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2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3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4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5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6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7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8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9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20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1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5"/>
  </p:notesMasterIdLst>
  <p:sldIdLst>
    <p:sldId id="1097" r:id="rId2"/>
    <p:sldId id="1087" r:id="rId3"/>
    <p:sldId id="1063" r:id="rId4"/>
    <p:sldId id="1090" r:id="rId5"/>
    <p:sldId id="1095" r:id="rId6"/>
    <p:sldId id="1088" r:id="rId7"/>
    <p:sldId id="1089" r:id="rId8"/>
    <p:sldId id="1091" r:id="rId9"/>
    <p:sldId id="1092" r:id="rId10"/>
    <p:sldId id="1096" r:id="rId11"/>
    <p:sldId id="1064" r:id="rId12"/>
    <p:sldId id="1062" r:id="rId13"/>
    <p:sldId id="785" r:id="rId14"/>
  </p:sldIdLst>
  <p:sldSz cx="12192000" cy="6858000"/>
  <p:notesSz cx="6858000" cy="9144000"/>
  <p:embeddedFontLst>
    <p:embeddedFont>
      <p:font typeface="等线" panose="02010600030101010101" pitchFamily="2" charset="-122"/>
      <p:regular r:id="rId16"/>
      <p:bold r:id="rId17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778" userDrawn="1">
          <p15:clr>
            <a:srgbClr val="A4A3A4"/>
          </p15:clr>
        </p15:guide>
        <p15:guide id="3" orient="horz" pos="1480" userDrawn="1">
          <p15:clr>
            <a:srgbClr val="A4A3A4"/>
          </p15:clr>
        </p15:guide>
        <p15:guide id="5" pos="6289" userDrawn="1">
          <p15:clr>
            <a:srgbClr val="A4A3A4"/>
          </p15:clr>
        </p15:guide>
        <p15:guide id="7" orient="horz" pos="572" userDrawn="1">
          <p15:clr>
            <a:srgbClr val="A4A3A4"/>
          </p15:clr>
        </p15:guide>
        <p15:guide id="8" pos="551" userDrawn="1">
          <p15:clr>
            <a:srgbClr val="A4A3A4"/>
          </p15:clr>
        </p15:guide>
        <p15:guide id="9" orient="horz" pos="1026" userDrawn="1">
          <p15:clr>
            <a:srgbClr val="A4A3A4"/>
          </p15:clr>
        </p15:guide>
        <p15:guide id="10" orient="horz" pos="3770" userDrawn="1">
          <p15:clr>
            <a:srgbClr val="A4A3A4"/>
          </p15:clr>
        </p15:guide>
        <p15:guide id="13" pos="7129" userDrawn="1">
          <p15:clr>
            <a:srgbClr val="A4A3A4"/>
          </p15:clr>
        </p15:guide>
        <p15:guide id="14" pos="3840" userDrawn="1">
          <p15:clr>
            <a:srgbClr val="A4A3A4"/>
          </p15:clr>
        </p15:guide>
        <p15:guide id="15" orient="horz" pos="2160" userDrawn="1">
          <p15:clr>
            <a:srgbClr val="A4A3A4"/>
          </p15:clr>
        </p15:guide>
        <p15:guide id="16" orient="horz" pos="3475" userDrawn="1">
          <p15:clr>
            <a:srgbClr val="A4A3A4"/>
          </p15:clr>
        </p15:guide>
        <p15:guide id="18" orient="horz" pos="2840" userDrawn="1">
          <p15:clr>
            <a:srgbClr val="A4A3A4"/>
          </p15:clr>
        </p15:guide>
        <p15:guide id="19" pos="139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BC9A"/>
    <a:srgbClr val="303030"/>
    <a:srgbClr val="D6D6D6"/>
    <a:srgbClr val="595959"/>
    <a:srgbClr val="838383"/>
    <a:srgbClr val="232931"/>
    <a:srgbClr val="4ECCA3"/>
    <a:srgbClr val="282C37"/>
    <a:srgbClr val="2B90D9"/>
    <a:srgbClr val="9BAE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121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212" y="678"/>
      </p:cViewPr>
      <p:guideLst>
        <p:guide pos="778"/>
        <p:guide orient="horz" pos="1480"/>
        <p:guide pos="6289"/>
        <p:guide orient="horz" pos="572"/>
        <p:guide pos="551"/>
        <p:guide orient="horz" pos="1026"/>
        <p:guide orient="horz" pos="3770"/>
        <p:guide pos="7129"/>
        <p:guide pos="3840"/>
        <p:guide orient="horz" pos="2160"/>
        <p:guide orient="horz" pos="3475"/>
        <p:guide orient="horz" pos="2840"/>
        <p:guide pos="139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9.xlsx"/><Relationship Id="rId1" Type="http://schemas.openxmlformats.org/officeDocument/2006/relationships/image" Target="../media/image9.png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package" Target="../embeddings/Microsoft_Excel_Worksheet10.xlsx"/></Relationships>
</file>

<file path=ppt/charts/_rels/char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microsoft.com/office/2011/relationships/chartColorStyle" Target="colors11.xml"/><Relationship Id="rId1" Type="http://schemas.microsoft.com/office/2011/relationships/chartStyle" Target="style1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package" Target="../embeddings/Microsoft_Excel_Worksheet11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microsoft.com/office/2011/relationships/chartColorStyle" Target="colors12.xml"/><Relationship Id="rId1" Type="http://schemas.microsoft.com/office/2011/relationships/chartStyle" Target="style12.xml"/><Relationship Id="rId5" Type="http://schemas.openxmlformats.org/officeDocument/2006/relationships/package" Target="../embeddings/Microsoft_Excel_Worksheet12.xlsx"/><Relationship Id="rId4" Type="http://schemas.openxmlformats.org/officeDocument/2006/relationships/image" Target="../media/image18.png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microsoft.com/office/2011/relationships/chartColorStyle" Target="colors13.xml"/><Relationship Id="rId1" Type="http://schemas.microsoft.com/office/2011/relationships/chartStyle" Target="style13.xml"/><Relationship Id="rId6" Type="http://schemas.openxmlformats.org/officeDocument/2006/relationships/package" Target="../embeddings/Microsoft_Excel_Worksheet13.xlsx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microsoft.com/office/2011/relationships/chartColorStyle" Target="colors14.xml"/><Relationship Id="rId1" Type="http://schemas.microsoft.com/office/2011/relationships/chartStyle" Target="style14.xml"/><Relationship Id="rId6" Type="http://schemas.openxmlformats.org/officeDocument/2006/relationships/package" Target="../embeddings/Microsoft_Excel_Worksheet14.xlsx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0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microsoft.com/office/2011/relationships/chartColorStyle" Target="colors7.xml"/><Relationship Id="rId1" Type="http://schemas.microsoft.com/office/2011/relationships/chartStyle" Target="style7.xml"/><Relationship Id="rId6" Type="http://schemas.openxmlformats.org/officeDocument/2006/relationships/package" Target="../embeddings/Microsoft_Excel_Worksheet6.xlsx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microsoft.com/office/2011/relationships/chartColorStyle" Target="colors8.xml"/><Relationship Id="rId1" Type="http://schemas.microsoft.com/office/2011/relationships/chartStyle" Target="style8.xml"/><Relationship Id="rId5" Type="http://schemas.openxmlformats.org/officeDocument/2006/relationships/package" Target="../embeddings/Microsoft_Excel_Worksheet7.xlsx"/><Relationship Id="rId4" Type="http://schemas.openxmlformats.org/officeDocument/2006/relationships/image" Target="../media/image6.png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microsoft.com/office/2011/relationships/chartColorStyle" Target="colors9.xml"/><Relationship Id="rId1" Type="http://schemas.microsoft.com/office/2011/relationships/chartStyle" Target="style9.xml"/><Relationship Id="rId5" Type="http://schemas.openxmlformats.org/officeDocument/2006/relationships/package" Target="../embeddings/Microsoft_Excel_Worksheet8.xlsx"/><Relationship Id="rId4" Type="http://schemas.openxmlformats.org/officeDocument/2006/relationships/image" Target="../media/image8.png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8995485232797743E-2"/>
          <c:y val="2.1258094186748174E-2"/>
          <c:w val="0.92200902953440456"/>
          <c:h val="0.8735338680218283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blipFill>
              <a:blip xmlns:r="http://schemas.openxmlformats.org/officeDocument/2006/relationships" r:embed="rId3"/>
              <a:stretch>
                <a:fillRect/>
              </a:stretch>
            </a:blip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blipFill>
                <a:blip xmlns:r="http://schemas.openxmlformats.org/officeDocument/2006/relationships" r:embed="rId3"/>
                <a:stretch>
                  <a:fillRect/>
                </a:stretch>
              </a:blip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7A1-4821-A14E-518E010E8D6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ea"/>
                    <a:sym typeface="+mn-lt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第一季度</c:v>
                </c:pt>
                <c:pt idx="1">
                  <c:v>第二季度</c:v>
                </c:pt>
                <c:pt idx="2">
                  <c:v>第三季度</c:v>
                </c:pt>
                <c:pt idx="3">
                  <c:v>第四季度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10</c:v>
                </c:pt>
                <c:pt idx="1">
                  <c:v>8</c:v>
                </c:pt>
                <c:pt idx="2">
                  <c:v>12</c:v>
                </c:pt>
                <c:pt idx="3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7A1-4821-A14E-518E010E8D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0"/>
        <c:axId val="320554240"/>
        <c:axId val="315710432"/>
      </c:bar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chemeClr val="accent5"/>
              </a:solidFill>
              <a:ln w="9525">
                <a:noFill/>
              </a:ln>
              <a:effectLst/>
            </c:spPr>
          </c:marker>
          <c:cat>
            <c:strRef>
              <c:f>Sheet1!$A$2:$A$5</c:f>
              <c:strCache>
                <c:ptCount val="4"/>
                <c:pt idx="0">
                  <c:v>第一季度</c:v>
                </c:pt>
                <c:pt idx="1">
                  <c:v>第二季度</c:v>
                </c:pt>
                <c:pt idx="2">
                  <c:v>第三季度</c:v>
                </c:pt>
                <c:pt idx="3">
                  <c:v>第四季度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10</c:v>
                </c:pt>
                <c:pt idx="1">
                  <c:v>8</c:v>
                </c:pt>
                <c:pt idx="2">
                  <c:v>12</c:v>
                </c:pt>
                <c:pt idx="3">
                  <c:v>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7A1-4821-A14E-518E010E8D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20554240"/>
        <c:axId val="315710432"/>
      </c:lineChart>
      <c:catAx>
        <c:axId val="320554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85000"/>
                <a:lumOff val="1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zh-CN"/>
          </a:p>
        </c:txPr>
        <c:crossAx val="315710432"/>
        <c:crosses val="autoZero"/>
        <c:auto val="1"/>
        <c:lblAlgn val="ctr"/>
        <c:lblOffset val="100"/>
        <c:noMultiLvlLbl val="0"/>
      </c:catAx>
      <c:valAx>
        <c:axId val="31571043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205542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+mn-lt"/>
          <a:ea typeface="+mn-ea"/>
          <a:cs typeface="+mn-ea"/>
          <a:sym typeface="+mn-lt"/>
        </a:defRPr>
      </a:pPr>
      <a:endParaRPr lang="zh-CN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列1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产品五</c:v>
                </c:pt>
                <c:pt idx="1">
                  <c:v>产品四</c:v>
                </c:pt>
                <c:pt idx="2">
                  <c:v>产品三</c:v>
                </c:pt>
                <c:pt idx="3">
                  <c:v>产品二</c:v>
                </c:pt>
                <c:pt idx="4">
                  <c:v>产品一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9E3-439F-93E9-BA7D57EDA97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产品五</c:v>
                </c:pt>
                <c:pt idx="1">
                  <c:v>产品四</c:v>
                </c:pt>
                <c:pt idx="2">
                  <c:v>产品三</c:v>
                </c:pt>
                <c:pt idx="3">
                  <c:v>产品二</c:v>
                </c:pt>
                <c:pt idx="4">
                  <c:v>产品一</c:v>
                </c:pt>
              </c:strCache>
            </c:strRef>
          </c:cat>
          <c:val>
            <c:numRef>
              <c:f>Sheet1!$C$2:$C$6</c:f>
              <c:numCache>
                <c:formatCode>0%</c:formatCode>
                <c:ptCount val="5"/>
                <c:pt idx="0">
                  <c:v>0.6</c:v>
                </c:pt>
                <c:pt idx="1">
                  <c:v>0.3</c:v>
                </c:pt>
                <c:pt idx="2">
                  <c:v>0.75</c:v>
                </c:pt>
                <c:pt idx="3">
                  <c:v>0.5</c:v>
                </c:pt>
                <c:pt idx="4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9E3-439F-93E9-BA7D57EDA9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50"/>
        <c:overlap val="100"/>
        <c:axId val="1573143344"/>
        <c:axId val="165295168"/>
      </c:barChart>
      <c:scatterChart>
        <c:scatterStyle val="lineMarker"/>
        <c:varyColors val="0"/>
        <c:ser>
          <c:idx val="2"/>
          <c:order val="2"/>
          <c:tx>
            <c:v>标签</c:v>
          </c:tx>
          <c:spPr>
            <a:ln w="25400" cap="rnd">
              <a:noFill/>
              <a:round/>
            </a:ln>
            <a:effectLst/>
          </c:spPr>
          <c:marker>
            <c:symbol val="picture"/>
            <c:spPr>
              <a:blipFill>
                <a:blip xmlns:r="http://schemas.openxmlformats.org/officeDocument/2006/relationships" r:embed="rId1"/>
                <a:stretch>
                  <a:fillRect/>
                </a:stretch>
              </a:blipFill>
              <a:ln w="25400">
                <a:noFill/>
              </a:ln>
              <a:effectLst/>
            </c:spPr>
          </c:marker>
          <c:xVal>
            <c:numRef>
              <c:f>Sheet1!$E$2:$E$6</c:f>
              <c:numCache>
                <c:formatCode>0%</c:formatCode>
                <c:ptCount val="5"/>
                <c:pt idx="0">
                  <c:v>0.6</c:v>
                </c:pt>
                <c:pt idx="1">
                  <c:v>0.3</c:v>
                </c:pt>
                <c:pt idx="2">
                  <c:v>0.75</c:v>
                </c:pt>
                <c:pt idx="3">
                  <c:v>0.5</c:v>
                </c:pt>
                <c:pt idx="4">
                  <c:v>0.3</c:v>
                </c:pt>
              </c:numCache>
            </c:numRef>
          </c:xVal>
          <c:yVal>
            <c:numRef>
              <c:f>Sheet1!$F$2:$F$6</c:f>
              <c:numCache>
                <c:formatCode>0%</c:formatCode>
                <c:ptCount val="5"/>
                <c:pt idx="0">
                  <c:v>0.5</c:v>
                </c:pt>
                <c:pt idx="1">
                  <c:v>1.5</c:v>
                </c:pt>
                <c:pt idx="2">
                  <c:v>2.5</c:v>
                </c:pt>
                <c:pt idx="3">
                  <c:v>3.5</c:v>
                </c:pt>
                <c:pt idx="4">
                  <c:v>4.5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B9E3-439F-93E9-BA7D57EDA9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76023104"/>
        <c:axId val="165294752"/>
      </c:scatterChart>
      <c:valAx>
        <c:axId val="1576023104"/>
        <c:scaling>
          <c:orientation val="minMax"/>
          <c:max val="1.2"/>
        </c:scaling>
        <c:delete val="1"/>
        <c:axPos val="b"/>
        <c:numFmt formatCode="0%" sourceLinked="1"/>
        <c:majorTickMark val="none"/>
        <c:minorTickMark val="none"/>
        <c:tickLblPos val="nextTo"/>
        <c:crossAx val="165294752"/>
        <c:crosses val="autoZero"/>
        <c:crossBetween val="midCat"/>
      </c:valAx>
      <c:valAx>
        <c:axId val="165294752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1576023104"/>
        <c:crosses val="autoZero"/>
        <c:crossBetween val="midCat"/>
      </c:valAx>
      <c:valAx>
        <c:axId val="165295168"/>
        <c:scaling>
          <c:orientation val="minMax"/>
        </c:scaling>
        <c:delete val="1"/>
        <c:axPos val="t"/>
        <c:numFmt formatCode="0%" sourceLinked="1"/>
        <c:majorTickMark val="out"/>
        <c:minorTickMark val="none"/>
        <c:tickLblPos val="nextTo"/>
        <c:crossAx val="1573143344"/>
        <c:crosses val="max"/>
        <c:crossBetween val="between"/>
      </c:valAx>
      <c:catAx>
        <c:axId val="1573143344"/>
        <c:scaling>
          <c:orientation val="minMax"/>
        </c:scaling>
        <c:delete val="0"/>
        <c:axPos val="r"/>
        <c:numFmt formatCode="General" sourceLinked="1"/>
        <c:majorTickMark val="none"/>
        <c:minorTickMark val="none"/>
        <c:tickLblPos val="low"/>
        <c:spPr>
          <a:ln>
            <a:noFill/>
          </a:ln>
        </c:spPr>
        <c:txPr>
          <a:bodyPr/>
          <a:lstStyle/>
          <a:p>
            <a:pPr>
              <a:defRPr sz="1400"/>
            </a:pPr>
            <a:endParaRPr lang="zh-CN"/>
          </a:p>
        </c:txPr>
        <c:crossAx val="165295168"/>
        <c:crosses val="max"/>
        <c:auto val="1"/>
        <c:lblAlgn val="ctr"/>
        <c:lblOffset val="300"/>
        <c:noMultiLvlLbl val="0"/>
      </c:cat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+mn-lt"/>
          <a:ea typeface="+mn-ea"/>
          <a:cs typeface="+mn-ea"/>
          <a:sym typeface="+mn-lt"/>
        </a:defRPr>
      </a:pPr>
      <a:endParaRPr lang="zh-CN"/>
    </a:p>
  </c:txPr>
  <c:externalData r:id="rId2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Q1</c:v>
                </c:pt>
                <c:pt idx="1">
                  <c:v>Q2</c:v>
                </c:pt>
                <c:pt idx="2">
                  <c:v>Q3</c:v>
                </c:pt>
                <c:pt idx="3">
                  <c:v>Q4</c:v>
                </c:pt>
              </c:strCache>
            </c:strRef>
          </c:cat>
          <c:val>
            <c:numRef>
              <c:f>Sheet1!$B$2:$B$5</c:f>
              <c:numCache>
                <c:formatCode>0.00%</c:formatCode>
                <c:ptCount val="4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591-49E5-BBDB-D29FBBA042C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Q1</c:v>
                </c:pt>
                <c:pt idx="1">
                  <c:v>Q2</c:v>
                </c:pt>
                <c:pt idx="2">
                  <c:v>Q3</c:v>
                </c:pt>
                <c:pt idx="3">
                  <c:v>Q4</c:v>
                </c:pt>
              </c:strCache>
            </c:strRef>
          </c:cat>
          <c:val>
            <c:numRef>
              <c:f>Sheet1!$C$2:$C$5</c:f>
              <c:numCache>
                <c:formatCode>0.00%</c:formatCode>
                <c:ptCount val="4"/>
                <c:pt idx="0">
                  <c:v>0.5</c:v>
                </c:pt>
                <c:pt idx="1">
                  <c:v>0.4</c:v>
                </c:pt>
                <c:pt idx="2">
                  <c:v>0.75</c:v>
                </c:pt>
                <c:pt idx="3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591-49E5-BBDB-D29FBBA042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0"/>
        <c:overlap val="100"/>
        <c:axId val="1412919024"/>
        <c:axId val="2096158784"/>
      </c:barChart>
      <c:scatterChart>
        <c:scatterStyle val="lineMarker"/>
        <c:varyColors val="0"/>
        <c:ser>
          <c:idx val="2"/>
          <c:order val="2"/>
          <c:tx>
            <c:v>标签</c:v>
          </c:tx>
          <c:spPr>
            <a:ln w="25400" cap="rnd">
              <a:noFill/>
              <a:round/>
            </a:ln>
            <a:effectLst/>
          </c:spPr>
          <c:marker>
            <c:symbol val="picture"/>
            <c:spPr>
              <a:blipFill>
                <a:blip xmlns:r="http://schemas.openxmlformats.org/officeDocument/2006/relationships" r:embed="rId3"/>
                <a:stretch>
                  <a:fillRect/>
                </a:stretch>
              </a:blipFill>
              <a:ln w="25400">
                <a:noFill/>
              </a:ln>
              <a:effectLst/>
            </c:spPr>
          </c:marker>
          <c:xVal>
            <c:numRef>
              <c:f>Sheet1!$E$2:$E$5</c:f>
              <c:numCache>
                <c:formatCode>0.00%</c:formatCode>
                <c:ptCount val="4"/>
                <c:pt idx="0">
                  <c:v>0.5</c:v>
                </c:pt>
                <c:pt idx="1">
                  <c:v>1.5</c:v>
                </c:pt>
                <c:pt idx="2">
                  <c:v>2.5</c:v>
                </c:pt>
                <c:pt idx="3">
                  <c:v>3.5</c:v>
                </c:pt>
              </c:numCache>
            </c:numRef>
          </c:xVal>
          <c:yVal>
            <c:numRef>
              <c:f>Sheet1!$F$2:$F$5</c:f>
              <c:numCache>
                <c:formatCode>0.00%</c:formatCode>
                <c:ptCount val="4"/>
                <c:pt idx="0">
                  <c:v>0.5</c:v>
                </c:pt>
                <c:pt idx="1">
                  <c:v>0.4</c:v>
                </c:pt>
                <c:pt idx="2">
                  <c:v>0.75</c:v>
                </c:pt>
                <c:pt idx="3">
                  <c:v>0.4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B591-49E5-BBDB-D29FBBA042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17347088"/>
        <c:axId val="1917344592"/>
      </c:scatterChart>
      <c:catAx>
        <c:axId val="1412919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2096158784"/>
        <c:crosses val="autoZero"/>
        <c:auto val="1"/>
        <c:lblAlgn val="ctr"/>
        <c:lblOffset val="100"/>
        <c:noMultiLvlLbl val="0"/>
      </c:catAx>
      <c:valAx>
        <c:axId val="2096158784"/>
        <c:scaling>
          <c:orientation val="minMax"/>
        </c:scaling>
        <c:delete val="1"/>
        <c:axPos val="l"/>
        <c:numFmt formatCode="0.00%" sourceLinked="1"/>
        <c:majorTickMark val="out"/>
        <c:minorTickMark val="none"/>
        <c:tickLblPos val="nextTo"/>
        <c:crossAx val="1412919024"/>
        <c:crosses val="autoZero"/>
        <c:crossBetween val="between"/>
      </c:valAx>
      <c:valAx>
        <c:axId val="1917344592"/>
        <c:scaling>
          <c:orientation val="minMax"/>
        </c:scaling>
        <c:delete val="1"/>
        <c:axPos val="r"/>
        <c:numFmt formatCode="0.00%" sourceLinked="1"/>
        <c:majorTickMark val="out"/>
        <c:minorTickMark val="none"/>
        <c:tickLblPos val="nextTo"/>
        <c:crossAx val="1917347088"/>
        <c:crosses val="max"/>
        <c:crossBetween val="midCat"/>
      </c:valAx>
      <c:valAx>
        <c:axId val="1917347088"/>
        <c:scaling>
          <c:orientation val="minMax"/>
        </c:scaling>
        <c:delete val="0"/>
        <c:axPos val="t"/>
        <c:numFmt formatCode="0.00%" sourceLinked="1"/>
        <c:majorTickMark val="out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917344592"/>
        <c:crosses val="max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6041833190184534E-4"/>
          <c:y val="0.11614688125500482"/>
          <c:w val="0.99612456736553301"/>
          <c:h val="0.8071581157299487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blipFill>
                <a:blip xmlns:r="http://schemas.openxmlformats.org/officeDocument/2006/relationships" r:embed="rId3"/>
                <a:stretch>
                  <a:fillRect/>
                </a:stretch>
              </a:blipFill>
              <a:ln>
                <a:noFill/>
              </a:ln>
              <a:effectLst/>
            </c:spPr>
            <c:pictureOptions>
              <c:pictureFormat val="stackScale"/>
              <c:pictureStackUnit val="0.1"/>
            </c:pictureOptions>
            <c:extLst>
              <c:ext xmlns:c16="http://schemas.microsoft.com/office/drawing/2014/chart" uri="{C3380CC4-5D6E-409C-BE32-E72D297353CC}">
                <c16:uniqueId val="{00000001-2278-4FCA-A8DD-3C73616F598B}"/>
              </c:ext>
            </c:extLst>
          </c:dPt>
          <c:dPt>
            <c:idx val="1"/>
            <c:invertIfNegative val="0"/>
            <c:bubble3D val="0"/>
            <c:spPr>
              <a:blipFill>
                <a:blip xmlns:r="http://schemas.openxmlformats.org/officeDocument/2006/relationships" r:embed="rId4"/>
                <a:stretch>
                  <a:fillRect/>
                </a:stretch>
              </a:blipFill>
              <a:ln>
                <a:noFill/>
              </a:ln>
              <a:effectLst/>
            </c:spPr>
            <c:pictureOptions>
              <c:pictureFormat val="stackScale"/>
              <c:pictureStackUnit val="0.1"/>
            </c:pictureOptions>
            <c:extLst>
              <c:ext xmlns:c16="http://schemas.microsoft.com/office/drawing/2014/chart" uri="{C3380CC4-5D6E-409C-BE32-E72D297353CC}">
                <c16:uniqueId val="{00000003-2278-4FCA-A8DD-3C73616F598B}"/>
              </c:ext>
            </c:extLst>
          </c:dPt>
          <c:dPt>
            <c:idx val="3"/>
            <c:invertIfNegative val="0"/>
            <c:bubble3D val="0"/>
            <c:spPr>
              <a:blipFill>
                <a:blip xmlns:r="http://schemas.openxmlformats.org/officeDocument/2006/relationships" r:embed="rId5"/>
                <a:stretch>
                  <a:fillRect/>
                </a:stretch>
              </a:blipFill>
              <a:ln>
                <a:noFill/>
              </a:ln>
              <a:effectLst/>
            </c:spPr>
            <c:pictureOptions>
              <c:pictureFormat val="stack"/>
            </c:pictureOptions>
            <c:extLst>
              <c:ext xmlns:c16="http://schemas.microsoft.com/office/drawing/2014/chart" uri="{C3380CC4-5D6E-409C-BE32-E72D297353CC}">
                <c16:uniqueId val="{00000005-2278-4FCA-A8DD-3C73616F598B}"/>
              </c:ext>
            </c:extLst>
          </c:dPt>
          <c:cat>
            <c:strRef>
              <c:f>Sheet1!$A$2:$A$3</c:f>
              <c:strCache>
                <c:ptCount val="2"/>
                <c:pt idx="0">
                  <c:v>男性比例</c:v>
                </c:pt>
                <c:pt idx="1">
                  <c:v>女性比例</c:v>
                </c:pt>
              </c:strCache>
            </c:strRef>
          </c:cat>
          <c:val>
            <c:numRef>
              <c:f>Sheet1!$B$2:$B$3</c:f>
              <c:numCache>
                <c:formatCode>0.00%</c:formatCode>
                <c:ptCount val="2"/>
                <c:pt idx="0">
                  <c:v>1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278-4FCA-A8DD-3C73616F598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blipFill>
                <a:blip xmlns:r="http://schemas.openxmlformats.org/officeDocument/2006/relationships" r:embed="rId6"/>
                <a:stretch>
                  <a:fillRect/>
                </a:stretch>
              </a:blipFill>
              <a:ln>
                <a:noFill/>
              </a:ln>
              <a:effectLst/>
            </c:spPr>
            <c:pictureOptions>
              <c:pictureFormat val="stackScale"/>
              <c:pictureStackUnit val="0.1"/>
            </c:pictureOptions>
            <c:extLst>
              <c:ext xmlns:c16="http://schemas.microsoft.com/office/drawing/2014/chart" uri="{C3380CC4-5D6E-409C-BE32-E72D297353CC}">
                <c16:uniqueId val="{00000008-2278-4FCA-A8DD-3C73616F598B}"/>
              </c:ext>
            </c:extLst>
          </c:dPt>
          <c:dPt>
            <c:idx val="1"/>
            <c:invertIfNegative val="0"/>
            <c:bubble3D val="0"/>
            <c:spPr>
              <a:blipFill>
                <a:blip xmlns:r="http://schemas.openxmlformats.org/officeDocument/2006/relationships" r:embed="rId7"/>
                <a:stretch>
                  <a:fillRect/>
                </a:stretch>
              </a:blipFill>
              <a:ln>
                <a:noFill/>
              </a:ln>
              <a:effectLst/>
            </c:spPr>
            <c:pictureOptions>
              <c:pictureFormat val="stackScale"/>
              <c:pictureStackUnit val="0.1"/>
            </c:pictureOptions>
            <c:extLst>
              <c:ext xmlns:c16="http://schemas.microsoft.com/office/drawing/2014/chart" uri="{C3380CC4-5D6E-409C-BE32-E72D297353CC}">
                <c16:uniqueId val="{0000000A-2278-4FCA-A8DD-3C73616F598B}"/>
              </c:ext>
            </c:extLst>
          </c:dPt>
          <c:dPt>
            <c:idx val="3"/>
            <c:invertIfNegative val="0"/>
            <c:bubble3D val="0"/>
            <c:spPr>
              <a:blipFill>
                <a:blip xmlns:r="http://schemas.openxmlformats.org/officeDocument/2006/relationships" r:embed="rId8"/>
                <a:stretch>
                  <a:fillRect/>
                </a:stretch>
              </a:blipFill>
              <a:ln>
                <a:noFill/>
              </a:ln>
              <a:effectLst/>
            </c:spPr>
            <c:pictureOptions>
              <c:pictureFormat val="stack"/>
            </c:pictureOptions>
            <c:extLst>
              <c:ext xmlns:c16="http://schemas.microsoft.com/office/drawing/2014/chart" uri="{C3380CC4-5D6E-409C-BE32-E72D297353CC}">
                <c16:uniqueId val="{0000000C-2278-4FCA-A8DD-3C73616F598B}"/>
              </c:ext>
            </c:extLst>
          </c:dPt>
          <c:cat>
            <c:strRef>
              <c:f>Sheet1!$A$2:$A$3</c:f>
              <c:strCache>
                <c:ptCount val="2"/>
                <c:pt idx="0">
                  <c:v>男性比例</c:v>
                </c:pt>
                <c:pt idx="1">
                  <c:v>女性比例</c:v>
                </c:pt>
              </c:strCache>
            </c:strRef>
          </c:cat>
          <c:val>
            <c:numRef>
              <c:f>Sheet1!$C$2:$C$3</c:f>
              <c:numCache>
                <c:formatCode>0.00%</c:formatCode>
                <c:ptCount val="2"/>
                <c:pt idx="0">
                  <c:v>0.65</c:v>
                </c:pt>
                <c:pt idx="1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2278-4FCA-A8DD-3C73616F59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overlap val="100"/>
        <c:axId val="1426947248"/>
        <c:axId val="882720592"/>
      </c:barChart>
      <c:catAx>
        <c:axId val="142694724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882720592"/>
        <c:crosses val="autoZero"/>
        <c:auto val="1"/>
        <c:lblAlgn val="ctr"/>
        <c:lblOffset val="500"/>
        <c:noMultiLvlLbl val="0"/>
      </c:catAx>
      <c:valAx>
        <c:axId val="882720592"/>
        <c:scaling>
          <c:orientation val="minMax"/>
        </c:scaling>
        <c:delete val="1"/>
        <c:axPos val="b"/>
        <c:numFmt formatCode="0.00%" sourceLinked="1"/>
        <c:majorTickMark val="none"/>
        <c:minorTickMark val="none"/>
        <c:tickLblPos val="nextTo"/>
        <c:crossAx val="14269472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+mn-lt"/>
          <a:ea typeface="+mn-ea"/>
          <a:cs typeface="+mn-ea"/>
          <a:sym typeface="+mn-lt"/>
        </a:defRPr>
      </a:pPr>
      <a:endParaRPr lang="zh-CN"/>
    </a:p>
  </c:txPr>
  <c:externalData r:id="rId9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6502123056889467E-2"/>
          <c:y val="1.3175274988478118E-2"/>
          <c:w val="0.92200902953440456"/>
          <c:h val="0.9307071310138451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blipFill>
              <a:blip xmlns:r="http://schemas.openxmlformats.org/officeDocument/2006/relationships" r:embed="rId3"/>
              <a:stretch>
                <a:fillRect/>
              </a:stretch>
            </a:blipFill>
            <a:ln>
              <a:noFill/>
            </a:ln>
            <a:effectLst/>
          </c:spPr>
          <c:invertIfNegative val="0"/>
          <c:pictureOptions>
            <c:pictureFormat val="stackScale"/>
          </c:pictureOptions>
          <c:dPt>
            <c:idx val="0"/>
            <c:invertIfNegative val="0"/>
            <c:bubble3D val="0"/>
            <c:spPr>
              <a:blipFill>
                <a:blip xmlns:r="http://schemas.openxmlformats.org/officeDocument/2006/relationships" r:embed="rId3"/>
                <a:stretch>
                  <a:fillRect/>
                </a:stretch>
              </a:blipFill>
              <a:ln>
                <a:noFill/>
              </a:ln>
              <a:effectLst/>
            </c:spPr>
            <c:pictureOptions>
              <c:pictureFormat val="stackScale"/>
            </c:pictureOptions>
            <c:extLst>
              <c:ext xmlns:c16="http://schemas.microsoft.com/office/drawing/2014/chart" uri="{C3380CC4-5D6E-409C-BE32-E72D297353CC}">
                <c16:uniqueId val="{00000001-9B14-4468-BCF9-29F1651E8B49}"/>
              </c:ext>
            </c:extLst>
          </c:dPt>
          <c:cat>
            <c:strRef>
              <c:f>Sheet1!$A$2</c:f>
              <c:strCache>
                <c:ptCount val="1"/>
                <c:pt idx="0">
                  <c:v>类别 1</c:v>
                </c:pt>
              </c:strCache>
            </c:strRef>
          </c:cat>
          <c:val>
            <c:numRef>
              <c:f>Sheet1!$B$2</c:f>
              <c:numCache>
                <c:formatCode>0.00%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B14-4468-BCF9-29F1651E8B4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blipFill>
              <a:blip xmlns:r="http://schemas.openxmlformats.org/officeDocument/2006/relationships" r:embed="rId4"/>
              <a:stretch>
                <a:fillRect/>
              </a:stretch>
            </a:blipFill>
            <a:ln>
              <a:noFill/>
            </a:ln>
            <a:effectLst/>
          </c:spPr>
          <c:invertIfNegative val="0"/>
          <c:pictureOptions>
            <c:pictureFormat val="stackScale"/>
          </c:pictureOptions>
          <c:dPt>
            <c:idx val="0"/>
            <c:invertIfNegative val="0"/>
            <c:bubble3D val="0"/>
            <c:spPr>
              <a:blipFill>
                <a:blip xmlns:r="http://schemas.openxmlformats.org/officeDocument/2006/relationships" r:embed="rId4"/>
                <a:stretch>
                  <a:fillRect/>
                </a:stretch>
              </a:blipFill>
              <a:ln>
                <a:noFill/>
              </a:ln>
              <a:effectLst/>
            </c:spPr>
            <c:pictureOptions>
              <c:pictureFormat val="stackScale"/>
            </c:pictureOptions>
          </c:dPt>
          <c:cat>
            <c:strRef>
              <c:f>Sheet1!$A$2</c:f>
              <c:strCache>
                <c:ptCount val="1"/>
                <c:pt idx="0">
                  <c:v>类别 1</c:v>
                </c:pt>
              </c:strCache>
            </c:strRef>
          </c:cat>
          <c:val>
            <c:numRef>
              <c:f>Sheet1!$C$2</c:f>
              <c:numCache>
                <c:formatCode>0.00%</c:formatCode>
                <c:ptCount val="1"/>
                <c:pt idx="0">
                  <c:v>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B14-4468-BCF9-29F1651E8B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320554240"/>
        <c:axId val="315710432"/>
      </c:barChart>
      <c:catAx>
        <c:axId val="32055424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15710432"/>
        <c:crosses val="autoZero"/>
        <c:auto val="1"/>
        <c:lblAlgn val="ctr"/>
        <c:lblOffset val="100"/>
        <c:noMultiLvlLbl val="0"/>
      </c:catAx>
      <c:valAx>
        <c:axId val="315710432"/>
        <c:scaling>
          <c:orientation val="minMax"/>
        </c:scaling>
        <c:delete val="1"/>
        <c:axPos val="l"/>
        <c:numFmt formatCode="0.00%" sourceLinked="1"/>
        <c:majorTickMark val="none"/>
        <c:minorTickMark val="none"/>
        <c:tickLblPos val="nextTo"/>
        <c:crossAx val="3205542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+mn-lt"/>
          <a:ea typeface="+mn-ea"/>
          <a:cs typeface="+mn-ea"/>
          <a:sym typeface="+mn-lt"/>
        </a:defRPr>
      </a:pPr>
      <a:endParaRPr lang="zh-CN"/>
    </a:p>
  </c:txPr>
  <c:externalData r:id="rId5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6502123056889467E-2"/>
          <c:y val="1.3175274988478118E-2"/>
          <c:w val="0.92200902953440456"/>
          <c:h val="0.9307071310138451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blipFill>
              <a:blip xmlns:r="http://schemas.openxmlformats.org/officeDocument/2006/relationships" r:embed="rId3"/>
              <a:stretch>
                <a:fillRect/>
              </a:stretch>
            </a:blipFill>
            <a:ln>
              <a:noFill/>
            </a:ln>
            <a:effectLst/>
          </c:spPr>
          <c:invertIfNegative val="0"/>
          <c:pictureOptions>
            <c:pictureFormat val="stackScale"/>
          </c:pictureOptions>
          <c:dPt>
            <c:idx val="0"/>
            <c:invertIfNegative val="0"/>
            <c:bubble3D val="0"/>
            <c:spPr>
              <a:blipFill>
                <a:blip xmlns:r="http://schemas.openxmlformats.org/officeDocument/2006/relationships" r:embed="rId3"/>
                <a:stretch>
                  <a:fillRect/>
                </a:stretch>
              </a:blipFill>
              <a:ln>
                <a:noFill/>
              </a:ln>
              <a:effectLst/>
            </c:spPr>
            <c:pictureOptions>
              <c:pictureFormat val="stackScale"/>
            </c:pictureOptions>
            <c:extLst>
              <c:ext xmlns:c16="http://schemas.microsoft.com/office/drawing/2014/chart" uri="{C3380CC4-5D6E-409C-BE32-E72D297353CC}">
                <c16:uniqueId val="{00000001-BC24-405E-95DA-0DCF04232144}"/>
              </c:ext>
            </c:extLst>
          </c:dPt>
          <c:cat>
            <c:strRef>
              <c:f>Sheet1!$A$2</c:f>
              <c:strCache>
                <c:ptCount val="1"/>
                <c:pt idx="0">
                  <c:v>类别 1</c:v>
                </c:pt>
              </c:strCache>
            </c:strRef>
          </c:cat>
          <c:val>
            <c:numRef>
              <c:f>Sheet1!$B$2</c:f>
              <c:numCache>
                <c:formatCode>0.00%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C24-405E-95DA-0DCF0423214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blipFill>
              <a:blip xmlns:r="http://schemas.openxmlformats.org/officeDocument/2006/relationships" r:embed="rId4"/>
              <a:stretch>
                <a:fillRect/>
              </a:stretch>
            </a:blipFill>
            <a:ln>
              <a:noFill/>
            </a:ln>
            <a:effectLst/>
          </c:spPr>
          <c:invertIfNegative val="0"/>
          <c:pictureOptions>
            <c:pictureFormat val="stackScale"/>
          </c:pictureOptions>
          <c:cat>
            <c:strRef>
              <c:f>Sheet1!$A$2</c:f>
              <c:strCache>
                <c:ptCount val="1"/>
                <c:pt idx="0">
                  <c:v>类别 1</c:v>
                </c:pt>
              </c:strCache>
            </c:strRef>
          </c:cat>
          <c:val>
            <c:numRef>
              <c:f>Sheet1!$C$2</c:f>
              <c:numCache>
                <c:formatCode>0.00%</c:formatCode>
                <c:ptCount val="1"/>
                <c:pt idx="0">
                  <c:v>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C24-405E-95DA-0DCF0423214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系列 3</c:v>
                </c:pt>
              </c:strCache>
            </c:strRef>
          </c:tx>
          <c:spPr>
            <a:blipFill>
              <a:blip xmlns:r="http://schemas.openxmlformats.org/officeDocument/2006/relationships" r:embed="rId5"/>
              <a:stretch>
                <a:fillRect/>
              </a:stretch>
            </a:blipFill>
            <a:ln>
              <a:noFill/>
            </a:ln>
            <a:effectLst/>
          </c:spPr>
          <c:invertIfNegative val="0"/>
          <c:pictureOptions>
            <c:pictureFormat val="stackScale"/>
          </c:pictureOptions>
          <c:dPt>
            <c:idx val="0"/>
            <c:invertIfNegative val="0"/>
            <c:bubble3D val="0"/>
            <c:spPr>
              <a:blipFill>
                <a:blip xmlns:r="http://schemas.openxmlformats.org/officeDocument/2006/relationships" r:embed="rId5"/>
                <a:stretch>
                  <a:fillRect/>
                </a:stretch>
              </a:blipFill>
              <a:ln>
                <a:noFill/>
              </a:ln>
              <a:effectLst/>
            </c:spPr>
            <c:pictureOptions>
              <c:pictureFormat val="stackScale"/>
            </c:pictureOptions>
            <c:extLst>
              <c:ext xmlns:c16="http://schemas.microsoft.com/office/drawing/2014/chart" uri="{C3380CC4-5D6E-409C-BE32-E72D297353CC}">
                <c16:uniqueId val="{00000005-BC24-405E-95DA-0DCF04232144}"/>
              </c:ext>
            </c:extLst>
          </c:dPt>
          <c:cat>
            <c:strRef>
              <c:f>Sheet1!$A$2</c:f>
              <c:strCache>
                <c:ptCount val="1"/>
                <c:pt idx="0">
                  <c:v>类别 1</c:v>
                </c:pt>
              </c:strCache>
            </c:strRef>
          </c:cat>
          <c:val>
            <c:numRef>
              <c:f>Sheet1!$D$2</c:f>
              <c:numCache>
                <c:formatCode>0.00%</c:formatCode>
                <c:ptCount val="1"/>
                <c:pt idx="0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C24-405E-95DA-0DCF042321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320554240"/>
        <c:axId val="315710432"/>
      </c:barChart>
      <c:catAx>
        <c:axId val="32055424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15710432"/>
        <c:crosses val="autoZero"/>
        <c:auto val="1"/>
        <c:lblAlgn val="ctr"/>
        <c:lblOffset val="100"/>
        <c:noMultiLvlLbl val="0"/>
      </c:catAx>
      <c:valAx>
        <c:axId val="315710432"/>
        <c:scaling>
          <c:orientation val="minMax"/>
        </c:scaling>
        <c:delete val="1"/>
        <c:axPos val="l"/>
        <c:numFmt formatCode="0.00%" sourceLinked="1"/>
        <c:majorTickMark val="none"/>
        <c:minorTickMark val="none"/>
        <c:tickLblPos val="nextTo"/>
        <c:crossAx val="3205542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+mn-lt"/>
          <a:ea typeface="+mn-ea"/>
          <a:cs typeface="+mn-ea"/>
          <a:sym typeface="+mn-lt"/>
        </a:defRPr>
      </a:pPr>
      <a:endParaRPr lang="zh-CN"/>
    </a:p>
  </c:txPr>
  <c:externalData r:id="rId6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072355490447414"/>
          <c:y val="7.2587303508975215E-2"/>
          <c:w val="0.87157614600500521"/>
          <c:h val="0.92741269649102476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blipFill>
              <a:blip xmlns:r="http://schemas.openxmlformats.org/officeDocument/2006/relationships" r:embed="rId3"/>
              <a:stretch>
                <a:fillRect/>
              </a:stretch>
            </a:blipFill>
          </c:spPr>
          <c:dPt>
            <c:idx val="0"/>
            <c:bubble3D val="0"/>
            <c:spPr>
              <a:blipFill>
                <a:blip xmlns:r="http://schemas.openxmlformats.org/officeDocument/2006/relationships" r:embed="rId4"/>
                <a:stretch>
                  <a:fillRect/>
                </a:stretch>
              </a:blip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3EA4-402E-BADA-09912D68CE46}"/>
              </c:ext>
            </c:extLst>
          </c:dPt>
          <c:dPt>
            <c:idx val="1"/>
            <c:bubble3D val="0"/>
            <c:explosion val="18"/>
            <c:spPr>
              <a:blipFill dpi="0" rotWithShape="1">
                <a:blip xmlns:r="http://schemas.openxmlformats.org/officeDocument/2006/relationships" r:embed="rId5"/>
                <a:srcRect/>
                <a:tile tx="0" ty="0" sx="100000" sy="100000" flip="none" algn="tl"/>
              </a:blip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EA4-402E-BADA-09912D68CE46}"/>
              </c:ext>
            </c:extLst>
          </c:dPt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8.1999999999999993</c:v>
                </c:pt>
                <c:pt idx="1">
                  <c:v>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EA4-402E-BADA-09912D68CE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6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886552579063798"/>
          <c:y val="6.4891589205799807E-2"/>
          <c:w val="0.93102096380057209"/>
          <c:h val="0.92967620024332132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项目一</c:v>
                </c:pt>
              </c:strCache>
            </c:strRef>
          </c:tx>
          <c:spPr>
            <a:ln w="139700"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 w="1397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C99-4775-8322-EEDF0CF4B731}"/>
              </c:ext>
            </c:extLst>
          </c:dPt>
          <c:dPt>
            <c:idx val="1"/>
            <c:bubble3D val="0"/>
            <c:spPr>
              <a:noFill/>
              <a:ln w="1397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C99-4775-8322-EEDF0CF4B731}"/>
              </c:ext>
            </c:extLst>
          </c:dPt>
          <c:dLbls>
            <c:dLbl>
              <c:idx val="0"/>
              <c:layout>
                <c:manualLayout>
                  <c:x val="-0.1599615941899005"/>
                  <c:y val="0.2610535411794558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ea"/>
                      <a:sym typeface="+mn-lt"/>
                    </a:defRPr>
                  </a:pPr>
                  <a:endParaRPr lang="zh-CN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801147789623057"/>
                      <c:h val="6.758445617120770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9C99-4775-8322-EEDF0CF4B731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C99-4775-8322-EEDF0CF4B73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ea"/>
                    <a:sym typeface="+mn-lt"/>
                  </a:defRPr>
                </a:pPr>
                <a:endParaRPr lang="zh-CN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8.1999999999999993</c:v>
                </c:pt>
                <c:pt idx="1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C99-4775-8322-EEDF0CF4B73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项目二</c:v>
                </c:pt>
              </c:strCache>
            </c:strRef>
          </c:tx>
          <c:spPr>
            <a:ln w="139700"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chemeClr val="accent2"/>
              </a:solidFill>
              <a:ln w="1397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9C99-4775-8322-EEDF0CF4B731}"/>
              </c:ext>
            </c:extLst>
          </c:dPt>
          <c:dPt>
            <c:idx val="1"/>
            <c:bubble3D val="0"/>
            <c:spPr>
              <a:noFill/>
              <a:ln w="1397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9C99-4775-8322-EEDF0CF4B731}"/>
              </c:ext>
            </c:extLst>
          </c:dPt>
          <c:dLbls>
            <c:dLbl>
              <c:idx val="0"/>
              <c:layout>
                <c:manualLayout>
                  <c:x val="-0.41925522641477453"/>
                  <c:y val="0.16962881056621487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C99-4775-8322-EEDF0CF4B731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9C99-4775-8322-EEDF0CF4B73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ea"/>
                    <a:sym typeface="+mn-lt"/>
                  </a:defRPr>
                </a:pPr>
                <a:endParaRPr lang="zh-CN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8</c:v>
                </c:pt>
                <c:pt idx="1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9C99-4775-8322-EEDF0CF4B73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项目三</c:v>
                </c:pt>
              </c:strCache>
            </c:strRef>
          </c:tx>
          <c:spPr>
            <a:ln w="139700"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chemeClr val="accent3"/>
              </a:solidFill>
              <a:ln w="1397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9C99-4775-8322-EEDF0CF4B731}"/>
              </c:ext>
            </c:extLst>
          </c:dPt>
          <c:dPt>
            <c:idx val="1"/>
            <c:bubble3D val="0"/>
            <c:spPr>
              <a:noFill/>
              <a:ln w="1397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9C99-4775-8322-EEDF0CF4B731}"/>
              </c:ext>
            </c:extLst>
          </c:dPt>
          <c:dLbls>
            <c:dLbl>
              <c:idx val="0"/>
              <c:layout>
                <c:manualLayout>
                  <c:x val="-0.55806270002507141"/>
                  <c:y val="-0.18174515417808734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9C99-4775-8322-EEDF0CF4B731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9C99-4775-8322-EEDF0CF4B73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ea"/>
                    <a:sym typeface="+mn-lt"/>
                  </a:defRPr>
                </a:pPr>
                <a:endParaRPr lang="zh-CN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  <c:pt idx="0">
                  <c:v>10</c:v>
                </c:pt>
                <c:pt idx="1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9C99-4775-8322-EEDF0CF4B731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项目四</c:v>
                </c:pt>
              </c:strCache>
            </c:strRef>
          </c:tx>
          <c:spPr>
            <a:ln w="139700"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chemeClr val="accent4"/>
              </a:solidFill>
              <a:ln w="1397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0-9C99-4775-8322-EEDF0CF4B731}"/>
              </c:ext>
            </c:extLst>
          </c:dPt>
          <c:dPt>
            <c:idx val="1"/>
            <c:bubble3D val="0"/>
            <c:spPr>
              <a:noFill/>
              <a:ln w="1397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2-9C99-4775-8322-EEDF0CF4B731}"/>
              </c:ext>
            </c:extLst>
          </c:dPt>
          <c:dLbls>
            <c:dLbl>
              <c:idx val="0"/>
              <c:layout>
                <c:manualLayout>
                  <c:x val="-0.45608169900526141"/>
                  <c:y val="-0.6633698127500188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9C99-4775-8322-EEDF0CF4B731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9C99-4775-8322-EEDF0CF4B73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ea"/>
                    <a:sym typeface="+mn-lt"/>
                  </a:defRPr>
                </a:pPr>
                <a:endParaRPr lang="zh-CN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Sheet1!$E$2:$E$3</c:f>
              <c:numCache>
                <c:formatCode>General</c:formatCode>
                <c:ptCount val="2"/>
                <c:pt idx="0">
                  <c:v>6.8</c:v>
                </c:pt>
                <c:pt idx="1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9C99-4775-8322-EEDF0CF4B73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+mn-lt"/>
          <a:ea typeface="+mn-ea"/>
          <a:cs typeface="+mn-ea"/>
          <a:sym typeface="+mn-lt"/>
        </a:defRPr>
      </a:pPr>
      <a:endParaRPr lang="zh-CN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solidFill>
              <a:schemeClr val="bg1"/>
            </a:solidFill>
          </c:spPr>
          <c:dPt>
            <c:idx val="0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B2E-4DC8-91B1-CEB76E5A737A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B2E-4DC8-91B1-CEB76E5A737A}"/>
              </c:ext>
            </c:extLst>
          </c:dPt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8.1999999999999993</c:v>
                </c:pt>
                <c:pt idx="1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B2E-4DC8-91B1-CEB76E5A73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9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solidFill>
              <a:srgbClr val="EFE8D8"/>
            </a:solidFill>
            <a:ln>
              <a:noFill/>
            </a:ln>
          </c:spPr>
          <c:explosion val="2"/>
          <c:dPt>
            <c:idx val="0"/>
            <c:bubble3D val="0"/>
            <c:explosion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C1E-49E0-B83A-EC29B85F2955}"/>
              </c:ext>
            </c:extLst>
          </c:dPt>
          <c:dPt>
            <c:idx val="1"/>
            <c:bubble3D val="0"/>
            <c:explosion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C1E-49E0-B83A-EC29B85F2955}"/>
              </c:ext>
            </c:extLst>
          </c:dPt>
          <c:cat>
            <c:strRef>
              <c:f>Sheet1!$A$2:$A$3</c:f>
              <c:strCache>
                <c:ptCount val="2"/>
                <c:pt idx="0">
                  <c:v>第二季度</c:v>
                </c:pt>
                <c:pt idx="1">
                  <c:v>第三季度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</c:v>
                </c:pt>
                <c:pt idx="1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C1E-49E0-B83A-EC29B85F29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55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+mn-lt"/>
          <a:ea typeface="+mn-ea"/>
          <a:cs typeface="+mn-ea"/>
          <a:sym typeface="+mn-lt"/>
        </a:defRPr>
      </a:pPr>
      <a:endParaRPr lang="zh-CN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solidFill>
              <a:srgbClr val="EFE8D8"/>
            </a:solidFill>
            <a:ln>
              <a:noFill/>
            </a:ln>
          </c:spPr>
          <c:explosion val="2"/>
          <c:dPt>
            <c:idx val="0"/>
            <c:bubble3D val="0"/>
            <c:explosion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B5A-41CF-9C9E-47FF8270A1D3}"/>
              </c:ext>
            </c:extLst>
          </c:dPt>
          <c:dPt>
            <c:idx val="1"/>
            <c:bubble3D val="0"/>
            <c:explosion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B5A-41CF-9C9E-47FF8270A1D3}"/>
              </c:ext>
            </c:extLst>
          </c:dPt>
          <c:cat>
            <c:strRef>
              <c:f>Sheet1!$A$2:$A$3</c:f>
              <c:strCache>
                <c:ptCount val="2"/>
                <c:pt idx="0">
                  <c:v>第二季度</c:v>
                </c:pt>
                <c:pt idx="1">
                  <c:v>第三季度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3</c:v>
                </c:pt>
                <c:pt idx="1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B5A-41CF-9C9E-47FF8270A1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26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+mn-lt"/>
          <a:ea typeface="+mn-ea"/>
          <a:cs typeface="+mn-ea"/>
          <a:sym typeface="+mn-lt"/>
        </a:defRPr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8995485232797743E-2"/>
          <c:y val="2.1258094186748174E-2"/>
          <c:w val="0.82781054290203548"/>
          <c:h val="0.7631718678106175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394-4A42-AD3C-098695C7E8D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ea"/>
                    <a:sym typeface="+mn-lt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第一季度</c:v>
                </c:pt>
                <c:pt idx="1">
                  <c:v>第二季度</c:v>
                </c:pt>
                <c:pt idx="2">
                  <c:v>第三季度</c:v>
                </c:pt>
                <c:pt idx="3">
                  <c:v>第四季度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10</c:v>
                </c:pt>
                <c:pt idx="1">
                  <c:v>8</c:v>
                </c:pt>
                <c:pt idx="2">
                  <c:v>12</c:v>
                </c:pt>
                <c:pt idx="3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394-4A42-AD3C-098695C7E8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16"/>
        <c:axId val="320554240"/>
        <c:axId val="315710432"/>
      </c:bar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同比增长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noFill/>
              </a:ln>
              <a:effectLst/>
            </c:spPr>
          </c:marker>
          <c:dLbls>
            <c:dLbl>
              <c:idx val="1"/>
              <c:layout>
                <c:manualLayout>
                  <c:x val="-3.6353115555298382E-2"/>
                  <c:y val="-7.931665503051094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394-4A42-AD3C-098695C7E8D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ea"/>
                    <a:sym typeface="+mn-lt"/>
                  </a:defRPr>
                </a:pPr>
                <a:endParaRPr lang="zh-CN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第一季度</c:v>
                </c:pt>
                <c:pt idx="1">
                  <c:v>第二季度</c:v>
                </c:pt>
                <c:pt idx="2">
                  <c:v>第三季度</c:v>
                </c:pt>
                <c:pt idx="3">
                  <c:v>第四季度</c:v>
                </c:pt>
              </c:strCache>
            </c:strRef>
          </c:cat>
          <c:val>
            <c:numRef>
              <c:f>Sheet1!$C$2:$C$5</c:f>
              <c:numCache>
                <c:formatCode>0.00%</c:formatCode>
                <c:ptCount val="4"/>
                <c:pt idx="0">
                  <c:v>0.5</c:v>
                </c:pt>
                <c:pt idx="1">
                  <c:v>0.2</c:v>
                </c:pt>
                <c:pt idx="2">
                  <c:v>0.3</c:v>
                </c:pt>
                <c:pt idx="3">
                  <c:v>0.4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4394-4A42-AD3C-098695C7E8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42588464"/>
        <c:axId val="850216176"/>
      </c:lineChart>
      <c:catAx>
        <c:axId val="320554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85000"/>
                <a:lumOff val="1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zh-CN"/>
          </a:p>
        </c:txPr>
        <c:crossAx val="315710432"/>
        <c:crosses val="autoZero"/>
        <c:auto val="1"/>
        <c:lblAlgn val="ctr"/>
        <c:lblOffset val="100"/>
        <c:noMultiLvlLbl val="0"/>
      </c:catAx>
      <c:valAx>
        <c:axId val="315710432"/>
        <c:scaling>
          <c:orientation val="minMax"/>
          <c:max val="15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zh-CN"/>
          </a:p>
        </c:txPr>
        <c:crossAx val="320554240"/>
        <c:crosses val="autoZero"/>
        <c:crossBetween val="between"/>
        <c:majorUnit val="5"/>
      </c:valAx>
      <c:valAx>
        <c:axId val="850216176"/>
        <c:scaling>
          <c:orientation val="minMax"/>
        </c:scaling>
        <c:delete val="0"/>
        <c:axPos val="r"/>
        <c:numFmt formatCode="0.00%" sourceLinked="1"/>
        <c:majorTickMark val="out"/>
        <c:minorTickMark val="none"/>
        <c:tickLblPos val="high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zh-CN"/>
          </a:p>
        </c:txPr>
        <c:crossAx val="1242588464"/>
        <c:crosses val="max"/>
        <c:crossBetween val="between"/>
        <c:majorUnit val="0.2"/>
      </c:valAx>
      <c:catAx>
        <c:axId val="124258846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50216176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+mn-lt"/>
          <a:ea typeface="+mn-ea"/>
          <a:cs typeface="+mn-ea"/>
          <a:sym typeface="+mn-lt"/>
        </a:defRPr>
      </a:pPr>
      <a:endParaRPr lang="zh-CN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solidFill>
              <a:srgbClr val="EFE8D8"/>
            </a:solidFill>
            <a:ln>
              <a:noFill/>
            </a:ln>
          </c:spPr>
          <c:explosion val="2"/>
          <c:dPt>
            <c:idx val="0"/>
            <c:bubble3D val="0"/>
            <c:explosion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C1E-49E0-B83A-EC29B85F2955}"/>
              </c:ext>
            </c:extLst>
          </c:dPt>
          <c:dPt>
            <c:idx val="1"/>
            <c:bubble3D val="0"/>
            <c:explosion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C1E-49E0-B83A-EC29B85F2955}"/>
              </c:ext>
            </c:extLst>
          </c:dPt>
          <c:cat>
            <c:strRef>
              <c:f>Sheet1!$A$2:$A$3</c:f>
              <c:strCache>
                <c:ptCount val="2"/>
                <c:pt idx="0">
                  <c:v>第二季度</c:v>
                </c:pt>
                <c:pt idx="1">
                  <c:v>第三季度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</c:v>
                </c:pt>
                <c:pt idx="1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C1E-49E0-B83A-EC29B85F29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97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+mn-lt"/>
          <a:ea typeface="+mn-ea"/>
          <a:cs typeface="+mn-ea"/>
          <a:sym typeface="+mn-lt"/>
        </a:defRPr>
      </a:pPr>
      <a:endParaRPr lang="zh-CN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solidFill>
              <a:srgbClr val="EFE8D8"/>
            </a:solidFill>
            <a:ln>
              <a:noFill/>
            </a:ln>
          </c:spPr>
          <c:explosion val="2"/>
          <c:dPt>
            <c:idx val="0"/>
            <c:bubble3D val="0"/>
            <c:explosion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B5A-41CF-9C9E-47FF8270A1D3}"/>
              </c:ext>
            </c:extLst>
          </c:dPt>
          <c:dPt>
            <c:idx val="1"/>
            <c:bubble3D val="0"/>
            <c:explosion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B5A-41CF-9C9E-47FF8270A1D3}"/>
              </c:ext>
            </c:extLst>
          </c:dPt>
          <c:cat>
            <c:strRef>
              <c:f>Sheet1!$A$2:$A$3</c:f>
              <c:strCache>
                <c:ptCount val="2"/>
                <c:pt idx="0">
                  <c:v>第二季度</c:v>
                </c:pt>
                <c:pt idx="1">
                  <c:v>第三季度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13</c:v>
                </c:pt>
                <c:pt idx="1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B5A-41CF-9C9E-47FF8270A1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63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+mn-lt"/>
          <a:ea typeface="+mn-ea"/>
          <a:cs typeface="+mn-ea"/>
          <a:sym typeface="+mn-lt"/>
        </a:defRPr>
      </a:pPr>
      <a:endParaRPr lang="zh-CN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8931995903205464E-2"/>
          <c:y val="3.0468801047502769E-2"/>
          <c:w val="0.78358745930483853"/>
          <c:h val="0.8883269253460202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0.1841430816507269"/>
                  <c:y val="-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F27-44A1-A87C-448630AD96BA}"/>
                </c:ext>
              </c:extLst>
            </c:dLbl>
            <c:dLbl>
              <c:idx val="1"/>
              <c:layout>
                <c:manualLayout>
                  <c:x val="-0.11242460550841685"/>
                  <c:y val="-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F27-44A1-A87C-448630AD96BA}"/>
                </c:ext>
              </c:extLst>
            </c:dLbl>
            <c:dLbl>
              <c:idx val="2"/>
              <c:layout>
                <c:manualLayout>
                  <c:x val="-0.14921272085018561"/>
                  <c:y val="-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F27-44A1-A87C-448630AD96BA}"/>
                </c:ext>
              </c:extLst>
            </c:dLbl>
            <c:dLbl>
              <c:idx val="3"/>
              <c:layout>
                <c:manualLayout>
                  <c:x val="-0.1907833796822678"/>
                  <c:y val="2.9830081067933892E-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F27-44A1-A87C-448630AD96BA}"/>
                </c:ext>
              </c:extLst>
            </c:dLbl>
            <c:dLbl>
              <c:idx val="4"/>
              <c:layout>
                <c:manualLayout>
                  <c:x val="-0.13320993492445798"/>
                  <c:y val="2.5623844526252467E-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F27-44A1-A87C-448630AD96B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ea"/>
                    <a:sym typeface="+mn-lt"/>
                  </a:defRPr>
                </a:pPr>
                <a:endParaRPr lang="zh-CN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项目五</c:v>
                </c:pt>
                <c:pt idx="1">
                  <c:v>项目四</c:v>
                </c:pt>
                <c:pt idx="2">
                  <c:v>项目三</c:v>
                </c:pt>
                <c:pt idx="3">
                  <c:v>项目二</c:v>
                </c:pt>
                <c:pt idx="4">
                  <c:v>项目一</c:v>
                </c:pt>
              </c:strCache>
            </c:strRef>
          </c:cat>
          <c:val>
            <c:numRef>
              <c:f>Sheet1!$B$2:$B$6</c:f>
              <c:numCache>
                <c:formatCode>#;#;0</c:formatCode>
                <c:ptCount val="5"/>
                <c:pt idx="0">
                  <c:v>-4.3</c:v>
                </c:pt>
                <c:pt idx="1">
                  <c:v>-2.5</c:v>
                </c:pt>
                <c:pt idx="2">
                  <c:v>-3.5</c:v>
                </c:pt>
                <c:pt idx="3">
                  <c:v>-4.5</c:v>
                </c:pt>
                <c:pt idx="4">
                  <c:v>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568-4A9A-8B96-B8786125B86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11826599283013875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F27-44A1-A87C-448630AD96BA}"/>
                </c:ext>
              </c:extLst>
            </c:dLbl>
            <c:dLbl>
              <c:idx val="1"/>
              <c:layout>
                <c:manualLayout>
                  <c:x val="0.19662476700398976"/>
                  <c:y val="-3.2542282546446422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F27-44A1-A87C-448630AD96BA}"/>
                </c:ext>
              </c:extLst>
            </c:dLbl>
            <c:dLbl>
              <c:idx val="2"/>
              <c:layout>
                <c:manualLayout>
                  <c:x val="9.5954015279473212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F27-44A1-A87C-448630AD96BA}"/>
                </c:ext>
              </c:extLst>
            </c:dLbl>
            <c:dLbl>
              <c:idx val="3"/>
              <c:layout>
                <c:manualLayout>
                  <c:x val="0.12915522300350699"/>
                  <c:y val="-3.2542282546446422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F27-44A1-A87C-448630AD96BA}"/>
                </c:ext>
              </c:extLst>
            </c:dLbl>
            <c:dLbl>
              <c:idx val="4"/>
              <c:layout>
                <c:manualLayout>
                  <c:x val="0.17119368613880503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F27-44A1-A87C-448630AD96B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ea"/>
                    <a:sym typeface="+mn-lt"/>
                  </a:defRPr>
                </a:pPr>
                <a:endParaRPr lang="zh-CN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项目五</c:v>
                </c:pt>
                <c:pt idx="1">
                  <c:v>项目四</c:v>
                </c:pt>
                <c:pt idx="2">
                  <c:v>项目三</c:v>
                </c:pt>
                <c:pt idx="3">
                  <c:v>项目二</c:v>
                </c:pt>
                <c:pt idx="4">
                  <c:v>项目一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  <c:pt idx="4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568-4A9A-8B96-B8786125B86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370"/>
        <c:overlap val="100"/>
        <c:axId val="1080293488"/>
        <c:axId val="912063472"/>
      </c:barChart>
      <c:catAx>
        <c:axId val="10802934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accent3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zh-CN"/>
          </a:p>
        </c:txPr>
        <c:crossAx val="912063472"/>
        <c:crosses val="autoZero"/>
        <c:auto val="1"/>
        <c:lblAlgn val="ctr"/>
        <c:lblOffset val="100"/>
        <c:noMultiLvlLbl val="0"/>
      </c:catAx>
      <c:valAx>
        <c:axId val="912063472"/>
        <c:scaling>
          <c:orientation val="minMax"/>
        </c:scaling>
        <c:delete val="1"/>
        <c:axPos val="b"/>
        <c:numFmt formatCode="#;#;0" sourceLinked="1"/>
        <c:majorTickMark val="none"/>
        <c:minorTickMark val="none"/>
        <c:tickLblPos val="nextTo"/>
        <c:crossAx val="10802934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945255222598687"/>
          <c:y val="0.27063007752494161"/>
          <c:w val="9.7105026632082966E-2"/>
          <c:h val="0.2569774369237037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+mn-lt"/>
          <a:ea typeface="+mn-ea"/>
          <a:cs typeface="+mn-ea"/>
          <a:sym typeface="+mn-lt"/>
        </a:defRPr>
      </a:pPr>
      <a:endParaRPr lang="zh-CN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456985171909818E-2"/>
          <c:y val="5.0423949348411587E-2"/>
          <c:w val="0.84536047281850735"/>
          <c:h val="0.93444752679369991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FE0-4526-9DDF-CC44ABCB94DD}"/>
              </c:ext>
            </c:extLst>
          </c:dPt>
          <c:dLbls>
            <c:dLbl>
              <c:idx val="0"/>
              <c:layout>
                <c:manualLayout>
                  <c:x val="0.57436157769712171"/>
                  <c:y val="-6.1605537319131881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FE0-4526-9DDF-CC44ABCB94DD}"/>
                </c:ext>
              </c:extLst>
            </c:dLbl>
            <c:dLbl>
              <c:idx val="1"/>
              <c:layout>
                <c:manualLayout>
                  <c:x val="0.56186540618104208"/>
                  <c:y val="-9.2408305978697262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FE0-4526-9DDF-CC44ABCB94DD}"/>
                </c:ext>
              </c:extLst>
            </c:dLbl>
            <c:dLbl>
              <c:idx val="2"/>
              <c:layout>
                <c:manualLayout>
                  <c:x val="0.61883131760137933"/>
                  <c:y val="-3.0802768659565377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FE0-4526-9DDF-CC44ABCB94DD}"/>
                </c:ext>
              </c:extLst>
            </c:dLbl>
            <c:dLbl>
              <c:idx val="3"/>
              <c:layout>
                <c:manualLayout>
                  <c:x val="0.51837551699605688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FE0-4526-9DDF-CC44ABCB94DD}"/>
                </c:ext>
              </c:extLst>
            </c:dLbl>
            <c:dLbl>
              <c:idx val="4"/>
              <c:layout>
                <c:manualLayout>
                  <c:x val="0.54838986627437269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FE0-4526-9DDF-CC44ABCB94D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ea"/>
                    <a:sym typeface="+mn-lt"/>
                  </a:defRPr>
                </a:pPr>
                <a:endParaRPr lang="zh-CN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项目五</c:v>
                </c:pt>
                <c:pt idx="1">
                  <c:v>项目四</c:v>
                </c:pt>
                <c:pt idx="2">
                  <c:v>项目三</c:v>
                </c:pt>
                <c:pt idx="3">
                  <c:v>项目二</c:v>
                </c:pt>
                <c:pt idx="4">
                  <c:v>项目一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115</c:v>
                </c:pt>
                <c:pt idx="1">
                  <c:v>120</c:v>
                </c:pt>
                <c:pt idx="2">
                  <c:v>100</c:v>
                </c:pt>
                <c:pt idx="3">
                  <c:v>135</c:v>
                </c:pt>
                <c:pt idx="4">
                  <c:v>125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FE0-4526-9DDF-CC44ABCB94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82"/>
        <c:overlap val="100"/>
        <c:axId val="183010160"/>
        <c:axId val="1128440112"/>
      </c:barChart>
      <c:catAx>
        <c:axId val="18301016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128440112"/>
        <c:crosses val="autoZero"/>
        <c:auto val="1"/>
        <c:lblAlgn val="ctr"/>
        <c:lblOffset val="100"/>
        <c:noMultiLvlLbl val="0"/>
      </c:catAx>
      <c:valAx>
        <c:axId val="112844011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830101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+mn-lt"/>
          <a:ea typeface="+mn-ea"/>
          <a:cs typeface="+mn-ea"/>
          <a:sym typeface="+mn-lt"/>
        </a:defRPr>
      </a:pPr>
      <a:endParaRPr lang="zh-CN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730742389851182"/>
          <c:y val="5.0423949348411587E-2"/>
          <c:w val="0.77891980596689647"/>
          <c:h val="0.93444752679369991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35E-439A-85DD-3B900329C23B}"/>
              </c:ext>
            </c:extLst>
          </c:dPt>
          <c:dLbls>
            <c:dLbl>
              <c:idx val="0"/>
              <c:layout>
                <c:manualLayout>
                  <c:x val="-0.51536230854993381"/>
                  <c:y val="6.2618148613083112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35E-439A-85DD-3B900329C23B}"/>
                </c:ext>
              </c:extLst>
            </c:dLbl>
            <c:dLbl>
              <c:idx val="1"/>
              <c:layout>
                <c:manualLayout>
                  <c:x val="-0.47825554136634602"/>
                  <c:y val="6.2618148613081967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35E-439A-85DD-3B900329C23B}"/>
                </c:ext>
              </c:extLst>
            </c:dLbl>
            <c:dLbl>
              <c:idx val="2"/>
              <c:layout>
                <c:manualLayout>
                  <c:x val="-0.53663186472519497"/>
                  <c:y val="6.261814861308254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35E-439A-85DD-3B900329C23B}"/>
                </c:ext>
              </c:extLst>
            </c:dLbl>
            <c:dLbl>
              <c:idx val="3"/>
              <c:layout>
                <c:manualLayout>
                  <c:x val="-0.5551852483169889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35E-439A-85DD-3B900329C23B}"/>
                </c:ext>
              </c:extLst>
            </c:dLbl>
            <c:dLbl>
              <c:idx val="4"/>
              <c:layout>
                <c:manualLayout>
                  <c:x val="-0.49680892495813994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35E-439A-85DD-3B900329C23B}"/>
                </c:ext>
              </c:extLst>
            </c:dLbl>
            <c:numFmt formatCode="#;#;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ea"/>
                    <a:sym typeface="+mn-lt"/>
                  </a:defRPr>
                </a:pPr>
                <a:endParaRPr lang="zh-CN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项目五</c:v>
                </c:pt>
                <c:pt idx="1">
                  <c:v>项目四</c:v>
                </c:pt>
                <c:pt idx="2">
                  <c:v>项目三</c:v>
                </c:pt>
                <c:pt idx="3">
                  <c:v>项目二</c:v>
                </c:pt>
                <c:pt idx="4">
                  <c:v>项目一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-80</c:v>
                </c:pt>
                <c:pt idx="1">
                  <c:v>-90</c:v>
                </c:pt>
                <c:pt idx="2">
                  <c:v>-75</c:v>
                </c:pt>
                <c:pt idx="3">
                  <c:v>-70</c:v>
                </c:pt>
                <c:pt idx="4">
                  <c:v>-85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35E-439A-85DD-3B900329C2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82"/>
        <c:overlap val="100"/>
        <c:axId val="183010160"/>
        <c:axId val="1128440112"/>
      </c:barChart>
      <c:catAx>
        <c:axId val="18301016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128440112"/>
        <c:crosses val="autoZero"/>
        <c:auto val="1"/>
        <c:lblAlgn val="ctr"/>
        <c:lblOffset val="100"/>
        <c:noMultiLvlLbl val="0"/>
      </c:catAx>
      <c:valAx>
        <c:axId val="112844011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830101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+mn-lt"/>
          <a:ea typeface="+mn-ea"/>
          <a:cs typeface="+mn-ea"/>
          <a:sym typeface="+mn-lt"/>
        </a:defRPr>
      </a:pPr>
      <a:endParaRPr lang="zh-CN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8995485232797743E-2"/>
          <c:y val="2.1258094186748174E-2"/>
          <c:w val="0.92200902953440456"/>
          <c:h val="0.8735338680218283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1"/>
            </a:solidFill>
            <a:ln w="127000">
              <a:solidFill>
                <a:schemeClr val="bg1"/>
              </a:solidFill>
              <a:miter lim="800000"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chemeClr val="accent1"/>
              </a:solidFill>
              <a:ln w="127000">
                <a:solidFill>
                  <a:schemeClr val="bg1"/>
                </a:solidFill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1-0D85-4A70-A174-A470B900C52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ea"/>
                    <a:sym typeface="+mn-lt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第一季度</c:v>
                </c:pt>
                <c:pt idx="1">
                  <c:v>第二季度</c:v>
                </c:pt>
                <c:pt idx="2">
                  <c:v>第三季度</c:v>
                </c:pt>
                <c:pt idx="3">
                  <c:v>第四季度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10</c:v>
                </c:pt>
                <c:pt idx="1">
                  <c:v>8</c:v>
                </c:pt>
                <c:pt idx="2">
                  <c:v>12</c:v>
                </c:pt>
                <c:pt idx="3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D85-4A70-A174-A470B900C52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2019</c:v>
                </c:pt>
              </c:strCache>
            </c:strRef>
          </c:tx>
          <c:spPr>
            <a:noFill/>
            <a:ln w="25400">
              <a:solidFill>
                <a:schemeClr val="accent3"/>
              </a:solidFill>
              <a:miter lim="800000"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ea"/>
                    <a:sym typeface="+mn-lt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第一季度</c:v>
                </c:pt>
                <c:pt idx="1">
                  <c:v>第二季度</c:v>
                </c:pt>
                <c:pt idx="2">
                  <c:v>第三季度</c:v>
                </c:pt>
                <c:pt idx="3">
                  <c:v>第四季度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15</c:v>
                </c:pt>
                <c:pt idx="1">
                  <c:v>10</c:v>
                </c:pt>
                <c:pt idx="2">
                  <c:v>16</c:v>
                </c:pt>
                <c:pt idx="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D85-4A70-A174-A470B900C52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00"/>
        <c:overlap val="100"/>
        <c:axId val="320554240"/>
        <c:axId val="315710432"/>
      </c:barChart>
      <c:catAx>
        <c:axId val="320554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zh-CN"/>
          </a:p>
        </c:txPr>
        <c:crossAx val="315710432"/>
        <c:crosses val="autoZero"/>
        <c:auto val="1"/>
        <c:lblAlgn val="ctr"/>
        <c:lblOffset val="300"/>
        <c:noMultiLvlLbl val="0"/>
      </c:catAx>
      <c:valAx>
        <c:axId val="31571043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205542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+mn-lt"/>
          <a:ea typeface="+mn-ea"/>
          <a:cs typeface="+mn-ea"/>
          <a:sym typeface="+mn-lt"/>
        </a:defRPr>
      </a:pPr>
      <a:endParaRPr lang="zh-CN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456985171909818E-2"/>
          <c:y val="5.0423949348411587E-2"/>
          <c:w val="0.97543017689404443"/>
          <c:h val="0.9344475267936999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列2</c:v>
                </c:pt>
              </c:strCache>
            </c:strRef>
          </c:tx>
          <c:spPr>
            <a:blipFill>
              <a:blip xmlns:r="http://schemas.openxmlformats.org/officeDocument/2006/relationships" r:embed="rId3"/>
              <a:stretch>
                <a:fillRect/>
              </a:stretch>
            </a:blip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Sheet1!$A$2:$A$6</c:f>
              <c:strCache>
                <c:ptCount val="5"/>
                <c:pt idx="0">
                  <c:v>项目五</c:v>
                </c:pt>
                <c:pt idx="1">
                  <c:v>项目四</c:v>
                </c:pt>
                <c:pt idx="2">
                  <c:v>项目三</c:v>
                </c:pt>
                <c:pt idx="3">
                  <c:v>项目二</c:v>
                </c:pt>
                <c:pt idx="4">
                  <c:v>项目一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200</c:v>
                </c:pt>
                <c:pt idx="1">
                  <c:v>200</c:v>
                </c:pt>
                <c:pt idx="2">
                  <c:v>200</c:v>
                </c:pt>
                <c:pt idx="3">
                  <c:v>200</c:v>
                </c:pt>
                <c:pt idx="4">
                  <c:v>200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3B4-4AD5-82BF-DE3C81E3226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2018</c:v>
                </c:pt>
              </c:strCache>
            </c:strRef>
          </c:tx>
          <c:spPr>
            <a:blipFill>
              <a:blip xmlns:r="http://schemas.openxmlformats.org/officeDocument/2006/relationships" r:embed="rId4"/>
              <a:stretch>
                <a:fillRect/>
              </a:stretch>
            </a:blip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blipFill>
                <a:blip xmlns:r="http://schemas.openxmlformats.org/officeDocument/2006/relationships" r:embed="rId4"/>
                <a:stretch>
                  <a:fillRect/>
                </a:stretch>
              </a:blip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blipFill>
                <a:blip xmlns:r="http://schemas.openxmlformats.org/officeDocument/2006/relationships" r:embed="rId5"/>
                <a:stretch>
                  <a:fillRect/>
                </a:stretch>
              </a:blip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43B4-4AD5-82BF-DE3C81E32266}"/>
              </c:ext>
            </c:extLst>
          </c:dPt>
          <c:dLbls>
            <c:delete val="1"/>
          </c:dLbls>
          <c:cat>
            <c:strRef>
              <c:f>Sheet1!$A$2:$A$6</c:f>
              <c:strCache>
                <c:ptCount val="5"/>
                <c:pt idx="0">
                  <c:v>项目五</c:v>
                </c:pt>
                <c:pt idx="1">
                  <c:v>项目四</c:v>
                </c:pt>
                <c:pt idx="2">
                  <c:v>项目三</c:v>
                </c:pt>
                <c:pt idx="3">
                  <c:v>项目二</c:v>
                </c:pt>
                <c:pt idx="4">
                  <c:v>项目一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135</c:v>
                </c:pt>
                <c:pt idx="1">
                  <c:v>120</c:v>
                </c:pt>
                <c:pt idx="2">
                  <c:v>165</c:v>
                </c:pt>
                <c:pt idx="3">
                  <c:v>140</c:v>
                </c:pt>
                <c:pt idx="4">
                  <c:v>130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43B4-4AD5-82BF-DE3C81E3226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06"/>
        <c:overlap val="100"/>
        <c:axId val="183010160"/>
        <c:axId val="1128440112"/>
      </c:barChart>
      <c:catAx>
        <c:axId val="18301016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128440112"/>
        <c:crosses val="autoZero"/>
        <c:auto val="1"/>
        <c:lblAlgn val="ctr"/>
        <c:lblOffset val="100"/>
        <c:noMultiLvlLbl val="0"/>
      </c:catAx>
      <c:valAx>
        <c:axId val="112844011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830101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+mn-lt"/>
          <a:ea typeface="+mn-ea"/>
          <a:cs typeface="+mn-ea"/>
          <a:sym typeface="+mn-lt"/>
        </a:defRPr>
      </a:pPr>
      <a:endParaRPr lang="zh-CN"/>
    </a:p>
  </c:txPr>
  <c:externalData r:id="rId6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3324137738965357E-2"/>
          <c:y val="3.4482750109162463E-2"/>
          <c:w val="0.97335172452206931"/>
          <c:h val="0.9397958314034274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1月</c:v>
                </c:pt>
              </c:strCache>
            </c:strRef>
          </c:tx>
          <c:spPr>
            <a:blipFill>
              <a:blip xmlns:r="http://schemas.openxmlformats.org/officeDocument/2006/relationships" r:embed="rId3"/>
              <a:stretch>
                <a:fillRect/>
              </a:stretch>
            </a:blip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</c:f>
              <c:strCache>
                <c:ptCount val="1"/>
                <c:pt idx="0">
                  <c:v>利润</c:v>
                </c:pt>
              </c:strCache>
            </c:strRef>
          </c:cat>
          <c:val>
            <c:numRef>
              <c:f>Sheet1!$B$2</c:f>
              <c:numCache>
                <c:formatCode>0_ </c:formatCode>
                <c:ptCount val="1"/>
                <c:pt idx="0">
                  <c:v>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CBA-4FF5-A993-F49B369D689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2月</c:v>
                </c:pt>
              </c:strCache>
            </c:strRef>
          </c:tx>
          <c:spPr>
            <a:blipFill>
              <a:blip xmlns:r="http://schemas.openxmlformats.org/officeDocument/2006/relationships" r:embed="rId3"/>
              <a:stretch>
                <a:fillRect/>
              </a:stretch>
            </a:blip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</c:f>
              <c:strCache>
                <c:ptCount val="1"/>
                <c:pt idx="0">
                  <c:v>利润</c:v>
                </c:pt>
              </c:strCache>
            </c:strRef>
          </c:cat>
          <c:val>
            <c:numRef>
              <c:f>Sheet1!$C$2</c:f>
              <c:numCache>
                <c:formatCode>0_ </c:formatCode>
                <c:ptCount val="1"/>
                <c:pt idx="0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CBA-4FF5-A993-F49B369D689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3月</c:v>
                </c:pt>
              </c:strCache>
            </c:strRef>
          </c:tx>
          <c:spPr>
            <a:blipFill>
              <a:blip xmlns:r="http://schemas.openxmlformats.org/officeDocument/2006/relationships" r:embed="rId3"/>
              <a:stretch>
                <a:fillRect/>
              </a:stretch>
            </a:blip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</c:f>
              <c:strCache>
                <c:ptCount val="1"/>
                <c:pt idx="0">
                  <c:v>利润</c:v>
                </c:pt>
              </c:strCache>
            </c:strRef>
          </c:cat>
          <c:val>
            <c:numRef>
              <c:f>Sheet1!$D$2</c:f>
              <c:numCache>
                <c:formatCode>0_ </c:formatCode>
                <c:ptCount val="1"/>
                <c:pt idx="0">
                  <c:v>130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CBA-4FF5-A993-F49B369D6895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4月</c:v>
                </c:pt>
              </c:strCache>
            </c:strRef>
          </c:tx>
          <c:spPr>
            <a:blipFill>
              <a:blip xmlns:r="http://schemas.openxmlformats.org/officeDocument/2006/relationships" r:embed="rId4"/>
              <a:stretch>
                <a:fillRect/>
              </a:stretch>
            </a:blip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ea"/>
                    <a:sym typeface="+mn-lt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利润</c:v>
                </c:pt>
              </c:strCache>
            </c:strRef>
          </c:cat>
          <c:val>
            <c:numRef>
              <c:f>Sheet1!$E$2</c:f>
              <c:numCache>
                <c:formatCode>0_ </c:formatCode>
                <c:ptCount val="1"/>
                <c:pt idx="0">
                  <c:v>135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CBA-4FF5-A993-F49B369D6895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5月</c:v>
                </c:pt>
              </c:strCache>
            </c:strRef>
          </c:tx>
          <c:spPr>
            <a:blipFill>
              <a:blip xmlns:r="http://schemas.openxmlformats.org/officeDocument/2006/relationships" r:embed="rId3"/>
              <a:stretch>
                <a:fillRect/>
              </a:stretch>
            </a:blip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</c:f>
              <c:strCache>
                <c:ptCount val="1"/>
                <c:pt idx="0">
                  <c:v>利润</c:v>
                </c:pt>
              </c:strCache>
            </c:strRef>
          </c:cat>
          <c:val>
            <c:numRef>
              <c:f>Sheet1!$F$2</c:f>
              <c:numCache>
                <c:formatCode>0_ </c:formatCode>
                <c:ptCount val="1"/>
                <c:pt idx="0">
                  <c:v>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CBA-4FF5-A993-F49B369D6895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6月</c:v>
                </c:pt>
              </c:strCache>
            </c:strRef>
          </c:tx>
          <c:spPr>
            <a:blipFill>
              <a:blip xmlns:r="http://schemas.openxmlformats.org/officeDocument/2006/relationships" r:embed="rId3"/>
              <a:stretch>
                <a:fillRect/>
              </a:stretch>
            </a:blip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</c:f>
              <c:strCache>
                <c:ptCount val="1"/>
                <c:pt idx="0">
                  <c:v>利润</c:v>
                </c:pt>
              </c:strCache>
            </c:strRef>
          </c:cat>
          <c:val>
            <c:numRef>
              <c:f>Sheet1!$G$2</c:f>
              <c:numCache>
                <c:formatCode>0_ </c:formatCode>
                <c:ptCount val="1"/>
                <c:pt idx="0">
                  <c:v>110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CBA-4FF5-A993-F49B369D6895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7月</c:v>
                </c:pt>
              </c:strCache>
            </c:strRef>
          </c:tx>
          <c:spPr>
            <a:blipFill>
              <a:blip xmlns:r="http://schemas.openxmlformats.org/officeDocument/2006/relationships" r:embed="rId4"/>
              <a:stretch>
                <a:fillRect/>
              </a:stretch>
            </a:blip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ea"/>
                    <a:sym typeface="+mn-lt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利润</c:v>
                </c:pt>
              </c:strCache>
            </c:strRef>
          </c:cat>
          <c:val>
            <c:numRef>
              <c:f>Sheet1!$H$2</c:f>
              <c:numCache>
                <c:formatCode>0_ </c:formatCode>
                <c:ptCount val="1"/>
                <c:pt idx="0">
                  <c:v>150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CBA-4FF5-A993-F49B369D6895}"/>
            </c:ext>
          </c:extLst>
        </c:ser>
        <c:ser>
          <c:idx val="7"/>
          <c:order val="7"/>
          <c:tx>
            <c:strRef>
              <c:f>Sheet1!$I$1</c:f>
              <c:strCache>
                <c:ptCount val="1"/>
                <c:pt idx="0">
                  <c:v>8月</c:v>
                </c:pt>
              </c:strCache>
            </c:strRef>
          </c:tx>
          <c:spPr>
            <a:blipFill>
              <a:blip xmlns:r="http://schemas.openxmlformats.org/officeDocument/2006/relationships" r:embed="rId3"/>
              <a:stretch>
                <a:fillRect/>
              </a:stretch>
            </a:blip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</c:f>
              <c:strCache>
                <c:ptCount val="1"/>
                <c:pt idx="0">
                  <c:v>利润</c:v>
                </c:pt>
              </c:strCache>
            </c:strRef>
          </c:cat>
          <c:val>
            <c:numRef>
              <c:f>Sheet1!$I$2</c:f>
              <c:numCache>
                <c:formatCode>0_ </c:formatCode>
                <c:ptCount val="1"/>
                <c:pt idx="0">
                  <c:v>120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3CBA-4FF5-A993-F49B369D6895}"/>
            </c:ext>
          </c:extLst>
        </c:ser>
        <c:ser>
          <c:idx val="8"/>
          <c:order val="8"/>
          <c:tx>
            <c:strRef>
              <c:f>Sheet1!$J$1</c:f>
              <c:strCache>
                <c:ptCount val="1"/>
                <c:pt idx="0">
                  <c:v>9月</c:v>
                </c:pt>
              </c:strCache>
            </c:strRef>
          </c:tx>
          <c:spPr>
            <a:blipFill>
              <a:blip xmlns:r="http://schemas.openxmlformats.org/officeDocument/2006/relationships" r:embed="rId4"/>
              <a:stretch>
                <a:fillRect/>
              </a:stretch>
            </a:blip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ea"/>
                    <a:sym typeface="+mn-lt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利润</c:v>
                </c:pt>
              </c:strCache>
            </c:strRef>
          </c:cat>
          <c:val>
            <c:numRef>
              <c:f>Sheet1!$J$2</c:f>
              <c:numCache>
                <c:formatCode>0_ </c:formatCode>
                <c:ptCount val="1"/>
                <c:pt idx="0">
                  <c:v>135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CBA-4FF5-A993-F49B369D6895}"/>
            </c:ext>
          </c:extLst>
        </c:ser>
        <c:ser>
          <c:idx val="9"/>
          <c:order val="9"/>
          <c:tx>
            <c:strRef>
              <c:f>Sheet1!$K$1</c:f>
              <c:strCache>
                <c:ptCount val="1"/>
                <c:pt idx="0">
                  <c:v>10月</c:v>
                </c:pt>
              </c:strCache>
            </c:strRef>
          </c:tx>
          <c:spPr>
            <a:blipFill>
              <a:blip xmlns:r="http://schemas.openxmlformats.org/officeDocument/2006/relationships" r:embed="rId3"/>
              <a:stretch>
                <a:fillRect/>
              </a:stretch>
            </a:blip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</c:f>
              <c:strCache>
                <c:ptCount val="1"/>
                <c:pt idx="0">
                  <c:v>利润</c:v>
                </c:pt>
              </c:strCache>
            </c:strRef>
          </c:cat>
          <c:val>
            <c:numRef>
              <c:f>Sheet1!$K$2</c:f>
              <c:numCache>
                <c:formatCode>0_ </c:formatCode>
                <c:ptCount val="1"/>
                <c:pt idx="0">
                  <c:v>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3CBA-4FF5-A993-F49B369D6895}"/>
            </c:ext>
          </c:extLst>
        </c:ser>
        <c:ser>
          <c:idx val="10"/>
          <c:order val="10"/>
          <c:tx>
            <c:strRef>
              <c:f>Sheet1!$L$1</c:f>
              <c:strCache>
                <c:ptCount val="1"/>
                <c:pt idx="0">
                  <c:v>11月</c:v>
                </c:pt>
              </c:strCache>
            </c:strRef>
          </c:tx>
          <c:spPr>
            <a:blipFill>
              <a:blip xmlns:r="http://schemas.openxmlformats.org/officeDocument/2006/relationships" r:embed="rId3"/>
              <a:stretch>
                <a:fillRect/>
              </a:stretch>
            </a:blip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</c:f>
              <c:strCache>
                <c:ptCount val="1"/>
                <c:pt idx="0">
                  <c:v>利润</c:v>
                </c:pt>
              </c:strCache>
            </c:strRef>
          </c:cat>
          <c:val>
            <c:numRef>
              <c:f>Sheet1!$L$2</c:f>
              <c:numCache>
                <c:formatCode>0_ </c:formatCode>
                <c:ptCount val="1"/>
                <c:pt idx="0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CBA-4FF5-A993-F49B369D6895}"/>
            </c:ext>
          </c:extLst>
        </c:ser>
        <c:ser>
          <c:idx val="11"/>
          <c:order val="11"/>
          <c:tx>
            <c:strRef>
              <c:f>Sheet1!$M$1</c:f>
              <c:strCache>
                <c:ptCount val="1"/>
                <c:pt idx="0">
                  <c:v>12月</c:v>
                </c:pt>
              </c:strCache>
            </c:strRef>
          </c:tx>
          <c:spPr>
            <a:blipFill>
              <a:blip xmlns:r="http://schemas.openxmlformats.org/officeDocument/2006/relationships" r:embed="rId3"/>
              <a:stretch>
                <a:fillRect/>
              </a:stretch>
            </a:blip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</c:f>
              <c:strCache>
                <c:ptCount val="1"/>
                <c:pt idx="0">
                  <c:v>利润</c:v>
                </c:pt>
              </c:strCache>
            </c:strRef>
          </c:cat>
          <c:val>
            <c:numRef>
              <c:f>Sheet1!$M$2</c:f>
              <c:numCache>
                <c:formatCode>0_ </c:formatCode>
                <c:ptCount val="1"/>
                <c:pt idx="0">
                  <c:v>105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3CBA-4FF5-A993-F49B369D689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60"/>
        <c:overlap val="30"/>
        <c:axId val="255878288"/>
        <c:axId val="2035212912"/>
      </c:barChart>
      <c:catAx>
        <c:axId val="255878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one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zh-CN"/>
          </a:p>
        </c:txPr>
        <c:crossAx val="2035212912"/>
        <c:crosses val="autoZero"/>
        <c:auto val="0"/>
        <c:lblAlgn val="ctr"/>
        <c:lblOffset val="300"/>
        <c:noMultiLvlLbl val="0"/>
      </c:catAx>
      <c:valAx>
        <c:axId val="2035212912"/>
        <c:scaling>
          <c:orientation val="minMax"/>
        </c:scaling>
        <c:delete val="1"/>
        <c:axPos val="l"/>
        <c:numFmt formatCode="0_ " sourceLinked="1"/>
        <c:majorTickMark val="none"/>
        <c:minorTickMark val="none"/>
        <c:tickLblPos val="nextTo"/>
        <c:crossAx val="2558782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+mn-lt"/>
          <a:ea typeface="+mn-ea"/>
          <a:cs typeface="+mn-ea"/>
          <a:sym typeface="+mn-lt"/>
        </a:defRPr>
      </a:pPr>
      <a:endParaRPr lang="zh-CN"/>
    </a:p>
  </c:txPr>
  <c:externalData r:id="rId5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8995485232797743E-2"/>
          <c:y val="2.1258094186748174E-2"/>
          <c:w val="0.92200902953440456"/>
          <c:h val="0.8735338680218283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20192</c:v>
                </c:pt>
              </c:strCache>
            </c:strRef>
          </c:tx>
          <c:spPr>
            <a:blipFill>
              <a:blip xmlns:r="http://schemas.openxmlformats.org/officeDocument/2006/relationships" r:embed="rId3"/>
              <a:stretch>
                <a:fillRect/>
              </a:stretch>
            </a:blipFill>
            <a:ln w="25400">
              <a:noFill/>
              <a:miter lim="800000"/>
            </a:ln>
            <a:effectLst/>
          </c:spPr>
          <c:invertIfNegative val="0"/>
          <c:dLbls>
            <c:delete val="1"/>
          </c:dLbls>
          <c:cat>
            <c:strRef>
              <c:f>Sheet1!$A$2:$A$5</c:f>
              <c:strCache>
                <c:ptCount val="4"/>
                <c:pt idx="0">
                  <c:v>Q1</c:v>
                </c:pt>
                <c:pt idx="1">
                  <c:v>Q2</c:v>
                </c:pt>
                <c:pt idx="2">
                  <c:v>Q3</c:v>
                </c:pt>
                <c:pt idx="3">
                  <c:v>Q4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15</c:v>
                </c:pt>
                <c:pt idx="1">
                  <c:v>10</c:v>
                </c:pt>
                <c:pt idx="2">
                  <c:v>16</c:v>
                </c:pt>
                <c:pt idx="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960-4832-8E42-B01A9038966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2018</c:v>
                </c:pt>
              </c:strCache>
            </c:strRef>
          </c:tx>
          <c:spPr>
            <a:blipFill>
              <a:blip xmlns:r="http://schemas.openxmlformats.org/officeDocument/2006/relationships" r:embed="rId4"/>
              <a:stretch>
                <a:fillRect/>
              </a:stretch>
            </a:blipFill>
            <a:ln w="127000">
              <a:noFill/>
              <a:miter lim="800000"/>
            </a:ln>
            <a:effectLst/>
          </c:spPr>
          <c:invertIfNegative val="0"/>
          <c:dPt>
            <c:idx val="3"/>
            <c:invertIfNegative val="0"/>
            <c:bubble3D val="0"/>
            <c:spPr>
              <a:blipFill>
                <a:blip xmlns:r="http://schemas.openxmlformats.org/officeDocument/2006/relationships" r:embed="rId4"/>
                <a:stretch>
                  <a:fillRect/>
                </a:stretch>
              </a:blipFill>
              <a:ln w="127000">
                <a:noFill/>
                <a:miter lim="800000"/>
              </a:ln>
              <a:effectLst/>
            </c:spPr>
          </c:dPt>
          <c:dLbls>
            <c:delete val="1"/>
          </c:dLbls>
          <c:cat>
            <c:strRef>
              <c:f>Sheet1!$A$2:$A$5</c:f>
              <c:strCache>
                <c:ptCount val="4"/>
                <c:pt idx="0">
                  <c:v>Q1</c:v>
                </c:pt>
                <c:pt idx="1">
                  <c:v>Q2</c:v>
                </c:pt>
                <c:pt idx="2">
                  <c:v>Q3</c:v>
                </c:pt>
                <c:pt idx="3">
                  <c:v>Q4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10</c:v>
                </c:pt>
                <c:pt idx="1">
                  <c:v>8</c:v>
                </c:pt>
                <c:pt idx="2">
                  <c:v>12</c:v>
                </c:pt>
                <c:pt idx="3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960-4832-8E42-B01A9038966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5"/>
        <c:overlap val="100"/>
        <c:axId val="320554240"/>
        <c:axId val="315710432"/>
      </c:barChart>
      <c:catAx>
        <c:axId val="320554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zh-CN"/>
          </a:p>
        </c:txPr>
        <c:crossAx val="315710432"/>
        <c:crosses val="autoZero"/>
        <c:auto val="1"/>
        <c:lblAlgn val="ctr"/>
        <c:lblOffset val="100"/>
        <c:noMultiLvlLbl val="0"/>
      </c:catAx>
      <c:valAx>
        <c:axId val="31571043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205542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+mn-lt"/>
          <a:ea typeface="+mn-ea"/>
          <a:cs typeface="+mn-ea"/>
          <a:sym typeface="+mn-lt"/>
        </a:defRPr>
      </a:pPr>
      <a:endParaRPr lang="zh-CN"/>
    </a:p>
  </c:txPr>
  <c:externalData r:id="rId5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C51F88-ED49-40E1-B3C3-14FB93193814}" type="datetimeFigureOut">
              <a:rPr lang="zh-CN" altLang="en-US" smtClean="0"/>
              <a:t>2019/1/16 Wednesday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B10D86-A7C0-43EF-8614-4F2B28C5254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42439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C578B2E-3B55-45FE-A24D-3C96AB6FD2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4807BE6-ADA4-4158-8F62-F654FB9325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753F02D-22A6-45E4-885E-7F16A9E3F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33C55-8589-4A15-A6F5-45712EDEDA45}" type="datetimeFigureOut">
              <a:rPr lang="zh-CN" altLang="en-US" smtClean="0"/>
              <a:t>2019/1/16 Wednesday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460C897-67EF-401C-A994-42C530854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51BF28-966A-453A-A1CE-2F863A0EA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724FA-2A95-45F5-8FCA-0D93976639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4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616694-39DF-428E-948A-365465415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30ACE5D-83CD-4F78-9F88-E2D511DAE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1FAC18C-0B6F-4870-B46B-463BEFF51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33C55-8589-4A15-A6F5-45712EDEDA45}" type="datetimeFigureOut">
              <a:rPr lang="zh-CN" altLang="en-US" smtClean="0"/>
              <a:t>2019/1/16 Wednesday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FDECC56-EB7F-4A63-B961-1532EC7D8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D7CD32D-182B-489B-9E31-2B5E84D1C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724FA-2A95-45F5-8FCA-0D93976639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0844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DBAB9B6-BF9D-4850-89E7-E3438DA9D1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8551342-0A05-46B9-8C95-F977B639D2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79DF737-E749-47E3-BB2F-F3C6A0ED1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33C55-8589-4A15-A6F5-45712EDEDA45}" type="datetimeFigureOut">
              <a:rPr lang="zh-CN" altLang="en-US" smtClean="0"/>
              <a:t>2019/1/16 Wednesday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6CE4FE3-3844-4FB8-BDCA-84754F3CC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B3CB0D5-529A-487C-A0E7-24335DEDB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724FA-2A95-45F5-8FCA-0D93976639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02510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B64F4DB-712F-4511-9DA7-9D19EE118F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71E8912-F406-4401-A3EE-0C4E2CFF3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33C55-8589-4A15-A6F5-45712EDEDA45}" type="datetimeFigureOut">
              <a:rPr lang="zh-CN" altLang="en-US" smtClean="0"/>
              <a:t>2019/1/16 Wednesday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3B05CCA-1653-4222-B27B-766AB6B9D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7018042-F08D-4C3D-BAF2-B04C8494E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724FA-2A95-45F5-8FCA-0D93976639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591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0B63382-2078-470D-8ABB-A654D649F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7F7A07B-367D-439C-A3A9-EF6FC20F1D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7A6C8B-E7B2-416E-A70E-7448CB574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33C55-8589-4A15-A6F5-45712EDEDA45}" type="datetimeFigureOut">
              <a:rPr lang="zh-CN" altLang="en-US" smtClean="0"/>
              <a:t>2019/1/16 Wednesday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19C9E25-3F14-46B4-91F0-0F3712A85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0C12A7-C9C1-4C50-84F6-55C62DCD2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724FA-2A95-45F5-8FCA-0D93976639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97283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EDC0B2-5C5F-420A-A589-F0180FFE5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B47FD83-7CE6-4E82-AAAD-8E5492E089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1C1A7EB-5785-4A7C-BE5F-BB9B3F3AD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33C55-8589-4A15-A6F5-45712EDEDA45}" type="datetimeFigureOut">
              <a:rPr lang="zh-CN" altLang="en-US" smtClean="0"/>
              <a:t>2019/1/16 Wednesday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1FF274C-9E2D-423B-BE9A-66FBAC903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11350A-B536-40A5-BB23-78074A8F3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724FA-2A95-45F5-8FCA-0D93976639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6455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7ECEC3-ACD3-4420-8CC2-E5EF15F69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BBACD03-EE6C-4EDE-A68F-02DCBB4731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0B0DC87-6DEA-47EB-B037-CB161E2908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D6FF4DE-8C08-4C1A-A8A4-35F9295C7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33C55-8589-4A15-A6F5-45712EDEDA45}" type="datetimeFigureOut">
              <a:rPr lang="zh-CN" altLang="en-US" smtClean="0"/>
              <a:t>2019/1/16 Wednesday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3DFF401-3F07-4518-AC1E-40B3BE4A1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DEF5B6C-60B9-48B1-BCAB-E358B734F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724FA-2A95-45F5-8FCA-0D93976639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0759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9798C4-8803-405C-A49E-94848899B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E114432-CEE2-4FA1-A2EE-2DCC5C1475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C78FF57-F4BE-4EA7-B08A-D953165ED1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231DA8C-B5E5-41D8-ABCD-FA7CDE5902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3371870-FB2B-4ABC-8EB5-63A6B9D390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1F81F11-FDF0-4478-8A78-D80EA6C00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33C55-8589-4A15-A6F5-45712EDEDA45}" type="datetimeFigureOut">
              <a:rPr lang="zh-CN" altLang="en-US" smtClean="0"/>
              <a:t>2019/1/16 Wednesday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EA87188-4054-4525-9B38-E2503BA65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F2CCDF2-45AF-49EB-B565-0A7B1BACF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724FA-2A95-45F5-8FCA-0D93976639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3118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15722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66249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731FC4-6A9A-4E43-B289-CCED4CE99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759CDCB-DB8C-48A4-B81B-DF84DBE11F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DC36897-6C4B-4E0D-9592-24D96F3C3C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317F8DC-0857-4B15-B9BC-D2C7EA971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33C55-8589-4A15-A6F5-45712EDEDA45}" type="datetimeFigureOut">
              <a:rPr lang="zh-CN" altLang="en-US" smtClean="0"/>
              <a:t>2019/1/16 Wednesday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FB4609E-B797-4769-B1E5-FA2AEB889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EBD4855-5C87-4312-956A-4C2602284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724FA-2A95-45F5-8FCA-0D93976639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6237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7B4A57D-B8B9-406C-8266-87FC305A4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19F87ED-DC92-40CA-82E5-AA92F277F5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A0E504E-E7D4-4DC5-993A-6470E92C01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849434E-5614-4242-8AB7-266159BE8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33C55-8589-4A15-A6F5-45712EDEDA45}" type="datetimeFigureOut">
              <a:rPr lang="zh-CN" altLang="en-US" smtClean="0"/>
              <a:t>2019/1/16 Wednesday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5C37666-52DA-416B-A63F-9CC0A3B63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B4F6EBD-161F-43E8-A20E-762899D96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724FA-2A95-45F5-8FCA-0D93976639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3777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4EF1224-0A32-42A5-8883-B49A9BED5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1F89A00-5C7F-43F4-8FB1-03ED336CA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07E8F59-91D5-4794-9B30-A9CF9CDF78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733C55-8589-4A15-A6F5-45712EDEDA45}" type="datetimeFigureOut">
              <a:rPr lang="zh-CN" altLang="en-US" smtClean="0"/>
              <a:t>2019/1/16 Wednesday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41D5537-6D9F-4D77-A58D-7DB471506D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D87964B-7FF3-47BD-BFEA-AA6F831954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3724FA-2A95-45F5-8FCA-0D93976639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721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21.xml"/><Relationship Id="rId4" Type="http://schemas.openxmlformats.org/officeDocument/2006/relationships/chart" Target="../charts/chart2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id="{8BC6095D-3F6A-44D3-A02F-BF1FB013E555}"/>
              </a:ext>
            </a:extLst>
          </p:cNvPr>
          <p:cNvSpPr/>
          <p:nvPr/>
        </p:nvSpPr>
        <p:spPr>
          <a:xfrm flipH="1" flipV="1">
            <a:off x="4540250" y="0"/>
            <a:ext cx="7651750" cy="6858000"/>
          </a:xfrm>
          <a:custGeom>
            <a:avLst/>
            <a:gdLst>
              <a:gd name="connsiteX0" fmla="*/ 0 w 7651750"/>
              <a:gd name="connsiteY0" fmla="*/ 0 h 6858000"/>
              <a:gd name="connsiteX1" fmla="*/ 4540250 w 7651750"/>
              <a:gd name="connsiteY1" fmla="*/ 0 h 6858000"/>
              <a:gd name="connsiteX2" fmla="*/ 7651750 w 7651750"/>
              <a:gd name="connsiteY2" fmla="*/ 6858000 h 6858000"/>
              <a:gd name="connsiteX3" fmla="*/ 4540250 w 7651750"/>
              <a:gd name="connsiteY3" fmla="*/ 6858000 h 6858000"/>
              <a:gd name="connsiteX4" fmla="*/ 0 w 765175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51750" h="6858000">
                <a:moveTo>
                  <a:pt x="0" y="0"/>
                </a:moveTo>
                <a:lnTo>
                  <a:pt x="4540250" y="0"/>
                </a:lnTo>
                <a:lnTo>
                  <a:pt x="7651750" y="6858000"/>
                </a:lnTo>
                <a:lnTo>
                  <a:pt x="45402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A2BA9DDD-8A01-4D5C-BED6-8A40DFE6EEDF}"/>
              </a:ext>
            </a:extLst>
          </p:cNvPr>
          <p:cNvSpPr/>
          <p:nvPr/>
        </p:nvSpPr>
        <p:spPr>
          <a:xfrm>
            <a:off x="0" y="0"/>
            <a:ext cx="7651750" cy="6858000"/>
          </a:xfrm>
          <a:custGeom>
            <a:avLst/>
            <a:gdLst>
              <a:gd name="connsiteX0" fmla="*/ 0 w 7651750"/>
              <a:gd name="connsiteY0" fmla="*/ 0 h 6858000"/>
              <a:gd name="connsiteX1" fmla="*/ 4540250 w 7651750"/>
              <a:gd name="connsiteY1" fmla="*/ 0 h 6858000"/>
              <a:gd name="connsiteX2" fmla="*/ 7651750 w 7651750"/>
              <a:gd name="connsiteY2" fmla="*/ 6858000 h 6858000"/>
              <a:gd name="connsiteX3" fmla="*/ 4540250 w 7651750"/>
              <a:gd name="connsiteY3" fmla="*/ 6858000 h 6858000"/>
              <a:gd name="connsiteX4" fmla="*/ 0 w 765175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51750" h="6858000">
                <a:moveTo>
                  <a:pt x="0" y="0"/>
                </a:moveTo>
                <a:lnTo>
                  <a:pt x="4540250" y="0"/>
                </a:lnTo>
                <a:lnTo>
                  <a:pt x="7651750" y="6858000"/>
                </a:lnTo>
                <a:lnTo>
                  <a:pt x="45402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9D332196-ADF2-4C7C-BE88-11CCF4C1C764}"/>
              </a:ext>
            </a:extLst>
          </p:cNvPr>
          <p:cNvSpPr/>
          <p:nvPr/>
        </p:nvSpPr>
        <p:spPr>
          <a:xfrm>
            <a:off x="874713" y="908844"/>
            <a:ext cx="10442575" cy="50403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52400" sx="101000" sy="101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CA51160-7236-40EA-8F37-55A00425AA76}"/>
              </a:ext>
            </a:extLst>
          </p:cNvPr>
          <p:cNvSpPr txBox="1"/>
          <p:nvPr/>
        </p:nvSpPr>
        <p:spPr>
          <a:xfrm>
            <a:off x="2128993" y="2209800"/>
            <a:ext cx="79594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5400" dirty="0"/>
              <a:t>可编辑实用数据图表</a:t>
            </a:r>
          </a:p>
        </p:txBody>
      </p:sp>
      <p:sp>
        <p:nvSpPr>
          <p:cNvPr id="10" name="pie-chart_319741">
            <a:extLst>
              <a:ext uri="{FF2B5EF4-FFF2-40B4-BE49-F238E27FC236}">
                <a16:creationId xmlns:a16="http://schemas.microsoft.com/office/drawing/2014/main" id="{B6B42718-6A2B-477C-8420-5AE9EC4C8C5C}"/>
              </a:ext>
            </a:extLst>
          </p:cNvPr>
          <p:cNvSpPr>
            <a:spLocks noChangeAspect="1"/>
          </p:cNvSpPr>
          <p:nvPr/>
        </p:nvSpPr>
        <p:spPr bwMode="auto">
          <a:xfrm>
            <a:off x="7297865" y="3970114"/>
            <a:ext cx="541952" cy="540000"/>
          </a:xfrm>
          <a:custGeom>
            <a:avLst/>
            <a:gdLst>
              <a:gd name="connsiteX0" fmla="*/ 424991 w 607639"/>
              <a:gd name="connsiteY0" fmla="*/ 430872 h 605451"/>
              <a:gd name="connsiteX1" fmla="*/ 430420 w 607639"/>
              <a:gd name="connsiteY1" fmla="*/ 438957 h 605451"/>
              <a:gd name="connsiteX2" fmla="*/ 513010 w 607639"/>
              <a:gd name="connsiteY2" fmla="*/ 521493 h 605451"/>
              <a:gd name="connsiteX3" fmla="*/ 303775 w 607639"/>
              <a:gd name="connsiteY3" fmla="*/ 605451 h 605451"/>
              <a:gd name="connsiteX4" fmla="*/ 94628 w 607639"/>
              <a:gd name="connsiteY4" fmla="*/ 521493 h 605451"/>
              <a:gd name="connsiteX5" fmla="*/ 184072 w 607639"/>
              <a:gd name="connsiteY5" fmla="*/ 432116 h 605451"/>
              <a:gd name="connsiteX6" fmla="*/ 303775 w 607639"/>
              <a:gd name="connsiteY6" fmla="*/ 479026 h 605451"/>
              <a:gd name="connsiteX7" fmla="*/ 424991 w 607639"/>
              <a:gd name="connsiteY7" fmla="*/ 430872 h 605451"/>
              <a:gd name="connsiteX8" fmla="*/ 303820 w 607639"/>
              <a:gd name="connsiteY8" fmla="*/ 175708 h 605451"/>
              <a:gd name="connsiteX9" fmla="*/ 430450 w 607639"/>
              <a:gd name="connsiteY9" fmla="*/ 302091 h 605451"/>
              <a:gd name="connsiteX10" fmla="*/ 303820 w 607639"/>
              <a:gd name="connsiteY10" fmla="*/ 428474 h 605451"/>
              <a:gd name="connsiteX11" fmla="*/ 177190 w 607639"/>
              <a:gd name="connsiteY11" fmla="*/ 302091 h 605451"/>
              <a:gd name="connsiteX12" fmla="*/ 303820 w 607639"/>
              <a:gd name="connsiteY12" fmla="*/ 175708 h 605451"/>
              <a:gd name="connsiteX13" fmla="*/ 329139 w 607639"/>
              <a:gd name="connsiteY13" fmla="*/ 0 h 605451"/>
              <a:gd name="connsiteX14" fmla="*/ 607639 w 607639"/>
              <a:gd name="connsiteY14" fmla="*/ 302052 h 605451"/>
              <a:gd name="connsiteX15" fmla="*/ 546670 w 607639"/>
              <a:gd name="connsiteY15" fmla="*/ 483514 h 605451"/>
              <a:gd name="connsiteX16" fmla="*/ 466209 w 607639"/>
              <a:gd name="connsiteY16" fmla="*/ 403180 h 605451"/>
              <a:gd name="connsiteX17" fmla="*/ 453303 w 607639"/>
              <a:gd name="connsiteY17" fmla="*/ 396693 h 605451"/>
              <a:gd name="connsiteX18" fmla="*/ 481073 w 607639"/>
              <a:gd name="connsiteY18" fmla="*/ 302052 h 605451"/>
              <a:gd name="connsiteX19" fmla="*/ 328694 w 607639"/>
              <a:gd name="connsiteY19" fmla="*/ 127077 h 605451"/>
              <a:gd name="connsiteX20" fmla="*/ 329139 w 607639"/>
              <a:gd name="connsiteY20" fmla="*/ 125122 h 605451"/>
              <a:gd name="connsiteX21" fmla="*/ 278519 w 607639"/>
              <a:gd name="connsiteY21" fmla="*/ 0 h 605451"/>
              <a:gd name="connsiteX22" fmla="*/ 278519 w 607639"/>
              <a:gd name="connsiteY22" fmla="*/ 125122 h 605451"/>
              <a:gd name="connsiteX23" fmla="*/ 278875 w 607639"/>
              <a:gd name="connsiteY23" fmla="*/ 127077 h 605451"/>
              <a:gd name="connsiteX24" fmla="*/ 126575 w 607639"/>
              <a:gd name="connsiteY24" fmla="*/ 302052 h 605451"/>
              <a:gd name="connsiteX25" fmla="*/ 151944 w 607639"/>
              <a:gd name="connsiteY25" fmla="*/ 392694 h 605451"/>
              <a:gd name="connsiteX26" fmla="*/ 60973 w 607639"/>
              <a:gd name="connsiteY26" fmla="*/ 483514 h 605451"/>
              <a:gd name="connsiteX27" fmla="*/ 0 w 607639"/>
              <a:gd name="connsiteY27" fmla="*/ 302052 h 605451"/>
              <a:gd name="connsiteX28" fmla="*/ 278519 w 607639"/>
              <a:gd name="connsiteY28" fmla="*/ 0 h 605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07639" h="605451">
                <a:moveTo>
                  <a:pt x="424991" y="430872"/>
                </a:moveTo>
                <a:cubicBezTo>
                  <a:pt x="426237" y="433804"/>
                  <a:pt x="428017" y="436558"/>
                  <a:pt x="430420" y="438957"/>
                </a:cubicBezTo>
                <a:lnTo>
                  <a:pt x="513010" y="521493"/>
                </a:lnTo>
                <a:cubicBezTo>
                  <a:pt x="458454" y="573378"/>
                  <a:pt x="384852" y="605451"/>
                  <a:pt x="303775" y="605451"/>
                </a:cubicBezTo>
                <a:cubicBezTo>
                  <a:pt x="222697" y="605451"/>
                  <a:pt x="149095" y="573378"/>
                  <a:pt x="94628" y="521493"/>
                </a:cubicBezTo>
                <a:lnTo>
                  <a:pt x="184072" y="432116"/>
                </a:lnTo>
                <a:cubicBezTo>
                  <a:pt x="215666" y="461168"/>
                  <a:pt x="257585" y="479026"/>
                  <a:pt x="303775" y="479026"/>
                </a:cubicBezTo>
                <a:cubicBezTo>
                  <a:pt x="350677" y="479026"/>
                  <a:pt x="393307" y="460635"/>
                  <a:pt x="424991" y="430872"/>
                </a:cubicBezTo>
                <a:close/>
                <a:moveTo>
                  <a:pt x="303820" y="175708"/>
                </a:moveTo>
                <a:cubicBezTo>
                  <a:pt x="373756" y="175708"/>
                  <a:pt x="430450" y="232292"/>
                  <a:pt x="430450" y="302091"/>
                </a:cubicBezTo>
                <a:cubicBezTo>
                  <a:pt x="430450" y="371890"/>
                  <a:pt x="373756" y="428474"/>
                  <a:pt x="303820" y="428474"/>
                </a:cubicBezTo>
                <a:cubicBezTo>
                  <a:pt x="233884" y="428474"/>
                  <a:pt x="177190" y="371890"/>
                  <a:pt x="177190" y="302091"/>
                </a:cubicBezTo>
                <a:cubicBezTo>
                  <a:pt x="177190" y="232292"/>
                  <a:pt x="233884" y="175708"/>
                  <a:pt x="303820" y="175708"/>
                </a:cubicBezTo>
                <a:close/>
                <a:moveTo>
                  <a:pt x="329139" y="0"/>
                </a:moveTo>
                <a:cubicBezTo>
                  <a:pt x="484811" y="12974"/>
                  <a:pt x="607639" y="143339"/>
                  <a:pt x="607639" y="302052"/>
                </a:cubicBezTo>
                <a:cubicBezTo>
                  <a:pt x="607639" y="370211"/>
                  <a:pt x="584765" y="432861"/>
                  <a:pt x="546670" y="483514"/>
                </a:cubicBezTo>
                <a:lnTo>
                  <a:pt x="466209" y="403180"/>
                </a:lnTo>
                <a:cubicBezTo>
                  <a:pt x="462559" y="399537"/>
                  <a:pt x="458020" y="397670"/>
                  <a:pt x="453303" y="396693"/>
                </a:cubicBezTo>
                <a:cubicBezTo>
                  <a:pt x="470748" y="369322"/>
                  <a:pt x="481073" y="336887"/>
                  <a:pt x="481073" y="302052"/>
                </a:cubicBezTo>
                <a:cubicBezTo>
                  <a:pt x="481073" y="213009"/>
                  <a:pt x="414674" y="139251"/>
                  <a:pt x="328694" y="127077"/>
                </a:cubicBezTo>
                <a:cubicBezTo>
                  <a:pt x="328783" y="126455"/>
                  <a:pt x="329139" y="125833"/>
                  <a:pt x="329139" y="125122"/>
                </a:cubicBezTo>
                <a:close/>
                <a:moveTo>
                  <a:pt x="278519" y="0"/>
                </a:moveTo>
                <a:lnTo>
                  <a:pt x="278519" y="125122"/>
                </a:lnTo>
                <a:cubicBezTo>
                  <a:pt x="278519" y="125833"/>
                  <a:pt x="278875" y="126366"/>
                  <a:pt x="278875" y="127077"/>
                </a:cubicBezTo>
                <a:cubicBezTo>
                  <a:pt x="192979" y="139251"/>
                  <a:pt x="126575" y="213009"/>
                  <a:pt x="126575" y="302052"/>
                </a:cubicBezTo>
                <a:cubicBezTo>
                  <a:pt x="126575" y="335198"/>
                  <a:pt x="135922" y="366212"/>
                  <a:pt x="151944" y="392694"/>
                </a:cubicBezTo>
                <a:lnTo>
                  <a:pt x="60973" y="483514"/>
                </a:lnTo>
                <a:cubicBezTo>
                  <a:pt x="22876" y="432861"/>
                  <a:pt x="0" y="370122"/>
                  <a:pt x="0" y="302052"/>
                </a:cubicBezTo>
                <a:cubicBezTo>
                  <a:pt x="0" y="143339"/>
                  <a:pt x="122837" y="12974"/>
                  <a:pt x="27851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circular-pie-graph_14858">
            <a:extLst>
              <a:ext uri="{FF2B5EF4-FFF2-40B4-BE49-F238E27FC236}">
                <a16:creationId xmlns:a16="http://schemas.microsoft.com/office/drawing/2014/main" id="{099ED1D4-9164-4691-9CD7-3E71CEFEEB75}"/>
              </a:ext>
            </a:extLst>
          </p:cNvPr>
          <p:cNvSpPr>
            <a:spLocks noChangeAspect="1"/>
          </p:cNvSpPr>
          <p:nvPr/>
        </p:nvSpPr>
        <p:spPr bwMode="auto">
          <a:xfrm>
            <a:off x="5840798" y="3970114"/>
            <a:ext cx="535803" cy="540000"/>
          </a:xfrm>
          <a:custGeom>
            <a:avLst/>
            <a:gdLst>
              <a:gd name="connsiteX0" fmla="*/ 334771 w 585718"/>
              <a:gd name="connsiteY0" fmla="*/ 31317 h 590304"/>
              <a:gd name="connsiteX1" fmla="*/ 334771 w 585718"/>
              <a:gd name="connsiteY1" fmla="*/ 229350 h 590304"/>
              <a:gd name="connsiteX2" fmla="*/ 468548 w 585718"/>
              <a:gd name="connsiteY2" fmla="*/ 77371 h 590304"/>
              <a:gd name="connsiteX3" fmla="*/ 334771 w 585718"/>
              <a:gd name="connsiteY3" fmla="*/ 31317 h 590304"/>
              <a:gd name="connsiteX4" fmla="*/ 281319 w 585718"/>
              <a:gd name="connsiteY4" fmla="*/ 29441 h 590304"/>
              <a:gd name="connsiteX5" fmla="*/ 281319 w 585718"/>
              <a:gd name="connsiteY5" fmla="*/ 309412 h 590304"/>
              <a:gd name="connsiteX6" fmla="*/ 562638 w 585718"/>
              <a:gd name="connsiteY6" fmla="*/ 309412 h 590304"/>
              <a:gd name="connsiteX7" fmla="*/ 281319 w 585718"/>
              <a:gd name="connsiteY7" fmla="*/ 590304 h 590304"/>
              <a:gd name="connsiteX8" fmla="*/ 0 w 585718"/>
              <a:gd name="connsiteY8" fmla="*/ 309412 h 590304"/>
              <a:gd name="connsiteX9" fmla="*/ 281319 w 585718"/>
              <a:gd name="connsiteY9" fmla="*/ 29441 h 590304"/>
              <a:gd name="connsiteX10" fmla="*/ 319087 w 585718"/>
              <a:gd name="connsiteY10" fmla="*/ 0 h 590304"/>
              <a:gd name="connsiteX11" fmla="*/ 499916 w 585718"/>
              <a:gd name="connsiteY11" fmla="*/ 61713 h 590304"/>
              <a:gd name="connsiteX12" fmla="*/ 499916 w 585718"/>
              <a:gd name="connsiteY12" fmla="*/ 62634 h 590304"/>
              <a:gd name="connsiteX13" fmla="*/ 500839 w 585718"/>
              <a:gd name="connsiteY13" fmla="*/ 62634 h 590304"/>
              <a:gd name="connsiteX14" fmla="*/ 501761 w 585718"/>
              <a:gd name="connsiteY14" fmla="*/ 63555 h 590304"/>
              <a:gd name="connsiteX15" fmla="*/ 501761 w 585718"/>
              <a:gd name="connsiteY15" fmla="*/ 64476 h 590304"/>
              <a:gd name="connsiteX16" fmla="*/ 585718 w 585718"/>
              <a:gd name="connsiteY16" fmla="*/ 269878 h 590304"/>
              <a:gd name="connsiteX17" fmla="*/ 570034 w 585718"/>
              <a:gd name="connsiteY17" fmla="*/ 285536 h 590304"/>
              <a:gd name="connsiteX18" fmla="*/ 320932 w 585718"/>
              <a:gd name="connsiteY18" fmla="*/ 285536 h 590304"/>
              <a:gd name="connsiteX19" fmla="*/ 320009 w 585718"/>
              <a:gd name="connsiteY19" fmla="*/ 285536 h 590304"/>
              <a:gd name="connsiteX20" fmla="*/ 319087 w 585718"/>
              <a:gd name="connsiteY20" fmla="*/ 285536 h 590304"/>
              <a:gd name="connsiteX21" fmla="*/ 313551 w 585718"/>
              <a:gd name="connsiteY21" fmla="*/ 284615 h 590304"/>
              <a:gd name="connsiteX22" fmla="*/ 304325 w 585718"/>
              <a:gd name="connsiteY22" fmla="*/ 269878 h 590304"/>
              <a:gd name="connsiteX23" fmla="*/ 304325 w 585718"/>
              <a:gd name="connsiteY23" fmla="*/ 15658 h 590304"/>
              <a:gd name="connsiteX24" fmla="*/ 319087 w 585718"/>
              <a:gd name="connsiteY24" fmla="*/ 0 h 590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85718" h="590304">
                <a:moveTo>
                  <a:pt x="334771" y="31317"/>
                </a:moveTo>
                <a:lnTo>
                  <a:pt x="334771" y="229350"/>
                </a:lnTo>
                <a:lnTo>
                  <a:pt x="468548" y="77371"/>
                </a:lnTo>
                <a:cubicBezTo>
                  <a:pt x="428876" y="48817"/>
                  <a:pt x="383669" y="34080"/>
                  <a:pt x="334771" y="31317"/>
                </a:cubicBezTo>
                <a:close/>
                <a:moveTo>
                  <a:pt x="281319" y="29441"/>
                </a:moveTo>
                <a:lnTo>
                  <a:pt x="281319" y="309412"/>
                </a:lnTo>
                <a:lnTo>
                  <a:pt x="562638" y="309412"/>
                </a:lnTo>
                <a:cubicBezTo>
                  <a:pt x="562638" y="465054"/>
                  <a:pt x="436275" y="590304"/>
                  <a:pt x="281319" y="590304"/>
                </a:cubicBezTo>
                <a:cubicBezTo>
                  <a:pt x="126363" y="590304"/>
                  <a:pt x="0" y="465054"/>
                  <a:pt x="0" y="309412"/>
                </a:cubicBezTo>
                <a:cubicBezTo>
                  <a:pt x="0" y="154691"/>
                  <a:pt x="126363" y="29441"/>
                  <a:pt x="281319" y="29441"/>
                </a:cubicBezTo>
                <a:close/>
                <a:moveTo>
                  <a:pt x="319087" y="0"/>
                </a:moveTo>
                <a:cubicBezTo>
                  <a:pt x="387359" y="0"/>
                  <a:pt x="447328" y="21185"/>
                  <a:pt x="499916" y="61713"/>
                </a:cubicBezTo>
                <a:cubicBezTo>
                  <a:pt x="499916" y="61713"/>
                  <a:pt x="499916" y="61713"/>
                  <a:pt x="499916" y="62634"/>
                </a:cubicBezTo>
                <a:cubicBezTo>
                  <a:pt x="499916" y="62634"/>
                  <a:pt x="499916" y="62634"/>
                  <a:pt x="500839" y="62634"/>
                </a:cubicBezTo>
                <a:cubicBezTo>
                  <a:pt x="500839" y="62634"/>
                  <a:pt x="500839" y="63555"/>
                  <a:pt x="501761" y="63555"/>
                </a:cubicBezTo>
                <a:cubicBezTo>
                  <a:pt x="501761" y="63555"/>
                  <a:pt x="501761" y="63555"/>
                  <a:pt x="501761" y="64476"/>
                </a:cubicBezTo>
                <a:cubicBezTo>
                  <a:pt x="556195" y="119741"/>
                  <a:pt x="585718" y="192507"/>
                  <a:pt x="585718" y="269878"/>
                </a:cubicBezTo>
                <a:cubicBezTo>
                  <a:pt x="585718" y="278167"/>
                  <a:pt x="578337" y="285536"/>
                  <a:pt x="570034" y="285536"/>
                </a:cubicBezTo>
                <a:lnTo>
                  <a:pt x="320932" y="285536"/>
                </a:lnTo>
                <a:cubicBezTo>
                  <a:pt x="320932" y="285536"/>
                  <a:pt x="320932" y="285536"/>
                  <a:pt x="320009" y="285536"/>
                </a:cubicBezTo>
                <a:cubicBezTo>
                  <a:pt x="320009" y="285536"/>
                  <a:pt x="320009" y="285536"/>
                  <a:pt x="319087" y="285536"/>
                </a:cubicBezTo>
                <a:cubicBezTo>
                  <a:pt x="317241" y="285536"/>
                  <a:pt x="315396" y="284615"/>
                  <a:pt x="313551" y="284615"/>
                </a:cubicBezTo>
                <a:cubicBezTo>
                  <a:pt x="308015" y="281852"/>
                  <a:pt x="304325" y="276325"/>
                  <a:pt x="304325" y="269878"/>
                </a:cubicBezTo>
                <a:lnTo>
                  <a:pt x="304325" y="15658"/>
                </a:lnTo>
                <a:cubicBezTo>
                  <a:pt x="304325" y="6448"/>
                  <a:pt x="310783" y="0"/>
                  <a:pt x="31908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bar-chart_232597">
            <a:extLst>
              <a:ext uri="{FF2B5EF4-FFF2-40B4-BE49-F238E27FC236}">
                <a16:creationId xmlns:a16="http://schemas.microsoft.com/office/drawing/2014/main" id="{F2498A8C-2A97-47EC-9A95-E57BD42AADAC}"/>
              </a:ext>
            </a:extLst>
          </p:cNvPr>
          <p:cNvSpPr>
            <a:spLocks noChangeAspect="1"/>
          </p:cNvSpPr>
          <p:nvPr/>
        </p:nvSpPr>
        <p:spPr bwMode="auto">
          <a:xfrm>
            <a:off x="4314152" y="3970114"/>
            <a:ext cx="605382" cy="540000"/>
          </a:xfrm>
          <a:custGeom>
            <a:avLst/>
            <a:gdLst>
              <a:gd name="connsiteX0" fmla="*/ 19848 w 607639"/>
              <a:gd name="connsiteY0" fmla="*/ 502355 h 542013"/>
              <a:gd name="connsiteX1" fmla="*/ 587791 w 607639"/>
              <a:gd name="connsiteY1" fmla="*/ 502355 h 542013"/>
              <a:gd name="connsiteX2" fmla="*/ 607639 w 607639"/>
              <a:gd name="connsiteY2" fmla="*/ 522184 h 542013"/>
              <a:gd name="connsiteX3" fmla="*/ 587791 w 607639"/>
              <a:gd name="connsiteY3" fmla="*/ 542013 h 542013"/>
              <a:gd name="connsiteX4" fmla="*/ 19848 w 607639"/>
              <a:gd name="connsiteY4" fmla="*/ 542013 h 542013"/>
              <a:gd name="connsiteX5" fmla="*/ 0 w 607639"/>
              <a:gd name="connsiteY5" fmla="*/ 522184 h 542013"/>
              <a:gd name="connsiteX6" fmla="*/ 19848 w 607639"/>
              <a:gd name="connsiteY6" fmla="*/ 502355 h 542013"/>
              <a:gd name="connsiteX7" fmla="*/ 19846 w 607639"/>
              <a:gd name="connsiteY7" fmla="*/ 238017 h 542013"/>
              <a:gd name="connsiteX8" fmla="*/ 105903 w 607639"/>
              <a:gd name="connsiteY8" fmla="*/ 238017 h 542013"/>
              <a:gd name="connsiteX9" fmla="*/ 125748 w 607639"/>
              <a:gd name="connsiteY9" fmla="*/ 257836 h 542013"/>
              <a:gd name="connsiteX10" fmla="*/ 125748 w 607639"/>
              <a:gd name="connsiteY10" fmla="*/ 441538 h 542013"/>
              <a:gd name="connsiteX11" fmla="*/ 105903 w 607639"/>
              <a:gd name="connsiteY11" fmla="*/ 461357 h 542013"/>
              <a:gd name="connsiteX12" fmla="*/ 19846 w 607639"/>
              <a:gd name="connsiteY12" fmla="*/ 461357 h 542013"/>
              <a:gd name="connsiteX13" fmla="*/ 0 w 607639"/>
              <a:gd name="connsiteY13" fmla="*/ 441538 h 542013"/>
              <a:gd name="connsiteX14" fmla="*/ 0 w 607639"/>
              <a:gd name="connsiteY14" fmla="*/ 257836 h 542013"/>
              <a:gd name="connsiteX15" fmla="*/ 19846 w 607639"/>
              <a:gd name="connsiteY15" fmla="*/ 238017 h 542013"/>
              <a:gd name="connsiteX16" fmla="*/ 180524 w 607639"/>
              <a:gd name="connsiteY16" fmla="*/ 158702 h 542013"/>
              <a:gd name="connsiteX17" fmla="*/ 266492 w 607639"/>
              <a:gd name="connsiteY17" fmla="*/ 158702 h 542013"/>
              <a:gd name="connsiteX18" fmla="*/ 286426 w 607639"/>
              <a:gd name="connsiteY18" fmla="*/ 178518 h 542013"/>
              <a:gd name="connsiteX19" fmla="*/ 286426 w 607639"/>
              <a:gd name="connsiteY19" fmla="*/ 441541 h 542013"/>
              <a:gd name="connsiteX20" fmla="*/ 266492 w 607639"/>
              <a:gd name="connsiteY20" fmla="*/ 461357 h 542013"/>
              <a:gd name="connsiteX21" fmla="*/ 180524 w 607639"/>
              <a:gd name="connsiteY21" fmla="*/ 461357 h 542013"/>
              <a:gd name="connsiteX22" fmla="*/ 160678 w 607639"/>
              <a:gd name="connsiteY22" fmla="*/ 441541 h 542013"/>
              <a:gd name="connsiteX23" fmla="*/ 160678 w 607639"/>
              <a:gd name="connsiteY23" fmla="*/ 178518 h 542013"/>
              <a:gd name="connsiteX24" fmla="*/ 180524 w 607639"/>
              <a:gd name="connsiteY24" fmla="*/ 158702 h 542013"/>
              <a:gd name="connsiteX25" fmla="*/ 341060 w 607639"/>
              <a:gd name="connsiteY25" fmla="*/ 79386 h 542013"/>
              <a:gd name="connsiteX26" fmla="*/ 427117 w 607639"/>
              <a:gd name="connsiteY26" fmla="*/ 79386 h 542013"/>
              <a:gd name="connsiteX27" fmla="*/ 446962 w 607639"/>
              <a:gd name="connsiteY27" fmla="*/ 99204 h 542013"/>
              <a:gd name="connsiteX28" fmla="*/ 446962 w 607639"/>
              <a:gd name="connsiteY28" fmla="*/ 441538 h 542013"/>
              <a:gd name="connsiteX29" fmla="*/ 427117 w 607639"/>
              <a:gd name="connsiteY29" fmla="*/ 461357 h 542013"/>
              <a:gd name="connsiteX30" fmla="*/ 341060 w 607639"/>
              <a:gd name="connsiteY30" fmla="*/ 461357 h 542013"/>
              <a:gd name="connsiteX31" fmla="*/ 321214 w 607639"/>
              <a:gd name="connsiteY31" fmla="*/ 441538 h 542013"/>
              <a:gd name="connsiteX32" fmla="*/ 321214 w 607639"/>
              <a:gd name="connsiteY32" fmla="*/ 99204 h 542013"/>
              <a:gd name="connsiteX33" fmla="*/ 341060 w 607639"/>
              <a:gd name="connsiteY33" fmla="*/ 79386 h 542013"/>
              <a:gd name="connsiteX34" fmla="*/ 501737 w 607639"/>
              <a:gd name="connsiteY34" fmla="*/ 0 h 542013"/>
              <a:gd name="connsiteX35" fmla="*/ 587794 w 607639"/>
              <a:gd name="connsiteY35" fmla="*/ 0 h 542013"/>
              <a:gd name="connsiteX36" fmla="*/ 607639 w 607639"/>
              <a:gd name="connsiteY36" fmla="*/ 19819 h 542013"/>
              <a:gd name="connsiteX37" fmla="*/ 607639 w 607639"/>
              <a:gd name="connsiteY37" fmla="*/ 441537 h 542013"/>
              <a:gd name="connsiteX38" fmla="*/ 587794 w 607639"/>
              <a:gd name="connsiteY38" fmla="*/ 461357 h 542013"/>
              <a:gd name="connsiteX39" fmla="*/ 501737 w 607639"/>
              <a:gd name="connsiteY39" fmla="*/ 461357 h 542013"/>
              <a:gd name="connsiteX40" fmla="*/ 481891 w 607639"/>
              <a:gd name="connsiteY40" fmla="*/ 441537 h 542013"/>
              <a:gd name="connsiteX41" fmla="*/ 481891 w 607639"/>
              <a:gd name="connsiteY41" fmla="*/ 19819 h 542013"/>
              <a:gd name="connsiteX42" fmla="*/ 501737 w 607639"/>
              <a:gd name="connsiteY42" fmla="*/ 0 h 542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607639" h="542013">
                <a:moveTo>
                  <a:pt x="19848" y="502355"/>
                </a:moveTo>
                <a:lnTo>
                  <a:pt x="587791" y="502355"/>
                </a:lnTo>
                <a:cubicBezTo>
                  <a:pt x="598739" y="502355"/>
                  <a:pt x="607639" y="511247"/>
                  <a:pt x="607639" y="522184"/>
                </a:cubicBezTo>
                <a:cubicBezTo>
                  <a:pt x="607639" y="533121"/>
                  <a:pt x="598739" y="542013"/>
                  <a:pt x="587791" y="542013"/>
                </a:cubicBezTo>
                <a:lnTo>
                  <a:pt x="19848" y="542013"/>
                </a:lnTo>
                <a:cubicBezTo>
                  <a:pt x="8901" y="542013"/>
                  <a:pt x="0" y="533121"/>
                  <a:pt x="0" y="522184"/>
                </a:cubicBezTo>
                <a:cubicBezTo>
                  <a:pt x="0" y="511247"/>
                  <a:pt x="8901" y="502355"/>
                  <a:pt x="19848" y="502355"/>
                </a:cubicBezTo>
                <a:close/>
                <a:moveTo>
                  <a:pt x="19846" y="238017"/>
                </a:moveTo>
                <a:lnTo>
                  <a:pt x="105903" y="238017"/>
                </a:lnTo>
                <a:cubicBezTo>
                  <a:pt x="116849" y="238017"/>
                  <a:pt x="125748" y="246815"/>
                  <a:pt x="125748" y="257836"/>
                </a:cubicBezTo>
                <a:lnTo>
                  <a:pt x="125748" y="441538"/>
                </a:lnTo>
                <a:cubicBezTo>
                  <a:pt x="125748" y="452469"/>
                  <a:pt x="116849" y="461357"/>
                  <a:pt x="105903" y="461357"/>
                </a:cubicBezTo>
                <a:lnTo>
                  <a:pt x="19846" y="461357"/>
                </a:lnTo>
                <a:cubicBezTo>
                  <a:pt x="8899" y="461357"/>
                  <a:pt x="0" y="452469"/>
                  <a:pt x="0" y="441538"/>
                </a:cubicBezTo>
                <a:lnTo>
                  <a:pt x="0" y="257836"/>
                </a:lnTo>
                <a:cubicBezTo>
                  <a:pt x="0" y="246815"/>
                  <a:pt x="8899" y="238017"/>
                  <a:pt x="19846" y="238017"/>
                </a:cubicBezTo>
                <a:close/>
                <a:moveTo>
                  <a:pt x="180524" y="158702"/>
                </a:moveTo>
                <a:lnTo>
                  <a:pt x="266492" y="158702"/>
                </a:lnTo>
                <a:cubicBezTo>
                  <a:pt x="277527" y="158702"/>
                  <a:pt x="286426" y="167588"/>
                  <a:pt x="286426" y="178518"/>
                </a:cubicBezTo>
                <a:lnTo>
                  <a:pt x="286426" y="441541"/>
                </a:lnTo>
                <a:cubicBezTo>
                  <a:pt x="286426" y="452471"/>
                  <a:pt x="277527" y="461357"/>
                  <a:pt x="266492" y="461357"/>
                </a:cubicBezTo>
                <a:lnTo>
                  <a:pt x="180524" y="461357"/>
                </a:lnTo>
                <a:cubicBezTo>
                  <a:pt x="169488" y="461357"/>
                  <a:pt x="160678" y="452471"/>
                  <a:pt x="160678" y="441541"/>
                </a:cubicBezTo>
                <a:lnTo>
                  <a:pt x="160678" y="178518"/>
                </a:lnTo>
                <a:cubicBezTo>
                  <a:pt x="160678" y="167588"/>
                  <a:pt x="169488" y="158702"/>
                  <a:pt x="180524" y="158702"/>
                </a:cubicBezTo>
                <a:close/>
                <a:moveTo>
                  <a:pt x="341060" y="79386"/>
                </a:moveTo>
                <a:lnTo>
                  <a:pt x="427117" y="79386"/>
                </a:lnTo>
                <a:cubicBezTo>
                  <a:pt x="438063" y="79386"/>
                  <a:pt x="446962" y="88273"/>
                  <a:pt x="446962" y="99204"/>
                </a:cubicBezTo>
                <a:lnTo>
                  <a:pt x="446962" y="441538"/>
                </a:lnTo>
                <a:cubicBezTo>
                  <a:pt x="446962" y="452470"/>
                  <a:pt x="438063" y="461357"/>
                  <a:pt x="427117" y="461357"/>
                </a:cubicBezTo>
                <a:lnTo>
                  <a:pt x="341060" y="461357"/>
                </a:lnTo>
                <a:cubicBezTo>
                  <a:pt x="330113" y="461357"/>
                  <a:pt x="321214" y="452470"/>
                  <a:pt x="321214" y="441538"/>
                </a:cubicBezTo>
                <a:lnTo>
                  <a:pt x="321214" y="99204"/>
                </a:lnTo>
                <a:cubicBezTo>
                  <a:pt x="321214" y="88273"/>
                  <a:pt x="330113" y="79386"/>
                  <a:pt x="341060" y="79386"/>
                </a:cubicBezTo>
                <a:close/>
                <a:moveTo>
                  <a:pt x="501737" y="0"/>
                </a:moveTo>
                <a:lnTo>
                  <a:pt x="587794" y="0"/>
                </a:lnTo>
                <a:cubicBezTo>
                  <a:pt x="598740" y="0"/>
                  <a:pt x="607639" y="8888"/>
                  <a:pt x="607639" y="19819"/>
                </a:cubicBezTo>
                <a:lnTo>
                  <a:pt x="607639" y="441537"/>
                </a:lnTo>
                <a:cubicBezTo>
                  <a:pt x="607639" y="452469"/>
                  <a:pt x="598740" y="461357"/>
                  <a:pt x="587794" y="461357"/>
                </a:cubicBezTo>
                <a:lnTo>
                  <a:pt x="501737" y="461357"/>
                </a:lnTo>
                <a:cubicBezTo>
                  <a:pt x="490790" y="461357"/>
                  <a:pt x="481891" y="452469"/>
                  <a:pt x="481891" y="441537"/>
                </a:cubicBezTo>
                <a:lnTo>
                  <a:pt x="481891" y="19819"/>
                </a:lnTo>
                <a:cubicBezTo>
                  <a:pt x="481891" y="8888"/>
                  <a:pt x="490790" y="0"/>
                  <a:pt x="50173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182530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图表 4">
            <a:extLst>
              <a:ext uri="{FF2B5EF4-FFF2-40B4-BE49-F238E27FC236}">
                <a16:creationId xmlns:a16="http://schemas.microsoft.com/office/drawing/2014/main" id="{87D27BE0-2F47-4CEA-9F91-900B93F5062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1275167"/>
              </p:ext>
            </p:extLst>
          </p:nvPr>
        </p:nvGraphicFramePr>
        <p:xfrm>
          <a:off x="3896577" y="1800227"/>
          <a:ext cx="4234316" cy="39137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文本框 5">
            <a:extLst>
              <a:ext uri="{FF2B5EF4-FFF2-40B4-BE49-F238E27FC236}">
                <a16:creationId xmlns:a16="http://schemas.microsoft.com/office/drawing/2014/main" id="{8B78231D-5296-4F1F-8B2C-8475F553FCB7}"/>
              </a:ext>
            </a:extLst>
          </p:cNvPr>
          <p:cNvSpPr txBox="1"/>
          <p:nvPr/>
        </p:nvSpPr>
        <p:spPr>
          <a:xfrm>
            <a:off x="782425" y="335254"/>
            <a:ext cx="13773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spc="300" dirty="0">
                <a:cs typeface="+mn-ea"/>
                <a:sym typeface="+mn-lt"/>
              </a:rPr>
              <a:t>饼形图</a:t>
            </a: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0C9E3A34-1491-456D-AE0A-CB68B2B3839D}"/>
              </a:ext>
            </a:extLst>
          </p:cNvPr>
          <p:cNvGrpSpPr/>
          <p:nvPr/>
        </p:nvGrpSpPr>
        <p:grpSpPr>
          <a:xfrm>
            <a:off x="877674" y="939750"/>
            <a:ext cx="10440000" cy="108000"/>
            <a:chOff x="917761" y="812750"/>
            <a:chExt cx="10724805" cy="108000"/>
          </a:xfrm>
        </p:grpSpPr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id="{DA9DB8FE-2651-4078-9EE8-051C2A4DC56C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917761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>
              <a:extLst>
                <a:ext uri="{FF2B5EF4-FFF2-40B4-BE49-F238E27FC236}">
                  <a16:creationId xmlns:a16="http://schemas.microsoft.com/office/drawing/2014/main" id="{7F65ED73-9AC7-424C-B419-C400DC20FA0A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038264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>
              <a:extLst>
                <a:ext uri="{FF2B5EF4-FFF2-40B4-BE49-F238E27FC236}">
                  <a16:creationId xmlns:a16="http://schemas.microsoft.com/office/drawing/2014/main" id="{DEEF6F6E-2C33-4143-93A1-28D2981FA920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158767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>
              <a:extLst>
                <a:ext uri="{FF2B5EF4-FFF2-40B4-BE49-F238E27FC236}">
                  <a16:creationId xmlns:a16="http://schemas.microsoft.com/office/drawing/2014/main" id="{35D8778F-F559-4CF1-B4BF-81F180E0F7EB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279270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>
              <a:extLst>
                <a:ext uri="{FF2B5EF4-FFF2-40B4-BE49-F238E27FC236}">
                  <a16:creationId xmlns:a16="http://schemas.microsoft.com/office/drawing/2014/main" id="{5636359D-1C7F-4B0F-B58C-25D6F1DBBCBB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399773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>
              <a:extLst>
                <a:ext uri="{FF2B5EF4-FFF2-40B4-BE49-F238E27FC236}">
                  <a16:creationId xmlns:a16="http://schemas.microsoft.com/office/drawing/2014/main" id="{37730631-23B5-45DD-BA12-1C264F74F3E8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520276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>
              <a:extLst>
                <a:ext uri="{FF2B5EF4-FFF2-40B4-BE49-F238E27FC236}">
                  <a16:creationId xmlns:a16="http://schemas.microsoft.com/office/drawing/2014/main" id="{AB5FE552-F4BD-47E8-8BEA-7F9E5232B4C5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640779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>
              <a:extLst>
                <a:ext uri="{FF2B5EF4-FFF2-40B4-BE49-F238E27FC236}">
                  <a16:creationId xmlns:a16="http://schemas.microsoft.com/office/drawing/2014/main" id="{398C9849-0E3E-4E8F-A39E-C6F163987AF8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761282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D67359CE-E81E-4BEF-9622-4C8398D92D25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881785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E592A450-1A45-4499-B81E-5B87FD3874A2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2002288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CE8F1C4F-5647-40CC-A9D4-1E60C150A8AD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2122791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957CCB4B-7D54-4671-9317-8E2AF7F97232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2243294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>
              <a:extLst>
                <a:ext uri="{FF2B5EF4-FFF2-40B4-BE49-F238E27FC236}">
                  <a16:creationId xmlns:a16="http://schemas.microsoft.com/office/drawing/2014/main" id="{F1185B05-BFFA-4CD5-A8FA-5A48A62C2ECD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2363797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>
              <a:extLst>
                <a:ext uri="{FF2B5EF4-FFF2-40B4-BE49-F238E27FC236}">
                  <a16:creationId xmlns:a16="http://schemas.microsoft.com/office/drawing/2014/main" id="{F0665751-1037-449B-8222-238FB9627F9B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2484300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3F68BE98-7E74-4285-978B-C5728D907D0A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2604803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>
              <a:extLst>
                <a:ext uri="{FF2B5EF4-FFF2-40B4-BE49-F238E27FC236}">
                  <a16:creationId xmlns:a16="http://schemas.microsoft.com/office/drawing/2014/main" id="{CCC12ECA-A1D4-4680-A386-0D1C7D2DCE93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2725306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>
              <a:extLst>
                <a:ext uri="{FF2B5EF4-FFF2-40B4-BE49-F238E27FC236}">
                  <a16:creationId xmlns:a16="http://schemas.microsoft.com/office/drawing/2014/main" id="{C260DCD3-1CAC-4F1E-9878-8FF626F67505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2845809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>
              <a:extLst>
                <a:ext uri="{FF2B5EF4-FFF2-40B4-BE49-F238E27FC236}">
                  <a16:creationId xmlns:a16="http://schemas.microsoft.com/office/drawing/2014/main" id="{35E1D77F-485B-43BD-B43A-E9A1CB7A93CA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2966312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>
              <a:extLst>
                <a:ext uri="{FF2B5EF4-FFF2-40B4-BE49-F238E27FC236}">
                  <a16:creationId xmlns:a16="http://schemas.microsoft.com/office/drawing/2014/main" id="{99C03CA6-282B-4F5B-AACC-704BFD672339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3086815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>
              <a:extLst>
                <a:ext uri="{FF2B5EF4-FFF2-40B4-BE49-F238E27FC236}">
                  <a16:creationId xmlns:a16="http://schemas.microsoft.com/office/drawing/2014/main" id="{74855560-815E-4270-9302-FB4A474F970B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3207318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>
              <a:extLst>
                <a:ext uri="{FF2B5EF4-FFF2-40B4-BE49-F238E27FC236}">
                  <a16:creationId xmlns:a16="http://schemas.microsoft.com/office/drawing/2014/main" id="{2462B6D9-31AF-4316-BC1D-7E0E54A2DA55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3327821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>
              <a:extLst>
                <a:ext uri="{FF2B5EF4-FFF2-40B4-BE49-F238E27FC236}">
                  <a16:creationId xmlns:a16="http://schemas.microsoft.com/office/drawing/2014/main" id="{EFE30E5E-149F-45E1-956D-727F71BF18A7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3448324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>
              <a:extLst>
                <a:ext uri="{FF2B5EF4-FFF2-40B4-BE49-F238E27FC236}">
                  <a16:creationId xmlns:a16="http://schemas.microsoft.com/office/drawing/2014/main" id="{334CEFA7-352C-4587-BDBE-5054F4565152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3568827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>
              <a:extLst>
                <a:ext uri="{FF2B5EF4-FFF2-40B4-BE49-F238E27FC236}">
                  <a16:creationId xmlns:a16="http://schemas.microsoft.com/office/drawing/2014/main" id="{8F258978-5B35-4DE8-B825-1191007EC4E5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3689330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>
              <a:extLst>
                <a:ext uri="{FF2B5EF4-FFF2-40B4-BE49-F238E27FC236}">
                  <a16:creationId xmlns:a16="http://schemas.microsoft.com/office/drawing/2014/main" id="{96999796-14AA-4F89-8008-F4490A4B26E0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3809833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>
              <a:extLst>
                <a:ext uri="{FF2B5EF4-FFF2-40B4-BE49-F238E27FC236}">
                  <a16:creationId xmlns:a16="http://schemas.microsoft.com/office/drawing/2014/main" id="{23575B36-60A2-43CF-8ABA-46F8287F4842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3930336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>
              <a:extLst>
                <a:ext uri="{FF2B5EF4-FFF2-40B4-BE49-F238E27FC236}">
                  <a16:creationId xmlns:a16="http://schemas.microsoft.com/office/drawing/2014/main" id="{3A8480FA-329E-49F0-A065-D410ED45AE6B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4050839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>
              <a:extLst>
                <a:ext uri="{FF2B5EF4-FFF2-40B4-BE49-F238E27FC236}">
                  <a16:creationId xmlns:a16="http://schemas.microsoft.com/office/drawing/2014/main" id="{0E74F971-E338-4CD0-A783-D0CBA809432B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4171342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>
              <a:extLst>
                <a:ext uri="{FF2B5EF4-FFF2-40B4-BE49-F238E27FC236}">
                  <a16:creationId xmlns:a16="http://schemas.microsoft.com/office/drawing/2014/main" id="{2DD4CC15-F536-48C4-A0E0-063B6BB678B9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4291845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>
              <a:extLst>
                <a:ext uri="{FF2B5EF4-FFF2-40B4-BE49-F238E27FC236}">
                  <a16:creationId xmlns:a16="http://schemas.microsoft.com/office/drawing/2014/main" id="{7F07185A-8B97-4F33-81D1-115ADE0BF9A0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4412348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>
              <a:extLst>
                <a:ext uri="{FF2B5EF4-FFF2-40B4-BE49-F238E27FC236}">
                  <a16:creationId xmlns:a16="http://schemas.microsoft.com/office/drawing/2014/main" id="{3560C528-A2A0-4C93-93EF-FBFE1048AAF0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4532851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>
              <a:extLst>
                <a:ext uri="{FF2B5EF4-FFF2-40B4-BE49-F238E27FC236}">
                  <a16:creationId xmlns:a16="http://schemas.microsoft.com/office/drawing/2014/main" id="{E80E47E4-9EA4-4849-A52A-6F1779E912A0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4653354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39">
              <a:extLst>
                <a:ext uri="{FF2B5EF4-FFF2-40B4-BE49-F238E27FC236}">
                  <a16:creationId xmlns:a16="http://schemas.microsoft.com/office/drawing/2014/main" id="{6CFB221A-A593-461B-A846-226619B068A9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4773857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>
              <a:extLst>
                <a:ext uri="{FF2B5EF4-FFF2-40B4-BE49-F238E27FC236}">
                  <a16:creationId xmlns:a16="http://schemas.microsoft.com/office/drawing/2014/main" id="{2EA56E2D-0076-4D0A-BD37-AF4735450A4B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4894360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41">
              <a:extLst>
                <a:ext uri="{FF2B5EF4-FFF2-40B4-BE49-F238E27FC236}">
                  <a16:creationId xmlns:a16="http://schemas.microsoft.com/office/drawing/2014/main" id="{C4BEF5FE-1AB8-43FA-BCFF-BB27798F9F50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5014863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>
              <a:extLst>
                <a:ext uri="{FF2B5EF4-FFF2-40B4-BE49-F238E27FC236}">
                  <a16:creationId xmlns:a16="http://schemas.microsoft.com/office/drawing/2014/main" id="{949044B4-DE23-4190-818E-2D272D2CED7C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5135366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>
              <a:extLst>
                <a:ext uri="{FF2B5EF4-FFF2-40B4-BE49-F238E27FC236}">
                  <a16:creationId xmlns:a16="http://schemas.microsoft.com/office/drawing/2014/main" id="{D83B7663-0C78-4D00-B700-0EED55304F71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5255869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>
              <a:extLst>
                <a:ext uri="{FF2B5EF4-FFF2-40B4-BE49-F238E27FC236}">
                  <a16:creationId xmlns:a16="http://schemas.microsoft.com/office/drawing/2014/main" id="{034CAE6C-BEA4-4816-91DA-BB12FAB2EA59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5376372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>
              <a:extLst>
                <a:ext uri="{FF2B5EF4-FFF2-40B4-BE49-F238E27FC236}">
                  <a16:creationId xmlns:a16="http://schemas.microsoft.com/office/drawing/2014/main" id="{2A5CB5FB-02CE-4277-8073-2D9C9C9D0F81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5496875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>
              <a:extLst>
                <a:ext uri="{FF2B5EF4-FFF2-40B4-BE49-F238E27FC236}">
                  <a16:creationId xmlns:a16="http://schemas.microsoft.com/office/drawing/2014/main" id="{81418F20-6113-4081-A090-871151BD5C5D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5617378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连接符 47">
              <a:extLst>
                <a:ext uri="{FF2B5EF4-FFF2-40B4-BE49-F238E27FC236}">
                  <a16:creationId xmlns:a16="http://schemas.microsoft.com/office/drawing/2014/main" id="{A92807F2-B38F-49E9-A356-103098EE3C7D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5737881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连接符 48">
              <a:extLst>
                <a:ext uri="{FF2B5EF4-FFF2-40B4-BE49-F238E27FC236}">
                  <a16:creationId xmlns:a16="http://schemas.microsoft.com/office/drawing/2014/main" id="{7D4216F3-92EE-43C3-AE0F-95A5A723633F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5858384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连接符 49">
              <a:extLst>
                <a:ext uri="{FF2B5EF4-FFF2-40B4-BE49-F238E27FC236}">
                  <a16:creationId xmlns:a16="http://schemas.microsoft.com/office/drawing/2014/main" id="{48071DAB-800E-48CE-AF03-34B279D9DC61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5978887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连接符 50">
              <a:extLst>
                <a:ext uri="{FF2B5EF4-FFF2-40B4-BE49-F238E27FC236}">
                  <a16:creationId xmlns:a16="http://schemas.microsoft.com/office/drawing/2014/main" id="{F1B8709B-5B59-4C1E-B0DD-1F2ED333616B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6099390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连接符 51">
              <a:extLst>
                <a:ext uri="{FF2B5EF4-FFF2-40B4-BE49-F238E27FC236}">
                  <a16:creationId xmlns:a16="http://schemas.microsoft.com/office/drawing/2014/main" id="{75038F82-5BE0-4DFA-9527-6002B02B856D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6219893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接连接符 52">
              <a:extLst>
                <a:ext uri="{FF2B5EF4-FFF2-40B4-BE49-F238E27FC236}">
                  <a16:creationId xmlns:a16="http://schemas.microsoft.com/office/drawing/2014/main" id="{166921B0-2231-404E-BC48-42F60CB0E37E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6340396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连接符 53">
              <a:extLst>
                <a:ext uri="{FF2B5EF4-FFF2-40B4-BE49-F238E27FC236}">
                  <a16:creationId xmlns:a16="http://schemas.microsoft.com/office/drawing/2014/main" id="{9596D70F-D73B-4CF5-95AD-01313783A795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6460899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连接符 54">
              <a:extLst>
                <a:ext uri="{FF2B5EF4-FFF2-40B4-BE49-F238E27FC236}">
                  <a16:creationId xmlns:a16="http://schemas.microsoft.com/office/drawing/2014/main" id="{423A77AE-4615-4DF3-96C6-021A54C6D78F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6581402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连接符 55">
              <a:extLst>
                <a:ext uri="{FF2B5EF4-FFF2-40B4-BE49-F238E27FC236}">
                  <a16:creationId xmlns:a16="http://schemas.microsoft.com/office/drawing/2014/main" id="{D8F7E805-1E8D-4F81-8039-47F29C18F758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6701905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连接符 56">
              <a:extLst>
                <a:ext uri="{FF2B5EF4-FFF2-40B4-BE49-F238E27FC236}">
                  <a16:creationId xmlns:a16="http://schemas.microsoft.com/office/drawing/2014/main" id="{E9217F32-B745-4FCD-BD7A-BE3A101E24A7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6822408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连接符 57">
              <a:extLst>
                <a:ext uri="{FF2B5EF4-FFF2-40B4-BE49-F238E27FC236}">
                  <a16:creationId xmlns:a16="http://schemas.microsoft.com/office/drawing/2014/main" id="{D915C531-CB23-47BA-9A9F-DD8BC18BA664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6942911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接连接符 58">
              <a:extLst>
                <a:ext uri="{FF2B5EF4-FFF2-40B4-BE49-F238E27FC236}">
                  <a16:creationId xmlns:a16="http://schemas.microsoft.com/office/drawing/2014/main" id="{C0C2404E-C890-47C9-A439-4663C91600E5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7063414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接连接符 59">
              <a:extLst>
                <a:ext uri="{FF2B5EF4-FFF2-40B4-BE49-F238E27FC236}">
                  <a16:creationId xmlns:a16="http://schemas.microsoft.com/office/drawing/2014/main" id="{4CA0CA1B-B07F-4B0B-858A-E47F31553FBA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7183917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接连接符 60">
              <a:extLst>
                <a:ext uri="{FF2B5EF4-FFF2-40B4-BE49-F238E27FC236}">
                  <a16:creationId xmlns:a16="http://schemas.microsoft.com/office/drawing/2014/main" id="{409444E6-05A7-4600-9B8A-B7CC480C203F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7304420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接连接符 61">
              <a:extLst>
                <a:ext uri="{FF2B5EF4-FFF2-40B4-BE49-F238E27FC236}">
                  <a16:creationId xmlns:a16="http://schemas.microsoft.com/office/drawing/2014/main" id="{DBBC2114-A507-46F3-9B6A-9C08EA412CF4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7424923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接连接符 62">
              <a:extLst>
                <a:ext uri="{FF2B5EF4-FFF2-40B4-BE49-F238E27FC236}">
                  <a16:creationId xmlns:a16="http://schemas.microsoft.com/office/drawing/2014/main" id="{28D480A5-617C-43F5-B80F-7AD5E8D0A5B8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7545426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接连接符 63">
              <a:extLst>
                <a:ext uri="{FF2B5EF4-FFF2-40B4-BE49-F238E27FC236}">
                  <a16:creationId xmlns:a16="http://schemas.microsoft.com/office/drawing/2014/main" id="{CD5477F2-EF52-487A-A2B4-0246F4CD3684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7665929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接连接符 64">
              <a:extLst>
                <a:ext uri="{FF2B5EF4-FFF2-40B4-BE49-F238E27FC236}">
                  <a16:creationId xmlns:a16="http://schemas.microsoft.com/office/drawing/2014/main" id="{96623362-BA2E-48B2-ABA4-C205B6F2536A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7786432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接连接符 65">
              <a:extLst>
                <a:ext uri="{FF2B5EF4-FFF2-40B4-BE49-F238E27FC236}">
                  <a16:creationId xmlns:a16="http://schemas.microsoft.com/office/drawing/2014/main" id="{C3F703DC-2B8C-47C7-B380-724A8256BD54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7906935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接连接符 66">
              <a:extLst>
                <a:ext uri="{FF2B5EF4-FFF2-40B4-BE49-F238E27FC236}">
                  <a16:creationId xmlns:a16="http://schemas.microsoft.com/office/drawing/2014/main" id="{A85B97B0-8BEE-4DCE-AD0A-11C510E0CDE3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8027438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接连接符 67">
              <a:extLst>
                <a:ext uri="{FF2B5EF4-FFF2-40B4-BE49-F238E27FC236}">
                  <a16:creationId xmlns:a16="http://schemas.microsoft.com/office/drawing/2014/main" id="{75D13C8A-F0D4-4EE9-AE28-9938ED205B13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8147941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接连接符 68">
              <a:extLst>
                <a:ext uri="{FF2B5EF4-FFF2-40B4-BE49-F238E27FC236}">
                  <a16:creationId xmlns:a16="http://schemas.microsoft.com/office/drawing/2014/main" id="{AC0B81A8-3E79-4E34-8136-65FBF927BFC1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8268444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接连接符 69">
              <a:extLst>
                <a:ext uri="{FF2B5EF4-FFF2-40B4-BE49-F238E27FC236}">
                  <a16:creationId xmlns:a16="http://schemas.microsoft.com/office/drawing/2014/main" id="{8DA8170D-9F3A-48D0-8900-DCA99CFA3B88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8388947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接连接符 70">
              <a:extLst>
                <a:ext uri="{FF2B5EF4-FFF2-40B4-BE49-F238E27FC236}">
                  <a16:creationId xmlns:a16="http://schemas.microsoft.com/office/drawing/2014/main" id="{F2D2AC94-E240-4346-A7FB-EEC763BB97DC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8509450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接连接符 71">
              <a:extLst>
                <a:ext uri="{FF2B5EF4-FFF2-40B4-BE49-F238E27FC236}">
                  <a16:creationId xmlns:a16="http://schemas.microsoft.com/office/drawing/2014/main" id="{57E142AB-D549-4D20-8E24-3A75F9C2069F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8629953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直接连接符 72">
              <a:extLst>
                <a:ext uri="{FF2B5EF4-FFF2-40B4-BE49-F238E27FC236}">
                  <a16:creationId xmlns:a16="http://schemas.microsoft.com/office/drawing/2014/main" id="{4558C858-4ECE-4FD5-BA0B-8892EA29C811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8750456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接连接符 73">
              <a:extLst>
                <a:ext uri="{FF2B5EF4-FFF2-40B4-BE49-F238E27FC236}">
                  <a16:creationId xmlns:a16="http://schemas.microsoft.com/office/drawing/2014/main" id="{3EDC33BF-0DC7-4F16-B5AE-05AA72EF21FA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8870959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接连接符 74">
              <a:extLst>
                <a:ext uri="{FF2B5EF4-FFF2-40B4-BE49-F238E27FC236}">
                  <a16:creationId xmlns:a16="http://schemas.microsoft.com/office/drawing/2014/main" id="{2F6963BA-82A7-4A9F-B7CB-A30F3F12B3EA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8991462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接连接符 75">
              <a:extLst>
                <a:ext uri="{FF2B5EF4-FFF2-40B4-BE49-F238E27FC236}">
                  <a16:creationId xmlns:a16="http://schemas.microsoft.com/office/drawing/2014/main" id="{F73B47A1-A7C1-4869-946B-ECF3A24A921C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9111965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接连接符 76">
              <a:extLst>
                <a:ext uri="{FF2B5EF4-FFF2-40B4-BE49-F238E27FC236}">
                  <a16:creationId xmlns:a16="http://schemas.microsoft.com/office/drawing/2014/main" id="{05B7FDC7-33CF-48A0-BA8F-3EB09F65B43A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9232468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接连接符 77">
              <a:extLst>
                <a:ext uri="{FF2B5EF4-FFF2-40B4-BE49-F238E27FC236}">
                  <a16:creationId xmlns:a16="http://schemas.microsoft.com/office/drawing/2014/main" id="{914768CB-04B0-4037-ABCF-46CE13B8F656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9352971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接连接符 78">
              <a:extLst>
                <a:ext uri="{FF2B5EF4-FFF2-40B4-BE49-F238E27FC236}">
                  <a16:creationId xmlns:a16="http://schemas.microsoft.com/office/drawing/2014/main" id="{B80BD0BB-B4FF-4BD1-934A-3AED94DAEF28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9473474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接连接符 79">
              <a:extLst>
                <a:ext uri="{FF2B5EF4-FFF2-40B4-BE49-F238E27FC236}">
                  <a16:creationId xmlns:a16="http://schemas.microsoft.com/office/drawing/2014/main" id="{81191D61-51B4-4CB7-B9B4-80D1645F151A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9593977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接连接符 80">
              <a:extLst>
                <a:ext uri="{FF2B5EF4-FFF2-40B4-BE49-F238E27FC236}">
                  <a16:creationId xmlns:a16="http://schemas.microsoft.com/office/drawing/2014/main" id="{D2A254A9-301D-4A9C-95D9-15587DB05FCF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9714480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接连接符 81">
              <a:extLst>
                <a:ext uri="{FF2B5EF4-FFF2-40B4-BE49-F238E27FC236}">
                  <a16:creationId xmlns:a16="http://schemas.microsoft.com/office/drawing/2014/main" id="{43E1D431-F52F-40AE-9236-96AD7E9281B1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9834983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接连接符 82">
              <a:extLst>
                <a:ext uri="{FF2B5EF4-FFF2-40B4-BE49-F238E27FC236}">
                  <a16:creationId xmlns:a16="http://schemas.microsoft.com/office/drawing/2014/main" id="{93195F75-33FD-42D3-8DAF-C401C329927E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9955486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接连接符 83">
              <a:extLst>
                <a:ext uri="{FF2B5EF4-FFF2-40B4-BE49-F238E27FC236}">
                  <a16:creationId xmlns:a16="http://schemas.microsoft.com/office/drawing/2014/main" id="{A65C18D5-FA96-46EE-8C63-42103F968C2E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0075989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接连接符 84">
              <a:extLst>
                <a:ext uri="{FF2B5EF4-FFF2-40B4-BE49-F238E27FC236}">
                  <a16:creationId xmlns:a16="http://schemas.microsoft.com/office/drawing/2014/main" id="{8D1D1E99-43ED-44DE-AC64-3BE8B8816BD9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0196492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接连接符 85">
              <a:extLst>
                <a:ext uri="{FF2B5EF4-FFF2-40B4-BE49-F238E27FC236}">
                  <a16:creationId xmlns:a16="http://schemas.microsoft.com/office/drawing/2014/main" id="{EA189E53-2963-4980-9696-BD3699F9A364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0437498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接连接符 86">
              <a:extLst>
                <a:ext uri="{FF2B5EF4-FFF2-40B4-BE49-F238E27FC236}">
                  <a16:creationId xmlns:a16="http://schemas.microsoft.com/office/drawing/2014/main" id="{CF2EB6F6-C62F-40F5-8F94-5032556857E3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0678504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接连接符 87">
              <a:extLst>
                <a:ext uri="{FF2B5EF4-FFF2-40B4-BE49-F238E27FC236}">
                  <a16:creationId xmlns:a16="http://schemas.microsoft.com/office/drawing/2014/main" id="{0476AF49-BFA3-48FB-A7B9-FB8623734338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0919510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直接连接符 88">
              <a:extLst>
                <a:ext uri="{FF2B5EF4-FFF2-40B4-BE49-F238E27FC236}">
                  <a16:creationId xmlns:a16="http://schemas.microsoft.com/office/drawing/2014/main" id="{7D338284-BE99-446F-9B21-9B9B7DD72DB9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0316995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接连接符 89">
              <a:extLst>
                <a:ext uri="{FF2B5EF4-FFF2-40B4-BE49-F238E27FC236}">
                  <a16:creationId xmlns:a16="http://schemas.microsoft.com/office/drawing/2014/main" id="{AFE7A278-87CE-432A-AAF0-E81D8335F3B3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0558001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接连接符 90">
              <a:extLst>
                <a:ext uri="{FF2B5EF4-FFF2-40B4-BE49-F238E27FC236}">
                  <a16:creationId xmlns:a16="http://schemas.microsoft.com/office/drawing/2014/main" id="{51981146-47D6-468F-8AE9-128314AB0309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0799007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接连接符 91">
              <a:extLst>
                <a:ext uri="{FF2B5EF4-FFF2-40B4-BE49-F238E27FC236}">
                  <a16:creationId xmlns:a16="http://schemas.microsoft.com/office/drawing/2014/main" id="{2390C07C-6068-4403-AD31-E38751439C61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1040013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接连接符 92">
              <a:extLst>
                <a:ext uri="{FF2B5EF4-FFF2-40B4-BE49-F238E27FC236}">
                  <a16:creationId xmlns:a16="http://schemas.microsoft.com/office/drawing/2014/main" id="{F19E8685-69F3-4F22-A4CB-3B47E2FA8CA1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1160516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直接连接符 93">
              <a:extLst>
                <a:ext uri="{FF2B5EF4-FFF2-40B4-BE49-F238E27FC236}">
                  <a16:creationId xmlns:a16="http://schemas.microsoft.com/office/drawing/2014/main" id="{3C132235-8B24-4C7F-A547-D32A29E53C28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1281019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直接连接符 94">
              <a:extLst>
                <a:ext uri="{FF2B5EF4-FFF2-40B4-BE49-F238E27FC236}">
                  <a16:creationId xmlns:a16="http://schemas.microsoft.com/office/drawing/2014/main" id="{64953600-E1B5-4103-955F-03878BEDDBB5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1401522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直接连接符 95">
              <a:extLst>
                <a:ext uri="{FF2B5EF4-FFF2-40B4-BE49-F238E27FC236}">
                  <a16:creationId xmlns:a16="http://schemas.microsoft.com/office/drawing/2014/main" id="{4FF6AAE8-CF20-4DCA-B100-724D24A18E52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1522025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直接连接符 96">
              <a:extLst>
                <a:ext uri="{FF2B5EF4-FFF2-40B4-BE49-F238E27FC236}">
                  <a16:creationId xmlns:a16="http://schemas.microsoft.com/office/drawing/2014/main" id="{3A0D8B57-93C2-4BDA-B387-22B7600460EA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1642566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8" name="文本框 97">
            <a:extLst>
              <a:ext uri="{FF2B5EF4-FFF2-40B4-BE49-F238E27FC236}">
                <a16:creationId xmlns:a16="http://schemas.microsoft.com/office/drawing/2014/main" id="{83D05563-DDA3-4634-A735-2D88B49F6672}"/>
              </a:ext>
            </a:extLst>
          </p:cNvPr>
          <p:cNvSpPr txBox="1"/>
          <p:nvPr/>
        </p:nvSpPr>
        <p:spPr>
          <a:xfrm>
            <a:off x="893028" y="3607254"/>
            <a:ext cx="2375569" cy="2121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cs typeface="+mn-ea"/>
                <a:sym typeface="+mn-lt"/>
              </a:rPr>
              <a:t>更改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左侧画面外形状颜色并复制，或复制你自己的形状，选中需要调整的系列，粘贴</a:t>
            </a:r>
            <a:r>
              <a:rPr lang="zh-CN" altLang="en-US" dirty="0">
                <a:cs typeface="+mn-ea"/>
                <a:sym typeface="+mn-lt"/>
              </a:rPr>
              <a:t>并调整比例即可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cs typeface="+mn-ea"/>
              <a:sym typeface="+mn-lt"/>
            </a:endParaRPr>
          </a:p>
        </p:txBody>
      </p:sp>
      <p:cxnSp>
        <p:nvCxnSpPr>
          <p:cNvPr id="100" name="直接连接符 99">
            <a:extLst>
              <a:ext uri="{FF2B5EF4-FFF2-40B4-BE49-F238E27FC236}">
                <a16:creationId xmlns:a16="http://schemas.microsoft.com/office/drawing/2014/main" id="{792E9B9D-8392-4FDC-86BE-C3466FBF737E}"/>
              </a:ext>
            </a:extLst>
          </p:cNvPr>
          <p:cNvCxnSpPr/>
          <p:nvPr/>
        </p:nvCxnSpPr>
        <p:spPr>
          <a:xfrm>
            <a:off x="1000812" y="3489815"/>
            <a:ext cx="2160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文本框 100">
            <a:extLst>
              <a:ext uri="{FF2B5EF4-FFF2-40B4-BE49-F238E27FC236}">
                <a16:creationId xmlns:a16="http://schemas.microsoft.com/office/drawing/2014/main" id="{6ECD38B1-0991-4ED5-B405-199287847A0E}"/>
              </a:ext>
            </a:extLst>
          </p:cNvPr>
          <p:cNvSpPr txBox="1"/>
          <p:nvPr/>
        </p:nvSpPr>
        <p:spPr>
          <a:xfrm>
            <a:off x="2381335" y="2886534"/>
            <a:ext cx="904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/>
              <a:t>28%</a:t>
            </a:r>
            <a:endParaRPr lang="zh-CN" altLang="en-US" sz="2800" dirty="0"/>
          </a:p>
        </p:txBody>
      </p:sp>
      <p:sp>
        <p:nvSpPr>
          <p:cNvPr id="102" name="文本框 101">
            <a:extLst>
              <a:ext uri="{FF2B5EF4-FFF2-40B4-BE49-F238E27FC236}">
                <a16:creationId xmlns:a16="http://schemas.microsoft.com/office/drawing/2014/main" id="{CC980308-8A9A-409E-8383-373C97C1BBE4}"/>
              </a:ext>
            </a:extLst>
          </p:cNvPr>
          <p:cNvSpPr txBox="1"/>
          <p:nvPr/>
        </p:nvSpPr>
        <p:spPr>
          <a:xfrm>
            <a:off x="8945243" y="3607254"/>
            <a:ext cx="2375569" cy="2121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cs typeface="+mn-ea"/>
                <a:sym typeface="+mn-lt"/>
              </a:rPr>
              <a:t>更改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左侧画面外形状颜色并复制，或复制你自己的形状，选中需要调整的系列，粘贴</a:t>
            </a:r>
            <a:r>
              <a:rPr lang="zh-CN" altLang="en-US" dirty="0">
                <a:cs typeface="+mn-ea"/>
                <a:sym typeface="+mn-lt"/>
              </a:rPr>
              <a:t>并调整比例即可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cs typeface="+mn-ea"/>
              <a:sym typeface="+mn-lt"/>
            </a:endParaRPr>
          </a:p>
        </p:txBody>
      </p:sp>
      <p:cxnSp>
        <p:nvCxnSpPr>
          <p:cNvPr id="103" name="直接连接符 102">
            <a:extLst>
              <a:ext uri="{FF2B5EF4-FFF2-40B4-BE49-F238E27FC236}">
                <a16:creationId xmlns:a16="http://schemas.microsoft.com/office/drawing/2014/main" id="{769D2F50-39BA-48D6-930E-7267BF8D4917}"/>
              </a:ext>
            </a:extLst>
          </p:cNvPr>
          <p:cNvCxnSpPr/>
          <p:nvPr/>
        </p:nvCxnSpPr>
        <p:spPr>
          <a:xfrm>
            <a:off x="9053027" y="3489815"/>
            <a:ext cx="2160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文本框 103">
            <a:extLst>
              <a:ext uri="{FF2B5EF4-FFF2-40B4-BE49-F238E27FC236}">
                <a16:creationId xmlns:a16="http://schemas.microsoft.com/office/drawing/2014/main" id="{B6AB5D0F-2F57-4A4E-A756-08F2EEFB160C}"/>
              </a:ext>
            </a:extLst>
          </p:cNvPr>
          <p:cNvSpPr txBox="1"/>
          <p:nvPr/>
        </p:nvSpPr>
        <p:spPr>
          <a:xfrm>
            <a:off x="8945243" y="2886534"/>
            <a:ext cx="904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/>
              <a:t>72%</a:t>
            </a:r>
            <a:endParaRPr lang="zh-CN" altLang="en-US" sz="2800" dirty="0"/>
          </a:p>
        </p:txBody>
      </p:sp>
      <p:sp>
        <p:nvSpPr>
          <p:cNvPr id="109" name="earth-globe_36947">
            <a:extLst>
              <a:ext uri="{FF2B5EF4-FFF2-40B4-BE49-F238E27FC236}">
                <a16:creationId xmlns:a16="http://schemas.microsoft.com/office/drawing/2014/main" id="{9EAEA79C-473F-405B-99AE-5EB4CF87E093}"/>
              </a:ext>
            </a:extLst>
          </p:cNvPr>
          <p:cNvSpPr>
            <a:spLocks noChangeAspect="1"/>
          </p:cNvSpPr>
          <p:nvPr/>
        </p:nvSpPr>
        <p:spPr bwMode="auto">
          <a:xfrm>
            <a:off x="-3765062" y="1789254"/>
            <a:ext cx="3642212" cy="3636000"/>
          </a:xfrm>
          <a:custGeom>
            <a:avLst/>
            <a:gdLst>
              <a:gd name="T0" fmla="*/ 92 w 376"/>
              <a:gd name="T1" fmla="*/ 128 h 376"/>
              <a:gd name="T2" fmla="*/ 83 w 376"/>
              <a:gd name="T3" fmla="*/ 126 h 376"/>
              <a:gd name="T4" fmla="*/ 376 w 376"/>
              <a:gd name="T5" fmla="*/ 188 h 376"/>
              <a:gd name="T6" fmla="*/ 170 w 376"/>
              <a:gd name="T7" fmla="*/ 45 h 376"/>
              <a:gd name="T8" fmla="*/ 193 w 376"/>
              <a:gd name="T9" fmla="*/ 31 h 376"/>
              <a:gd name="T10" fmla="*/ 161 w 376"/>
              <a:gd name="T11" fmla="*/ 54 h 376"/>
              <a:gd name="T12" fmla="*/ 168 w 376"/>
              <a:gd name="T13" fmla="*/ 79 h 376"/>
              <a:gd name="T14" fmla="*/ 176 w 376"/>
              <a:gd name="T15" fmla="*/ 55 h 376"/>
              <a:gd name="T16" fmla="*/ 155 w 376"/>
              <a:gd name="T17" fmla="*/ 35 h 376"/>
              <a:gd name="T18" fmla="*/ 155 w 376"/>
              <a:gd name="T19" fmla="*/ 35 h 376"/>
              <a:gd name="T20" fmla="*/ 157 w 376"/>
              <a:gd name="T21" fmla="*/ 42 h 376"/>
              <a:gd name="T22" fmla="*/ 159 w 376"/>
              <a:gd name="T23" fmla="*/ 55 h 376"/>
              <a:gd name="T24" fmla="*/ 146 w 376"/>
              <a:gd name="T25" fmla="*/ 47 h 376"/>
              <a:gd name="T26" fmla="*/ 150 w 376"/>
              <a:gd name="T27" fmla="*/ 40 h 376"/>
              <a:gd name="T28" fmla="*/ 145 w 376"/>
              <a:gd name="T29" fmla="*/ 51 h 376"/>
              <a:gd name="T30" fmla="*/ 134 w 376"/>
              <a:gd name="T31" fmla="*/ 43 h 376"/>
              <a:gd name="T32" fmla="*/ 110 w 376"/>
              <a:gd name="T33" fmla="*/ 33 h 376"/>
              <a:gd name="T34" fmla="*/ 144 w 376"/>
              <a:gd name="T35" fmla="*/ 262 h 376"/>
              <a:gd name="T36" fmla="*/ 73 w 376"/>
              <a:gd name="T37" fmla="*/ 215 h 376"/>
              <a:gd name="T38" fmla="*/ 33 w 376"/>
              <a:gd name="T39" fmla="*/ 183 h 376"/>
              <a:gd name="T40" fmla="*/ 60 w 376"/>
              <a:gd name="T41" fmla="*/ 156 h 376"/>
              <a:gd name="T42" fmla="*/ 76 w 376"/>
              <a:gd name="T43" fmla="*/ 157 h 376"/>
              <a:gd name="T44" fmla="*/ 154 w 376"/>
              <a:gd name="T45" fmla="*/ 117 h 376"/>
              <a:gd name="T46" fmla="*/ 172 w 376"/>
              <a:gd name="T47" fmla="*/ 95 h 376"/>
              <a:gd name="T48" fmla="*/ 125 w 376"/>
              <a:gd name="T49" fmla="*/ 107 h 376"/>
              <a:gd name="T50" fmla="*/ 161 w 376"/>
              <a:gd name="T51" fmla="*/ 61 h 376"/>
              <a:gd name="T52" fmla="*/ 129 w 376"/>
              <a:gd name="T53" fmla="*/ 60 h 376"/>
              <a:gd name="T54" fmla="*/ 119 w 376"/>
              <a:gd name="T55" fmla="*/ 55 h 376"/>
              <a:gd name="T56" fmla="*/ 97 w 376"/>
              <a:gd name="T57" fmla="*/ 45 h 376"/>
              <a:gd name="T58" fmla="*/ 47 w 376"/>
              <a:gd name="T59" fmla="*/ 86 h 376"/>
              <a:gd name="T60" fmla="*/ 97 w 376"/>
              <a:gd name="T61" fmla="*/ 307 h 376"/>
              <a:gd name="T62" fmla="*/ 155 w 376"/>
              <a:gd name="T63" fmla="*/ 349 h 376"/>
              <a:gd name="T64" fmla="*/ 205 w 376"/>
              <a:gd name="T65" fmla="*/ 286 h 376"/>
              <a:gd name="T66" fmla="*/ 163 w 376"/>
              <a:gd name="T67" fmla="*/ 115 h 376"/>
              <a:gd name="T68" fmla="*/ 94 w 376"/>
              <a:gd name="T69" fmla="*/ 199 h 376"/>
              <a:gd name="T70" fmla="*/ 62 w 376"/>
              <a:gd name="T71" fmla="*/ 184 h 376"/>
              <a:gd name="T72" fmla="*/ 238 w 376"/>
              <a:gd name="T73" fmla="*/ 53 h 376"/>
              <a:gd name="T74" fmla="*/ 222 w 376"/>
              <a:gd name="T75" fmla="*/ 33 h 376"/>
              <a:gd name="T76" fmla="*/ 218 w 376"/>
              <a:gd name="T77" fmla="*/ 28 h 376"/>
              <a:gd name="T78" fmla="*/ 205 w 376"/>
              <a:gd name="T79" fmla="*/ 32 h 376"/>
              <a:gd name="T80" fmla="*/ 200 w 376"/>
              <a:gd name="T81" fmla="*/ 52 h 376"/>
              <a:gd name="T82" fmla="*/ 209 w 376"/>
              <a:gd name="T83" fmla="*/ 81 h 376"/>
              <a:gd name="T84" fmla="*/ 241 w 376"/>
              <a:gd name="T85" fmla="*/ 67 h 376"/>
              <a:gd name="T86" fmla="*/ 286 w 376"/>
              <a:gd name="T87" fmla="*/ 66 h 376"/>
              <a:gd name="T88" fmla="*/ 286 w 376"/>
              <a:gd name="T89" fmla="*/ 62 h 376"/>
              <a:gd name="T90" fmla="*/ 282 w 376"/>
              <a:gd name="T91" fmla="*/ 47 h 376"/>
              <a:gd name="T92" fmla="*/ 301 w 376"/>
              <a:gd name="T93" fmla="*/ 72 h 376"/>
              <a:gd name="T94" fmla="*/ 285 w 376"/>
              <a:gd name="T95" fmla="*/ 81 h 376"/>
              <a:gd name="T96" fmla="*/ 281 w 376"/>
              <a:gd name="T97" fmla="*/ 75 h 376"/>
              <a:gd name="T98" fmla="*/ 288 w 376"/>
              <a:gd name="T99" fmla="*/ 94 h 376"/>
              <a:gd name="T100" fmla="*/ 290 w 376"/>
              <a:gd name="T101" fmla="*/ 126 h 376"/>
              <a:gd name="T102" fmla="*/ 291 w 376"/>
              <a:gd name="T103" fmla="*/ 130 h 376"/>
              <a:gd name="T104" fmla="*/ 331 w 376"/>
              <a:gd name="T105" fmla="*/ 108 h 376"/>
              <a:gd name="T106" fmla="*/ 343 w 376"/>
              <a:gd name="T107" fmla="*/ 112 h 376"/>
              <a:gd name="T108" fmla="*/ 269 w 376"/>
              <a:gd name="T109" fmla="*/ 35 h 376"/>
              <a:gd name="T110" fmla="*/ 274 w 376"/>
              <a:gd name="T111" fmla="*/ 89 h 376"/>
              <a:gd name="T112" fmla="*/ 276 w 376"/>
              <a:gd name="T113" fmla="*/ 91 h 376"/>
              <a:gd name="T114" fmla="*/ 277 w 376"/>
              <a:gd name="T115" fmla="*/ 94 h 376"/>
              <a:gd name="T116" fmla="*/ 292 w 376"/>
              <a:gd name="T117" fmla="*/ 57 h 376"/>
              <a:gd name="T118" fmla="*/ 351 w 376"/>
              <a:gd name="T119" fmla="*/ 249 h 376"/>
              <a:gd name="T120" fmla="*/ 302 w 376"/>
              <a:gd name="T121" fmla="*/ 133 h 376"/>
              <a:gd name="T122" fmla="*/ 301 w 376"/>
              <a:gd name="T123" fmla="*/ 136 h 376"/>
              <a:gd name="T124" fmla="*/ 278 w 376"/>
              <a:gd name="T125" fmla="*/ 188 h 3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76" h="376">
                <a:moveTo>
                  <a:pt x="94" y="113"/>
                </a:moveTo>
                <a:cubicBezTo>
                  <a:pt x="91" y="111"/>
                  <a:pt x="90" y="109"/>
                  <a:pt x="87" y="109"/>
                </a:cubicBezTo>
                <a:cubicBezTo>
                  <a:pt x="93" y="103"/>
                  <a:pt x="95" y="103"/>
                  <a:pt x="103" y="106"/>
                </a:cubicBezTo>
                <a:cubicBezTo>
                  <a:pt x="105" y="113"/>
                  <a:pt x="106" y="117"/>
                  <a:pt x="111" y="120"/>
                </a:cubicBezTo>
                <a:lnTo>
                  <a:pt x="111" y="120"/>
                </a:lnTo>
                <a:cubicBezTo>
                  <a:pt x="105" y="123"/>
                  <a:pt x="100" y="129"/>
                  <a:pt x="92" y="128"/>
                </a:cubicBezTo>
                <a:cubicBezTo>
                  <a:pt x="93" y="125"/>
                  <a:pt x="95" y="123"/>
                  <a:pt x="95" y="120"/>
                </a:cubicBezTo>
                <a:lnTo>
                  <a:pt x="100" y="117"/>
                </a:lnTo>
                <a:lnTo>
                  <a:pt x="98" y="117"/>
                </a:lnTo>
                <a:cubicBezTo>
                  <a:pt x="97" y="116"/>
                  <a:pt x="96" y="116"/>
                  <a:pt x="95" y="117"/>
                </a:cubicBezTo>
                <a:cubicBezTo>
                  <a:pt x="95" y="117"/>
                  <a:pt x="91" y="120"/>
                  <a:pt x="88" y="123"/>
                </a:cubicBezTo>
                <a:cubicBezTo>
                  <a:pt x="87" y="124"/>
                  <a:pt x="86" y="125"/>
                  <a:pt x="83" y="126"/>
                </a:cubicBezTo>
                <a:cubicBezTo>
                  <a:pt x="84" y="122"/>
                  <a:pt x="85" y="118"/>
                  <a:pt x="94" y="113"/>
                </a:cubicBezTo>
                <a:close/>
                <a:moveTo>
                  <a:pt x="291" y="94"/>
                </a:moveTo>
                <a:lnTo>
                  <a:pt x="295" y="91"/>
                </a:lnTo>
                <a:lnTo>
                  <a:pt x="295" y="87"/>
                </a:lnTo>
                <a:cubicBezTo>
                  <a:pt x="294" y="89"/>
                  <a:pt x="292" y="91"/>
                  <a:pt x="291" y="94"/>
                </a:cubicBezTo>
                <a:close/>
                <a:moveTo>
                  <a:pt x="376" y="188"/>
                </a:moveTo>
                <a:cubicBezTo>
                  <a:pt x="376" y="292"/>
                  <a:pt x="292" y="376"/>
                  <a:pt x="188" y="376"/>
                </a:cubicBezTo>
                <a:cubicBezTo>
                  <a:pt x="84" y="376"/>
                  <a:pt x="0" y="292"/>
                  <a:pt x="0" y="188"/>
                </a:cubicBezTo>
                <a:cubicBezTo>
                  <a:pt x="0" y="84"/>
                  <a:pt x="84" y="0"/>
                  <a:pt x="188" y="0"/>
                </a:cubicBezTo>
                <a:cubicBezTo>
                  <a:pt x="292" y="0"/>
                  <a:pt x="376" y="84"/>
                  <a:pt x="376" y="188"/>
                </a:cubicBezTo>
                <a:close/>
                <a:moveTo>
                  <a:pt x="184" y="38"/>
                </a:moveTo>
                <a:cubicBezTo>
                  <a:pt x="177" y="44"/>
                  <a:pt x="175" y="45"/>
                  <a:pt x="170" y="45"/>
                </a:cubicBezTo>
                <a:cubicBezTo>
                  <a:pt x="171" y="45"/>
                  <a:pt x="172" y="45"/>
                  <a:pt x="174" y="47"/>
                </a:cubicBezTo>
                <a:cubicBezTo>
                  <a:pt x="180" y="45"/>
                  <a:pt x="180" y="44"/>
                  <a:pt x="182" y="43"/>
                </a:cubicBezTo>
                <a:cubicBezTo>
                  <a:pt x="183" y="43"/>
                  <a:pt x="183" y="43"/>
                  <a:pt x="185" y="44"/>
                </a:cubicBezTo>
                <a:cubicBezTo>
                  <a:pt x="185" y="43"/>
                  <a:pt x="187" y="41"/>
                  <a:pt x="188" y="40"/>
                </a:cubicBezTo>
                <a:cubicBezTo>
                  <a:pt x="191" y="40"/>
                  <a:pt x="193" y="38"/>
                  <a:pt x="194" y="33"/>
                </a:cubicBezTo>
                <a:cubicBezTo>
                  <a:pt x="195" y="32"/>
                  <a:pt x="193" y="31"/>
                  <a:pt x="193" y="31"/>
                </a:cubicBezTo>
                <a:cubicBezTo>
                  <a:pt x="192" y="31"/>
                  <a:pt x="192" y="31"/>
                  <a:pt x="191" y="32"/>
                </a:cubicBezTo>
                <a:cubicBezTo>
                  <a:pt x="190" y="31"/>
                  <a:pt x="188" y="32"/>
                  <a:pt x="185" y="32"/>
                </a:cubicBezTo>
                <a:cubicBezTo>
                  <a:pt x="183" y="33"/>
                  <a:pt x="182" y="33"/>
                  <a:pt x="181" y="33"/>
                </a:cubicBezTo>
                <a:cubicBezTo>
                  <a:pt x="181" y="35"/>
                  <a:pt x="182" y="36"/>
                  <a:pt x="184" y="38"/>
                </a:cubicBezTo>
                <a:close/>
                <a:moveTo>
                  <a:pt x="166" y="51"/>
                </a:moveTo>
                <a:cubicBezTo>
                  <a:pt x="163" y="52"/>
                  <a:pt x="163" y="52"/>
                  <a:pt x="161" y="54"/>
                </a:cubicBezTo>
                <a:cubicBezTo>
                  <a:pt x="161" y="54"/>
                  <a:pt x="161" y="54"/>
                  <a:pt x="163" y="57"/>
                </a:cubicBezTo>
                <a:cubicBezTo>
                  <a:pt x="166" y="56"/>
                  <a:pt x="172" y="58"/>
                  <a:pt x="172" y="61"/>
                </a:cubicBezTo>
                <a:cubicBezTo>
                  <a:pt x="169" y="65"/>
                  <a:pt x="167" y="67"/>
                  <a:pt x="165" y="71"/>
                </a:cubicBezTo>
                <a:cubicBezTo>
                  <a:pt x="162" y="71"/>
                  <a:pt x="160" y="72"/>
                  <a:pt x="157" y="72"/>
                </a:cubicBezTo>
                <a:cubicBezTo>
                  <a:pt x="160" y="73"/>
                  <a:pt x="163" y="73"/>
                  <a:pt x="165" y="73"/>
                </a:cubicBezTo>
                <a:lnTo>
                  <a:pt x="168" y="79"/>
                </a:lnTo>
                <a:cubicBezTo>
                  <a:pt x="174" y="67"/>
                  <a:pt x="178" y="70"/>
                  <a:pt x="182" y="74"/>
                </a:cubicBezTo>
                <a:cubicBezTo>
                  <a:pt x="183" y="73"/>
                  <a:pt x="185" y="71"/>
                  <a:pt x="185" y="68"/>
                </a:cubicBezTo>
                <a:lnTo>
                  <a:pt x="185" y="67"/>
                </a:lnTo>
                <a:cubicBezTo>
                  <a:pt x="183" y="68"/>
                  <a:pt x="183" y="64"/>
                  <a:pt x="183" y="61"/>
                </a:cubicBezTo>
                <a:cubicBezTo>
                  <a:pt x="181" y="60"/>
                  <a:pt x="180" y="58"/>
                  <a:pt x="180" y="57"/>
                </a:cubicBezTo>
                <a:cubicBezTo>
                  <a:pt x="179" y="56"/>
                  <a:pt x="178" y="56"/>
                  <a:pt x="176" y="55"/>
                </a:cubicBezTo>
                <a:cubicBezTo>
                  <a:pt x="173" y="54"/>
                  <a:pt x="173" y="54"/>
                  <a:pt x="172" y="54"/>
                </a:cubicBezTo>
                <a:cubicBezTo>
                  <a:pt x="171" y="53"/>
                  <a:pt x="171" y="52"/>
                  <a:pt x="170" y="51"/>
                </a:cubicBezTo>
                <a:cubicBezTo>
                  <a:pt x="169" y="52"/>
                  <a:pt x="168" y="52"/>
                  <a:pt x="166" y="54"/>
                </a:cubicBezTo>
                <a:cubicBezTo>
                  <a:pt x="166" y="54"/>
                  <a:pt x="166" y="53"/>
                  <a:pt x="167" y="51"/>
                </a:cubicBezTo>
                <a:lnTo>
                  <a:pt x="166" y="51"/>
                </a:lnTo>
                <a:close/>
                <a:moveTo>
                  <a:pt x="155" y="35"/>
                </a:moveTo>
                <a:cubicBezTo>
                  <a:pt x="158" y="35"/>
                  <a:pt x="158" y="35"/>
                  <a:pt x="160" y="34"/>
                </a:cubicBezTo>
                <a:cubicBezTo>
                  <a:pt x="160" y="35"/>
                  <a:pt x="160" y="35"/>
                  <a:pt x="160" y="36"/>
                </a:cubicBezTo>
                <a:cubicBezTo>
                  <a:pt x="160" y="36"/>
                  <a:pt x="160" y="35"/>
                  <a:pt x="162" y="34"/>
                </a:cubicBezTo>
                <a:cubicBezTo>
                  <a:pt x="163" y="34"/>
                  <a:pt x="163" y="34"/>
                  <a:pt x="163" y="31"/>
                </a:cubicBezTo>
                <a:lnTo>
                  <a:pt x="163" y="31"/>
                </a:lnTo>
                <a:cubicBezTo>
                  <a:pt x="156" y="35"/>
                  <a:pt x="156" y="35"/>
                  <a:pt x="155" y="35"/>
                </a:cubicBezTo>
                <a:close/>
                <a:moveTo>
                  <a:pt x="160" y="43"/>
                </a:moveTo>
                <a:lnTo>
                  <a:pt x="160" y="43"/>
                </a:lnTo>
                <a:cubicBezTo>
                  <a:pt x="161" y="42"/>
                  <a:pt x="161" y="41"/>
                  <a:pt x="161" y="40"/>
                </a:cubicBezTo>
                <a:lnTo>
                  <a:pt x="160" y="40"/>
                </a:lnTo>
                <a:cubicBezTo>
                  <a:pt x="159" y="41"/>
                  <a:pt x="157" y="41"/>
                  <a:pt x="157" y="41"/>
                </a:cubicBezTo>
                <a:lnTo>
                  <a:pt x="157" y="42"/>
                </a:lnTo>
                <a:cubicBezTo>
                  <a:pt x="157" y="43"/>
                  <a:pt x="156" y="44"/>
                  <a:pt x="155" y="45"/>
                </a:cubicBezTo>
                <a:cubicBezTo>
                  <a:pt x="156" y="45"/>
                  <a:pt x="157" y="45"/>
                  <a:pt x="160" y="43"/>
                </a:cubicBezTo>
                <a:close/>
                <a:moveTo>
                  <a:pt x="159" y="47"/>
                </a:moveTo>
                <a:lnTo>
                  <a:pt x="159" y="47"/>
                </a:lnTo>
                <a:cubicBezTo>
                  <a:pt x="159" y="48"/>
                  <a:pt x="158" y="50"/>
                  <a:pt x="159" y="55"/>
                </a:cubicBezTo>
                <a:lnTo>
                  <a:pt x="159" y="55"/>
                </a:lnTo>
                <a:cubicBezTo>
                  <a:pt x="160" y="53"/>
                  <a:pt x="160" y="50"/>
                  <a:pt x="159" y="47"/>
                </a:cubicBezTo>
                <a:close/>
                <a:moveTo>
                  <a:pt x="140" y="41"/>
                </a:moveTo>
                <a:lnTo>
                  <a:pt x="140" y="42"/>
                </a:lnTo>
                <a:cubicBezTo>
                  <a:pt x="146" y="42"/>
                  <a:pt x="146" y="42"/>
                  <a:pt x="146" y="42"/>
                </a:cubicBezTo>
                <a:cubicBezTo>
                  <a:pt x="145" y="43"/>
                  <a:pt x="143" y="43"/>
                  <a:pt x="142" y="44"/>
                </a:cubicBezTo>
                <a:cubicBezTo>
                  <a:pt x="144" y="45"/>
                  <a:pt x="145" y="47"/>
                  <a:pt x="146" y="47"/>
                </a:cubicBezTo>
                <a:cubicBezTo>
                  <a:pt x="147" y="47"/>
                  <a:pt x="148" y="47"/>
                  <a:pt x="149" y="48"/>
                </a:cubicBezTo>
                <a:cubicBezTo>
                  <a:pt x="150" y="46"/>
                  <a:pt x="151" y="45"/>
                  <a:pt x="152" y="44"/>
                </a:cubicBezTo>
                <a:lnTo>
                  <a:pt x="153" y="43"/>
                </a:lnTo>
                <a:cubicBezTo>
                  <a:pt x="151" y="44"/>
                  <a:pt x="150" y="45"/>
                  <a:pt x="149" y="45"/>
                </a:cubicBezTo>
                <a:cubicBezTo>
                  <a:pt x="149" y="44"/>
                  <a:pt x="149" y="43"/>
                  <a:pt x="149" y="42"/>
                </a:cubicBezTo>
                <a:cubicBezTo>
                  <a:pt x="149" y="41"/>
                  <a:pt x="149" y="40"/>
                  <a:pt x="150" y="40"/>
                </a:cubicBezTo>
                <a:lnTo>
                  <a:pt x="150" y="39"/>
                </a:lnTo>
                <a:cubicBezTo>
                  <a:pt x="148" y="39"/>
                  <a:pt x="147" y="39"/>
                  <a:pt x="146" y="39"/>
                </a:cubicBezTo>
                <a:cubicBezTo>
                  <a:pt x="145" y="39"/>
                  <a:pt x="145" y="39"/>
                  <a:pt x="145" y="39"/>
                </a:cubicBezTo>
                <a:cubicBezTo>
                  <a:pt x="142" y="40"/>
                  <a:pt x="141" y="40"/>
                  <a:pt x="140" y="41"/>
                </a:cubicBezTo>
                <a:close/>
                <a:moveTo>
                  <a:pt x="127" y="53"/>
                </a:moveTo>
                <a:cubicBezTo>
                  <a:pt x="129" y="58"/>
                  <a:pt x="136" y="58"/>
                  <a:pt x="145" y="51"/>
                </a:cubicBezTo>
                <a:lnTo>
                  <a:pt x="146" y="50"/>
                </a:lnTo>
                <a:cubicBezTo>
                  <a:pt x="143" y="50"/>
                  <a:pt x="142" y="48"/>
                  <a:pt x="142" y="48"/>
                </a:cubicBezTo>
                <a:cubicBezTo>
                  <a:pt x="141" y="48"/>
                  <a:pt x="140" y="48"/>
                  <a:pt x="138" y="49"/>
                </a:cubicBezTo>
                <a:cubicBezTo>
                  <a:pt x="137" y="48"/>
                  <a:pt x="136" y="47"/>
                  <a:pt x="135" y="46"/>
                </a:cubicBezTo>
                <a:cubicBezTo>
                  <a:pt x="135" y="44"/>
                  <a:pt x="135" y="44"/>
                  <a:pt x="134" y="43"/>
                </a:cubicBezTo>
                <a:lnTo>
                  <a:pt x="134" y="43"/>
                </a:lnTo>
                <a:cubicBezTo>
                  <a:pt x="133" y="44"/>
                  <a:pt x="131" y="45"/>
                  <a:pt x="131" y="47"/>
                </a:cubicBezTo>
                <a:cubicBezTo>
                  <a:pt x="131" y="48"/>
                  <a:pt x="132" y="49"/>
                  <a:pt x="132" y="50"/>
                </a:cubicBezTo>
                <a:cubicBezTo>
                  <a:pt x="131" y="51"/>
                  <a:pt x="131" y="52"/>
                  <a:pt x="131" y="52"/>
                </a:cubicBezTo>
                <a:cubicBezTo>
                  <a:pt x="130" y="52"/>
                  <a:pt x="128" y="53"/>
                  <a:pt x="127" y="53"/>
                </a:cubicBezTo>
                <a:close/>
                <a:moveTo>
                  <a:pt x="102" y="38"/>
                </a:moveTo>
                <a:cubicBezTo>
                  <a:pt x="104" y="36"/>
                  <a:pt x="107" y="35"/>
                  <a:pt x="110" y="33"/>
                </a:cubicBezTo>
                <a:cubicBezTo>
                  <a:pt x="107" y="35"/>
                  <a:pt x="104" y="36"/>
                  <a:pt x="102" y="38"/>
                </a:cubicBezTo>
                <a:close/>
                <a:moveTo>
                  <a:pt x="205" y="283"/>
                </a:moveTo>
                <a:cubicBezTo>
                  <a:pt x="205" y="283"/>
                  <a:pt x="175" y="281"/>
                  <a:pt x="157" y="265"/>
                </a:cubicBezTo>
                <a:cubicBezTo>
                  <a:pt x="155" y="265"/>
                  <a:pt x="151" y="265"/>
                  <a:pt x="145" y="270"/>
                </a:cubicBezTo>
                <a:cubicBezTo>
                  <a:pt x="143" y="269"/>
                  <a:pt x="141" y="268"/>
                  <a:pt x="139" y="267"/>
                </a:cubicBezTo>
                <a:lnTo>
                  <a:pt x="144" y="262"/>
                </a:lnTo>
                <a:cubicBezTo>
                  <a:pt x="137" y="248"/>
                  <a:pt x="135" y="248"/>
                  <a:pt x="130" y="247"/>
                </a:cubicBezTo>
                <a:cubicBezTo>
                  <a:pt x="119" y="246"/>
                  <a:pt x="119" y="246"/>
                  <a:pt x="116" y="236"/>
                </a:cubicBezTo>
                <a:lnTo>
                  <a:pt x="114" y="234"/>
                </a:lnTo>
                <a:cubicBezTo>
                  <a:pt x="107" y="228"/>
                  <a:pt x="99" y="225"/>
                  <a:pt x="90" y="221"/>
                </a:cubicBezTo>
                <a:lnTo>
                  <a:pt x="85" y="222"/>
                </a:lnTo>
                <a:cubicBezTo>
                  <a:pt x="80" y="219"/>
                  <a:pt x="77" y="218"/>
                  <a:pt x="73" y="215"/>
                </a:cubicBezTo>
                <a:cubicBezTo>
                  <a:pt x="66" y="221"/>
                  <a:pt x="64" y="220"/>
                  <a:pt x="50" y="210"/>
                </a:cubicBezTo>
                <a:cubicBezTo>
                  <a:pt x="50" y="209"/>
                  <a:pt x="46" y="203"/>
                  <a:pt x="38" y="198"/>
                </a:cubicBezTo>
                <a:lnTo>
                  <a:pt x="37" y="195"/>
                </a:lnTo>
                <a:cubicBezTo>
                  <a:pt x="37" y="192"/>
                  <a:pt x="37" y="189"/>
                  <a:pt x="38" y="186"/>
                </a:cubicBezTo>
                <a:cubicBezTo>
                  <a:pt x="41" y="182"/>
                  <a:pt x="41" y="182"/>
                  <a:pt x="42" y="178"/>
                </a:cubicBezTo>
                <a:cubicBezTo>
                  <a:pt x="39" y="177"/>
                  <a:pt x="37" y="179"/>
                  <a:pt x="33" y="183"/>
                </a:cubicBezTo>
                <a:cubicBezTo>
                  <a:pt x="31" y="183"/>
                  <a:pt x="29" y="182"/>
                  <a:pt x="27" y="181"/>
                </a:cubicBezTo>
                <a:cubicBezTo>
                  <a:pt x="27" y="179"/>
                  <a:pt x="25" y="170"/>
                  <a:pt x="26" y="161"/>
                </a:cubicBezTo>
                <a:cubicBezTo>
                  <a:pt x="29" y="160"/>
                  <a:pt x="29" y="160"/>
                  <a:pt x="35" y="149"/>
                </a:cubicBezTo>
                <a:cubicBezTo>
                  <a:pt x="47" y="149"/>
                  <a:pt x="47" y="149"/>
                  <a:pt x="53" y="154"/>
                </a:cubicBezTo>
                <a:cubicBezTo>
                  <a:pt x="55" y="153"/>
                  <a:pt x="57" y="152"/>
                  <a:pt x="59" y="151"/>
                </a:cubicBezTo>
                <a:lnTo>
                  <a:pt x="60" y="156"/>
                </a:lnTo>
                <a:cubicBezTo>
                  <a:pt x="62" y="156"/>
                  <a:pt x="63" y="156"/>
                  <a:pt x="66" y="155"/>
                </a:cubicBezTo>
                <a:cubicBezTo>
                  <a:pt x="65" y="162"/>
                  <a:pt x="67" y="170"/>
                  <a:pt x="67" y="177"/>
                </a:cubicBezTo>
                <a:cubicBezTo>
                  <a:pt x="69" y="175"/>
                  <a:pt x="73" y="172"/>
                  <a:pt x="75" y="170"/>
                </a:cubicBezTo>
                <a:lnTo>
                  <a:pt x="72" y="164"/>
                </a:lnTo>
                <a:cubicBezTo>
                  <a:pt x="74" y="160"/>
                  <a:pt x="74" y="159"/>
                  <a:pt x="77" y="153"/>
                </a:cubicBezTo>
                <a:cubicBezTo>
                  <a:pt x="77" y="154"/>
                  <a:pt x="77" y="156"/>
                  <a:pt x="76" y="157"/>
                </a:cubicBezTo>
                <a:cubicBezTo>
                  <a:pt x="80" y="155"/>
                  <a:pt x="84" y="154"/>
                  <a:pt x="88" y="151"/>
                </a:cubicBezTo>
                <a:cubicBezTo>
                  <a:pt x="91" y="151"/>
                  <a:pt x="94" y="152"/>
                  <a:pt x="96" y="152"/>
                </a:cubicBezTo>
                <a:cubicBezTo>
                  <a:pt x="104" y="143"/>
                  <a:pt x="104" y="143"/>
                  <a:pt x="107" y="140"/>
                </a:cubicBezTo>
                <a:cubicBezTo>
                  <a:pt x="120" y="134"/>
                  <a:pt x="120" y="134"/>
                  <a:pt x="155" y="125"/>
                </a:cubicBezTo>
                <a:cubicBezTo>
                  <a:pt x="152" y="124"/>
                  <a:pt x="152" y="124"/>
                  <a:pt x="149" y="121"/>
                </a:cubicBezTo>
                <a:cubicBezTo>
                  <a:pt x="151" y="120"/>
                  <a:pt x="152" y="118"/>
                  <a:pt x="154" y="117"/>
                </a:cubicBezTo>
                <a:cubicBezTo>
                  <a:pt x="153" y="117"/>
                  <a:pt x="153" y="117"/>
                  <a:pt x="138" y="119"/>
                </a:cubicBezTo>
                <a:cubicBezTo>
                  <a:pt x="146" y="113"/>
                  <a:pt x="153" y="113"/>
                  <a:pt x="166" y="113"/>
                </a:cubicBezTo>
                <a:cubicBezTo>
                  <a:pt x="170" y="113"/>
                  <a:pt x="170" y="113"/>
                  <a:pt x="182" y="103"/>
                </a:cubicBezTo>
                <a:cubicBezTo>
                  <a:pt x="179" y="103"/>
                  <a:pt x="178" y="103"/>
                  <a:pt x="173" y="105"/>
                </a:cubicBezTo>
                <a:cubicBezTo>
                  <a:pt x="174" y="103"/>
                  <a:pt x="174" y="103"/>
                  <a:pt x="175" y="100"/>
                </a:cubicBezTo>
                <a:cubicBezTo>
                  <a:pt x="174" y="98"/>
                  <a:pt x="173" y="96"/>
                  <a:pt x="172" y="95"/>
                </a:cubicBezTo>
                <a:cubicBezTo>
                  <a:pt x="173" y="92"/>
                  <a:pt x="173" y="92"/>
                  <a:pt x="175" y="89"/>
                </a:cubicBezTo>
                <a:cubicBezTo>
                  <a:pt x="171" y="87"/>
                  <a:pt x="167" y="87"/>
                  <a:pt x="163" y="88"/>
                </a:cubicBezTo>
                <a:cubicBezTo>
                  <a:pt x="157" y="79"/>
                  <a:pt x="157" y="79"/>
                  <a:pt x="154" y="78"/>
                </a:cubicBezTo>
                <a:cubicBezTo>
                  <a:pt x="154" y="80"/>
                  <a:pt x="154" y="82"/>
                  <a:pt x="154" y="84"/>
                </a:cubicBezTo>
                <a:cubicBezTo>
                  <a:pt x="152" y="83"/>
                  <a:pt x="150" y="83"/>
                  <a:pt x="148" y="83"/>
                </a:cubicBezTo>
                <a:cubicBezTo>
                  <a:pt x="141" y="91"/>
                  <a:pt x="132" y="98"/>
                  <a:pt x="125" y="107"/>
                </a:cubicBezTo>
                <a:cubicBezTo>
                  <a:pt x="121" y="102"/>
                  <a:pt x="119" y="89"/>
                  <a:pt x="118" y="84"/>
                </a:cubicBezTo>
                <a:cubicBezTo>
                  <a:pt x="121" y="83"/>
                  <a:pt x="124" y="81"/>
                  <a:pt x="126" y="80"/>
                </a:cubicBezTo>
                <a:lnTo>
                  <a:pt x="132" y="77"/>
                </a:lnTo>
                <a:cubicBezTo>
                  <a:pt x="150" y="66"/>
                  <a:pt x="150" y="66"/>
                  <a:pt x="157" y="69"/>
                </a:cubicBezTo>
                <a:cubicBezTo>
                  <a:pt x="159" y="67"/>
                  <a:pt x="161" y="66"/>
                  <a:pt x="162" y="64"/>
                </a:cubicBezTo>
                <a:lnTo>
                  <a:pt x="161" y="61"/>
                </a:lnTo>
                <a:cubicBezTo>
                  <a:pt x="157" y="62"/>
                  <a:pt x="156" y="63"/>
                  <a:pt x="154" y="63"/>
                </a:cubicBezTo>
                <a:cubicBezTo>
                  <a:pt x="152" y="59"/>
                  <a:pt x="153" y="55"/>
                  <a:pt x="153" y="51"/>
                </a:cubicBezTo>
                <a:lnTo>
                  <a:pt x="152" y="50"/>
                </a:lnTo>
                <a:cubicBezTo>
                  <a:pt x="145" y="64"/>
                  <a:pt x="145" y="64"/>
                  <a:pt x="137" y="63"/>
                </a:cubicBezTo>
                <a:cubicBezTo>
                  <a:pt x="137" y="63"/>
                  <a:pt x="137" y="62"/>
                  <a:pt x="136" y="62"/>
                </a:cubicBezTo>
                <a:cubicBezTo>
                  <a:pt x="133" y="61"/>
                  <a:pt x="133" y="61"/>
                  <a:pt x="129" y="60"/>
                </a:cubicBezTo>
                <a:cubicBezTo>
                  <a:pt x="127" y="61"/>
                  <a:pt x="125" y="61"/>
                  <a:pt x="124" y="62"/>
                </a:cubicBezTo>
                <a:cubicBezTo>
                  <a:pt x="124" y="62"/>
                  <a:pt x="124" y="61"/>
                  <a:pt x="124" y="61"/>
                </a:cubicBezTo>
                <a:cubicBezTo>
                  <a:pt x="123" y="60"/>
                  <a:pt x="122" y="60"/>
                  <a:pt x="121" y="60"/>
                </a:cubicBezTo>
                <a:cubicBezTo>
                  <a:pt x="121" y="59"/>
                  <a:pt x="121" y="57"/>
                  <a:pt x="120" y="56"/>
                </a:cubicBezTo>
                <a:cubicBezTo>
                  <a:pt x="105" y="64"/>
                  <a:pt x="105" y="64"/>
                  <a:pt x="102" y="61"/>
                </a:cubicBezTo>
                <a:cubicBezTo>
                  <a:pt x="110" y="60"/>
                  <a:pt x="110" y="59"/>
                  <a:pt x="119" y="55"/>
                </a:cubicBezTo>
                <a:cubicBezTo>
                  <a:pt x="117" y="55"/>
                  <a:pt x="116" y="55"/>
                  <a:pt x="115" y="54"/>
                </a:cubicBezTo>
                <a:lnTo>
                  <a:pt x="116" y="51"/>
                </a:lnTo>
                <a:cubicBezTo>
                  <a:pt x="115" y="50"/>
                  <a:pt x="113" y="50"/>
                  <a:pt x="112" y="49"/>
                </a:cubicBezTo>
                <a:cubicBezTo>
                  <a:pt x="108" y="51"/>
                  <a:pt x="107" y="51"/>
                  <a:pt x="103" y="50"/>
                </a:cubicBezTo>
                <a:cubicBezTo>
                  <a:pt x="104" y="48"/>
                  <a:pt x="106" y="46"/>
                  <a:pt x="107" y="45"/>
                </a:cubicBezTo>
                <a:cubicBezTo>
                  <a:pt x="104" y="44"/>
                  <a:pt x="103" y="44"/>
                  <a:pt x="97" y="45"/>
                </a:cubicBezTo>
                <a:cubicBezTo>
                  <a:pt x="97" y="44"/>
                  <a:pt x="98" y="43"/>
                  <a:pt x="98" y="42"/>
                </a:cubicBezTo>
                <a:cubicBezTo>
                  <a:pt x="98" y="42"/>
                  <a:pt x="98" y="41"/>
                  <a:pt x="97" y="41"/>
                </a:cubicBezTo>
                <a:cubicBezTo>
                  <a:pt x="98" y="40"/>
                  <a:pt x="98" y="40"/>
                  <a:pt x="98" y="40"/>
                </a:cubicBezTo>
                <a:cubicBezTo>
                  <a:pt x="89" y="45"/>
                  <a:pt x="80" y="52"/>
                  <a:pt x="71" y="60"/>
                </a:cubicBezTo>
                <a:cubicBezTo>
                  <a:pt x="73" y="60"/>
                  <a:pt x="74" y="61"/>
                  <a:pt x="76" y="61"/>
                </a:cubicBezTo>
                <a:cubicBezTo>
                  <a:pt x="63" y="72"/>
                  <a:pt x="54" y="80"/>
                  <a:pt x="47" y="86"/>
                </a:cubicBezTo>
                <a:cubicBezTo>
                  <a:pt x="28" y="113"/>
                  <a:pt x="16" y="145"/>
                  <a:pt x="14" y="180"/>
                </a:cubicBezTo>
                <a:cubicBezTo>
                  <a:pt x="14" y="180"/>
                  <a:pt x="14" y="181"/>
                  <a:pt x="14" y="181"/>
                </a:cubicBezTo>
                <a:cubicBezTo>
                  <a:pt x="43" y="199"/>
                  <a:pt x="56" y="232"/>
                  <a:pt x="57" y="233"/>
                </a:cubicBezTo>
                <a:cubicBezTo>
                  <a:pt x="37" y="263"/>
                  <a:pt x="53" y="272"/>
                  <a:pt x="64" y="278"/>
                </a:cubicBezTo>
                <a:cubicBezTo>
                  <a:pt x="65" y="281"/>
                  <a:pt x="66" y="284"/>
                  <a:pt x="67" y="287"/>
                </a:cubicBezTo>
                <a:cubicBezTo>
                  <a:pt x="71" y="291"/>
                  <a:pt x="85" y="304"/>
                  <a:pt x="97" y="307"/>
                </a:cubicBezTo>
                <a:cubicBezTo>
                  <a:pt x="101" y="326"/>
                  <a:pt x="111" y="340"/>
                  <a:pt x="127" y="351"/>
                </a:cubicBezTo>
                <a:cubicBezTo>
                  <a:pt x="135" y="354"/>
                  <a:pt x="144" y="357"/>
                  <a:pt x="153" y="359"/>
                </a:cubicBezTo>
                <a:cubicBezTo>
                  <a:pt x="152" y="357"/>
                  <a:pt x="152" y="356"/>
                  <a:pt x="153" y="354"/>
                </a:cubicBezTo>
                <a:lnTo>
                  <a:pt x="148" y="353"/>
                </a:lnTo>
                <a:cubicBezTo>
                  <a:pt x="152" y="352"/>
                  <a:pt x="153" y="352"/>
                  <a:pt x="157" y="352"/>
                </a:cubicBezTo>
                <a:cubicBezTo>
                  <a:pt x="157" y="351"/>
                  <a:pt x="156" y="350"/>
                  <a:pt x="155" y="349"/>
                </a:cubicBezTo>
                <a:cubicBezTo>
                  <a:pt x="159" y="347"/>
                  <a:pt x="164" y="347"/>
                  <a:pt x="167" y="344"/>
                </a:cubicBezTo>
                <a:cubicBezTo>
                  <a:pt x="168" y="344"/>
                  <a:pt x="169" y="345"/>
                  <a:pt x="170" y="345"/>
                </a:cubicBezTo>
                <a:lnTo>
                  <a:pt x="173" y="343"/>
                </a:lnTo>
                <a:cubicBezTo>
                  <a:pt x="174" y="334"/>
                  <a:pt x="174" y="334"/>
                  <a:pt x="172" y="330"/>
                </a:cubicBezTo>
                <a:cubicBezTo>
                  <a:pt x="195" y="316"/>
                  <a:pt x="195" y="316"/>
                  <a:pt x="191" y="308"/>
                </a:cubicBezTo>
                <a:cubicBezTo>
                  <a:pt x="204" y="294"/>
                  <a:pt x="204" y="294"/>
                  <a:pt x="205" y="286"/>
                </a:cubicBezTo>
                <a:cubicBezTo>
                  <a:pt x="205" y="285"/>
                  <a:pt x="205" y="284"/>
                  <a:pt x="205" y="283"/>
                </a:cubicBezTo>
                <a:close/>
                <a:moveTo>
                  <a:pt x="163" y="115"/>
                </a:moveTo>
                <a:lnTo>
                  <a:pt x="163" y="115"/>
                </a:lnTo>
                <a:cubicBezTo>
                  <a:pt x="163" y="115"/>
                  <a:pt x="169" y="119"/>
                  <a:pt x="170" y="121"/>
                </a:cubicBezTo>
                <a:lnTo>
                  <a:pt x="174" y="117"/>
                </a:lnTo>
                <a:lnTo>
                  <a:pt x="163" y="115"/>
                </a:lnTo>
                <a:close/>
                <a:moveTo>
                  <a:pt x="91" y="194"/>
                </a:moveTo>
                <a:lnTo>
                  <a:pt x="85" y="191"/>
                </a:lnTo>
                <a:lnTo>
                  <a:pt x="84" y="191"/>
                </a:lnTo>
                <a:cubicBezTo>
                  <a:pt x="80" y="192"/>
                  <a:pt x="80" y="192"/>
                  <a:pt x="81" y="198"/>
                </a:cubicBezTo>
                <a:cubicBezTo>
                  <a:pt x="85" y="198"/>
                  <a:pt x="85" y="198"/>
                  <a:pt x="90" y="203"/>
                </a:cubicBezTo>
                <a:lnTo>
                  <a:pt x="94" y="199"/>
                </a:lnTo>
                <a:lnTo>
                  <a:pt x="91" y="194"/>
                </a:lnTo>
                <a:close/>
                <a:moveTo>
                  <a:pt x="72" y="186"/>
                </a:moveTo>
                <a:cubicBezTo>
                  <a:pt x="69" y="181"/>
                  <a:pt x="69" y="181"/>
                  <a:pt x="63" y="184"/>
                </a:cubicBezTo>
                <a:cubicBezTo>
                  <a:pt x="63" y="183"/>
                  <a:pt x="63" y="178"/>
                  <a:pt x="58" y="178"/>
                </a:cubicBezTo>
                <a:cubicBezTo>
                  <a:pt x="56" y="178"/>
                  <a:pt x="54" y="178"/>
                  <a:pt x="52" y="178"/>
                </a:cubicBezTo>
                <a:cubicBezTo>
                  <a:pt x="53" y="179"/>
                  <a:pt x="55" y="182"/>
                  <a:pt x="62" y="184"/>
                </a:cubicBezTo>
                <a:lnTo>
                  <a:pt x="63" y="184"/>
                </a:lnTo>
                <a:cubicBezTo>
                  <a:pt x="66" y="189"/>
                  <a:pt x="66" y="189"/>
                  <a:pt x="73" y="191"/>
                </a:cubicBezTo>
                <a:lnTo>
                  <a:pt x="75" y="189"/>
                </a:lnTo>
                <a:cubicBezTo>
                  <a:pt x="75" y="189"/>
                  <a:pt x="74" y="188"/>
                  <a:pt x="72" y="186"/>
                </a:cubicBezTo>
                <a:close/>
                <a:moveTo>
                  <a:pt x="232" y="54"/>
                </a:moveTo>
                <a:cubicBezTo>
                  <a:pt x="233" y="53"/>
                  <a:pt x="233" y="53"/>
                  <a:pt x="238" y="53"/>
                </a:cubicBezTo>
                <a:cubicBezTo>
                  <a:pt x="237" y="51"/>
                  <a:pt x="235" y="49"/>
                  <a:pt x="234" y="47"/>
                </a:cubicBezTo>
                <a:cubicBezTo>
                  <a:pt x="235" y="47"/>
                  <a:pt x="236" y="47"/>
                  <a:pt x="238" y="48"/>
                </a:cubicBezTo>
                <a:cubicBezTo>
                  <a:pt x="237" y="47"/>
                  <a:pt x="237" y="45"/>
                  <a:pt x="237" y="44"/>
                </a:cubicBezTo>
                <a:cubicBezTo>
                  <a:pt x="230" y="38"/>
                  <a:pt x="228" y="31"/>
                  <a:pt x="228" y="31"/>
                </a:cubicBezTo>
                <a:lnTo>
                  <a:pt x="228" y="31"/>
                </a:lnTo>
                <a:cubicBezTo>
                  <a:pt x="224" y="34"/>
                  <a:pt x="224" y="34"/>
                  <a:pt x="222" y="33"/>
                </a:cubicBezTo>
                <a:cubicBezTo>
                  <a:pt x="222" y="32"/>
                  <a:pt x="221" y="31"/>
                  <a:pt x="220" y="31"/>
                </a:cubicBezTo>
                <a:cubicBezTo>
                  <a:pt x="221" y="30"/>
                  <a:pt x="222" y="30"/>
                  <a:pt x="223" y="30"/>
                </a:cubicBezTo>
                <a:lnTo>
                  <a:pt x="219" y="28"/>
                </a:lnTo>
                <a:lnTo>
                  <a:pt x="219" y="28"/>
                </a:lnTo>
                <a:lnTo>
                  <a:pt x="218" y="28"/>
                </a:lnTo>
                <a:lnTo>
                  <a:pt x="218" y="28"/>
                </a:lnTo>
                <a:cubicBezTo>
                  <a:pt x="217" y="29"/>
                  <a:pt x="216" y="30"/>
                  <a:pt x="215" y="30"/>
                </a:cubicBezTo>
                <a:cubicBezTo>
                  <a:pt x="215" y="30"/>
                  <a:pt x="215" y="30"/>
                  <a:pt x="214" y="30"/>
                </a:cubicBezTo>
                <a:cubicBezTo>
                  <a:pt x="214" y="30"/>
                  <a:pt x="214" y="30"/>
                  <a:pt x="213" y="30"/>
                </a:cubicBezTo>
                <a:cubicBezTo>
                  <a:pt x="212" y="31"/>
                  <a:pt x="212" y="32"/>
                  <a:pt x="212" y="33"/>
                </a:cubicBezTo>
                <a:cubicBezTo>
                  <a:pt x="211" y="33"/>
                  <a:pt x="210" y="32"/>
                  <a:pt x="209" y="32"/>
                </a:cubicBezTo>
                <a:cubicBezTo>
                  <a:pt x="207" y="32"/>
                  <a:pt x="205" y="32"/>
                  <a:pt x="205" y="32"/>
                </a:cubicBezTo>
                <a:cubicBezTo>
                  <a:pt x="205" y="32"/>
                  <a:pt x="203" y="31"/>
                  <a:pt x="200" y="30"/>
                </a:cubicBezTo>
                <a:cubicBezTo>
                  <a:pt x="200" y="31"/>
                  <a:pt x="200" y="33"/>
                  <a:pt x="200" y="34"/>
                </a:cubicBezTo>
                <a:cubicBezTo>
                  <a:pt x="199" y="34"/>
                  <a:pt x="199" y="34"/>
                  <a:pt x="197" y="33"/>
                </a:cubicBezTo>
                <a:cubicBezTo>
                  <a:pt x="195" y="36"/>
                  <a:pt x="193" y="39"/>
                  <a:pt x="189" y="43"/>
                </a:cubicBezTo>
                <a:cubicBezTo>
                  <a:pt x="191" y="43"/>
                  <a:pt x="194" y="44"/>
                  <a:pt x="194" y="44"/>
                </a:cubicBezTo>
                <a:cubicBezTo>
                  <a:pt x="197" y="46"/>
                  <a:pt x="198" y="49"/>
                  <a:pt x="200" y="52"/>
                </a:cubicBezTo>
                <a:cubicBezTo>
                  <a:pt x="201" y="53"/>
                  <a:pt x="200" y="54"/>
                  <a:pt x="200" y="57"/>
                </a:cubicBezTo>
                <a:cubicBezTo>
                  <a:pt x="201" y="58"/>
                  <a:pt x="202" y="59"/>
                  <a:pt x="203" y="60"/>
                </a:cubicBezTo>
                <a:cubicBezTo>
                  <a:pt x="202" y="63"/>
                  <a:pt x="201" y="65"/>
                  <a:pt x="199" y="67"/>
                </a:cubicBezTo>
                <a:lnTo>
                  <a:pt x="199" y="69"/>
                </a:lnTo>
                <a:cubicBezTo>
                  <a:pt x="199" y="72"/>
                  <a:pt x="201" y="74"/>
                  <a:pt x="201" y="77"/>
                </a:cubicBezTo>
                <a:cubicBezTo>
                  <a:pt x="204" y="78"/>
                  <a:pt x="206" y="81"/>
                  <a:pt x="209" y="81"/>
                </a:cubicBezTo>
                <a:cubicBezTo>
                  <a:pt x="211" y="81"/>
                  <a:pt x="211" y="79"/>
                  <a:pt x="211" y="77"/>
                </a:cubicBezTo>
                <a:cubicBezTo>
                  <a:pt x="215" y="76"/>
                  <a:pt x="228" y="68"/>
                  <a:pt x="237" y="57"/>
                </a:cubicBezTo>
                <a:cubicBezTo>
                  <a:pt x="236" y="57"/>
                  <a:pt x="232" y="55"/>
                  <a:pt x="232" y="54"/>
                </a:cubicBezTo>
                <a:close/>
                <a:moveTo>
                  <a:pt x="254" y="64"/>
                </a:moveTo>
                <a:cubicBezTo>
                  <a:pt x="251" y="64"/>
                  <a:pt x="249" y="64"/>
                  <a:pt x="246" y="65"/>
                </a:cubicBezTo>
                <a:cubicBezTo>
                  <a:pt x="244" y="65"/>
                  <a:pt x="242" y="66"/>
                  <a:pt x="241" y="67"/>
                </a:cubicBezTo>
                <a:cubicBezTo>
                  <a:pt x="242" y="68"/>
                  <a:pt x="244" y="69"/>
                  <a:pt x="245" y="70"/>
                </a:cubicBezTo>
                <a:cubicBezTo>
                  <a:pt x="254" y="68"/>
                  <a:pt x="254" y="67"/>
                  <a:pt x="254" y="65"/>
                </a:cubicBezTo>
                <a:lnTo>
                  <a:pt x="254" y="64"/>
                </a:lnTo>
                <a:close/>
                <a:moveTo>
                  <a:pt x="265" y="38"/>
                </a:moveTo>
                <a:cubicBezTo>
                  <a:pt x="273" y="46"/>
                  <a:pt x="274" y="47"/>
                  <a:pt x="277" y="54"/>
                </a:cubicBezTo>
                <a:cubicBezTo>
                  <a:pt x="276" y="59"/>
                  <a:pt x="276" y="59"/>
                  <a:pt x="286" y="66"/>
                </a:cubicBezTo>
                <a:cubicBezTo>
                  <a:pt x="286" y="66"/>
                  <a:pt x="287" y="66"/>
                  <a:pt x="287" y="65"/>
                </a:cubicBezTo>
                <a:cubicBezTo>
                  <a:pt x="286" y="63"/>
                  <a:pt x="286" y="63"/>
                  <a:pt x="283" y="59"/>
                </a:cubicBezTo>
                <a:lnTo>
                  <a:pt x="284" y="60"/>
                </a:lnTo>
                <a:lnTo>
                  <a:pt x="285" y="60"/>
                </a:lnTo>
                <a:lnTo>
                  <a:pt x="286" y="61"/>
                </a:lnTo>
                <a:lnTo>
                  <a:pt x="286" y="62"/>
                </a:lnTo>
                <a:lnTo>
                  <a:pt x="287" y="63"/>
                </a:lnTo>
                <a:lnTo>
                  <a:pt x="288" y="64"/>
                </a:lnTo>
                <a:lnTo>
                  <a:pt x="289" y="64"/>
                </a:lnTo>
                <a:lnTo>
                  <a:pt x="290" y="65"/>
                </a:lnTo>
                <a:lnTo>
                  <a:pt x="291" y="65"/>
                </a:lnTo>
                <a:cubicBezTo>
                  <a:pt x="293" y="61"/>
                  <a:pt x="293" y="61"/>
                  <a:pt x="282" y="47"/>
                </a:cubicBezTo>
                <a:lnTo>
                  <a:pt x="285" y="48"/>
                </a:lnTo>
                <a:lnTo>
                  <a:pt x="291" y="55"/>
                </a:lnTo>
                <a:cubicBezTo>
                  <a:pt x="292" y="55"/>
                  <a:pt x="294" y="55"/>
                  <a:pt x="295" y="54"/>
                </a:cubicBezTo>
                <a:cubicBezTo>
                  <a:pt x="296" y="53"/>
                  <a:pt x="296" y="53"/>
                  <a:pt x="297" y="53"/>
                </a:cubicBezTo>
                <a:cubicBezTo>
                  <a:pt x="306" y="70"/>
                  <a:pt x="306" y="70"/>
                  <a:pt x="306" y="74"/>
                </a:cubicBezTo>
                <a:cubicBezTo>
                  <a:pt x="304" y="74"/>
                  <a:pt x="304" y="74"/>
                  <a:pt x="301" y="72"/>
                </a:cubicBezTo>
                <a:cubicBezTo>
                  <a:pt x="301" y="73"/>
                  <a:pt x="300" y="75"/>
                  <a:pt x="300" y="76"/>
                </a:cubicBezTo>
                <a:cubicBezTo>
                  <a:pt x="298" y="75"/>
                  <a:pt x="298" y="75"/>
                  <a:pt x="292" y="69"/>
                </a:cubicBezTo>
                <a:cubicBezTo>
                  <a:pt x="292" y="71"/>
                  <a:pt x="292" y="71"/>
                  <a:pt x="297" y="77"/>
                </a:cubicBezTo>
                <a:cubicBezTo>
                  <a:pt x="297" y="78"/>
                  <a:pt x="296" y="79"/>
                  <a:pt x="295" y="79"/>
                </a:cubicBezTo>
                <a:cubicBezTo>
                  <a:pt x="295" y="81"/>
                  <a:pt x="295" y="83"/>
                  <a:pt x="295" y="85"/>
                </a:cubicBezTo>
                <a:cubicBezTo>
                  <a:pt x="289" y="83"/>
                  <a:pt x="289" y="83"/>
                  <a:pt x="285" y="81"/>
                </a:cubicBezTo>
                <a:cubicBezTo>
                  <a:pt x="284" y="80"/>
                  <a:pt x="284" y="80"/>
                  <a:pt x="284" y="80"/>
                </a:cubicBezTo>
                <a:lnTo>
                  <a:pt x="283" y="79"/>
                </a:lnTo>
                <a:lnTo>
                  <a:pt x="283" y="78"/>
                </a:lnTo>
                <a:lnTo>
                  <a:pt x="282" y="77"/>
                </a:lnTo>
                <a:lnTo>
                  <a:pt x="281" y="76"/>
                </a:lnTo>
                <a:lnTo>
                  <a:pt x="281" y="75"/>
                </a:lnTo>
                <a:lnTo>
                  <a:pt x="280" y="74"/>
                </a:lnTo>
                <a:lnTo>
                  <a:pt x="279" y="74"/>
                </a:lnTo>
                <a:cubicBezTo>
                  <a:pt x="278" y="74"/>
                  <a:pt x="277" y="75"/>
                  <a:pt x="277" y="76"/>
                </a:cubicBezTo>
                <a:cubicBezTo>
                  <a:pt x="277" y="77"/>
                  <a:pt x="277" y="79"/>
                  <a:pt x="285" y="85"/>
                </a:cubicBezTo>
                <a:cubicBezTo>
                  <a:pt x="286" y="87"/>
                  <a:pt x="286" y="89"/>
                  <a:pt x="286" y="91"/>
                </a:cubicBezTo>
                <a:cubicBezTo>
                  <a:pt x="287" y="92"/>
                  <a:pt x="288" y="93"/>
                  <a:pt x="288" y="94"/>
                </a:cubicBezTo>
                <a:lnTo>
                  <a:pt x="288" y="95"/>
                </a:lnTo>
                <a:cubicBezTo>
                  <a:pt x="291" y="95"/>
                  <a:pt x="291" y="95"/>
                  <a:pt x="299" y="108"/>
                </a:cubicBezTo>
                <a:cubicBezTo>
                  <a:pt x="298" y="109"/>
                  <a:pt x="297" y="109"/>
                  <a:pt x="283" y="110"/>
                </a:cubicBezTo>
                <a:cubicBezTo>
                  <a:pt x="286" y="115"/>
                  <a:pt x="288" y="120"/>
                  <a:pt x="291" y="124"/>
                </a:cubicBezTo>
                <a:lnTo>
                  <a:pt x="290" y="126"/>
                </a:lnTo>
                <a:lnTo>
                  <a:pt x="290" y="126"/>
                </a:lnTo>
                <a:lnTo>
                  <a:pt x="290" y="127"/>
                </a:lnTo>
                <a:lnTo>
                  <a:pt x="290" y="128"/>
                </a:lnTo>
                <a:lnTo>
                  <a:pt x="291" y="128"/>
                </a:lnTo>
                <a:lnTo>
                  <a:pt x="291" y="129"/>
                </a:lnTo>
                <a:lnTo>
                  <a:pt x="291" y="130"/>
                </a:lnTo>
                <a:lnTo>
                  <a:pt x="291" y="130"/>
                </a:lnTo>
                <a:lnTo>
                  <a:pt x="292" y="131"/>
                </a:lnTo>
                <a:cubicBezTo>
                  <a:pt x="304" y="127"/>
                  <a:pt x="304" y="127"/>
                  <a:pt x="310" y="124"/>
                </a:cubicBezTo>
                <a:cubicBezTo>
                  <a:pt x="309" y="121"/>
                  <a:pt x="308" y="118"/>
                  <a:pt x="306" y="116"/>
                </a:cubicBezTo>
                <a:cubicBezTo>
                  <a:pt x="311" y="112"/>
                  <a:pt x="308" y="106"/>
                  <a:pt x="312" y="102"/>
                </a:cubicBezTo>
                <a:cubicBezTo>
                  <a:pt x="313" y="101"/>
                  <a:pt x="315" y="101"/>
                  <a:pt x="316" y="100"/>
                </a:cubicBezTo>
                <a:cubicBezTo>
                  <a:pt x="325" y="109"/>
                  <a:pt x="325" y="110"/>
                  <a:pt x="331" y="108"/>
                </a:cubicBezTo>
                <a:cubicBezTo>
                  <a:pt x="332" y="110"/>
                  <a:pt x="332" y="110"/>
                  <a:pt x="334" y="113"/>
                </a:cubicBezTo>
                <a:cubicBezTo>
                  <a:pt x="333" y="110"/>
                  <a:pt x="332" y="108"/>
                  <a:pt x="325" y="100"/>
                </a:cubicBezTo>
                <a:cubicBezTo>
                  <a:pt x="325" y="100"/>
                  <a:pt x="325" y="101"/>
                  <a:pt x="325" y="101"/>
                </a:cubicBezTo>
                <a:cubicBezTo>
                  <a:pt x="323" y="101"/>
                  <a:pt x="323" y="101"/>
                  <a:pt x="320" y="99"/>
                </a:cubicBezTo>
                <a:cubicBezTo>
                  <a:pt x="320" y="98"/>
                  <a:pt x="321" y="98"/>
                  <a:pt x="321" y="97"/>
                </a:cubicBezTo>
                <a:cubicBezTo>
                  <a:pt x="325" y="98"/>
                  <a:pt x="325" y="98"/>
                  <a:pt x="343" y="112"/>
                </a:cubicBezTo>
                <a:cubicBezTo>
                  <a:pt x="343" y="111"/>
                  <a:pt x="343" y="109"/>
                  <a:pt x="343" y="108"/>
                </a:cubicBezTo>
                <a:cubicBezTo>
                  <a:pt x="343" y="108"/>
                  <a:pt x="342" y="108"/>
                  <a:pt x="342" y="107"/>
                </a:cubicBezTo>
                <a:cubicBezTo>
                  <a:pt x="341" y="104"/>
                  <a:pt x="338" y="102"/>
                  <a:pt x="337" y="98"/>
                </a:cubicBezTo>
                <a:cubicBezTo>
                  <a:pt x="337" y="98"/>
                  <a:pt x="337" y="98"/>
                  <a:pt x="337" y="98"/>
                </a:cubicBezTo>
                <a:cubicBezTo>
                  <a:pt x="321" y="73"/>
                  <a:pt x="300" y="52"/>
                  <a:pt x="274" y="37"/>
                </a:cubicBezTo>
                <a:cubicBezTo>
                  <a:pt x="273" y="37"/>
                  <a:pt x="271" y="36"/>
                  <a:pt x="269" y="35"/>
                </a:cubicBezTo>
                <a:cubicBezTo>
                  <a:pt x="268" y="36"/>
                  <a:pt x="267" y="37"/>
                  <a:pt x="265" y="38"/>
                </a:cubicBezTo>
                <a:close/>
                <a:moveTo>
                  <a:pt x="277" y="83"/>
                </a:moveTo>
                <a:lnTo>
                  <a:pt x="277" y="83"/>
                </a:lnTo>
                <a:cubicBezTo>
                  <a:pt x="276" y="83"/>
                  <a:pt x="274" y="86"/>
                  <a:pt x="274" y="88"/>
                </a:cubicBezTo>
                <a:lnTo>
                  <a:pt x="274" y="88"/>
                </a:lnTo>
                <a:lnTo>
                  <a:pt x="274" y="89"/>
                </a:lnTo>
                <a:lnTo>
                  <a:pt x="274" y="89"/>
                </a:lnTo>
                <a:lnTo>
                  <a:pt x="275" y="90"/>
                </a:lnTo>
                <a:lnTo>
                  <a:pt x="275" y="90"/>
                </a:lnTo>
                <a:lnTo>
                  <a:pt x="275" y="90"/>
                </a:lnTo>
                <a:lnTo>
                  <a:pt x="276" y="91"/>
                </a:lnTo>
                <a:lnTo>
                  <a:pt x="276" y="91"/>
                </a:lnTo>
                <a:lnTo>
                  <a:pt x="276" y="92"/>
                </a:lnTo>
                <a:lnTo>
                  <a:pt x="276" y="92"/>
                </a:lnTo>
                <a:lnTo>
                  <a:pt x="277" y="93"/>
                </a:lnTo>
                <a:lnTo>
                  <a:pt x="277" y="93"/>
                </a:lnTo>
                <a:lnTo>
                  <a:pt x="277" y="94"/>
                </a:lnTo>
                <a:lnTo>
                  <a:pt x="277" y="94"/>
                </a:lnTo>
                <a:lnTo>
                  <a:pt x="278" y="95"/>
                </a:lnTo>
                <a:lnTo>
                  <a:pt x="278" y="95"/>
                </a:lnTo>
                <a:cubicBezTo>
                  <a:pt x="278" y="92"/>
                  <a:pt x="279" y="90"/>
                  <a:pt x="281" y="90"/>
                </a:cubicBezTo>
                <a:lnTo>
                  <a:pt x="277" y="83"/>
                </a:lnTo>
                <a:close/>
                <a:moveTo>
                  <a:pt x="296" y="65"/>
                </a:moveTo>
                <a:cubicBezTo>
                  <a:pt x="295" y="64"/>
                  <a:pt x="294" y="61"/>
                  <a:pt x="292" y="57"/>
                </a:cubicBezTo>
                <a:lnTo>
                  <a:pt x="291" y="56"/>
                </a:lnTo>
                <a:lnTo>
                  <a:pt x="292" y="57"/>
                </a:lnTo>
                <a:cubicBezTo>
                  <a:pt x="292" y="58"/>
                  <a:pt x="292" y="59"/>
                  <a:pt x="292" y="60"/>
                </a:cubicBezTo>
                <a:lnTo>
                  <a:pt x="292" y="60"/>
                </a:lnTo>
                <a:cubicBezTo>
                  <a:pt x="295" y="63"/>
                  <a:pt x="295" y="64"/>
                  <a:pt x="296" y="65"/>
                </a:cubicBezTo>
                <a:close/>
                <a:moveTo>
                  <a:pt x="351" y="249"/>
                </a:moveTo>
                <a:cubicBezTo>
                  <a:pt x="358" y="230"/>
                  <a:pt x="362" y="210"/>
                  <a:pt x="362" y="188"/>
                </a:cubicBezTo>
                <a:cubicBezTo>
                  <a:pt x="362" y="166"/>
                  <a:pt x="358" y="144"/>
                  <a:pt x="350" y="124"/>
                </a:cubicBezTo>
                <a:cubicBezTo>
                  <a:pt x="349" y="124"/>
                  <a:pt x="348" y="125"/>
                  <a:pt x="346" y="125"/>
                </a:cubicBezTo>
                <a:cubicBezTo>
                  <a:pt x="346" y="128"/>
                  <a:pt x="346" y="129"/>
                  <a:pt x="345" y="133"/>
                </a:cubicBezTo>
                <a:cubicBezTo>
                  <a:pt x="339" y="132"/>
                  <a:pt x="329" y="122"/>
                  <a:pt x="329" y="122"/>
                </a:cubicBezTo>
                <a:cubicBezTo>
                  <a:pt x="325" y="124"/>
                  <a:pt x="316" y="129"/>
                  <a:pt x="302" y="133"/>
                </a:cubicBezTo>
                <a:lnTo>
                  <a:pt x="304" y="134"/>
                </a:lnTo>
                <a:cubicBezTo>
                  <a:pt x="303" y="134"/>
                  <a:pt x="303" y="135"/>
                  <a:pt x="303" y="136"/>
                </a:cubicBezTo>
                <a:lnTo>
                  <a:pt x="303" y="136"/>
                </a:lnTo>
                <a:lnTo>
                  <a:pt x="302" y="136"/>
                </a:lnTo>
                <a:lnTo>
                  <a:pt x="302" y="136"/>
                </a:lnTo>
                <a:lnTo>
                  <a:pt x="301" y="136"/>
                </a:lnTo>
                <a:lnTo>
                  <a:pt x="301" y="136"/>
                </a:lnTo>
                <a:lnTo>
                  <a:pt x="300" y="136"/>
                </a:lnTo>
                <a:lnTo>
                  <a:pt x="300" y="137"/>
                </a:lnTo>
                <a:lnTo>
                  <a:pt x="299" y="137"/>
                </a:lnTo>
                <a:cubicBezTo>
                  <a:pt x="293" y="151"/>
                  <a:pt x="289" y="163"/>
                  <a:pt x="273" y="184"/>
                </a:cubicBezTo>
                <a:lnTo>
                  <a:pt x="278" y="188"/>
                </a:lnTo>
                <a:cubicBezTo>
                  <a:pt x="281" y="207"/>
                  <a:pt x="281" y="207"/>
                  <a:pt x="278" y="214"/>
                </a:cubicBezTo>
                <a:cubicBezTo>
                  <a:pt x="303" y="235"/>
                  <a:pt x="303" y="235"/>
                  <a:pt x="308" y="237"/>
                </a:cubicBezTo>
                <a:cubicBezTo>
                  <a:pt x="309" y="235"/>
                  <a:pt x="310" y="233"/>
                  <a:pt x="312" y="232"/>
                </a:cubicBezTo>
                <a:cubicBezTo>
                  <a:pt x="319" y="230"/>
                  <a:pt x="326" y="228"/>
                  <a:pt x="333" y="226"/>
                </a:cubicBezTo>
                <a:cubicBezTo>
                  <a:pt x="351" y="220"/>
                  <a:pt x="353" y="220"/>
                  <a:pt x="351" y="24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514822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图表 8">
            <a:extLst>
              <a:ext uri="{FF2B5EF4-FFF2-40B4-BE49-F238E27FC236}">
                <a16:creationId xmlns:a16="http://schemas.microsoft.com/office/drawing/2014/main" id="{0CA811D8-CA27-4573-AD45-F67E605C456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80816946"/>
              </p:ext>
            </p:extLst>
          </p:nvPr>
        </p:nvGraphicFramePr>
        <p:xfrm>
          <a:off x="5189811" y="1798450"/>
          <a:ext cx="4013976" cy="37911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1" name="文本框 20">
            <a:extLst>
              <a:ext uri="{FF2B5EF4-FFF2-40B4-BE49-F238E27FC236}">
                <a16:creationId xmlns:a16="http://schemas.microsoft.com/office/drawing/2014/main" id="{236C7E96-7B2B-4040-9426-ABB15CF80A3B}"/>
              </a:ext>
            </a:extLst>
          </p:cNvPr>
          <p:cNvSpPr txBox="1"/>
          <p:nvPr/>
        </p:nvSpPr>
        <p:spPr>
          <a:xfrm>
            <a:off x="10109656" y="2725520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cs typeface="+mn-ea"/>
                <a:sym typeface="+mn-lt"/>
              </a:rPr>
              <a:t>项目一</a:t>
            </a:r>
          </a:p>
        </p:txBody>
      </p:sp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58400206-AB5A-4974-A542-3BD0954F3105}"/>
              </a:ext>
            </a:extLst>
          </p:cNvPr>
          <p:cNvSpPr/>
          <p:nvPr/>
        </p:nvSpPr>
        <p:spPr>
          <a:xfrm>
            <a:off x="9619117" y="2871426"/>
            <a:ext cx="288000" cy="108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07A03CEA-4D92-4AC6-B90B-CDC78A170A9D}"/>
              </a:ext>
            </a:extLst>
          </p:cNvPr>
          <p:cNvSpPr/>
          <p:nvPr/>
        </p:nvSpPr>
        <p:spPr>
          <a:xfrm>
            <a:off x="9619117" y="3444196"/>
            <a:ext cx="288000" cy="1080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7D1ABABB-3990-41A6-B74A-6D691DCC1D6C}"/>
              </a:ext>
            </a:extLst>
          </p:cNvPr>
          <p:cNvSpPr/>
          <p:nvPr/>
        </p:nvSpPr>
        <p:spPr>
          <a:xfrm>
            <a:off x="9619117" y="4024586"/>
            <a:ext cx="288000" cy="10800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6" name="矩形: 圆角 25">
            <a:extLst>
              <a:ext uri="{FF2B5EF4-FFF2-40B4-BE49-F238E27FC236}">
                <a16:creationId xmlns:a16="http://schemas.microsoft.com/office/drawing/2014/main" id="{C0381C1D-164D-4A89-858B-519D0D986E4E}"/>
              </a:ext>
            </a:extLst>
          </p:cNvPr>
          <p:cNvSpPr/>
          <p:nvPr/>
        </p:nvSpPr>
        <p:spPr>
          <a:xfrm>
            <a:off x="9619117" y="4589736"/>
            <a:ext cx="288000" cy="108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FDD4DC9D-A550-4381-A17E-D13CC1D595C6}"/>
              </a:ext>
            </a:extLst>
          </p:cNvPr>
          <p:cNvSpPr txBox="1"/>
          <p:nvPr/>
        </p:nvSpPr>
        <p:spPr>
          <a:xfrm>
            <a:off x="10109655" y="3298290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cs typeface="+mn-ea"/>
                <a:sym typeface="+mn-lt"/>
              </a:rPr>
              <a:t>项目二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A4FD38D4-32F5-409E-A6F6-EC0DE4B348E5}"/>
              </a:ext>
            </a:extLst>
          </p:cNvPr>
          <p:cNvSpPr txBox="1"/>
          <p:nvPr/>
        </p:nvSpPr>
        <p:spPr>
          <a:xfrm>
            <a:off x="10109654" y="3878680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cs typeface="+mn-ea"/>
                <a:sym typeface="+mn-lt"/>
              </a:rPr>
              <a:t>项目三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9E0F2E78-F2A1-4C00-AF81-804E2829AEDB}"/>
              </a:ext>
            </a:extLst>
          </p:cNvPr>
          <p:cNvSpPr txBox="1"/>
          <p:nvPr/>
        </p:nvSpPr>
        <p:spPr>
          <a:xfrm>
            <a:off x="10109654" y="4443830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cs typeface="+mn-ea"/>
                <a:sym typeface="+mn-lt"/>
              </a:rPr>
              <a:t>项目四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F46EECF0-1D43-4281-9888-DF2007968602}"/>
              </a:ext>
            </a:extLst>
          </p:cNvPr>
          <p:cNvSpPr txBox="1"/>
          <p:nvPr/>
        </p:nvSpPr>
        <p:spPr>
          <a:xfrm>
            <a:off x="782425" y="335254"/>
            <a:ext cx="13773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spc="300" dirty="0">
                <a:cs typeface="+mn-ea"/>
                <a:sym typeface="+mn-lt"/>
              </a:rPr>
              <a:t>圆环图</a:t>
            </a: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D0B66E9A-BA95-4FF9-9C52-7A839BFEE53E}"/>
              </a:ext>
            </a:extLst>
          </p:cNvPr>
          <p:cNvGrpSpPr/>
          <p:nvPr/>
        </p:nvGrpSpPr>
        <p:grpSpPr>
          <a:xfrm>
            <a:off x="877674" y="939750"/>
            <a:ext cx="10440000" cy="108000"/>
            <a:chOff x="917761" y="812750"/>
            <a:chExt cx="10724805" cy="108000"/>
          </a:xfrm>
        </p:grpSpPr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8C18BC55-90F2-47DC-801F-8A7F6A8823FE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917761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093AA08F-5CF6-4D76-83E9-8C513E8B9C19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038264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>
              <a:extLst>
                <a:ext uri="{FF2B5EF4-FFF2-40B4-BE49-F238E27FC236}">
                  <a16:creationId xmlns:a16="http://schemas.microsoft.com/office/drawing/2014/main" id="{1197DB5B-62E4-487C-98B5-C9B06EFB43C9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158767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2E5DEED7-6D4C-4C0F-8ADD-69C2F8FF577A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279270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>
              <a:extLst>
                <a:ext uri="{FF2B5EF4-FFF2-40B4-BE49-F238E27FC236}">
                  <a16:creationId xmlns:a16="http://schemas.microsoft.com/office/drawing/2014/main" id="{18A4607A-8356-4514-93E0-ED03F976214A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399773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>
              <a:extLst>
                <a:ext uri="{FF2B5EF4-FFF2-40B4-BE49-F238E27FC236}">
                  <a16:creationId xmlns:a16="http://schemas.microsoft.com/office/drawing/2014/main" id="{31BB4790-3C30-4090-B4C2-39A5E30CF41C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520276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>
              <a:extLst>
                <a:ext uri="{FF2B5EF4-FFF2-40B4-BE49-F238E27FC236}">
                  <a16:creationId xmlns:a16="http://schemas.microsoft.com/office/drawing/2014/main" id="{10A2EA92-F02A-43CE-A561-6F17AF38EB9D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640779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>
              <a:extLst>
                <a:ext uri="{FF2B5EF4-FFF2-40B4-BE49-F238E27FC236}">
                  <a16:creationId xmlns:a16="http://schemas.microsoft.com/office/drawing/2014/main" id="{EEC54F96-6071-4B7C-88FF-F522340E996A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761282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>
              <a:extLst>
                <a:ext uri="{FF2B5EF4-FFF2-40B4-BE49-F238E27FC236}">
                  <a16:creationId xmlns:a16="http://schemas.microsoft.com/office/drawing/2014/main" id="{5009CFEF-4D19-4565-BFD6-9C6A51D6BD68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881785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>
              <a:extLst>
                <a:ext uri="{FF2B5EF4-FFF2-40B4-BE49-F238E27FC236}">
                  <a16:creationId xmlns:a16="http://schemas.microsoft.com/office/drawing/2014/main" id="{D48A88FC-F3C7-42E0-B38A-E1FD8F7D84AE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2002288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>
              <a:extLst>
                <a:ext uri="{FF2B5EF4-FFF2-40B4-BE49-F238E27FC236}">
                  <a16:creationId xmlns:a16="http://schemas.microsoft.com/office/drawing/2014/main" id="{9AC2F04E-D0BE-41EB-93A2-35DC251BACD0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2122791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>
              <a:extLst>
                <a:ext uri="{FF2B5EF4-FFF2-40B4-BE49-F238E27FC236}">
                  <a16:creationId xmlns:a16="http://schemas.microsoft.com/office/drawing/2014/main" id="{53C97FCD-C130-46DD-A16C-19B3C3FA8BA5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2243294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39">
              <a:extLst>
                <a:ext uri="{FF2B5EF4-FFF2-40B4-BE49-F238E27FC236}">
                  <a16:creationId xmlns:a16="http://schemas.microsoft.com/office/drawing/2014/main" id="{6335F582-1601-44F2-8E72-143FEB26B26E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2363797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>
              <a:extLst>
                <a:ext uri="{FF2B5EF4-FFF2-40B4-BE49-F238E27FC236}">
                  <a16:creationId xmlns:a16="http://schemas.microsoft.com/office/drawing/2014/main" id="{1D565525-5E64-41AE-BB06-9FAC7F7E18A2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2484300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41">
              <a:extLst>
                <a:ext uri="{FF2B5EF4-FFF2-40B4-BE49-F238E27FC236}">
                  <a16:creationId xmlns:a16="http://schemas.microsoft.com/office/drawing/2014/main" id="{13D93C4F-AC38-4E06-A363-88A5DE9F7862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2604803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>
              <a:extLst>
                <a:ext uri="{FF2B5EF4-FFF2-40B4-BE49-F238E27FC236}">
                  <a16:creationId xmlns:a16="http://schemas.microsoft.com/office/drawing/2014/main" id="{E4ECDBD2-4BBC-40E1-8569-9EB9C372524B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2725306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>
              <a:extLst>
                <a:ext uri="{FF2B5EF4-FFF2-40B4-BE49-F238E27FC236}">
                  <a16:creationId xmlns:a16="http://schemas.microsoft.com/office/drawing/2014/main" id="{0F01C594-3706-481A-8B55-B9F6DF36D0D8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2845809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>
              <a:extLst>
                <a:ext uri="{FF2B5EF4-FFF2-40B4-BE49-F238E27FC236}">
                  <a16:creationId xmlns:a16="http://schemas.microsoft.com/office/drawing/2014/main" id="{F1401958-C66D-4332-A4D9-4A5342F3E3A6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2966312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>
              <a:extLst>
                <a:ext uri="{FF2B5EF4-FFF2-40B4-BE49-F238E27FC236}">
                  <a16:creationId xmlns:a16="http://schemas.microsoft.com/office/drawing/2014/main" id="{D8A8765C-A1A0-4182-9697-A907208B2349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3086815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>
              <a:extLst>
                <a:ext uri="{FF2B5EF4-FFF2-40B4-BE49-F238E27FC236}">
                  <a16:creationId xmlns:a16="http://schemas.microsoft.com/office/drawing/2014/main" id="{7EF3CFBE-307F-47C6-A38B-5517A018D8F3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3207318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连接符 47">
              <a:extLst>
                <a:ext uri="{FF2B5EF4-FFF2-40B4-BE49-F238E27FC236}">
                  <a16:creationId xmlns:a16="http://schemas.microsoft.com/office/drawing/2014/main" id="{EF282DFF-41CD-4C4E-BCD2-808937D7378D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3327821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连接符 48">
              <a:extLst>
                <a:ext uri="{FF2B5EF4-FFF2-40B4-BE49-F238E27FC236}">
                  <a16:creationId xmlns:a16="http://schemas.microsoft.com/office/drawing/2014/main" id="{53F7B27D-F45C-4124-9FCF-8463D3C9E4DD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3448324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连接符 49">
              <a:extLst>
                <a:ext uri="{FF2B5EF4-FFF2-40B4-BE49-F238E27FC236}">
                  <a16:creationId xmlns:a16="http://schemas.microsoft.com/office/drawing/2014/main" id="{8C2BD59F-594F-4326-9FF2-B43F5C17F264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3568827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连接符 50">
              <a:extLst>
                <a:ext uri="{FF2B5EF4-FFF2-40B4-BE49-F238E27FC236}">
                  <a16:creationId xmlns:a16="http://schemas.microsoft.com/office/drawing/2014/main" id="{CAABE4A6-675F-406C-A7E4-C242ADB2D968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3689330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连接符 51">
              <a:extLst>
                <a:ext uri="{FF2B5EF4-FFF2-40B4-BE49-F238E27FC236}">
                  <a16:creationId xmlns:a16="http://schemas.microsoft.com/office/drawing/2014/main" id="{8D57145B-631E-4E5D-BA45-1CF593AA5D1E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3809833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接连接符 52">
              <a:extLst>
                <a:ext uri="{FF2B5EF4-FFF2-40B4-BE49-F238E27FC236}">
                  <a16:creationId xmlns:a16="http://schemas.microsoft.com/office/drawing/2014/main" id="{F34DAF0C-0197-4676-AF8D-A94EC793C8FE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3930336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连接符 53">
              <a:extLst>
                <a:ext uri="{FF2B5EF4-FFF2-40B4-BE49-F238E27FC236}">
                  <a16:creationId xmlns:a16="http://schemas.microsoft.com/office/drawing/2014/main" id="{1938DF76-98DE-4372-8AC2-0B1B52012CE9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4050839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连接符 54">
              <a:extLst>
                <a:ext uri="{FF2B5EF4-FFF2-40B4-BE49-F238E27FC236}">
                  <a16:creationId xmlns:a16="http://schemas.microsoft.com/office/drawing/2014/main" id="{18539007-297C-463A-B08A-34AA4F667058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4171342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连接符 55">
              <a:extLst>
                <a:ext uri="{FF2B5EF4-FFF2-40B4-BE49-F238E27FC236}">
                  <a16:creationId xmlns:a16="http://schemas.microsoft.com/office/drawing/2014/main" id="{DFF87009-6E54-4367-A40E-0E9216C7727D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4291845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连接符 56">
              <a:extLst>
                <a:ext uri="{FF2B5EF4-FFF2-40B4-BE49-F238E27FC236}">
                  <a16:creationId xmlns:a16="http://schemas.microsoft.com/office/drawing/2014/main" id="{19C9D339-DE4B-4082-A632-EFF0B6493C55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4412348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连接符 57">
              <a:extLst>
                <a:ext uri="{FF2B5EF4-FFF2-40B4-BE49-F238E27FC236}">
                  <a16:creationId xmlns:a16="http://schemas.microsoft.com/office/drawing/2014/main" id="{B3ADF1DC-6F73-462A-A2EC-A144230B18A9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4532851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接连接符 58">
              <a:extLst>
                <a:ext uri="{FF2B5EF4-FFF2-40B4-BE49-F238E27FC236}">
                  <a16:creationId xmlns:a16="http://schemas.microsoft.com/office/drawing/2014/main" id="{A01613B6-B98F-4ACD-AA63-5AB1C446721A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4653354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接连接符 59">
              <a:extLst>
                <a:ext uri="{FF2B5EF4-FFF2-40B4-BE49-F238E27FC236}">
                  <a16:creationId xmlns:a16="http://schemas.microsoft.com/office/drawing/2014/main" id="{E1AF3884-186A-4108-BC56-1E39BB8BDEDC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4773857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接连接符 60">
              <a:extLst>
                <a:ext uri="{FF2B5EF4-FFF2-40B4-BE49-F238E27FC236}">
                  <a16:creationId xmlns:a16="http://schemas.microsoft.com/office/drawing/2014/main" id="{4FE09D3E-0624-4F45-85A8-BE1F39D14AA0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4894360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接连接符 61">
              <a:extLst>
                <a:ext uri="{FF2B5EF4-FFF2-40B4-BE49-F238E27FC236}">
                  <a16:creationId xmlns:a16="http://schemas.microsoft.com/office/drawing/2014/main" id="{2CC18EE4-A6ED-46FA-A7CE-4F2558F678C7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5014863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接连接符 62">
              <a:extLst>
                <a:ext uri="{FF2B5EF4-FFF2-40B4-BE49-F238E27FC236}">
                  <a16:creationId xmlns:a16="http://schemas.microsoft.com/office/drawing/2014/main" id="{2FF65087-6F4E-4650-9094-F9C58857E182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5135366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接连接符 63">
              <a:extLst>
                <a:ext uri="{FF2B5EF4-FFF2-40B4-BE49-F238E27FC236}">
                  <a16:creationId xmlns:a16="http://schemas.microsoft.com/office/drawing/2014/main" id="{161AEA35-2010-45E3-A1C2-1A2C575E576F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5255869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接连接符 64">
              <a:extLst>
                <a:ext uri="{FF2B5EF4-FFF2-40B4-BE49-F238E27FC236}">
                  <a16:creationId xmlns:a16="http://schemas.microsoft.com/office/drawing/2014/main" id="{18C6358B-2BF9-4859-9823-94BCE688BB30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5376372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接连接符 65">
              <a:extLst>
                <a:ext uri="{FF2B5EF4-FFF2-40B4-BE49-F238E27FC236}">
                  <a16:creationId xmlns:a16="http://schemas.microsoft.com/office/drawing/2014/main" id="{28E03203-2CDF-4D27-AD03-3CB88B4C834E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5496875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接连接符 66">
              <a:extLst>
                <a:ext uri="{FF2B5EF4-FFF2-40B4-BE49-F238E27FC236}">
                  <a16:creationId xmlns:a16="http://schemas.microsoft.com/office/drawing/2014/main" id="{732791B5-D995-4F92-A7DE-B5F50839144D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5617378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接连接符 67">
              <a:extLst>
                <a:ext uri="{FF2B5EF4-FFF2-40B4-BE49-F238E27FC236}">
                  <a16:creationId xmlns:a16="http://schemas.microsoft.com/office/drawing/2014/main" id="{D43F520B-48D4-4E3D-9B79-4A1E8EB48059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5737881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接连接符 68">
              <a:extLst>
                <a:ext uri="{FF2B5EF4-FFF2-40B4-BE49-F238E27FC236}">
                  <a16:creationId xmlns:a16="http://schemas.microsoft.com/office/drawing/2014/main" id="{870D6062-0CBA-401D-8F3D-1872D09CADDB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5858384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接连接符 69">
              <a:extLst>
                <a:ext uri="{FF2B5EF4-FFF2-40B4-BE49-F238E27FC236}">
                  <a16:creationId xmlns:a16="http://schemas.microsoft.com/office/drawing/2014/main" id="{73E7663F-B450-4B1B-8E49-16A21849C893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5978887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接连接符 70">
              <a:extLst>
                <a:ext uri="{FF2B5EF4-FFF2-40B4-BE49-F238E27FC236}">
                  <a16:creationId xmlns:a16="http://schemas.microsoft.com/office/drawing/2014/main" id="{A8527B44-EA03-47D6-8CC0-ECC8AC2AD6E7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6099390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接连接符 71">
              <a:extLst>
                <a:ext uri="{FF2B5EF4-FFF2-40B4-BE49-F238E27FC236}">
                  <a16:creationId xmlns:a16="http://schemas.microsoft.com/office/drawing/2014/main" id="{00A31F72-B917-4214-A00D-D103C8CFA5E7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6219893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直接连接符 72">
              <a:extLst>
                <a:ext uri="{FF2B5EF4-FFF2-40B4-BE49-F238E27FC236}">
                  <a16:creationId xmlns:a16="http://schemas.microsoft.com/office/drawing/2014/main" id="{A8B6862A-9329-46D9-B454-9B53DFDEED87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6340396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接连接符 73">
              <a:extLst>
                <a:ext uri="{FF2B5EF4-FFF2-40B4-BE49-F238E27FC236}">
                  <a16:creationId xmlns:a16="http://schemas.microsoft.com/office/drawing/2014/main" id="{0B3BDB1B-8B99-4105-821E-4574E3651409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6460899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接连接符 74">
              <a:extLst>
                <a:ext uri="{FF2B5EF4-FFF2-40B4-BE49-F238E27FC236}">
                  <a16:creationId xmlns:a16="http://schemas.microsoft.com/office/drawing/2014/main" id="{902670E5-4E0B-4683-8DDD-B5DE97373A36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6581402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接连接符 75">
              <a:extLst>
                <a:ext uri="{FF2B5EF4-FFF2-40B4-BE49-F238E27FC236}">
                  <a16:creationId xmlns:a16="http://schemas.microsoft.com/office/drawing/2014/main" id="{CC731FEB-81B7-41D9-98A0-50BB31C265A5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6701905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接连接符 76">
              <a:extLst>
                <a:ext uri="{FF2B5EF4-FFF2-40B4-BE49-F238E27FC236}">
                  <a16:creationId xmlns:a16="http://schemas.microsoft.com/office/drawing/2014/main" id="{EBAC7D2E-5D4E-4EA1-9DC0-4608AC55BCBC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6822408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接连接符 77">
              <a:extLst>
                <a:ext uri="{FF2B5EF4-FFF2-40B4-BE49-F238E27FC236}">
                  <a16:creationId xmlns:a16="http://schemas.microsoft.com/office/drawing/2014/main" id="{97CA02C7-A277-46BA-9B89-D55ADFE4E876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6942911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接连接符 78">
              <a:extLst>
                <a:ext uri="{FF2B5EF4-FFF2-40B4-BE49-F238E27FC236}">
                  <a16:creationId xmlns:a16="http://schemas.microsoft.com/office/drawing/2014/main" id="{5D089BC1-4812-4E29-9C4F-33115C027744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7063414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接连接符 79">
              <a:extLst>
                <a:ext uri="{FF2B5EF4-FFF2-40B4-BE49-F238E27FC236}">
                  <a16:creationId xmlns:a16="http://schemas.microsoft.com/office/drawing/2014/main" id="{CB52F9BD-4846-46C7-A2F4-4C4D5CF5737B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7183917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接连接符 80">
              <a:extLst>
                <a:ext uri="{FF2B5EF4-FFF2-40B4-BE49-F238E27FC236}">
                  <a16:creationId xmlns:a16="http://schemas.microsoft.com/office/drawing/2014/main" id="{3C1BA5D0-E97F-4BCC-8DCD-9619D7E4D4A3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7304420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接连接符 81">
              <a:extLst>
                <a:ext uri="{FF2B5EF4-FFF2-40B4-BE49-F238E27FC236}">
                  <a16:creationId xmlns:a16="http://schemas.microsoft.com/office/drawing/2014/main" id="{2CED1B9C-4BA3-4600-8228-7181D0E40EBA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7424923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接连接符 82">
              <a:extLst>
                <a:ext uri="{FF2B5EF4-FFF2-40B4-BE49-F238E27FC236}">
                  <a16:creationId xmlns:a16="http://schemas.microsoft.com/office/drawing/2014/main" id="{EC89E2C9-719E-4C8B-8F71-5AA47FE68C06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7545426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接连接符 83">
              <a:extLst>
                <a:ext uri="{FF2B5EF4-FFF2-40B4-BE49-F238E27FC236}">
                  <a16:creationId xmlns:a16="http://schemas.microsoft.com/office/drawing/2014/main" id="{0403AD2C-6E44-4F15-A6BA-2183417274F9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7665929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接连接符 84">
              <a:extLst>
                <a:ext uri="{FF2B5EF4-FFF2-40B4-BE49-F238E27FC236}">
                  <a16:creationId xmlns:a16="http://schemas.microsoft.com/office/drawing/2014/main" id="{68EB06FA-0ADE-4907-83CC-BCB2BDC45CB2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7786432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接连接符 85">
              <a:extLst>
                <a:ext uri="{FF2B5EF4-FFF2-40B4-BE49-F238E27FC236}">
                  <a16:creationId xmlns:a16="http://schemas.microsoft.com/office/drawing/2014/main" id="{E8FDD331-1C53-48BA-9D94-7300B3CCF404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7906935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接连接符 86">
              <a:extLst>
                <a:ext uri="{FF2B5EF4-FFF2-40B4-BE49-F238E27FC236}">
                  <a16:creationId xmlns:a16="http://schemas.microsoft.com/office/drawing/2014/main" id="{ECE34B7A-C571-49D5-A070-C35A240F9BDC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8027438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接连接符 87">
              <a:extLst>
                <a:ext uri="{FF2B5EF4-FFF2-40B4-BE49-F238E27FC236}">
                  <a16:creationId xmlns:a16="http://schemas.microsoft.com/office/drawing/2014/main" id="{6192D98B-2623-41B5-9A8B-86E9816205C3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8147941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直接连接符 88">
              <a:extLst>
                <a:ext uri="{FF2B5EF4-FFF2-40B4-BE49-F238E27FC236}">
                  <a16:creationId xmlns:a16="http://schemas.microsoft.com/office/drawing/2014/main" id="{68078510-62EF-4185-A88B-9CA953440A6D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8268444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接连接符 89">
              <a:extLst>
                <a:ext uri="{FF2B5EF4-FFF2-40B4-BE49-F238E27FC236}">
                  <a16:creationId xmlns:a16="http://schemas.microsoft.com/office/drawing/2014/main" id="{11390594-12C4-4887-A2F5-4362B8A9D4B7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8388947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接连接符 90">
              <a:extLst>
                <a:ext uri="{FF2B5EF4-FFF2-40B4-BE49-F238E27FC236}">
                  <a16:creationId xmlns:a16="http://schemas.microsoft.com/office/drawing/2014/main" id="{59050F52-C9F7-4889-9AE3-8B45B9995CDC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8509450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接连接符 91">
              <a:extLst>
                <a:ext uri="{FF2B5EF4-FFF2-40B4-BE49-F238E27FC236}">
                  <a16:creationId xmlns:a16="http://schemas.microsoft.com/office/drawing/2014/main" id="{31460ABD-8872-4F69-B22A-579C2F5885AD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8629953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接连接符 92">
              <a:extLst>
                <a:ext uri="{FF2B5EF4-FFF2-40B4-BE49-F238E27FC236}">
                  <a16:creationId xmlns:a16="http://schemas.microsoft.com/office/drawing/2014/main" id="{C7584711-57C7-4FBB-98CE-0255EDF6CE3C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8750456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直接连接符 93">
              <a:extLst>
                <a:ext uri="{FF2B5EF4-FFF2-40B4-BE49-F238E27FC236}">
                  <a16:creationId xmlns:a16="http://schemas.microsoft.com/office/drawing/2014/main" id="{A68DECBB-4AE9-4C65-A23A-0555EDDA7D29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8870959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直接连接符 94">
              <a:extLst>
                <a:ext uri="{FF2B5EF4-FFF2-40B4-BE49-F238E27FC236}">
                  <a16:creationId xmlns:a16="http://schemas.microsoft.com/office/drawing/2014/main" id="{708FE2E5-E8AA-46F3-BE5E-A856B25041C7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8991462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直接连接符 95">
              <a:extLst>
                <a:ext uri="{FF2B5EF4-FFF2-40B4-BE49-F238E27FC236}">
                  <a16:creationId xmlns:a16="http://schemas.microsoft.com/office/drawing/2014/main" id="{CFC6F788-4E35-4D6A-BAAC-12D8A91D2361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9111965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直接连接符 96">
              <a:extLst>
                <a:ext uri="{FF2B5EF4-FFF2-40B4-BE49-F238E27FC236}">
                  <a16:creationId xmlns:a16="http://schemas.microsoft.com/office/drawing/2014/main" id="{7B960647-4198-4328-963F-2C01C9F88B33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9232468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直接连接符 97">
              <a:extLst>
                <a:ext uri="{FF2B5EF4-FFF2-40B4-BE49-F238E27FC236}">
                  <a16:creationId xmlns:a16="http://schemas.microsoft.com/office/drawing/2014/main" id="{D3C73EA9-03F9-41B1-87B1-8638DCDE7554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9352971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直接连接符 98">
              <a:extLst>
                <a:ext uri="{FF2B5EF4-FFF2-40B4-BE49-F238E27FC236}">
                  <a16:creationId xmlns:a16="http://schemas.microsoft.com/office/drawing/2014/main" id="{FDA85814-335A-4A92-8FEF-0D813B660CE5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9473474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直接连接符 99">
              <a:extLst>
                <a:ext uri="{FF2B5EF4-FFF2-40B4-BE49-F238E27FC236}">
                  <a16:creationId xmlns:a16="http://schemas.microsoft.com/office/drawing/2014/main" id="{64C25FC4-74E1-4311-A172-66C7C5BA9963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9593977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直接连接符 100">
              <a:extLst>
                <a:ext uri="{FF2B5EF4-FFF2-40B4-BE49-F238E27FC236}">
                  <a16:creationId xmlns:a16="http://schemas.microsoft.com/office/drawing/2014/main" id="{9F8CEBAE-9CB6-4485-A181-B1F64BC4E9E0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9714480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直接连接符 101">
              <a:extLst>
                <a:ext uri="{FF2B5EF4-FFF2-40B4-BE49-F238E27FC236}">
                  <a16:creationId xmlns:a16="http://schemas.microsoft.com/office/drawing/2014/main" id="{46F140A1-1176-4563-8D8E-3FCAF8CCCC06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9834983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直接连接符 102">
              <a:extLst>
                <a:ext uri="{FF2B5EF4-FFF2-40B4-BE49-F238E27FC236}">
                  <a16:creationId xmlns:a16="http://schemas.microsoft.com/office/drawing/2014/main" id="{F77B46DB-8BA1-4978-9DF6-C10C012F9723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9955486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直接连接符 103">
              <a:extLst>
                <a:ext uri="{FF2B5EF4-FFF2-40B4-BE49-F238E27FC236}">
                  <a16:creationId xmlns:a16="http://schemas.microsoft.com/office/drawing/2014/main" id="{8BB278C7-F707-48E3-8B1B-5F380CCCA114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0075989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直接连接符 104">
              <a:extLst>
                <a:ext uri="{FF2B5EF4-FFF2-40B4-BE49-F238E27FC236}">
                  <a16:creationId xmlns:a16="http://schemas.microsoft.com/office/drawing/2014/main" id="{CF2A3502-6E6D-4943-A760-DC34BFCDDB07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0196492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直接连接符 105">
              <a:extLst>
                <a:ext uri="{FF2B5EF4-FFF2-40B4-BE49-F238E27FC236}">
                  <a16:creationId xmlns:a16="http://schemas.microsoft.com/office/drawing/2014/main" id="{B37EEB81-38B9-407E-8AB4-01C6E419B9D6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0437498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直接连接符 106">
              <a:extLst>
                <a:ext uri="{FF2B5EF4-FFF2-40B4-BE49-F238E27FC236}">
                  <a16:creationId xmlns:a16="http://schemas.microsoft.com/office/drawing/2014/main" id="{CB7C7687-8C44-4961-B34B-1244E3D02C4E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0678504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直接连接符 107">
              <a:extLst>
                <a:ext uri="{FF2B5EF4-FFF2-40B4-BE49-F238E27FC236}">
                  <a16:creationId xmlns:a16="http://schemas.microsoft.com/office/drawing/2014/main" id="{1E09CE21-2F4C-455C-A11C-17E0A299E61D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0919510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直接连接符 108">
              <a:extLst>
                <a:ext uri="{FF2B5EF4-FFF2-40B4-BE49-F238E27FC236}">
                  <a16:creationId xmlns:a16="http://schemas.microsoft.com/office/drawing/2014/main" id="{A9271612-5DEE-4E9E-87AB-3FC1FCD48967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0316995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直接连接符 109">
              <a:extLst>
                <a:ext uri="{FF2B5EF4-FFF2-40B4-BE49-F238E27FC236}">
                  <a16:creationId xmlns:a16="http://schemas.microsoft.com/office/drawing/2014/main" id="{C298A471-38F0-4CF4-AD1C-563B63D1CCEF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0558001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直接连接符 110">
              <a:extLst>
                <a:ext uri="{FF2B5EF4-FFF2-40B4-BE49-F238E27FC236}">
                  <a16:creationId xmlns:a16="http://schemas.microsoft.com/office/drawing/2014/main" id="{0536A6B3-D309-4D97-9250-D7A6EC9957EA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0799007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直接连接符 111">
              <a:extLst>
                <a:ext uri="{FF2B5EF4-FFF2-40B4-BE49-F238E27FC236}">
                  <a16:creationId xmlns:a16="http://schemas.microsoft.com/office/drawing/2014/main" id="{BF46EB4F-8E0D-4BE1-88EB-B3A54CB99303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1040013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直接连接符 112">
              <a:extLst>
                <a:ext uri="{FF2B5EF4-FFF2-40B4-BE49-F238E27FC236}">
                  <a16:creationId xmlns:a16="http://schemas.microsoft.com/office/drawing/2014/main" id="{676F53CD-BAEA-4256-B9DB-25C6CE4754E8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1160516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直接连接符 113">
              <a:extLst>
                <a:ext uri="{FF2B5EF4-FFF2-40B4-BE49-F238E27FC236}">
                  <a16:creationId xmlns:a16="http://schemas.microsoft.com/office/drawing/2014/main" id="{1291E9EA-5BC3-4BC7-A194-5D601591E428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1281019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直接连接符 114">
              <a:extLst>
                <a:ext uri="{FF2B5EF4-FFF2-40B4-BE49-F238E27FC236}">
                  <a16:creationId xmlns:a16="http://schemas.microsoft.com/office/drawing/2014/main" id="{94760F61-9651-4DB2-B0DA-06AFFE8B1BAD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1401522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直接连接符 115">
              <a:extLst>
                <a:ext uri="{FF2B5EF4-FFF2-40B4-BE49-F238E27FC236}">
                  <a16:creationId xmlns:a16="http://schemas.microsoft.com/office/drawing/2014/main" id="{F92A4D9B-A194-4458-986E-1A083CFC4F38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1522025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直接连接符 116">
              <a:extLst>
                <a:ext uri="{FF2B5EF4-FFF2-40B4-BE49-F238E27FC236}">
                  <a16:creationId xmlns:a16="http://schemas.microsoft.com/office/drawing/2014/main" id="{57080246-66D3-4FEF-B968-66D4856806EF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1642566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18" name="图表 117">
            <a:extLst>
              <a:ext uri="{FF2B5EF4-FFF2-40B4-BE49-F238E27FC236}">
                <a16:creationId xmlns:a16="http://schemas.microsoft.com/office/drawing/2014/main" id="{01F08D8D-C0B0-4D75-99D1-8BAAE1166A1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39236486"/>
              </p:ext>
            </p:extLst>
          </p:nvPr>
        </p:nvGraphicFramePr>
        <p:xfrm>
          <a:off x="1062875" y="1917188"/>
          <a:ext cx="3247559" cy="31619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2" name="椭圆 121">
            <a:extLst>
              <a:ext uri="{FF2B5EF4-FFF2-40B4-BE49-F238E27FC236}">
                <a16:creationId xmlns:a16="http://schemas.microsoft.com/office/drawing/2014/main" id="{FBE0CFA3-0709-4750-A388-6B919656839F}"/>
              </a:ext>
            </a:extLst>
          </p:cNvPr>
          <p:cNvSpPr/>
          <p:nvPr/>
        </p:nvSpPr>
        <p:spPr>
          <a:xfrm>
            <a:off x="1539654" y="2351142"/>
            <a:ext cx="2294001" cy="2294001"/>
          </a:xfrm>
          <a:prstGeom prst="ellipse">
            <a:avLst/>
          </a:prstGeom>
          <a:solidFill>
            <a:schemeClr val="bg1"/>
          </a:solidFill>
          <a:ln w="12700">
            <a:noFill/>
          </a:ln>
          <a:effectLst>
            <a:outerShdw blurRad="152400" sx="101000" sy="101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FZHei-B01"/>
              <a:cs typeface="+mn-cs"/>
            </a:endParaRPr>
          </a:p>
        </p:txBody>
      </p:sp>
      <p:sp>
        <p:nvSpPr>
          <p:cNvPr id="120" name="文本框 119">
            <a:extLst>
              <a:ext uri="{FF2B5EF4-FFF2-40B4-BE49-F238E27FC236}">
                <a16:creationId xmlns:a16="http://schemas.microsoft.com/office/drawing/2014/main" id="{6AF18253-A270-4204-96E6-CA23066EA8DB}"/>
              </a:ext>
            </a:extLst>
          </p:cNvPr>
          <p:cNvSpPr txBox="1"/>
          <p:nvPr/>
        </p:nvSpPr>
        <p:spPr>
          <a:xfrm>
            <a:off x="2060495" y="3174977"/>
            <a:ext cx="1252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30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FZHei-B01"/>
                <a:cs typeface="Arial" panose="020B0604020202020204" pitchFamily="34" charset="0"/>
              </a:rPr>
              <a:t>30%</a:t>
            </a:r>
            <a:endParaRPr kumimoji="0" lang="zh-CN" altLang="en-US" sz="3600" b="0" i="0" u="none" strike="noStrike" kern="1200" cap="none" spc="30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panose="020B0604020202020204" pitchFamily="34" charset="0"/>
              <a:ea typeface="FZHei-B01"/>
              <a:cs typeface="Arial" panose="020B0604020202020204" pitchFamily="34" charset="0"/>
            </a:endParaRPr>
          </a:p>
        </p:txBody>
      </p:sp>
      <p:sp>
        <p:nvSpPr>
          <p:cNvPr id="124" name="文本框 123">
            <a:extLst>
              <a:ext uri="{FF2B5EF4-FFF2-40B4-BE49-F238E27FC236}">
                <a16:creationId xmlns:a16="http://schemas.microsoft.com/office/drawing/2014/main" id="{B42B42DF-BB35-4F8C-ACFF-B04D1BD8F062}"/>
              </a:ext>
            </a:extLst>
          </p:cNvPr>
          <p:cNvSpPr txBox="1"/>
          <p:nvPr/>
        </p:nvSpPr>
        <p:spPr>
          <a:xfrm>
            <a:off x="1578430" y="5089771"/>
            <a:ext cx="2094560" cy="499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cs typeface="+mn-ea"/>
                <a:sym typeface="+mn-lt"/>
              </a:rPr>
              <a:t>在此输入文本</a:t>
            </a:r>
          </a:p>
        </p:txBody>
      </p:sp>
    </p:spTree>
    <p:extLst>
      <p:ext uri="{BB962C8B-B14F-4D97-AF65-F5344CB8AC3E}">
        <p14:creationId xmlns:p14="http://schemas.microsoft.com/office/powerpoint/2010/main" val="40568993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图表 24">
            <a:extLst>
              <a:ext uri="{FF2B5EF4-FFF2-40B4-BE49-F238E27FC236}">
                <a16:creationId xmlns:a16="http://schemas.microsoft.com/office/drawing/2014/main" id="{ABE4A56F-FBB5-4A8E-9874-80B89FFFAB4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32004172"/>
              </p:ext>
            </p:extLst>
          </p:nvPr>
        </p:nvGraphicFramePr>
        <p:xfrm>
          <a:off x="919044" y="2089303"/>
          <a:ext cx="1608456" cy="1616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6" name="椭圆 25">
            <a:extLst>
              <a:ext uri="{FF2B5EF4-FFF2-40B4-BE49-F238E27FC236}">
                <a16:creationId xmlns:a16="http://schemas.microsoft.com/office/drawing/2014/main" id="{D21181C0-C90E-48D4-BDD1-284F56A9C5A7}"/>
              </a:ext>
            </a:extLst>
          </p:cNvPr>
          <p:cNvSpPr/>
          <p:nvPr/>
        </p:nvSpPr>
        <p:spPr>
          <a:xfrm>
            <a:off x="941236" y="2115575"/>
            <a:ext cx="1564072" cy="1564072"/>
          </a:xfrm>
          <a:prstGeom prst="ellipse">
            <a:avLst/>
          </a:prstGeom>
          <a:noFill/>
          <a:ln w="31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7" name="椭圆 26">
            <a:extLst>
              <a:ext uri="{FF2B5EF4-FFF2-40B4-BE49-F238E27FC236}">
                <a16:creationId xmlns:a16="http://schemas.microsoft.com/office/drawing/2014/main" id="{C77B5F1F-1F7D-43D2-A95E-CB568B689A22}"/>
              </a:ext>
            </a:extLst>
          </p:cNvPr>
          <p:cNvSpPr/>
          <p:nvPr/>
        </p:nvSpPr>
        <p:spPr>
          <a:xfrm>
            <a:off x="3859695" y="2115575"/>
            <a:ext cx="1564071" cy="1564072"/>
          </a:xfrm>
          <a:prstGeom prst="ellipse">
            <a:avLst/>
          </a:prstGeom>
          <a:noFill/>
          <a:ln w="31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aphicFrame>
        <p:nvGraphicFramePr>
          <p:cNvPr id="28" name="图表 27">
            <a:extLst>
              <a:ext uri="{FF2B5EF4-FFF2-40B4-BE49-F238E27FC236}">
                <a16:creationId xmlns:a16="http://schemas.microsoft.com/office/drawing/2014/main" id="{246CAC0F-572F-4067-84FC-73AC3FE4E2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15405427"/>
              </p:ext>
            </p:extLst>
          </p:nvPr>
        </p:nvGraphicFramePr>
        <p:xfrm>
          <a:off x="3837502" y="2089303"/>
          <a:ext cx="1608456" cy="1616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1" name="图表 30">
            <a:extLst>
              <a:ext uri="{FF2B5EF4-FFF2-40B4-BE49-F238E27FC236}">
                <a16:creationId xmlns:a16="http://schemas.microsoft.com/office/drawing/2014/main" id="{3134C19E-FCA0-4F3F-B367-16E032A6BBA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30935093"/>
              </p:ext>
            </p:extLst>
          </p:nvPr>
        </p:nvGraphicFramePr>
        <p:xfrm>
          <a:off x="6755960" y="2089303"/>
          <a:ext cx="1608456" cy="1616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2" name="椭圆 31">
            <a:extLst>
              <a:ext uri="{FF2B5EF4-FFF2-40B4-BE49-F238E27FC236}">
                <a16:creationId xmlns:a16="http://schemas.microsoft.com/office/drawing/2014/main" id="{281020C6-B640-42C0-9D34-074B40B13D63}"/>
              </a:ext>
            </a:extLst>
          </p:cNvPr>
          <p:cNvSpPr/>
          <p:nvPr/>
        </p:nvSpPr>
        <p:spPr>
          <a:xfrm>
            <a:off x="6778152" y="2115575"/>
            <a:ext cx="1564072" cy="1564072"/>
          </a:xfrm>
          <a:prstGeom prst="ellipse">
            <a:avLst/>
          </a:prstGeom>
          <a:noFill/>
          <a:ln w="31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3" name="椭圆 32">
            <a:extLst>
              <a:ext uri="{FF2B5EF4-FFF2-40B4-BE49-F238E27FC236}">
                <a16:creationId xmlns:a16="http://schemas.microsoft.com/office/drawing/2014/main" id="{547A0586-81CF-4412-9904-6FAF38BB9599}"/>
              </a:ext>
            </a:extLst>
          </p:cNvPr>
          <p:cNvSpPr/>
          <p:nvPr/>
        </p:nvSpPr>
        <p:spPr>
          <a:xfrm>
            <a:off x="9697094" y="2115575"/>
            <a:ext cx="1564071" cy="1564072"/>
          </a:xfrm>
          <a:prstGeom prst="ellipse">
            <a:avLst/>
          </a:prstGeom>
          <a:noFill/>
          <a:ln w="31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aphicFrame>
        <p:nvGraphicFramePr>
          <p:cNvPr id="34" name="图表 33">
            <a:extLst>
              <a:ext uri="{FF2B5EF4-FFF2-40B4-BE49-F238E27FC236}">
                <a16:creationId xmlns:a16="http://schemas.microsoft.com/office/drawing/2014/main" id="{A7505875-F0AD-42C1-95A2-A1FE976F9AE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77582514"/>
              </p:ext>
            </p:extLst>
          </p:nvPr>
        </p:nvGraphicFramePr>
        <p:xfrm>
          <a:off x="9674901" y="2089303"/>
          <a:ext cx="1608456" cy="1616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1" name="文本框 40">
            <a:extLst>
              <a:ext uri="{FF2B5EF4-FFF2-40B4-BE49-F238E27FC236}">
                <a16:creationId xmlns:a16="http://schemas.microsoft.com/office/drawing/2014/main" id="{AA6421B5-C519-42AE-9955-DC8B2FEFBD18}"/>
              </a:ext>
            </a:extLst>
          </p:cNvPr>
          <p:cNvSpPr txBox="1"/>
          <p:nvPr/>
        </p:nvSpPr>
        <p:spPr>
          <a:xfrm>
            <a:off x="790621" y="4686470"/>
            <a:ext cx="1873952" cy="874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在此输入文本在此输入文本</a:t>
            </a: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A3A001DD-A70C-433F-BA21-0DE792AF5CD1}"/>
              </a:ext>
            </a:extLst>
          </p:cNvPr>
          <p:cNvSpPr txBox="1"/>
          <p:nvPr/>
        </p:nvSpPr>
        <p:spPr>
          <a:xfrm>
            <a:off x="1218235" y="4123517"/>
            <a:ext cx="1069524" cy="5005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产品一</a:t>
            </a: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1D17B59F-6E04-4764-A19E-8AD547386033}"/>
              </a:ext>
            </a:extLst>
          </p:cNvPr>
          <p:cNvSpPr txBox="1"/>
          <p:nvPr/>
        </p:nvSpPr>
        <p:spPr>
          <a:xfrm>
            <a:off x="9537376" y="4683797"/>
            <a:ext cx="1873952" cy="874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在此输入文本在此输入文本</a:t>
            </a: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AEEEE289-CDDF-433E-AEEA-0958D07FF109}"/>
              </a:ext>
            </a:extLst>
          </p:cNvPr>
          <p:cNvSpPr txBox="1"/>
          <p:nvPr/>
        </p:nvSpPr>
        <p:spPr>
          <a:xfrm>
            <a:off x="9964990" y="4120844"/>
            <a:ext cx="1069524" cy="5005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产品四</a:t>
            </a: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3D67C14A-A313-4A9F-B256-533B14D8A19D}"/>
              </a:ext>
            </a:extLst>
          </p:cNvPr>
          <p:cNvSpPr txBox="1"/>
          <p:nvPr/>
        </p:nvSpPr>
        <p:spPr>
          <a:xfrm>
            <a:off x="6621313" y="4683797"/>
            <a:ext cx="1873952" cy="874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在此输入文本在此输入文本</a:t>
            </a: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160FAA7C-A53D-42F6-AC5A-D36BC6574D25}"/>
              </a:ext>
            </a:extLst>
          </p:cNvPr>
          <p:cNvSpPr txBox="1"/>
          <p:nvPr/>
        </p:nvSpPr>
        <p:spPr>
          <a:xfrm>
            <a:off x="7048927" y="4120844"/>
            <a:ext cx="1069524" cy="5005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产品三</a:t>
            </a: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3BE1D6E0-5720-4EF4-AA05-C69924619202}"/>
              </a:ext>
            </a:extLst>
          </p:cNvPr>
          <p:cNvSpPr txBox="1"/>
          <p:nvPr/>
        </p:nvSpPr>
        <p:spPr>
          <a:xfrm>
            <a:off x="3713158" y="4683797"/>
            <a:ext cx="1873952" cy="874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在此输入文本在此输入文本</a:t>
            </a: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F11CC2CA-43FB-4422-AFE2-F0198B4EBF44}"/>
              </a:ext>
            </a:extLst>
          </p:cNvPr>
          <p:cNvSpPr txBox="1"/>
          <p:nvPr/>
        </p:nvSpPr>
        <p:spPr>
          <a:xfrm>
            <a:off x="4140772" y="4120844"/>
            <a:ext cx="1069524" cy="5005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产品二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FF5D04B-5E01-469B-82B6-AB26E559A01C}"/>
              </a:ext>
            </a:extLst>
          </p:cNvPr>
          <p:cNvSpPr txBox="1"/>
          <p:nvPr/>
        </p:nvSpPr>
        <p:spPr>
          <a:xfrm>
            <a:off x="1295911" y="2666779"/>
            <a:ext cx="8787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20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13%</a:t>
            </a:r>
            <a:endParaRPr kumimoji="0" lang="zh-CN" altLang="en-US" sz="2400" b="0" i="0" u="none" strike="noStrike" kern="1200" cap="none" spc="200" normalizeH="0" baseline="0" noProof="0" dirty="0">
              <a:ln>
                <a:noFill/>
              </a:ln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66CDA3BB-F4D3-47B0-A995-40E58F47C5EF}"/>
              </a:ext>
            </a:extLst>
          </p:cNvPr>
          <p:cNvSpPr txBox="1"/>
          <p:nvPr/>
        </p:nvSpPr>
        <p:spPr>
          <a:xfrm>
            <a:off x="4214369" y="2666779"/>
            <a:ext cx="8787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20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30%</a:t>
            </a:r>
            <a:endParaRPr kumimoji="0" lang="zh-CN" altLang="en-US" sz="2400" b="0" i="0" u="none" strike="noStrike" kern="1200" cap="none" spc="200" normalizeH="0" baseline="0" noProof="0" dirty="0">
              <a:ln>
                <a:noFill/>
              </a:ln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83A173F9-8470-4C3C-8BE0-AE6223C5CAEE}"/>
              </a:ext>
            </a:extLst>
          </p:cNvPr>
          <p:cNvSpPr txBox="1"/>
          <p:nvPr/>
        </p:nvSpPr>
        <p:spPr>
          <a:xfrm>
            <a:off x="7130928" y="2666779"/>
            <a:ext cx="8787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20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46%</a:t>
            </a:r>
            <a:endParaRPr kumimoji="0" lang="zh-CN" altLang="en-US" sz="2400" b="0" i="0" u="none" strike="noStrike" kern="1200" cap="none" spc="200" normalizeH="0" baseline="0" noProof="0" dirty="0">
              <a:ln>
                <a:noFill/>
              </a:ln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B25342CC-2FC4-43BA-96ED-AF51DDBB3AF7}"/>
              </a:ext>
            </a:extLst>
          </p:cNvPr>
          <p:cNvSpPr txBox="1"/>
          <p:nvPr/>
        </p:nvSpPr>
        <p:spPr>
          <a:xfrm>
            <a:off x="10046991" y="2666779"/>
            <a:ext cx="8787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20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65%</a:t>
            </a:r>
            <a:endParaRPr kumimoji="0" lang="zh-CN" altLang="en-US" sz="2400" b="0" i="0" u="none" strike="noStrike" kern="1200" cap="none" spc="200" normalizeH="0" baseline="0" noProof="0" dirty="0">
              <a:ln>
                <a:noFill/>
              </a:ln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880D3523-6BC7-4A13-BEED-78827138593F}"/>
              </a:ext>
            </a:extLst>
          </p:cNvPr>
          <p:cNvSpPr txBox="1"/>
          <p:nvPr/>
        </p:nvSpPr>
        <p:spPr>
          <a:xfrm>
            <a:off x="782425" y="335254"/>
            <a:ext cx="13773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spc="300" dirty="0">
                <a:cs typeface="+mn-ea"/>
                <a:sym typeface="+mn-lt"/>
              </a:rPr>
              <a:t>饼形图</a:t>
            </a:r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D7D940D8-4DA0-447D-9C6B-4A6496C91775}"/>
              </a:ext>
            </a:extLst>
          </p:cNvPr>
          <p:cNvGrpSpPr/>
          <p:nvPr/>
        </p:nvGrpSpPr>
        <p:grpSpPr>
          <a:xfrm>
            <a:off x="877674" y="939750"/>
            <a:ext cx="10440000" cy="108000"/>
            <a:chOff x="917761" y="812750"/>
            <a:chExt cx="10724805" cy="108000"/>
          </a:xfrm>
        </p:grpSpPr>
        <p:cxnSp>
          <p:nvCxnSpPr>
            <p:cNvPr id="24" name="直接连接符 23">
              <a:extLst>
                <a:ext uri="{FF2B5EF4-FFF2-40B4-BE49-F238E27FC236}">
                  <a16:creationId xmlns:a16="http://schemas.microsoft.com/office/drawing/2014/main" id="{4DBF50D4-55DE-46B5-889C-BA7A0C00A8E7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917761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>
              <a:extLst>
                <a:ext uri="{FF2B5EF4-FFF2-40B4-BE49-F238E27FC236}">
                  <a16:creationId xmlns:a16="http://schemas.microsoft.com/office/drawing/2014/main" id="{27736A11-B033-4151-8739-A743A3D56BF3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038264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>
              <a:extLst>
                <a:ext uri="{FF2B5EF4-FFF2-40B4-BE49-F238E27FC236}">
                  <a16:creationId xmlns:a16="http://schemas.microsoft.com/office/drawing/2014/main" id="{22464F2A-F8B3-4570-B38F-1D773317F334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158767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>
              <a:extLst>
                <a:ext uri="{FF2B5EF4-FFF2-40B4-BE49-F238E27FC236}">
                  <a16:creationId xmlns:a16="http://schemas.microsoft.com/office/drawing/2014/main" id="{822DB9E6-B482-40A4-B09C-CB1239713C41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279270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>
              <a:extLst>
                <a:ext uri="{FF2B5EF4-FFF2-40B4-BE49-F238E27FC236}">
                  <a16:creationId xmlns:a16="http://schemas.microsoft.com/office/drawing/2014/main" id="{780AFB1F-CC01-42A6-BDB3-18E1EF946177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399773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>
              <a:extLst>
                <a:ext uri="{FF2B5EF4-FFF2-40B4-BE49-F238E27FC236}">
                  <a16:creationId xmlns:a16="http://schemas.microsoft.com/office/drawing/2014/main" id="{B8A011E1-9D05-4913-A234-C6902C1CC9B7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520276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>
              <a:extLst>
                <a:ext uri="{FF2B5EF4-FFF2-40B4-BE49-F238E27FC236}">
                  <a16:creationId xmlns:a16="http://schemas.microsoft.com/office/drawing/2014/main" id="{82B345C9-B30A-4B2C-9FA5-9B7DA3469453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640779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>
              <a:extLst>
                <a:ext uri="{FF2B5EF4-FFF2-40B4-BE49-F238E27FC236}">
                  <a16:creationId xmlns:a16="http://schemas.microsoft.com/office/drawing/2014/main" id="{8B4331E4-BCEE-4438-B9FC-830C39300BFE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761282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39">
              <a:extLst>
                <a:ext uri="{FF2B5EF4-FFF2-40B4-BE49-F238E27FC236}">
                  <a16:creationId xmlns:a16="http://schemas.microsoft.com/office/drawing/2014/main" id="{1B2A54C8-D0DF-4222-A71A-E9F1B128C923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881785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连接符 51">
              <a:extLst>
                <a:ext uri="{FF2B5EF4-FFF2-40B4-BE49-F238E27FC236}">
                  <a16:creationId xmlns:a16="http://schemas.microsoft.com/office/drawing/2014/main" id="{01AC6DDF-B5C2-462A-949C-723BD5B0666F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2002288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接连接符 52">
              <a:extLst>
                <a:ext uri="{FF2B5EF4-FFF2-40B4-BE49-F238E27FC236}">
                  <a16:creationId xmlns:a16="http://schemas.microsoft.com/office/drawing/2014/main" id="{57FB6B33-633C-4E86-91B6-7C63651967DB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2122791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连接符 53">
              <a:extLst>
                <a:ext uri="{FF2B5EF4-FFF2-40B4-BE49-F238E27FC236}">
                  <a16:creationId xmlns:a16="http://schemas.microsoft.com/office/drawing/2014/main" id="{6E0A44C5-3309-4939-B0CA-D6E466A8EF72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2243294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连接符 54">
              <a:extLst>
                <a:ext uri="{FF2B5EF4-FFF2-40B4-BE49-F238E27FC236}">
                  <a16:creationId xmlns:a16="http://schemas.microsoft.com/office/drawing/2014/main" id="{9801A73A-7F38-4CCD-ABEB-EB2636FAA743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2363797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连接符 55">
              <a:extLst>
                <a:ext uri="{FF2B5EF4-FFF2-40B4-BE49-F238E27FC236}">
                  <a16:creationId xmlns:a16="http://schemas.microsoft.com/office/drawing/2014/main" id="{21A1BEA0-31C8-4B31-B65B-FA7F42F47B38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2484300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连接符 56">
              <a:extLst>
                <a:ext uri="{FF2B5EF4-FFF2-40B4-BE49-F238E27FC236}">
                  <a16:creationId xmlns:a16="http://schemas.microsoft.com/office/drawing/2014/main" id="{CA9CB9D9-6A6E-4C84-9B2F-97CDCE06707D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2604803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连接符 57">
              <a:extLst>
                <a:ext uri="{FF2B5EF4-FFF2-40B4-BE49-F238E27FC236}">
                  <a16:creationId xmlns:a16="http://schemas.microsoft.com/office/drawing/2014/main" id="{B982F44B-9B78-4261-83E6-1B9B11B11CFA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2725306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接连接符 58">
              <a:extLst>
                <a:ext uri="{FF2B5EF4-FFF2-40B4-BE49-F238E27FC236}">
                  <a16:creationId xmlns:a16="http://schemas.microsoft.com/office/drawing/2014/main" id="{7D7FA68A-E32A-44F5-9BD7-80E9C9985150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2845809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接连接符 59">
              <a:extLst>
                <a:ext uri="{FF2B5EF4-FFF2-40B4-BE49-F238E27FC236}">
                  <a16:creationId xmlns:a16="http://schemas.microsoft.com/office/drawing/2014/main" id="{45E1D307-BE0D-4E2E-BCD3-4FE4283B3E1E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2966312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接连接符 60">
              <a:extLst>
                <a:ext uri="{FF2B5EF4-FFF2-40B4-BE49-F238E27FC236}">
                  <a16:creationId xmlns:a16="http://schemas.microsoft.com/office/drawing/2014/main" id="{923767A9-0A23-4994-89F6-6F1A500FFE24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3086815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接连接符 61">
              <a:extLst>
                <a:ext uri="{FF2B5EF4-FFF2-40B4-BE49-F238E27FC236}">
                  <a16:creationId xmlns:a16="http://schemas.microsoft.com/office/drawing/2014/main" id="{26844C61-B366-43CD-8047-F1682401DD74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3207318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接连接符 62">
              <a:extLst>
                <a:ext uri="{FF2B5EF4-FFF2-40B4-BE49-F238E27FC236}">
                  <a16:creationId xmlns:a16="http://schemas.microsoft.com/office/drawing/2014/main" id="{791D3A21-DF60-42A0-AD07-5C7741FAEC32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3327821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接连接符 63">
              <a:extLst>
                <a:ext uri="{FF2B5EF4-FFF2-40B4-BE49-F238E27FC236}">
                  <a16:creationId xmlns:a16="http://schemas.microsoft.com/office/drawing/2014/main" id="{9A6B8230-27F7-4139-ADCB-44B2BE8DF055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3448324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接连接符 64">
              <a:extLst>
                <a:ext uri="{FF2B5EF4-FFF2-40B4-BE49-F238E27FC236}">
                  <a16:creationId xmlns:a16="http://schemas.microsoft.com/office/drawing/2014/main" id="{BF6DB849-2D29-4A3B-B177-D56D7C2832CD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3568827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接连接符 65">
              <a:extLst>
                <a:ext uri="{FF2B5EF4-FFF2-40B4-BE49-F238E27FC236}">
                  <a16:creationId xmlns:a16="http://schemas.microsoft.com/office/drawing/2014/main" id="{795884AD-F073-49D4-992A-DEDD54E6D66F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3689330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接连接符 66">
              <a:extLst>
                <a:ext uri="{FF2B5EF4-FFF2-40B4-BE49-F238E27FC236}">
                  <a16:creationId xmlns:a16="http://schemas.microsoft.com/office/drawing/2014/main" id="{67D650FC-8EAC-4F65-B9B4-788A3409D0E0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3809833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接连接符 67">
              <a:extLst>
                <a:ext uri="{FF2B5EF4-FFF2-40B4-BE49-F238E27FC236}">
                  <a16:creationId xmlns:a16="http://schemas.microsoft.com/office/drawing/2014/main" id="{7399CC3D-D3A9-4990-95BE-7611588F8816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3930336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接连接符 68">
              <a:extLst>
                <a:ext uri="{FF2B5EF4-FFF2-40B4-BE49-F238E27FC236}">
                  <a16:creationId xmlns:a16="http://schemas.microsoft.com/office/drawing/2014/main" id="{BEF2D5CC-7670-4339-B3CE-AAE0A540AE35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4050839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接连接符 69">
              <a:extLst>
                <a:ext uri="{FF2B5EF4-FFF2-40B4-BE49-F238E27FC236}">
                  <a16:creationId xmlns:a16="http://schemas.microsoft.com/office/drawing/2014/main" id="{A302249C-DF50-4336-ABE9-FE2F10A86A8B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4171342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接连接符 70">
              <a:extLst>
                <a:ext uri="{FF2B5EF4-FFF2-40B4-BE49-F238E27FC236}">
                  <a16:creationId xmlns:a16="http://schemas.microsoft.com/office/drawing/2014/main" id="{3206288B-D534-410C-9064-459317DA22C8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4291845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接连接符 71">
              <a:extLst>
                <a:ext uri="{FF2B5EF4-FFF2-40B4-BE49-F238E27FC236}">
                  <a16:creationId xmlns:a16="http://schemas.microsoft.com/office/drawing/2014/main" id="{119AD67A-A7A3-4775-AC8D-54BC6ABA08E5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4412348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直接连接符 72">
              <a:extLst>
                <a:ext uri="{FF2B5EF4-FFF2-40B4-BE49-F238E27FC236}">
                  <a16:creationId xmlns:a16="http://schemas.microsoft.com/office/drawing/2014/main" id="{37D1B067-676B-48E0-8C7F-2031285A4633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4532851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接连接符 73">
              <a:extLst>
                <a:ext uri="{FF2B5EF4-FFF2-40B4-BE49-F238E27FC236}">
                  <a16:creationId xmlns:a16="http://schemas.microsoft.com/office/drawing/2014/main" id="{F9E4E915-01AE-4077-8CF2-BE85ED407592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4653354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接连接符 74">
              <a:extLst>
                <a:ext uri="{FF2B5EF4-FFF2-40B4-BE49-F238E27FC236}">
                  <a16:creationId xmlns:a16="http://schemas.microsoft.com/office/drawing/2014/main" id="{095E3E7E-0A46-4716-A77A-7ABC9BB44F39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4773857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接连接符 75">
              <a:extLst>
                <a:ext uri="{FF2B5EF4-FFF2-40B4-BE49-F238E27FC236}">
                  <a16:creationId xmlns:a16="http://schemas.microsoft.com/office/drawing/2014/main" id="{C533CB04-8D5E-4645-AEC7-6D9762D5825A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4894360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接连接符 76">
              <a:extLst>
                <a:ext uri="{FF2B5EF4-FFF2-40B4-BE49-F238E27FC236}">
                  <a16:creationId xmlns:a16="http://schemas.microsoft.com/office/drawing/2014/main" id="{07E77160-6EFE-4C9D-AEA9-13A2E9E8AB10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5014863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接连接符 77">
              <a:extLst>
                <a:ext uri="{FF2B5EF4-FFF2-40B4-BE49-F238E27FC236}">
                  <a16:creationId xmlns:a16="http://schemas.microsoft.com/office/drawing/2014/main" id="{31F6DEBA-EE76-4750-8E37-F38781161CDD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5135366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接连接符 78">
              <a:extLst>
                <a:ext uri="{FF2B5EF4-FFF2-40B4-BE49-F238E27FC236}">
                  <a16:creationId xmlns:a16="http://schemas.microsoft.com/office/drawing/2014/main" id="{5ADD3A7B-3844-4899-A575-E81780CFBA35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5255869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接连接符 79">
              <a:extLst>
                <a:ext uri="{FF2B5EF4-FFF2-40B4-BE49-F238E27FC236}">
                  <a16:creationId xmlns:a16="http://schemas.microsoft.com/office/drawing/2014/main" id="{AFED8BA8-D5BF-4A4E-836F-9D38BD8D13F1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5376372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接连接符 80">
              <a:extLst>
                <a:ext uri="{FF2B5EF4-FFF2-40B4-BE49-F238E27FC236}">
                  <a16:creationId xmlns:a16="http://schemas.microsoft.com/office/drawing/2014/main" id="{5F895B60-F364-4A39-8CCC-F895FFD17937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5496875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接连接符 81">
              <a:extLst>
                <a:ext uri="{FF2B5EF4-FFF2-40B4-BE49-F238E27FC236}">
                  <a16:creationId xmlns:a16="http://schemas.microsoft.com/office/drawing/2014/main" id="{1FCD5CC7-0297-440E-BF64-C8FC2927B17E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5617378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接连接符 82">
              <a:extLst>
                <a:ext uri="{FF2B5EF4-FFF2-40B4-BE49-F238E27FC236}">
                  <a16:creationId xmlns:a16="http://schemas.microsoft.com/office/drawing/2014/main" id="{9966A839-F438-4DFA-A512-D98E905DDCE7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5737881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接连接符 83">
              <a:extLst>
                <a:ext uri="{FF2B5EF4-FFF2-40B4-BE49-F238E27FC236}">
                  <a16:creationId xmlns:a16="http://schemas.microsoft.com/office/drawing/2014/main" id="{5F03AD90-72B8-490E-81B1-DE505D74F35C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5858384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接连接符 84">
              <a:extLst>
                <a:ext uri="{FF2B5EF4-FFF2-40B4-BE49-F238E27FC236}">
                  <a16:creationId xmlns:a16="http://schemas.microsoft.com/office/drawing/2014/main" id="{2578884E-30D9-447B-8E7A-51E95A5972D6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5978887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接连接符 85">
              <a:extLst>
                <a:ext uri="{FF2B5EF4-FFF2-40B4-BE49-F238E27FC236}">
                  <a16:creationId xmlns:a16="http://schemas.microsoft.com/office/drawing/2014/main" id="{D39DA18A-0593-420A-B703-FB01CAB8BE1F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6099390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接连接符 86">
              <a:extLst>
                <a:ext uri="{FF2B5EF4-FFF2-40B4-BE49-F238E27FC236}">
                  <a16:creationId xmlns:a16="http://schemas.microsoft.com/office/drawing/2014/main" id="{00D995AE-E2D7-42A5-8351-426FF22AD5CE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6219893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接连接符 87">
              <a:extLst>
                <a:ext uri="{FF2B5EF4-FFF2-40B4-BE49-F238E27FC236}">
                  <a16:creationId xmlns:a16="http://schemas.microsoft.com/office/drawing/2014/main" id="{EA377FD3-D914-4CCD-A0E2-6424870A1D68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6340396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直接连接符 88">
              <a:extLst>
                <a:ext uri="{FF2B5EF4-FFF2-40B4-BE49-F238E27FC236}">
                  <a16:creationId xmlns:a16="http://schemas.microsoft.com/office/drawing/2014/main" id="{FDBF1AE8-4D3B-40EF-9DC3-7E2CB59559DA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6460899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接连接符 89">
              <a:extLst>
                <a:ext uri="{FF2B5EF4-FFF2-40B4-BE49-F238E27FC236}">
                  <a16:creationId xmlns:a16="http://schemas.microsoft.com/office/drawing/2014/main" id="{8336D22A-19E8-473C-AE2E-59808DC1B0F5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6581402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接连接符 90">
              <a:extLst>
                <a:ext uri="{FF2B5EF4-FFF2-40B4-BE49-F238E27FC236}">
                  <a16:creationId xmlns:a16="http://schemas.microsoft.com/office/drawing/2014/main" id="{573E90AE-E511-419D-9F13-E8025B2C1D06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6701905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接连接符 91">
              <a:extLst>
                <a:ext uri="{FF2B5EF4-FFF2-40B4-BE49-F238E27FC236}">
                  <a16:creationId xmlns:a16="http://schemas.microsoft.com/office/drawing/2014/main" id="{6F454AD7-8C0A-43BA-9AD9-DCBE49D4458D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6822408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接连接符 92">
              <a:extLst>
                <a:ext uri="{FF2B5EF4-FFF2-40B4-BE49-F238E27FC236}">
                  <a16:creationId xmlns:a16="http://schemas.microsoft.com/office/drawing/2014/main" id="{D9E82634-074C-4B10-9C22-7748D87DBAB9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6942911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直接连接符 93">
              <a:extLst>
                <a:ext uri="{FF2B5EF4-FFF2-40B4-BE49-F238E27FC236}">
                  <a16:creationId xmlns:a16="http://schemas.microsoft.com/office/drawing/2014/main" id="{FD2B8FDD-F36C-43A0-B5F8-6DEE3D933275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7063414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直接连接符 94">
              <a:extLst>
                <a:ext uri="{FF2B5EF4-FFF2-40B4-BE49-F238E27FC236}">
                  <a16:creationId xmlns:a16="http://schemas.microsoft.com/office/drawing/2014/main" id="{10FF908D-B3FD-4629-8ED7-704410EDFF86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7183917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直接连接符 95">
              <a:extLst>
                <a:ext uri="{FF2B5EF4-FFF2-40B4-BE49-F238E27FC236}">
                  <a16:creationId xmlns:a16="http://schemas.microsoft.com/office/drawing/2014/main" id="{DF9443B6-1258-4C66-B985-26E603DD5F0F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7304420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直接连接符 96">
              <a:extLst>
                <a:ext uri="{FF2B5EF4-FFF2-40B4-BE49-F238E27FC236}">
                  <a16:creationId xmlns:a16="http://schemas.microsoft.com/office/drawing/2014/main" id="{A168B9D0-77FE-46F1-8C55-4DD3D5EEE551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7424923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直接连接符 97">
              <a:extLst>
                <a:ext uri="{FF2B5EF4-FFF2-40B4-BE49-F238E27FC236}">
                  <a16:creationId xmlns:a16="http://schemas.microsoft.com/office/drawing/2014/main" id="{0F80F203-E7CB-446C-9AA6-0CF506D029BF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7545426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直接连接符 98">
              <a:extLst>
                <a:ext uri="{FF2B5EF4-FFF2-40B4-BE49-F238E27FC236}">
                  <a16:creationId xmlns:a16="http://schemas.microsoft.com/office/drawing/2014/main" id="{187913A0-510C-43D1-86C2-AD68F1896CFF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7665929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直接连接符 99">
              <a:extLst>
                <a:ext uri="{FF2B5EF4-FFF2-40B4-BE49-F238E27FC236}">
                  <a16:creationId xmlns:a16="http://schemas.microsoft.com/office/drawing/2014/main" id="{EE60AF64-2AD3-456D-9B6B-D9070CB91F31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7786432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直接连接符 100">
              <a:extLst>
                <a:ext uri="{FF2B5EF4-FFF2-40B4-BE49-F238E27FC236}">
                  <a16:creationId xmlns:a16="http://schemas.microsoft.com/office/drawing/2014/main" id="{6505AA97-7B50-4D2B-B759-D5AB469E27C1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7906935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直接连接符 101">
              <a:extLst>
                <a:ext uri="{FF2B5EF4-FFF2-40B4-BE49-F238E27FC236}">
                  <a16:creationId xmlns:a16="http://schemas.microsoft.com/office/drawing/2014/main" id="{8A52AE9F-84D6-4C42-8ECE-EB38F0F0BD42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8027438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直接连接符 102">
              <a:extLst>
                <a:ext uri="{FF2B5EF4-FFF2-40B4-BE49-F238E27FC236}">
                  <a16:creationId xmlns:a16="http://schemas.microsoft.com/office/drawing/2014/main" id="{90171B66-BC90-40D4-A46B-9B5A91C9EE3A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8147941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直接连接符 103">
              <a:extLst>
                <a:ext uri="{FF2B5EF4-FFF2-40B4-BE49-F238E27FC236}">
                  <a16:creationId xmlns:a16="http://schemas.microsoft.com/office/drawing/2014/main" id="{17AC6400-BE7E-44A6-BC92-4E63239ACEF9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8268444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直接连接符 104">
              <a:extLst>
                <a:ext uri="{FF2B5EF4-FFF2-40B4-BE49-F238E27FC236}">
                  <a16:creationId xmlns:a16="http://schemas.microsoft.com/office/drawing/2014/main" id="{F211D7B1-BD76-45D4-98DB-1173156CEFDE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8388947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直接连接符 105">
              <a:extLst>
                <a:ext uri="{FF2B5EF4-FFF2-40B4-BE49-F238E27FC236}">
                  <a16:creationId xmlns:a16="http://schemas.microsoft.com/office/drawing/2014/main" id="{460B1280-6CD1-4B2C-B5E1-8857CF72F8DD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8509450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直接连接符 106">
              <a:extLst>
                <a:ext uri="{FF2B5EF4-FFF2-40B4-BE49-F238E27FC236}">
                  <a16:creationId xmlns:a16="http://schemas.microsoft.com/office/drawing/2014/main" id="{F48D9A5B-7268-48EB-A045-2F6AFA935E57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8629953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直接连接符 107">
              <a:extLst>
                <a:ext uri="{FF2B5EF4-FFF2-40B4-BE49-F238E27FC236}">
                  <a16:creationId xmlns:a16="http://schemas.microsoft.com/office/drawing/2014/main" id="{788DAE6A-22AB-43EF-90DB-6B60A51691DA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8750456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直接连接符 108">
              <a:extLst>
                <a:ext uri="{FF2B5EF4-FFF2-40B4-BE49-F238E27FC236}">
                  <a16:creationId xmlns:a16="http://schemas.microsoft.com/office/drawing/2014/main" id="{633DC6DA-E6A8-485C-A868-145C584DDD10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8870959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直接连接符 109">
              <a:extLst>
                <a:ext uri="{FF2B5EF4-FFF2-40B4-BE49-F238E27FC236}">
                  <a16:creationId xmlns:a16="http://schemas.microsoft.com/office/drawing/2014/main" id="{80D078BD-ED8F-49EA-AD68-D0CEF833942D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8991462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直接连接符 110">
              <a:extLst>
                <a:ext uri="{FF2B5EF4-FFF2-40B4-BE49-F238E27FC236}">
                  <a16:creationId xmlns:a16="http://schemas.microsoft.com/office/drawing/2014/main" id="{074430DB-D75A-4BDA-BA05-302879FE5D6B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9111965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直接连接符 111">
              <a:extLst>
                <a:ext uri="{FF2B5EF4-FFF2-40B4-BE49-F238E27FC236}">
                  <a16:creationId xmlns:a16="http://schemas.microsoft.com/office/drawing/2014/main" id="{B1FB1C81-C92C-495F-AE22-F4D02EB50535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9232468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直接连接符 112">
              <a:extLst>
                <a:ext uri="{FF2B5EF4-FFF2-40B4-BE49-F238E27FC236}">
                  <a16:creationId xmlns:a16="http://schemas.microsoft.com/office/drawing/2014/main" id="{76235597-BEB3-4D10-877B-002071C27FDF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9352971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直接连接符 113">
              <a:extLst>
                <a:ext uri="{FF2B5EF4-FFF2-40B4-BE49-F238E27FC236}">
                  <a16:creationId xmlns:a16="http://schemas.microsoft.com/office/drawing/2014/main" id="{C3270FE9-5372-4388-8D94-D5C343E501C5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9473474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直接连接符 114">
              <a:extLst>
                <a:ext uri="{FF2B5EF4-FFF2-40B4-BE49-F238E27FC236}">
                  <a16:creationId xmlns:a16="http://schemas.microsoft.com/office/drawing/2014/main" id="{01EDB684-2E87-4425-AFEF-D1044697E64A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9593977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直接连接符 115">
              <a:extLst>
                <a:ext uri="{FF2B5EF4-FFF2-40B4-BE49-F238E27FC236}">
                  <a16:creationId xmlns:a16="http://schemas.microsoft.com/office/drawing/2014/main" id="{BB51EC6F-BFBD-496E-9446-4F596E78D7B3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9714480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直接连接符 116">
              <a:extLst>
                <a:ext uri="{FF2B5EF4-FFF2-40B4-BE49-F238E27FC236}">
                  <a16:creationId xmlns:a16="http://schemas.microsoft.com/office/drawing/2014/main" id="{79C1FBB3-8C16-4BDC-B445-77B04DF73624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9834983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直接连接符 117">
              <a:extLst>
                <a:ext uri="{FF2B5EF4-FFF2-40B4-BE49-F238E27FC236}">
                  <a16:creationId xmlns:a16="http://schemas.microsoft.com/office/drawing/2014/main" id="{EB947272-94AC-4FE6-B670-31099341A684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9955486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直接连接符 118">
              <a:extLst>
                <a:ext uri="{FF2B5EF4-FFF2-40B4-BE49-F238E27FC236}">
                  <a16:creationId xmlns:a16="http://schemas.microsoft.com/office/drawing/2014/main" id="{46D7B0C3-9348-4008-99EC-6AC390177432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0075989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直接连接符 119">
              <a:extLst>
                <a:ext uri="{FF2B5EF4-FFF2-40B4-BE49-F238E27FC236}">
                  <a16:creationId xmlns:a16="http://schemas.microsoft.com/office/drawing/2014/main" id="{424BF549-1C11-4ACA-97B4-192576800BB8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0196492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直接连接符 120">
              <a:extLst>
                <a:ext uri="{FF2B5EF4-FFF2-40B4-BE49-F238E27FC236}">
                  <a16:creationId xmlns:a16="http://schemas.microsoft.com/office/drawing/2014/main" id="{C27D04E5-14C8-48D5-B498-110C269E74F9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0437498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直接连接符 121">
              <a:extLst>
                <a:ext uri="{FF2B5EF4-FFF2-40B4-BE49-F238E27FC236}">
                  <a16:creationId xmlns:a16="http://schemas.microsoft.com/office/drawing/2014/main" id="{6EAC877E-214D-4A28-9FA0-5FC9DEFFD14E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0678504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直接连接符 122">
              <a:extLst>
                <a:ext uri="{FF2B5EF4-FFF2-40B4-BE49-F238E27FC236}">
                  <a16:creationId xmlns:a16="http://schemas.microsoft.com/office/drawing/2014/main" id="{2F437A2D-89B1-4501-A58C-C4A89974CA47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0919510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直接连接符 123">
              <a:extLst>
                <a:ext uri="{FF2B5EF4-FFF2-40B4-BE49-F238E27FC236}">
                  <a16:creationId xmlns:a16="http://schemas.microsoft.com/office/drawing/2014/main" id="{3BF3665E-A200-42DA-B9CB-FAB8739E2127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0316995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直接连接符 124">
              <a:extLst>
                <a:ext uri="{FF2B5EF4-FFF2-40B4-BE49-F238E27FC236}">
                  <a16:creationId xmlns:a16="http://schemas.microsoft.com/office/drawing/2014/main" id="{54068924-886D-4ECB-A054-873290951384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0558001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直接连接符 125">
              <a:extLst>
                <a:ext uri="{FF2B5EF4-FFF2-40B4-BE49-F238E27FC236}">
                  <a16:creationId xmlns:a16="http://schemas.microsoft.com/office/drawing/2014/main" id="{4BCE2EB9-5FFF-447F-ABAC-BEB50A4C4285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0799007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直接连接符 126">
              <a:extLst>
                <a:ext uri="{FF2B5EF4-FFF2-40B4-BE49-F238E27FC236}">
                  <a16:creationId xmlns:a16="http://schemas.microsoft.com/office/drawing/2014/main" id="{51C94150-6E8C-4366-8CCB-46ED27879708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1040013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直接连接符 127">
              <a:extLst>
                <a:ext uri="{FF2B5EF4-FFF2-40B4-BE49-F238E27FC236}">
                  <a16:creationId xmlns:a16="http://schemas.microsoft.com/office/drawing/2014/main" id="{5A05E7E0-A554-4DBC-9B53-8C098DEBB4D6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1160516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直接连接符 128">
              <a:extLst>
                <a:ext uri="{FF2B5EF4-FFF2-40B4-BE49-F238E27FC236}">
                  <a16:creationId xmlns:a16="http://schemas.microsoft.com/office/drawing/2014/main" id="{735AC5F3-251E-4240-BEC2-C3F824F945BA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1281019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直接连接符 129">
              <a:extLst>
                <a:ext uri="{FF2B5EF4-FFF2-40B4-BE49-F238E27FC236}">
                  <a16:creationId xmlns:a16="http://schemas.microsoft.com/office/drawing/2014/main" id="{ACB5AE34-B1D6-40A1-ACDA-E6E51268737E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1401522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直接连接符 130">
              <a:extLst>
                <a:ext uri="{FF2B5EF4-FFF2-40B4-BE49-F238E27FC236}">
                  <a16:creationId xmlns:a16="http://schemas.microsoft.com/office/drawing/2014/main" id="{F7E43A7C-2026-4898-BAC8-127FC521DDD3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1522025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直接连接符 131">
              <a:extLst>
                <a:ext uri="{FF2B5EF4-FFF2-40B4-BE49-F238E27FC236}">
                  <a16:creationId xmlns:a16="http://schemas.microsoft.com/office/drawing/2014/main" id="{575B17A4-AA9A-4F64-8BC3-0DDC815E04A7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1642566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656805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quare-with-verification-sign_44796">
            <a:extLst>
              <a:ext uri="{FF2B5EF4-FFF2-40B4-BE49-F238E27FC236}">
                <a16:creationId xmlns:a16="http://schemas.microsoft.com/office/drawing/2014/main" id="{EBA1C348-ECC5-4398-9C96-16E2D1F37452}"/>
              </a:ext>
            </a:extLst>
          </p:cNvPr>
          <p:cNvSpPr>
            <a:spLocks noChangeAspect="1"/>
          </p:cNvSpPr>
          <p:nvPr/>
        </p:nvSpPr>
        <p:spPr bwMode="auto">
          <a:xfrm>
            <a:off x="4242326" y="2786694"/>
            <a:ext cx="395361" cy="324000"/>
          </a:xfrm>
          <a:custGeom>
            <a:avLst/>
            <a:gdLst>
              <a:gd name="T0" fmla="*/ 369 w 530"/>
              <a:gd name="T1" fmla="*/ 119 h 435"/>
              <a:gd name="T2" fmla="*/ 369 w 530"/>
              <a:gd name="T3" fmla="*/ 66 h 435"/>
              <a:gd name="T4" fmla="*/ 67 w 530"/>
              <a:gd name="T5" fmla="*/ 66 h 435"/>
              <a:gd name="T6" fmla="*/ 67 w 530"/>
              <a:gd name="T7" fmla="*/ 368 h 435"/>
              <a:gd name="T8" fmla="*/ 369 w 530"/>
              <a:gd name="T9" fmla="*/ 368 h 435"/>
              <a:gd name="T10" fmla="*/ 369 w 530"/>
              <a:gd name="T11" fmla="*/ 246 h 435"/>
              <a:gd name="T12" fmla="*/ 436 w 530"/>
              <a:gd name="T13" fmla="*/ 178 h 435"/>
              <a:gd name="T14" fmla="*/ 436 w 530"/>
              <a:gd name="T15" fmla="*/ 402 h 435"/>
              <a:gd name="T16" fmla="*/ 426 w 530"/>
              <a:gd name="T17" fmla="*/ 425 h 435"/>
              <a:gd name="T18" fmla="*/ 402 w 530"/>
              <a:gd name="T19" fmla="*/ 435 h 435"/>
              <a:gd name="T20" fmla="*/ 33 w 530"/>
              <a:gd name="T21" fmla="*/ 435 h 435"/>
              <a:gd name="T22" fmla="*/ 0 w 530"/>
              <a:gd name="T23" fmla="*/ 402 h 435"/>
              <a:gd name="T24" fmla="*/ 0 w 530"/>
              <a:gd name="T25" fmla="*/ 33 h 435"/>
              <a:gd name="T26" fmla="*/ 33 w 530"/>
              <a:gd name="T27" fmla="*/ 0 h 435"/>
              <a:gd name="T28" fmla="*/ 402 w 530"/>
              <a:gd name="T29" fmla="*/ 0 h 435"/>
              <a:gd name="T30" fmla="*/ 436 w 530"/>
              <a:gd name="T31" fmla="*/ 33 h 435"/>
              <a:gd name="T32" fmla="*/ 436 w 530"/>
              <a:gd name="T33" fmla="*/ 51 h 435"/>
              <a:gd name="T34" fmla="*/ 470 w 530"/>
              <a:gd name="T35" fmla="*/ 16 h 435"/>
              <a:gd name="T36" fmla="*/ 517 w 530"/>
              <a:gd name="T37" fmla="*/ 16 h 435"/>
              <a:gd name="T38" fmla="*/ 517 w 530"/>
              <a:gd name="T39" fmla="*/ 63 h 435"/>
              <a:gd name="T40" fmla="*/ 253 w 530"/>
              <a:gd name="T41" fmla="*/ 333 h 435"/>
              <a:gd name="T42" fmla="*/ 229 w 530"/>
              <a:gd name="T43" fmla="*/ 343 h 435"/>
              <a:gd name="T44" fmla="*/ 229 w 530"/>
              <a:gd name="T45" fmla="*/ 343 h 435"/>
              <a:gd name="T46" fmla="*/ 205 w 530"/>
              <a:gd name="T47" fmla="*/ 333 h 435"/>
              <a:gd name="T48" fmla="*/ 96 w 530"/>
              <a:gd name="T49" fmla="*/ 224 h 435"/>
              <a:gd name="T50" fmla="*/ 96 w 530"/>
              <a:gd name="T51" fmla="*/ 177 h 435"/>
              <a:gd name="T52" fmla="*/ 143 w 530"/>
              <a:gd name="T53" fmla="*/ 177 h 435"/>
              <a:gd name="T54" fmla="*/ 229 w 530"/>
              <a:gd name="T55" fmla="*/ 262 h 435"/>
              <a:gd name="T56" fmla="*/ 369 w 530"/>
              <a:gd name="T57" fmla="*/ 119 h 4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530" h="435">
                <a:moveTo>
                  <a:pt x="369" y="119"/>
                </a:moveTo>
                <a:lnTo>
                  <a:pt x="369" y="66"/>
                </a:lnTo>
                <a:lnTo>
                  <a:pt x="67" y="66"/>
                </a:lnTo>
                <a:lnTo>
                  <a:pt x="67" y="368"/>
                </a:lnTo>
                <a:lnTo>
                  <a:pt x="369" y="368"/>
                </a:lnTo>
                <a:lnTo>
                  <a:pt x="369" y="246"/>
                </a:lnTo>
                <a:lnTo>
                  <a:pt x="436" y="178"/>
                </a:lnTo>
                <a:lnTo>
                  <a:pt x="436" y="402"/>
                </a:lnTo>
                <a:cubicBezTo>
                  <a:pt x="436" y="411"/>
                  <a:pt x="432" y="419"/>
                  <a:pt x="426" y="425"/>
                </a:cubicBezTo>
                <a:cubicBezTo>
                  <a:pt x="420" y="432"/>
                  <a:pt x="411" y="435"/>
                  <a:pt x="402" y="435"/>
                </a:cubicBezTo>
                <a:lnTo>
                  <a:pt x="33" y="435"/>
                </a:lnTo>
                <a:cubicBezTo>
                  <a:pt x="15" y="435"/>
                  <a:pt x="0" y="420"/>
                  <a:pt x="0" y="402"/>
                </a:cubicBezTo>
                <a:lnTo>
                  <a:pt x="0" y="33"/>
                </a:lnTo>
                <a:cubicBezTo>
                  <a:pt x="0" y="14"/>
                  <a:pt x="15" y="0"/>
                  <a:pt x="33" y="0"/>
                </a:cubicBezTo>
                <a:lnTo>
                  <a:pt x="402" y="0"/>
                </a:lnTo>
                <a:cubicBezTo>
                  <a:pt x="421" y="0"/>
                  <a:pt x="436" y="14"/>
                  <a:pt x="436" y="33"/>
                </a:cubicBezTo>
                <a:lnTo>
                  <a:pt x="436" y="51"/>
                </a:lnTo>
                <a:lnTo>
                  <a:pt x="470" y="16"/>
                </a:lnTo>
                <a:cubicBezTo>
                  <a:pt x="482" y="3"/>
                  <a:pt x="504" y="3"/>
                  <a:pt x="517" y="16"/>
                </a:cubicBezTo>
                <a:cubicBezTo>
                  <a:pt x="530" y="29"/>
                  <a:pt x="530" y="50"/>
                  <a:pt x="517" y="63"/>
                </a:cubicBezTo>
                <a:lnTo>
                  <a:pt x="253" y="333"/>
                </a:lnTo>
                <a:cubicBezTo>
                  <a:pt x="246" y="340"/>
                  <a:pt x="238" y="343"/>
                  <a:pt x="229" y="343"/>
                </a:cubicBezTo>
                <a:lnTo>
                  <a:pt x="229" y="343"/>
                </a:lnTo>
                <a:cubicBezTo>
                  <a:pt x="220" y="343"/>
                  <a:pt x="212" y="340"/>
                  <a:pt x="205" y="333"/>
                </a:cubicBezTo>
                <a:lnTo>
                  <a:pt x="96" y="224"/>
                </a:lnTo>
                <a:cubicBezTo>
                  <a:pt x="83" y="211"/>
                  <a:pt x="83" y="190"/>
                  <a:pt x="96" y="177"/>
                </a:cubicBezTo>
                <a:cubicBezTo>
                  <a:pt x="109" y="164"/>
                  <a:pt x="130" y="164"/>
                  <a:pt x="143" y="177"/>
                </a:cubicBezTo>
                <a:lnTo>
                  <a:pt x="229" y="262"/>
                </a:lnTo>
                <a:lnTo>
                  <a:pt x="369" y="11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" name="upload-tray-and-arrow_13932">
            <a:extLst>
              <a:ext uri="{FF2B5EF4-FFF2-40B4-BE49-F238E27FC236}">
                <a16:creationId xmlns:a16="http://schemas.microsoft.com/office/drawing/2014/main" id="{53204160-1CDE-4BC2-B781-696406C613E0}"/>
              </a:ext>
            </a:extLst>
          </p:cNvPr>
          <p:cNvSpPr>
            <a:spLocks noChangeAspect="1"/>
          </p:cNvSpPr>
          <p:nvPr/>
        </p:nvSpPr>
        <p:spPr bwMode="auto">
          <a:xfrm>
            <a:off x="11327654" y="3986604"/>
            <a:ext cx="314611" cy="324000"/>
          </a:xfrm>
          <a:custGeom>
            <a:avLst/>
            <a:gdLst>
              <a:gd name="connsiteX0" fmla="*/ 32872 w 558831"/>
              <a:gd name="connsiteY0" fmla="*/ 395071 h 575509"/>
              <a:gd name="connsiteX1" fmla="*/ 65745 w 558831"/>
              <a:gd name="connsiteY1" fmla="*/ 395071 h 575509"/>
              <a:gd name="connsiteX2" fmla="*/ 65745 w 558831"/>
              <a:gd name="connsiteY2" fmla="*/ 511067 h 575509"/>
              <a:gd name="connsiteX3" fmla="*/ 494260 w 558831"/>
              <a:gd name="connsiteY3" fmla="*/ 511067 h 575509"/>
              <a:gd name="connsiteX4" fmla="*/ 494260 w 558831"/>
              <a:gd name="connsiteY4" fmla="*/ 395071 h 575509"/>
              <a:gd name="connsiteX5" fmla="*/ 527133 w 558831"/>
              <a:gd name="connsiteY5" fmla="*/ 395071 h 575509"/>
              <a:gd name="connsiteX6" fmla="*/ 558831 w 558831"/>
              <a:gd name="connsiteY6" fmla="*/ 426706 h 575509"/>
              <a:gd name="connsiteX7" fmla="*/ 558831 w 558831"/>
              <a:gd name="connsiteY7" fmla="*/ 560277 h 575509"/>
              <a:gd name="connsiteX8" fmla="*/ 543569 w 558831"/>
              <a:gd name="connsiteY8" fmla="*/ 575509 h 575509"/>
              <a:gd name="connsiteX9" fmla="*/ 16436 w 558831"/>
              <a:gd name="connsiteY9" fmla="*/ 575509 h 575509"/>
              <a:gd name="connsiteX10" fmla="*/ 0 w 558831"/>
              <a:gd name="connsiteY10" fmla="*/ 560277 h 575509"/>
              <a:gd name="connsiteX11" fmla="*/ 0 w 558831"/>
              <a:gd name="connsiteY11" fmla="*/ 426706 h 575509"/>
              <a:gd name="connsiteX12" fmla="*/ 32872 w 558831"/>
              <a:gd name="connsiteY12" fmla="*/ 395071 h 575509"/>
              <a:gd name="connsiteX13" fmla="*/ 278807 w 558831"/>
              <a:gd name="connsiteY13" fmla="*/ 0 h 575509"/>
              <a:gd name="connsiteX14" fmla="*/ 292312 w 558831"/>
              <a:gd name="connsiteY14" fmla="*/ 7033 h 575509"/>
              <a:gd name="connsiteX15" fmla="*/ 459073 w 558831"/>
              <a:gd name="connsiteY15" fmla="*/ 221552 h 575509"/>
              <a:gd name="connsiteX16" fmla="*/ 450853 w 558831"/>
              <a:gd name="connsiteY16" fmla="*/ 239136 h 575509"/>
              <a:gd name="connsiteX17" fmla="*/ 388611 w 558831"/>
              <a:gd name="connsiteY17" fmla="*/ 239136 h 575509"/>
              <a:gd name="connsiteX18" fmla="*/ 388611 w 558831"/>
              <a:gd name="connsiteY18" fmla="*/ 377460 h 575509"/>
              <a:gd name="connsiteX19" fmla="*/ 343985 w 558831"/>
              <a:gd name="connsiteY19" fmla="*/ 422005 h 575509"/>
              <a:gd name="connsiteX20" fmla="*/ 177223 w 558831"/>
              <a:gd name="connsiteY20" fmla="*/ 422005 h 575509"/>
              <a:gd name="connsiteX21" fmla="*/ 177223 w 558831"/>
              <a:gd name="connsiteY21" fmla="*/ 239136 h 575509"/>
              <a:gd name="connsiteX22" fmla="*/ 109109 w 558831"/>
              <a:gd name="connsiteY22" fmla="*/ 239136 h 575509"/>
              <a:gd name="connsiteX23" fmla="*/ 99714 w 558831"/>
              <a:gd name="connsiteY23" fmla="*/ 221552 h 575509"/>
              <a:gd name="connsiteX24" fmla="*/ 265301 w 558831"/>
              <a:gd name="connsiteY24" fmla="*/ 7033 h 575509"/>
              <a:gd name="connsiteX25" fmla="*/ 278807 w 558831"/>
              <a:gd name="connsiteY25" fmla="*/ 0 h 575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58831" h="575509">
                <a:moveTo>
                  <a:pt x="32872" y="395071"/>
                </a:moveTo>
                <a:lnTo>
                  <a:pt x="65745" y="395071"/>
                </a:lnTo>
                <a:lnTo>
                  <a:pt x="65745" y="511067"/>
                </a:lnTo>
                <a:lnTo>
                  <a:pt x="494260" y="511067"/>
                </a:lnTo>
                <a:lnTo>
                  <a:pt x="494260" y="395071"/>
                </a:lnTo>
                <a:lnTo>
                  <a:pt x="527133" y="395071"/>
                </a:lnTo>
                <a:cubicBezTo>
                  <a:pt x="544743" y="395071"/>
                  <a:pt x="558831" y="409131"/>
                  <a:pt x="558831" y="426706"/>
                </a:cubicBezTo>
                <a:lnTo>
                  <a:pt x="558831" y="560277"/>
                </a:lnTo>
                <a:cubicBezTo>
                  <a:pt x="558831" y="568479"/>
                  <a:pt x="551787" y="575509"/>
                  <a:pt x="543569" y="575509"/>
                </a:cubicBezTo>
                <a:lnTo>
                  <a:pt x="16436" y="575509"/>
                </a:lnTo>
                <a:cubicBezTo>
                  <a:pt x="7044" y="575509"/>
                  <a:pt x="0" y="568479"/>
                  <a:pt x="0" y="560277"/>
                </a:cubicBezTo>
                <a:lnTo>
                  <a:pt x="0" y="426706"/>
                </a:lnTo>
                <a:cubicBezTo>
                  <a:pt x="0" y="409131"/>
                  <a:pt x="15262" y="395071"/>
                  <a:pt x="32872" y="395071"/>
                </a:cubicBezTo>
                <a:close/>
                <a:moveTo>
                  <a:pt x="278807" y="0"/>
                </a:moveTo>
                <a:cubicBezTo>
                  <a:pt x="283798" y="0"/>
                  <a:pt x="288789" y="2344"/>
                  <a:pt x="292312" y="7033"/>
                </a:cubicBezTo>
                <a:lnTo>
                  <a:pt x="459073" y="221552"/>
                </a:lnTo>
                <a:cubicBezTo>
                  <a:pt x="467294" y="230930"/>
                  <a:pt x="463771" y="239136"/>
                  <a:pt x="450853" y="239136"/>
                </a:cubicBezTo>
                <a:lnTo>
                  <a:pt x="388611" y="239136"/>
                </a:lnTo>
                <a:lnTo>
                  <a:pt x="388611" y="377460"/>
                </a:lnTo>
                <a:cubicBezTo>
                  <a:pt x="388611" y="402077"/>
                  <a:pt x="368646" y="422005"/>
                  <a:pt x="343985" y="422005"/>
                </a:cubicBezTo>
                <a:lnTo>
                  <a:pt x="177223" y="422005"/>
                </a:lnTo>
                <a:lnTo>
                  <a:pt x="177223" y="239136"/>
                </a:lnTo>
                <a:lnTo>
                  <a:pt x="109109" y="239136"/>
                </a:lnTo>
                <a:cubicBezTo>
                  <a:pt x="96191" y="239136"/>
                  <a:pt x="92668" y="230930"/>
                  <a:pt x="99714" y="221552"/>
                </a:cubicBezTo>
                <a:lnTo>
                  <a:pt x="265301" y="7033"/>
                </a:lnTo>
                <a:cubicBezTo>
                  <a:pt x="268825" y="2344"/>
                  <a:pt x="273816" y="0"/>
                  <a:pt x="27880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system_87914">
            <a:extLst>
              <a:ext uri="{FF2B5EF4-FFF2-40B4-BE49-F238E27FC236}">
                <a16:creationId xmlns:a16="http://schemas.microsoft.com/office/drawing/2014/main" id="{B26D6023-F35F-4D21-A258-22A6C031FB96}"/>
              </a:ext>
            </a:extLst>
          </p:cNvPr>
          <p:cNvSpPr>
            <a:spLocks noChangeAspect="1"/>
          </p:cNvSpPr>
          <p:nvPr/>
        </p:nvSpPr>
        <p:spPr bwMode="auto">
          <a:xfrm>
            <a:off x="8683142" y="1022112"/>
            <a:ext cx="351984" cy="324000"/>
          </a:xfrm>
          <a:custGeom>
            <a:avLst/>
            <a:gdLst>
              <a:gd name="T0" fmla="*/ 2640 w 2740"/>
              <a:gd name="T1" fmla="*/ 1800 h 2526"/>
              <a:gd name="T2" fmla="*/ 2477 w 2740"/>
              <a:gd name="T3" fmla="*/ 1800 h 2526"/>
              <a:gd name="T4" fmla="*/ 2477 w 2740"/>
              <a:gd name="T5" fmla="*/ 1475 h 2526"/>
              <a:gd name="T6" fmla="*/ 2377 w 2740"/>
              <a:gd name="T7" fmla="*/ 1375 h 2526"/>
              <a:gd name="T8" fmla="*/ 1470 w 2740"/>
              <a:gd name="T9" fmla="*/ 1375 h 2526"/>
              <a:gd name="T10" fmla="*/ 1470 w 2740"/>
              <a:gd name="T11" fmla="*/ 993 h 2526"/>
              <a:gd name="T12" fmla="*/ 2047 w 2740"/>
              <a:gd name="T13" fmla="*/ 993 h 2526"/>
              <a:gd name="T14" fmla="*/ 2147 w 2740"/>
              <a:gd name="T15" fmla="*/ 893 h 2526"/>
              <a:gd name="T16" fmla="*/ 2147 w 2740"/>
              <a:gd name="T17" fmla="*/ 100 h 2526"/>
              <a:gd name="T18" fmla="*/ 2047 w 2740"/>
              <a:gd name="T19" fmla="*/ 0 h 2526"/>
              <a:gd name="T20" fmla="*/ 693 w 2740"/>
              <a:gd name="T21" fmla="*/ 0 h 2526"/>
              <a:gd name="T22" fmla="*/ 593 w 2740"/>
              <a:gd name="T23" fmla="*/ 100 h 2526"/>
              <a:gd name="T24" fmla="*/ 593 w 2740"/>
              <a:gd name="T25" fmla="*/ 893 h 2526"/>
              <a:gd name="T26" fmla="*/ 693 w 2740"/>
              <a:gd name="T27" fmla="*/ 993 h 2526"/>
              <a:gd name="T28" fmla="*/ 1270 w 2740"/>
              <a:gd name="T29" fmla="*/ 993 h 2526"/>
              <a:gd name="T30" fmla="*/ 1270 w 2740"/>
              <a:gd name="T31" fmla="*/ 1375 h 2526"/>
              <a:gd name="T32" fmla="*/ 363 w 2740"/>
              <a:gd name="T33" fmla="*/ 1375 h 2526"/>
              <a:gd name="T34" fmla="*/ 263 w 2740"/>
              <a:gd name="T35" fmla="*/ 1475 h 2526"/>
              <a:gd name="T36" fmla="*/ 263 w 2740"/>
              <a:gd name="T37" fmla="*/ 1800 h 2526"/>
              <a:gd name="T38" fmla="*/ 100 w 2740"/>
              <a:gd name="T39" fmla="*/ 1800 h 2526"/>
              <a:gd name="T40" fmla="*/ 0 w 2740"/>
              <a:gd name="T41" fmla="*/ 1900 h 2526"/>
              <a:gd name="T42" fmla="*/ 0 w 2740"/>
              <a:gd name="T43" fmla="*/ 2426 h 2526"/>
              <a:gd name="T44" fmla="*/ 100 w 2740"/>
              <a:gd name="T45" fmla="*/ 2526 h 2526"/>
              <a:gd name="T46" fmla="*/ 627 w 2740"/>
              <a:gd name="T47" fmla="*/ 2526 h 2526"/>
              <a:gd name="T48" fmla="*/ 727 w 2740"/>
              <a:gd name="T49" fmla="*/ 2426 h 2526"/>
              <a:gd name="T50" fmla="*/ 727 w 2740"/>
              <a:gd name="T51" fmla="*/ 1900 h 2526"/>
              <a:gd name="T52" fmla="*/ 627 w 2740"/>
              <a:gd name="T53" fmla="*/ 1800 h 2526"/>
              <a:gd name="T54" fmla="*/ 463 w 2740"/>
              <a:gd name="T55" fmla="*/ 1800 h 2526"/>
              <a:gd name="T56" fmla="*/ 463 w 2740"/>
              <a:gd name="T57" fmla="*/ 1575 h 2526"/>
              <a:gd name="T58" fmla="*/ 1270 w 2740"/>
              <a:gd name="T59" fmla="*/ 1575 h 2526"/>
              <a:gd name="T60" fmla="*/ 1270 w 2740"/>
              <a:gd name="T61" fmla="*/ 1800 h 2526"/>
              <a:gd name="T62" fmla="*/ 1107 w 2740"/>
              <a:gd name="T63" fmla="*/ 1800 h 2526"/>
              <a:gd name="T64" fmla="*/ 1007 w 2740"/>
              <a:gd name="T65" fmla="*/ 1900 h 2526"/>
              <a:gd name="T66" fmla="*/ 1007 w 2740"/>
              <a:gd name="T67" fmla="*/ 2426 h 2526"/>
              <a:gd name="T68" fmla="*/ 1107 w 2740"/>
              <a:gd name="T69" fmla="*/ 2526 h 2526"/>
              <a:gd name="T70" fmla="*/ 1633 w 2740"/>
              <a:gd name="T71" fmla="*/ 2526 h 2526"/>
              <a:gd name="T72" fmla="*/ 1733 w 2740"/>
              <a:gd name="T73" fmla="*/ 2426 h 2526"/>
              <a:gd name="T74" fmla="*/ 1733 w 2740"/>
              <a:gd name="T75" fmla="*/ 1900 h 2526"/>
              <a:gd name="T76" fmla="*/ 1633 w 2740"/>
              <a:gd name="T77" fmla="*/ 1800 h 2526"/>
              <a:gd name="T78" fmla="*/ 1470 w 2740"/>
              <a:gd name="T79" fmla="*/ 1800 h 2526"/>
              <a:gd name="T80" fmla="*/ 1470 w 2740"/>
              <a:gd name="T81" fmla="*/ 1575 h 2526"/>
              <a:gd name="T82" fmla="*/ 2277 w 2740"/>
              <a:gd name="T83" fmla="*/ 1575 h 2526"/>
              <a:gd name="T84" fmla="*/ 2277 w 2740"/>
              <a:gd name="T85" fmla="*/ 1800 h 2526"/>
              <a:gd name="T86" fmla="*/ 2113 w 2740"/>
              <a:gd name="T87" fmla="*/ 1800 h 2526"/>
              <a:gd name="T88" fmla="*/ 2013 w 2740"/>
              <a:gd name="T89" fmla="*/ 1900 h 2526"/>
              <a:gd name="T90" fmla="*/ 2013 w 2740"/>
              <a:gd name="T91" fmla="*/ 2426 h 2526"/>
              <a:gd name="T92" fmla="*/ 2113 w 2740"/>
              <a:gd name="T93" fmla="*/ 2526 h 2526"/>
              <a:gd name="T94" fmla="*/ 2640 w 2740"/>
              <a:gd name="T95" fmla="*/ 2526 h 2526"/>
              <a:gd name="T96" fmla="*/ 2740 w 2740"/>
              <a:gd name="T97" fmla="*/ 2426 h 2526"/>
              <a:gd name="T98" fmla="*/ 2740 w 2740"/>
              <a:gd name="T99" fmla="*/ 1900 h 2526"/>
              <a:gd name="T100" fmla="*/ 2640 w 2740"/>
              <a:gd name="T101" fmla="*/ 1800 h 25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740" h="2526">
                <a:moveTo>
                  <a:pt x="2640" y="1800"/>
                </a:moveTo>
                <a:lnTo>
                  <a:pt x="2477" y="1800"/>
                </a:lnTo>
                <a:lnTo>
                  <a:pt x="2477" y="1475"/>
                </a:lnTo>
                <a:cubicBezTo>
                  <a:pt x="2477" y="1420"/>
                  <a:pt x="2432" y="1375"/>
                  <a:pt x="2377" y="1375"/>
                </a:cubicBezTo>
                <a:lnTo>
                  <a:pt x="1470" y="1375"/>
                </a:lnTo>
                <a:lnTo>
                  <a:pt x="1470" y="993"/>
                </a:lnTo>
                <a:lnTo>
                  <a:pt x="2047" y="993"/>
                </a:lnTo>
                <a:cubicBezTo>
                  <a:pt x="2102" y="993"/>
                  <a:pt x="2147" y="948"/>
                  <a:pt x="2147" y="893"/>
                </a:cubicBezTo>
                <a:lnTo>
                  <a:pt x="2147" y="100"/>
                </a:lnTo>
                <a:cubicBezTo>
                  <a:pt x="2147" y="44"/>
                  <a:pt x="2102" y="0"/>
                  <a:pt x="2047" y="0"/>
                </a:cubicBezTo>
                <a:lnTo>
                  <a:pt x="693" y="0"/>
                </a:lnTo>
                <a:cubicBezTo>
                  <a:pt x="638" y="0"/>
                  <a:pt x="593" y="44"/>
                  <a:pt x="593" y="100"/>
                </a:cubicBezTo>
                <a:lnTo>
                  <a:pt x="593" y="893"/>
                </a:lnTo>
                <a:cubicBezTo>
                  <a:pt x="593" y="948"/>
                  <a:pt x="638" y="993"/>
                  <a:pt x="693" y="993"/>
                </a:cubicBezTo>
                <a:lnTo>
                  <a:pt x="1270" y="993"/>
                </a:lnTo>
                <a:lnTo>
                  <a:pt x="1270" y="1375"/>
                </a:lnTo>
                <a:lnTo>
                  <a:pt x="363" y="1375"/>
                </a:lnTo>
                <a:cubicBezTo>
                  <a:pt x="308" y="1375"/>
                  <a:pt x="263" y="1420"/>
                  <a:pt x="263" y="1475"/>
                </a:cubicBezTo>
                <a:lnTo>
                  <a:pt x="263" y="1800"/>
                </a:lnTo>
                <a:lnTo>
                  <a:pt x="100" y="1800"/>
                </a:lnTo>
                <a:cubicBezTo>
                  <a:pt x="45" y="1800"/>
                  <a:pt x="0" y="1844"/>
                  <a:pt x="0" y="1900"/>
                </a:cubicBezTo>
                <a:lnTo>
                  <a:pt x="0" y="2426"/>
                </a:lnTo>
                <a:cubicBezTo>
                  <a:pt x="0" y="2482"/>
                  <a:pt x="45" y="2526"/>
                  <a:pt x="100" y="2526"/>
                </a:cubicBezTo>
                <a:lnTo>
                  <a:pt x="627" y="2526"/>
                </a:lnTo>
                <a:cubicBezTo>
                  <a:pt x="682" y="2526"/>
                  <a:pt x="727" y="2482"/>
                  <a:pt x="727" y="2426"/>
                </a:cubicBezTo>
                <a:lnTo>
                  <a:pt x="727" y="1900"/>
                </a:lnTo>
                <a:cubicBezTo>
                  <a:pt x="727" y="1844"/>
                  <a:pt x="682" y="1800"/>
                  <a:pt x="627" y="1800"/>
                </a:cubicBezTo>
                <a:lnTo>
                  <a:pt x="463" y="1800"/>
                </a:lnTo>
                <a:lnTo>
                  <a:pt x="463" y="1575"/>
                </a:lnTo>
                <a:lnTo>
                  <a:pt x="1270" y="1575"/>
                </a:lnTo>
                <a:lnTo>
                  <a:pt x="1270" y="1800"/>
                </a:lnTo>
                <a:lnTo>
                  <a:pt x="1107" y="1800"/>
                </a:lnTo>
                <a:cubicBezTo>
                  <a:pt x="1051" y="1800"/>
                  <a:pt x="1007" y="1844"/>
                  <a:pt x="1007" y="1900"/>
                </a:cubicBezTo>
                <a:lnTo>
                  <a:pt x="1007" y="2426"/>
                </a:lnTo>
                <a:cubicBezTo>
                  <a:pt x="1007" y="2482"/>
                  <a:pt x="1051" y="2526"/>
                  <a:pt x="1107" y="2526"/>
                </a:cubicBezTo>
                <a:lnTo>
                  <a:pt x="1633" y="2526"/>
                </a:lnTo>
                <a:cubicBezTo>
                  <a:pt x="1689" y="2526"/>
                  <a:pt x="1733" y="2482"/>
                  <a:pt x="1733" y="2426"/>
                </a:cubicBezTo>
                <a:lnTo>
                  <a:pt x="1733" y="1900"/>
                </a:lnTo>
                <a:cubicBezTo>
                  <a:pt x="1733" y="1844"/>
                  <a:pt x="1689" y="1800"/>
                  <a:pt x="1633" y="1800"/>
                </a:cubicBezTo>
                <a:lnTo>
                  <a:pt x="1470" y="1800"/>
                </a:lnTo>
                <a:lnTo>
                  <a:pt x="1470" y="1575"/>
                </a:lnTo>
                <a:lnTo>
                  <a:pt x="2277" y="1575"/>
                </a:lnTo>
                <a:lnTo>
                  <a:pt x="2277" y="1800"/>
                </a:lnTo>
                <a:lnTo>
                  <a:pt x="2113" y="1800"/>
                </a:lnTo>
                <a:cubicBezTo>
                  <a:pt x="2058" y="1800"/>
                  <a:pt x="2013" y="1844"/>
                  <a:pt x="2013" y="1900"/>
                </a:cubicBezTo>
                <a:lnTo>
                  <a:pt x="2013" y="2426"/>
                </a:lnTo>
                <a:cubicBezTo>
                  <a:pt x="2013" y="2482"/>
                  <a:pt x="2058" y="2526"/>
                  <a:pt x="2113" y="2526"/>
                </a:cubicBezTo>
                <a:lnTo>
                  <a:pt x="2640" y="2526"/>
                </a:lnTo>
                <a:cubicBezTo>
                  <a:pt x="2695" y="2526"/>
                  <a:pt x="2740" y="2482"/>
                  <a:pt x="2740" y="2426"/>
                </a:cubicBezTo>
                <a:lnTo>
                  <a:pt x="2740" y="1900"/>
                </a:lnTo>
                <a:cubicBezTo>
                  <a:pt x="2740" y="1844"/>
                  <a:pt x="2695" y="1800"/>
                  <a:pt x="2640" y="180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link_309553">
            <a:extLst>
              <a:ext uri="{FF2B5EF4-FFF2-40B4-BE49-F238E27FC236}">
                <a16:creationId xmlns:a16="http://schemas.microsoft.com/office/drawing/2014/main" id="{12BFBDAB-867A-432E-8BB5-43DB367ADB4A}"/>
              </a:ext>
            </a:extLst>
          </p:cNvPr>
          <p:cNvSpPr>
            <a:spLocks noChangeAspect="1"/>
          </p:cNvSpPr>
          <p:nvPr/>
        </p:nvSpPr>
        <p:spPr bwMode="auto">
          <a:xfrm>
            <a:off x="4277785" y="3704276"/>
            <a:ext cx="324443" cy="324000"/>
          </a:xfrm>
          <a:custGeom>
            <a:avLst/>
            <a:gdLst>
              <a:gd name="connsiteX0" fmla="*/ 325000 h 606722"/>
              <a:gd name="connsiteY0" fmla="*/ 325000 h 606722"/>
              <a:gd name="connsiteX1" fmla="*/ 325000 h 606722"/>
              <a:gd name="connsiteY1" fmla="*/ 325000 h 606722"/>
              <a:gd name="connsiteX2" fmla="*/ 325000 h 606722"/>
              <a:gd name="connsiteY2" fmla="*/ 325000 h 606722"/>
              <a:gd name="connsiteX3" fmla="*/ 325000 h 606722"/>
              <a:gd name="connsiteY3" fmla="*/ 325000 h 606722"/>
              <a:gd name="connsiteX4" fmla="*/ 325000 h 606722"/>
              <a:gd name="connsiteY4" fmla="*/ 325000 h 606722"/>
              <a:gd name="connsiteX5" fmla="*/ 325000 h 606722"/>
              <a:gd name="connsiteY5" fmla="*/ 325000 h 606722"/>
              <a:gd name="connsiteX6" fmla="*/ 325000 h 606722"/>
              <a:gd name="connsiteY6" fmla="*/ 325000 h 606722"/>
              <a:gd name="connsiteX7" fmla="*/ 325000 h 606722"/>
              <a:gd name="connsiteY7" fmla="*/ 325000 h 606722"/>
              <a:gd name="connsiteX8" fmla="*/ 325000 h 606722"/>
              <a:gd name="connsiteY8" fmla="*/ 325000 h 606722"/>
              <a:gd name="connsiteX9" fmla="*/ 325000 h 606722"/>
              <a:gd name="connsiteY9" fmla="*/ 325000 h 606722"/>
              <a:gd name="connsiteX10" fmla="*/ 325000 h 606722"/>
              <a:gd name="connsiteY10" fmla="*/ 325000 h 606722"/>
              <a:gd name="connsiteX11" fmla="*/ 325000 h 606722"/>
              <a:gd name="connsiteY11" fmla="*/ 325000 h 606722"/>
              <a:gd name="connsiteX12" fmla="*/ 325000 h 606722"/>
              <a:gd name="connsiteY12" fmla="*/ 325000 h 606722"/>
              <a:gd name="connsiteX13" fmla="*/ 325000 h 606722"/>
              <a:gd name="connsiteY13" fmla="*/ 325000 h 606722"/>
              <a:gd name="connsiteX14" fmla="*/ 325000 h 606722"/>
              <a:gd name="connsiteY14" fmla="*/ 325000 h 606722"/>
              <a:gd name="connsiteX15" fmla="*/ 325000 h 606722"/>
              <a:gd name="connsiteY15" fmla="*/ 325000 h 606722"/>
              <a:gd name="connsiteX16" fmla="*/ 325000 h 606722"/>
              <a:gd name="connsiteY16" fmla="*/ 325000 h 606722"/>
              <a:gd name="connsiteX17" fmla="*/ 325000 h 606722"/>
              <a:gd name="connsiteY17" fmla="*/ 325000 h 606722"/>
              <a:gd name="connsiteX18" fmla="*/ 325000 h 606722"/>
              <a:gd name="connsiteY18" fmla="*/ 325000 h 606722"/>
              <a:gd name="connsiteX19" fmla="*/ 325000 h 606722"/>
              <a:gd name="connsiteY19" fmla="*/ 325000 h 606722"/>
              <a:gd name="connsiteX20" fmla="*/ 325000 h 606722"/>
              <a:gd name="connsiteY20" fmla="*/ 325000 h 606722"/>
              <a:gd name="connsiteX21" fmla="*/ 325000 h 606722"/>
              <a:gd name="connsiteY21" fmla="*/ 325000 h 606722"/>
              <a:gd name="connsiteX22" fmla="*/ 325000 h 606722"/>
              <a:gd name="connsiteY22" fmla="*/ 325000 h 606722"/>
              <a:gd name="connsiteX23" fmla="*/ 325000 h 606722"/>
              <a:gd name="connsiteY23" fmla="*/ 325000 h 606722"/>
              <a:gd name="connsiteX24" fmla="*/ 325000 h 606722"/>
              <a:gd name="connsiteY24" fmla="*/ 325000 h 606722"/>
              <a:gd name="connsiteX25" fmla="*/ 325000 h 606722"/>
              <a:gd name="connsiteY25" fmla="*/ 325000 h 606722"/>
              <a:gd name="connsiteX26" fmla="*/ 325000 h 606722"/>
              <a:gd name="connsiteY26" fmla="*/ 325000 h 606722"/>
              <a:gd name="connsiteX27" fmla="*/ 325000 h 606722"/>
              <a:gd name="connsiteY27" fmla="*/ 325000 h 606722"/>
              <a:gd name="connsiteX28" fmla="*/ 325000 h 606722"/>
              <a:gd name="connsiteY28" fmla="*/ 325000 h 606722"/>
              <a:gd name="connsiteX29" fmla="*/ 325000 h 606722"/>
              <a:gd name="connsiteY29" fmla="*/ 325000 h 606722"/>
              <a:gd name="connsiteX30" fmla="*/ 325000 h 606722"/>
              <a:gd name="connsiteY30" fmla="*/ 325000 h 606722"/>
              <a:gd name="connsiteX31" fmla="*/ 325000 h 606722"/>
              <a:gd name="connsiteY31" fmla="*/ 325000 h 606722"/>
              <a:gd name="connsiteX32" fmla="*/ 325000 h 606722"/>
              <a:gd name="connsiteY32" fmla="*/ 325000 h 606722"/>
              <a:gd name="connsiteX33" fmla="*/ 325000 h 606722"/>
              <a:gd name="connsiteY33" fmla="*/ 325000 h 606722"/>
              <a:gd name="connsiteX34" fmla="*/ 325000 h 606722"/>
              <a:gd name="connsiteY34" fmla="*/ 325000 h 606722"/>
              <a:gd name="connsiteX35" fmla="*/ 325000 h 606722"/>
              <a:gd name="connsiteY35" fmla="*/ 325000 h 606722"/>
              <a:gd name="connsiteX36" fmla="*/ 325000 h 606722"/>
              <a:gd name="connsiteY36" fmla="*/ 325000 h 606722"/>
              <a:gd name="connsiteX37" fmla="*/ 325000 h 606722"/>
              <a:gd name="connsiteY37" fmla="*/ 325000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607582" h="606753">
                <a:moveTo>
                  <a:pt x="301725" y="150575"/>
                </a:moveTo>
                <a:cubicBezTo>
                  <a:pt x="337234" y="150564"/>
                  <a:pt x="372766" y="164072"/>
                  <a:pt x="399865" y="191134"/>
                </a:cubicBezTo>
                <a:cubicBezTo>
                  <a:pt x="415083" y="206331"/>
                  <a:pt x="418287" y="208730"/>
                  <a:pt x="428877" y="222861"/>
                </a:cubicBezTo>
                <a:lnTo>
                  <a:pt x="371653" y="280006"/>
                </a:lnTo>
                <a:cubicBezTo>
                  <a:pt x="365334" y="266764"/>
                  <a:pt x="355278" y="258499"/>
                  <a:pt x="343797" y="247034"/>
                </a:cubicBezTo>
                <a:cubicBezTo>
                  <a:pt x="320925" y="224194"/>
                  <a:pt x="283280" y="223483"/>
                  <a:pt x="259785" y="247034"/>
                </a:cubicBezTo>
                <a:lnTo>
                  <a:pt x="96478" y="410114"/>
                </a:lnTo>
                <a:cubicBezTo>
                  <a:pt x="73339" y="433220"/>
                  <a:pt x="73517" y="470724"/>
                  <a:pt x="96656" y="493831"/>
                </a:cubicBezTo>
                <a:lnTo>
                  <a:pt x="113209" y="510272"/>
                </a:lnTo>
                <a:cubicBezTo>
                  <a:pt x="136081" y="533201"/>
                  <a:pt x="173815" y="533645"/>
                  <a:pt x="197132" y="510183"/>
                </a:cubicBezTo>
                <a:lnTo>
                  <a:pt x="230239" y="477212"/>
                </a:lnTo>
                <a:cubicBezTo>
                  <a:pt x="253912" y="488498"/>
                  <a:pt x="279898" y="494631"/>
                  <a:pt x="306953" y="494631"/>
                </a:cubicBezTo>
                <a:cubicBezTo>
                  <a:pt x="313361" y="494631"/>
                  <a:pt x="319590" y="494275"/>
                  <a:pt x="325820" y="493653"/>
                </a:cubicBezTo>
                <a:lnTo>
                  <a:pt x="253200" y="566172"/>
                </a:lnTo>
                <a:cubicBezTo>
                  <a:pt x="199001" y="620384"/>
                  <a:pt x="110895" y="620206"/>
                  <a:pt x="57053" y="566083"/>
                </a:cubicBezTo>
                <a:lnTo>
                  <a:pt x="40678" y="549820"/>
                </a:lnTo>
                <a:cubicBezTo>
                  <a:pt x="-12275" y="497119"/>
                  <a:pt x="-14767" y="409136"/>
                  <a:pt x="40500" y="354036"/>
                </a:cubicBezTo>
                <a:lnTo>
                  <a:pt x="203718" y="191134"/>
                </a:lnTo>
                <a:cubicBezTo>
                  <a:pt x="230728" y="164117"/>
                  <a:pt x="266215" y="150586"/>
                  <a:pt x="301725" y="150575"/>
                </a:cubicBezTo>
                <a:close/>
                <a:moveTo>
                  <a:pt x="452459" y="0"/>
                </a:moveTo>
                <a:cubicBezTo>
                  <a:pt x="487963" y="-22"/>
                  <a:pt x="523479" y="13487"/>
                  <a:pt x="550583" y="40550"/>
                </a:cubicBezTo>
                <a:lnTo>
                  <a:pt x="566961" y="56992"/>
                </a:lnTo>
                <a:cubicBezTo>
                  <a:pt x="621168" y="111029"/>
                  <a:pt x="621079" y="198839"/>
                  <a:pt x="566961" y="252787"/>
                </a:cubicBezTo>
                <a:lnTo>
                  <a:pt x="405050" y="414453"/>
                </a:lnTo>
                <a:cubicBezTo>
                  <a:pt x="350842" y="468668"/>
                  <a:pt x="262810" y="468490"/>
                  <a:pt x="208870" y="414453"/>
                </a:cubicBezTo>
                <a:cubicBezTo>
                  <a:pt x="194272" y="399789"/>
                  <a:pt x="190534" y="396945"/>
                  <a:pt x="179852" y="382724"/>
                </a:cubicBezTo>
                <a:lnTo>
                  <a:pt x="237353" y="325310"/>
                </a:lnTo>
                <a:cubicBezTo>
                  <a:pt x="244118" y="339708"/>
                  <a:pt x="252396" y="346018"/>
                  <a:pt x="265036" y="358639"/>
                </a:cubicBezTo>
                <a:cubicBezTo>
                  <a:pt x="287911" y="381480"/>
                  <a:pt x="325652" y="381925"/>
                  <a:pt x="349062" y="358550"/>
                </a:cubicBezTo>
                <a:lnTo>
                  <a:pt x="510973" y="196795"/>
                </a:lnTo>
                <a:cubicBezTo>
                  <a:pt x="533849" y="173953"/>
                  <a:pt x="534472" y="136448"/>
                  <a:pt x="510973" y="112895"/>
                </a:cubicBezTo>
                <a:lnTo>
                  <a:pt x="494506" y="96542"/>
                </a:lnTo>
                <a:cubicBezTo>
                  <a:pt x="471630" y="73701"/>
                  <a:pt x="433978" y="72990"/>
                  <a:pt x="410479" y="96542"/>
                </a:cubicBezTo>
                <a:lnTo>
                  <a:pt x="391431" y="115562"/>
                </a:lnTo>
                <a:cubicBezTo>
                  <a:pt x="367754" y="104274"/>
                  <a:pt x="341941" y="97786"/>
                  <a:pt x="314971" y="97786"/>
                </a:cubicBezTo>
                <a:cubicBezTo>
                  <a:pt x="308295" y="97786"/>
                  <a:pt x="301797" y="98942"/>
                  <a:pt x="295299" y="99653"/>
                </a:cubicBezTo>
                <a:lnTo>
                  <a:pt x="354403" y="40639"/>
                </a:lnTo>
                <a:cubicBezTo>
                  <a:pt x="381462" y="13576"/>
                  <a:pt x="416955" y="22"/>
                  <a:pt x="4524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network_149724">
            <a:extLst>
              <a:ext uri="{FF2B5EF4-FFF2-40B4-BE49-F238E27FC236}">
                <a16:creationId xmlns:a16="http://schemas.microsoft.com/office/drawing/2014/main" id="{47285F67-E4E7-4C05-A7C0-162B010951E3}"/>
              </a:ext>
            </a:extLst>
          </p:cNvPr>
          <p:cNvSpPr>
            <a:spLocks noChangeAspect="1"/>
          </p:cNvSpPr>
          <p:nvPr/>
        </p:nvSpPr>
        <p:spPr bwMode="auto">
          <a:xfrm>
            <a:off x="4277794" y="4163067"/>
            <a:ext cx="324425" cy="324000"/>
          </a:xfrm>
          <a:custGeom>
            <a:avLst/>
            <a:gdLst>
              <a:gd name="T0" fmla="*/ 653 w 733"/>
              <a:gd name="T1" fmla="*/ 0 h 733"/>
              <a:gd name="T2" fmla="*/ 573 w 733"/>
              <a:gd name="T3" fmla="*/ 80 h 733"/>
              <a:gd name="T4" fmla="*/ 583 w 733"/>
              <a:gd name="T5" fmla="*/ 118 h 733"/>
              <a:gd name="T6" fmla="*/ 452 w 733"/>
              <a:gd name="T7" fmla="*/ 249 h 733"/>
              <a:gd name="T8" fmla="*/ 387 w 733"/>
              <a:gd name="T9" fmla="*/ 227 h 733"/>
              <a:gd name="T10" fmla="*/ 321 w 733"/>
              <a:gd name="T11" fmla="*/ 249 h 733"/>
              <a:gd name="T12" fmla="*/ 219 w 733"/>
              <a:gd name="T13" fmla="*/ 147 h 733"/>
              <a:gd name="T14" fmla="*/ 227 w 733"/>
              <a:gd name="T15" fmla="*/ 120 h 733"/>
              <a:gd name="T16" fmla="*/ 173 w 733"/>
              <a:gd name="T17" fmla="*/ 67 h 733"/>
              <a:gd name="T18" fmla="*/ 120 w 733"/>
              <a:gd name="T19" fmla="*/ 120 h 733"/>
              <a:gd name="T20" fmla="*/ 173 w 733"/>
              <a:gd name="T21" fmla="*/ 173 h 733"/>
              <a:gd name="T22" fmla="*/ 200 w 733"/>
              <a:gd name="T23" fmla="*/ 166 h 733"/>
              <a:gd name="T24" fmla="*/ 303 w 733"/>
              <a:gd name="T25" fmla="*/ 268 h 733"/>
              <a:gd name="T26" fmla="*/ 280 w 733"/>
              <a:gd name="T27" fmla="*/ 333 h 733"/>
              <a:gd name="T28" fmla="*/ 303 w 733"/>
              <a:gd name="T29" fmla="*/ 399 h 733"/>
              <a:gd name="T30" fmla="*/ 134 w 733"/>
              <a:gd name="T31" fmla="*/ 567 h 733"/>
              <a:gd name="T32" fmla="*/ 80 w 733"/>
              <a:gd name="T33" fmla="*/ 547 h 733"/>
              <a:gd name="T34" fmla="*/ 0 w 733"/>
              <a:gd name="T35" fmla="*/ 627 h 733"/>
              <a:gd name="T36" fmla="*/ 80 w 733"/>
              <a:gd name="T37" fmla="*/ 707 h 733"/>
              <a:gd name="T38" fmla="*/ 160 w 733"/>
              <a:gd name="T39" fmla="*/ 627 h 733"/>
              <a:gd name="T40" fmla="*/ 150 w 733"/>
              <a:gd name="T41" fmla="*/ 589 h 733"/>
              <a:gd name="T42" fmla="*/ 321 w 733"/>
              <a:gd name="T43" fmla="*/ 417 h 733"/>
              <a:gd name="T44" fmla="*/ 373 w 733"/>
              <a:gd name="T45" fmla="*/ 439 h 733"/>
              <a:gd name="T46" fmla="*/ 373 w 733"/>
              <a:gd name="T47" fmla="*/ 575 h 733"/>
              <a:gd name="T48" fmla="*/ 307 w 733"/>
              <a:gd name="T49" fmla="*/ 653 h 733"/>
              <a:gd name="T50" fmla="*/ 387 w 733"/>
              <a:gd name="T51" fmla="*/ 733 h 733"/>
              <a:gd name="T52" fmla="*/ 467 w 733"/>
              <a:gd name="T53" fmla="*/ 653 h 733"/>
              <a:gd name="T54" fmla="*/ 400 w 733"/>
              <a:gd name="T55" fmla="*/ 575 h 733"/>
              <a:gd name="T56" fmla="*/ 400 w 733"/>
              <a:gd name="T57" fmla="*/ 439 h 733"/>
              <a:gd name="T58" fmla="*/ 452 w 733"/>
              <a:gd name="T59" fmla="*/ 417 h 733"/>
              <a:gd name="T60" fmla="*/ 554 w 733"/>
              <a:gd name="T61" fmla="*/ 520 h 733"/>
              <a:gd name="T62" fmla="*/ 547 w 733"/>
              <a:gd name="T63" fmla="*/ 547 h 733"/>
              <a:gd name="T64" fmla="*/ 600 w 733"/>
              <a:gd name="T65" fmla="*/ 600 h 733"/>
              <a:gd name="T66" fmla="*/ 653 w 733"/>
              <a:gd name="T67" fmla="*/ 547 h 733"/>
              <a:gd name="T68" fmla="*/ 600 w 733"/>
              <a:gd name="T69" fmla="*/ 493 h 733"/>
              <a:gd name="T70" fmla="*/ 573 w 733"/>
              <a:gd name="T71" fmla="*/ 501 h 733"/>
              <a:gd name="T72" fmla="*/ 471 w 733"/>
              <a:gd name="T73" fmla="*/ 399 h 733"/>
              <a:gd name="T74" fmla="*/ 493 w 733"/>
              <a:gd name="T75" fmla="*/ 333 h 733"/>
              <a:gd name="T76" fmla="*/ 471 w 733"/>
              <a:gd name="T77" fmla="*/ 268 h 733"/>
              <a:gd name="T78" fmla="*/ 600 w 733"/>
              <a:gd name="T79" fmla="*/ 139 h 733"/>
              <a:gd name="T80" fmla="*/ 653 w 733"/>
              <a:gd name="T81" fmla="*/ 160 h 733"/>
              <a:gd name="T82" fmla="*/ 733 w 733"/>
              <a:gd name="T83" fmla="*/ 80 h 733"/>
              <a:gd name="T84" fmla="*/ 653 w 733"/>
              <a:gd name="T85" fmla="*/ 0 h 7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33" h="733">
                <a:moveTo>
                  <a:pt x="653" y="0"/>
                </a:moveTo>
                <a:cubicBezTo>
                  <a:pt x="609" y="0"/>
                  <a:pt x="573" y="36"/>
                  <a:pt x="573" y="80"/>
                </a:cubicBezTo>
                <a:cubicBezTo>
                  <a:pt x="573" y="94"/>
                  <a:pt x="577" y="107"/>
                  <a:pt x="583" y="118"/>
                </a:cubicBezTo>
                <a:lnTo>
                  <a:pt x="452" y="249"/>
                </a:lnTo>
                <a:cubicBezTo>
                  <a:pt x="434" y="235"/>
                  <a:pt x="411" y="227"/>
                  <a:pt x="387" y="227"/>
                </a:cubicBezTo>
                <a:cubicBezTo>
                  <a:pt x="362" y="227"/>
                  <a:pt x="339" y="235"/>
                  <a:pt x="321" y="249"/>
                </a:cubicBezTo>
                <a:lnTo>
                  <a:pt x="219" y="147"/>
                </a:lnTo>
                <a:cubicBezTo>
                  <a:pt x="224" y="139"/>
                  <a:pt x="227" y="130"/>
                  <a:pt x="227" y="120"/>
                </a:cubicBezTo>
                <a:cubicBezTo>
                  <a:pt x="227" y="91"/>
                  <a:pt x="203" y="67"/>
                  <a:pt x="173" y="67"/>
                </a:cubicBezTo>
                <a:cubicBezTo>
                  <a:pt x="144" y="67"/>
                  <a:pt x="120" y="91"/>
                  <a:pt x="120" y="120"/>
                </a:cubicBezTo>
                <a:cubicBezTo>
                  <a:pt x="120" y="149"/>
                  <a:pt x="144" y="173"/>
                  <a:pt x="173" y="173"/>
                </a:cubicBezTo>
                <a:cubicBezTo>
                  <a:pt x="183" y="173"/>
                  <a:pt x="192" y="170"/>
                  <a:pt x="200" y="166"/>
                </a:cubicBezTo>
                <a:lnTo>
                  <a:pt x="303" y="268"/>
                </a:lnTo>
                <a:cubicBezTo>
                  <a:pt x="288" y="286"/>
                  <a:pt x="280" y="309"/>
                  <a:pt x="280" y="333"/>
                </a:cubicBezTo>
                <a:cubicBezTo>
                  <a:pt x="280" y="358"/>
                  <a:pt x="288" y="381"/>
                  <a:pt x="303" y="399"/>
                </a:cubicBezTo>
                <a:lnTo>
                  <a:pt x="134" y="567"/>
                </a:lnTo>
                <a:cubicBezTo>
                  <a:pt x="119" y="555"/>
                  <a:pt x="101" y="547"/>
                  <a:pt x="80" y="547"/>
                </a:cubicBezTo>
                <a:cubicBezTo>
                  <a:pt x="36" y="547"/>
                  <a:pt x="0" y="583"/>
                  <a:pt x="0" y="627"/>
                </a:cubicBezTo>
                <a:cubicBezTo>
                  <a:pt x="0" y="671"/>
                  <a:pt x="36" y="707"/>
                  <a:pt x="80" y="707"/>
                </a:cubicBezTo>
                <a:cubicBezTo>
                  <a:pt x="124" y="707"/>
                  <a:pt x="160" y="671"/>
                  <a:pt x="160" y="627"/>
                </a:cubicBezTo>
                <a:cubicBezTo>
                  <a:pt x="160" y="613"/>
                  <a:pt x="156" y="600"/>
                  <a:pt x="150" y="589"/>
                </a:cubicBezTo>
                <a:lnTo>
                  <a:pt x="321" y="417"/>
                </a:lnTo>
                <a:cubicBezTo>
                  <a:pt x="336" y="429"/>
                  <a:pt x="354" y="437"/>
                  <a:pt x="373" y="439"/>
                </a:cubicBezTo>
                <a:lnTo>
                  <a:pt x="373" y="575"/>
                </a:lnTo>
                <a:cubicBezTo>
                  <a:pt x="336" y="581"/>
                  <a:pt x="307" y="614"/>
                  <a:pt x="307" y="653"/>
                </a:cubicBezTo>
                <a:cubicBezTo>
                  <a:pt x="307" y="697"/>
                  <a:pt x="343" y="733"/>
                  <a:pt x="387" y="733"/>
                </a:cubicBezTo>
                <a:cubicBezTo>
                  <a:pt x="431" y="733"/>
                  <a:pt x="467" y="697"/>
                  <a:pt x="467" y="653"/>
                </a:cubicBezTo>
                <a:cubicBezTo>
                  <a:pt x="467" y="614"/>
                  <a:pt x="438" y="581"/>
                  <a:pt x="400" y="575"/>
                </a:cubicBezTo>
                <a:lnTo>
                  <a:pt x="400" y="439"/>
                </a:lnTo>
                <a:cubicBezTo>
                  <a:pt x="419" y="437"/>
                  <a:pt x="437" y="429"/>
                  <a:pt x="452" y="417"/>
                </a:cubicBezTo>
                <a:lnTo>
                  <a:pt x="554" y="520"/>
                </a:lnTo>
                <a:cubicBezTo>
                  <a:pt x="550" y="528"/>
                  <a:pt x="547" y="537"/>
                  <a:pt x="547" y="547"/>
                </a:cubicBezTo>
                <a:cubicBezTo>
                  <a:pt x="547" y="576"/>
                  <a:pt x="571" y="600"/>
                  <a:pt x="600" y="600"/>
                </a:cubicBezTo>
                <a:cubicBezTo>
                  <a:pt x="629" y="600"/>
                  <a:pt x="653" y="576"/>
                  <a:pt x="653" y="547"/>
                </a:cubicBezTo>
                <a:cubicBezTo>
                  <a:pt x="653" y="517"/>
                  <a:pt x="629" y="493"/>
                  <a:pt x="600" y="493"/>
                </a:cubicBezTo>
                <a:cubicBezTo>
                  <a:pt x="590" y="493"/>
                  <a:pt x="581" y="496"/>
                  <a:pt x="573" y="501"/>
                </a:cubicBezTo>
                <a:lnTo>
                  <a:pt x="471" y="399"/>
                </a:lnTo>
                <a:cubicBezTo>
                  <a:pt x="485" y="381"/>
                  <a:pt x="493" y="358"/>
                  <a:pt x="493" y="333"/>
                </a:cubicBezTo>
                <a:cubicBezTo>
                  <a:pt x="493" y="309"/>
                  <a:pt x="485" y="286"/>
                  <a:pt x="471" y="268"/>
                </a:cubicBezTo>
                <a:lnTo>
                  <a:pt x="600" y="139"/>
                </a:lnTo>
                <a:cubicBezTo>
                  <a:pt x="614" y="152"/>
                  <a:pt x="633" y="160"/>
                  <a:pt x="653" y="160"/>
                </a:cubicBezTo>
                <a:cubicBezTo>
                  <a:pt x="697" y="160"/>
                  <a:pt x="733" y="124"/>
                  <a:pt x="733" y="80"/>
                </a:cubicBezTo>
                <a:cubicBezTo>
                  <a:pt x="733" y="36"/>
                  <a:pt x="697" y="0"/>
                  <a:pt x="65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personal-mail_30729">
            <a:extLst>
              <a:ext uri="{FF2B5EF4-FFF2-40B4-BE49-F238E27FC236}">
                <a16:creationId xmlns:a16="http://schemas.microsoft.com/office/drawing/2014/main" id="{2536DEE2-FF69-4634-8706-8F386DB7095A}"/>
              </a:ext>
            </a:extLst>
          </p:cNvPr>
          <p:cNvSpPr>
            <a:spLocks noChangeAspect="1"/>
          </p:cNvSpPr>
          <p:nvPr/>
        </p:nvSpPr>
        <p:spPr bwMode="auto">
          <a:xfrm>
            <a:off x="9285812" y="1516194"/>
            <a:ext cx="329358" cy="324000"/>
          </a:xfrm>
          <a:custGeom>
            <a:avLst/>
            <a:gdLst>
              <a:gd name="T0" fmla="*/ 1792 w 2164"/>
              <a:gd name="T1" fmla="*/ 1458 h 2132"/>
              <a:gd name="T2" fmla="*/ 1242 w 2164"/>
              <a:gd name="T3" fmla="*/ 1126 h 2132"/>
              <a:gd name="T4" fmla="*/ 1546 w 2164"/>
              <a:gd name="T5" fmla="*/ 550 h 2132"/>
              <a:gd name="T6" fmla="*/ 996 w 2164"/>
              <a:gd name="T7" fmla="*/ 0 h 2132"/>
              <a:gd name="T8" fmla="*/ 446 w 2164"/>
              <a:gd name="T9" fmla="*/ 550 h 2132"/>
              <a:gd name="T10" fmla="*/ 750 w 2164"/>
              <a:gd name="T11" fmla="*/ 1126 h 2132"/>
              <a:gd name="T12" fmla="*/ 0 w 2164"/>
              <a:gd name="T13" fmla="*/ 1886 h 2132"/>
              <a:gd name="T14" fmla="*/ 996 w 2164"/>
              <a:gd name="T15" fmla="*/ 2132 h 2132"/>
              <a:gd name="T16" fmla="*/ 717 w 2164"/>
              <a:gd name="T17" fmla="*/ 1853 h 2132"/>
              <a:gd name="T18" fmla="*/ 952 w 2164"/>
              <a:gd name="T19" fmla="*/ 1285 h 2132"/>
              <a:gd name="T20" fmla="*/ 950 w 2164"/>
              <a:gd name="T21" fmla="*/ 1285 h 2132"/>
              <a:gd name="T22" fmla="*/ 858 w 2164"/>
              <a:gd name="T23" fmla="*/ 1181 h 2132"/>
              <a:gd name="T24" fmla="*/ 996 w 2164"/>
              <a:gd name="T25" fmla="*/ 1206 h 2132"/>
              <a:gd name="T26" fmla="*/ 1134 w 2164"/>
              <a:gd name="T27" fmla="*/ 1181 h 2132"/>
              <a:gd name="T28" fmla="*/ 1043 w 2164"/>
              <a:gd name="T29" fmla="*/ 1285 h 2132"/>
              <a:gd name="T30" fmla="*/ 1040 w 2164"/>
              <a:gd name="T31" fmla="*/ 1285 h 2132"/>
              <a:gd name="T32" fmla="*/ 1262 w 2164"/>
              <a:gd name="T33" fmla="*/ 1822 h 2132"/>
              <a:gd name="T34" fmla="*/ 1262 w 2164"/>
              <a:gd name="T35" fmla="*/ 1866 h 2132"/>
              <a:gd name="T36" fmla="*/ 996 w 2164"/>
              <a:gd name="T37" fmla="*/ 2132 h 2132"/>
              <a:gd name="T38" fmla="*/ 1500 w 2164"/>
              <a:gd name="T39" fmla="*/ 2102 h 2132"/>
              <a:gd name="T40" fmla="*/ 2164 w 2164"/>
              <a:gd name="T41" fmla="*/ 2102 h 2132"/>
              <a:gd name="T42" fmla="*/ 2164 w 2164"/>
              <a:gd name="T43" fmla="*/ 1586 h 2132"/>
              <a:gd name="T44" fmla="*/ 2164 w 2164"/>
              <a:gd name="T45" fmla="*/ 1458 h 2132"/>
              <a:gd name="T46" fmla="*/ 1792 w 2164"/>
              <a:gd name="T47" fmla="*/ 1458 h 2132"/>
              <a:gd name="T48" fmla="*/ 2081 w 2164"/>
              <a:gd name="T49" fmla="*/ 2019 h 2132"/>
              <a:gd name="T50" fmla="*/ 1345 w 2164"/>
              <a:gd name="T51" fmla="*/ 2019 h 2132"/>
              <a:gd name="T52" fmla="*/ 1345 w 2164"/>
              <a:gd name="T53" fmla="*/ 1612 h 2132"/>
              <a:gd name="T54" fmla="*/ 1713 w 2164"/>
              <a:gd name="T55" fmla="*/ 1851 h 2132"/>
              <a:gd name="T56" fmla="*/ 2080 w 2164"/>
              <a:gd name="T57" fmla="*/ 1612 h 2132"/>
              <a:gd name="T58" fmla="*/ 2080 w 2164"/>
              <a:gd name="T59" fmla="*/ 2019 h 2132"/>
              <a:gd name="T60" fmla="*/ 2081 w 2164"/>
              <a:gd name="T61" fmla="*/ 2019 h 2132"/>
              <a:gd name="T62" fmla="*/ 1713 w 2164"/>
              <a:gd name="T63" fmla="*/ 1780 h 2132"/>
              <a:gd name="T64" fmla="*/ 1346 w 2164"/>
              <a:gd name="T65" fmla="*/ 1541 h 2132"/>
              <a:gd name="T66" fmla="*/ 2081 w 2164"/>
              <a:gd name="T67" fmla="*/ 1541 h 2132"/>
              <a:gd name="T68" fmla="*/ 1713 w 2164"/>
              <a:gd name="T69" fmla="*/ 1780 h 2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2164" h="2132">
                <a:moveTo>
                  <a:pt x="1792" y="1458"/>
                </a:moveTo>
                <a:cubicBezTo>
                  <a:pt x="1657" y="1310"/>
                  <a:pt x="1465" y="1182"/>
                  <a:pt x="1242" y="1126"/>
                </a:cubicBezTo>
                <a:cubicBezTo>
                  <a:pt x="1422" y="1004"/>
                  <a:pt x="1546" y="765"/>
                  <a:pt x="1546" y="550"/>
                </a:cubicBezTo>
                <a:cubicBezTo>
                  <a:pt x="1546" y="246"/>
                  <a:pt x="1300" y="0"/>
                  <a:pt x="996" y="0"/>
                </a:cubicBezTo>
                <a:cubicBezTo>
                  <a:pt x="692" y="0"/>
                  <a:pt x="446" y="246"/>
                  <a:pt x="446" y="550"/>
                </a:cubicBezTo>
                <a:cubicBezTo>
                  <a:pt x="446" y="765"/>
                  <a:pt x="570" y="1004"/>
                  <a:pt x="750" y="1126"/>
                </a:cubicBezTo>
                <a:cubicBezTo>
                  <a:pt x="319" y="1235"/>
                  <a:pt x="0" y="1609"/>
                  <a:pt x="0" y="1886"/>
                </a:cubicBezTo>
                <a:cubicBezTo>
                  <a:pt x="0" y="2050"/>
                  <a:pt x="498" y="2132"/>
                  <a:pt x="996" y="2132"/>
                </a:cubicBezTo>
                <a:lnTo>
                  <a:pt x="717" y="1853"/>
                </a:lnTo>
                <a:lnTo>
                  <a:pt x="952" y="1285"/>
                </a:lnTo>
                <a:lnTo>
                  <a:pt x="950" y="1285"/>
                </a:lnTo>
                <a:lnTo>
                  <a:pt x="858" y="1181"/>
                </a:lnTo>
                <a:cubicBezTo>
                  <a:pt x="903" y="1196"/>
                  <a:pt x="949" y="1206"/>
                  <a:pt x="996" y="1206"/>
                </a:cubicBezTo>
                <a:cubicBezTo>
                  <a:pt x="1044" y="1206"/>
                  <a:pt x="1090" y="1196"/>
                  <a:pt x="1134" y="1181"/>
                </a:cubicBezTo>
                <a:lnTo>
                  <a:pt x="1043" y="1285"/>
                </a:lnTo>
                <a:lnTo>
                  <a:pt x="1040" y="1285"/>
                </a:lnTo>
                <a:lnTo>
                  <a:pt x="1262" y="1822"/>
                </a:lnTo>
                <a:lnTo>
                  <a:pt x="1262" y="1866"/>
                </a:lnTo>
                <a:lnTo>
                  <a:pt x="996" y="2132"/>
                </a:lnTo>
                <a:cubicBezTo>
                  <a:pt x="1171" y="2132"/>
                  <a:pt x="1346" y="2122"/>
                  <a:pt x="1500" y="2102"/>
                </a:cubicBezTo>
                <a:lnTo>
                  <a:pt x="2164" y="2102"/>
                </a:lnTo>
                <a:lnTo>
                  <a:pt x="2164" y="1586"/>
                </a:lnTo>
                <a:lnTo>
                  <a:pt x="2164" y="1458"/>
                </a:lnTo>
                <a:lnTo>
                  <a:pt x="1792" y="1458"/>
                </a:lnTo>
                <a:close/>
                <a:moveTo>
                  <a:pt x="2081" y="2019"/>
                </a:moveTo>
                <a:lnTo>
                  <a:pt x="1345" y="2019"/>
                </a:lnTo>
                <a:lnTo>
                  <a:pt x="1345" y="1612"/>
                </a:lnTo>
                <a:lnTo>
                  <a:pt x="1713" y="1851"/>
                </a:lnTo>
                <a:lnTo>
                  <a:pt x="2080" y="1612"/>
                </a:lnTo>
                <a:lnTo>
                  <a:pt x="2080" y="2019"/>
                </a:lnTo>
                <a:lnTo>
                  <a:pt x="2081" y="2019"/>
                </a:lnTo>
                <a:close/>
                <a:moveTo>
                  <a:pt x="1713" y="1780"/>
                </a:moveTo>
                <a:lnTo>
                  <a:pt x="1346" y="1541"/>
                </a:lnTo>
                <a:lnTo>
                  <a:pt x="2081" y="1541"/>
                </a:lnTo>
                <a:lnTo>
                  <a:pt x="1713" y="178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businessman_208992">
            <a:extLst>
              <a:ext uri="{FF2B5EF4-FFF2-40B4-BE49-F238E27FC236}">
                <a16:creationId xmlns:a16="http://schemas.microsoft.com/office/drawing/2014/main" id="{0094A1F9-D563-430D-98BF-F624C2C7A1A6}"/>
              </a:ext>
            </a:extLst>
          </p:cNvPr>
          <p:cNvSpPr>
            <a:spLocks noChangeAspect="1"/>
          </p:cNvSpPr>
          <p:nvPr/>
        </p:nvSpPr>
        <p:spPr bwMode="auto">
          <a:xfrm>
            <a:off x="8138229" y="2998440"/>
            <a:ext cx="296738" cy="324000"/>
          </a:xfrm>
          <a:custGeom>
            <a:avLst/>
            <a:gdLst>
              <a:gd name="connsiteX0" fmla="*/ 481435 w 555334"/>
              <a:gd name="connsiteY0" fmla="*/ 482289 h 606353"/>
              <a:gd name="connsiteX1" fmla="*/ 448941 w 555334"/>
              <a:gd name="connsiteY1" fmla="*/ 514557 h 606353"/>
              <a:gd name="connsiteX2" fmla="*/ 440493 w 555334"/>
              <a:gd name="connsiteY2" fmla="*/ 506212 h 606353"/>
              <a:gd name="connsiteX3" fmla="*/ 422390 w 555334"/>
              <a:gd name="connsiteY3" fmla="*/ 506212 h 606353"/>
              <a:gd name="connsiteX4" fmla="*/ 422390 w 555334"/>
              <a:gd name="connsiteY4" fmla="*/ 524200 h 606353"/>
              <a:gd name="connsiteX5" fmla="*/ 439750 w 555334"/>
              <a:gd name="connsiteY5" fmla="*/ 541632 h 606353"/>
              <a:gd name="connsiteX6" fmla="*/ 448756 w 555334"/>
              <a:gd name="connsiteY6" fmla="*/ 545341 h 606353"/>
              <a:gd name="connsiteX7" fmla="*/ 457854 w 555334"/>
              <a:gd name="connsiteY7" fmla="*/ 541632 h 606353"/>
              <a:gd name="connsiteX8" fmla="*/ 499445 w 555334"/>
              <a:gd name="connsiteY8" fmla="*/ 500370 h 606353"/>
              <a:gd name="connsiteX9" fmla="*/ 499538 w 555334"/>
              <a:gd name="connsiteY9" fmla="*/ 482289 h 606353"/>
              <a:gd name="connsiteX10" fmla="*/ 481435 w 555334"/>
              <a:gd name="connsiteY10" fmla="*/ 482289 h 606353"/>
              <a:gd name="connsiteX11" fmla="*/ 460917 w 555334"/>
              <a:gd name="connsiteY11" fmla="*/ 417661 h 606353"/>
              <a:gd name="connsiteX12" fmla="*/ 555334 w 555334"/>
              <a:gd name="connsiteY12" fmla="*/ 511961 h 606353"/>
              <a:gd name="connsiteX13" fmla="*/ 460917 w 555334"/>
              <a:gd name="connsiteY13" fmla="*/ 606353 h 606353"/>
              <a:gd name="connsiteX14" fmla="*/ 366501 w 555334"/>
              <a:gd name="connsiteY14" fmla="*/ 511961 h 606353"/>
              <a:gd name="connsiteX15" fmla="*/ 460917 w 555334"/>
              <a:gd name="connsiteY15" fmla="*/ 417661 h 606353"/>
              <a:gd name="connsiteX16" fmla="*/ 151465 w 555334"/>
              <a:gd name="connsiteY16" fmla="*/ 315977 h 606353"/>
              <a:gd name="connsiteX17" fmla="*/ 188788 w 555334"/>
              <a:gd name="connsiteY17" fmla="*/ 433982 h 606353"/>
              <a:gd name="connsiteX18" fmla="*/ 195844 w 555334"/>
              <a:gd name="connsiteY18" fmla="*/ 456230 h 606353"/>
              <a:gd name="connsiteX19" fmla="*/ 196030 w 555334"/>
              <a:gd name="connsiteY19" fmla="*/ 455952 h 606353"/>
              <a:gd name="connsiteX20" fmla="*/ 202157 w 555334"/>
              <a:gd name="connsiteY20" fmla="*/ 474770 h 606353"/>
              <a:gd name="connsiteX21" fmla="*/ 222026 w 555334"/>
              <a:gd name="connsiteY21" fmla="*/ 419058 h 606353"/>
              <a:gd name="connsiteX22" fmla="*/ 235024 w 555334"/>
              <a:gd name="connsiteY22" fmla="*/ 352315 h 606353"/>
              <a:gd name="connsiteX23" fmla="*/ 248022 w 555334"/>
              <a:gd name="connsiteY23" fmla="*/ 419058 h 606353"/>
              <a:gd name="connsiteX24" fmla="*/ 267705 w 555334"/>
              <a:gd name="connsiteY24" fmla="*/ 474863 h 606353"/>
              <a:gd name="connsiteX25" fmla="*/ 273833 w 555334"/>
              <a:gd name="connsiteY25" fmla="*/ 456137 h 606353"/>
              <a:gd name="connsiteX26" fmla="*/ 274018 w 555334"/>
              <a:gd name="connsiteY26" fmla="*/ 456323 h 606353"/>
              <a:gd name="connsiteX27" fmla="*/ 281075 w 555334"/>
              <a:gd name="connsiteY27" fmla="*/ 434075 h 606353"/>
              <a:gd name="connsiteX28" fmla="*/ 318398 w 555334"/>
              <a:gd name="connsiteY28" fmla="*/ 315977 h 606353"/>
              <a:gd name="connsiteX29" fmla="*/ 425261 w 555334"/>
              <a:gd name="connsiteY29" fmla="*/ 364644 h 606353"/>
              <a:gd name="connsiteX30" fmla="*/ 440023 w 555334"/>
              <a:gd name="connsiteY30" fmla="*/ 370669 h 606353"/>
              <a:gd name="connsiteX31" fmla="*/ 437145 w 555334"/>
              <a:gd name="connsiteY31" fmla="*/ 385872 h 606353"/>
              <a:gd name="connsiteX32" fmla="*/ 332417 w 555334"/>
              <a:gd name="connsiteY32" fmla="*/ 511942 h 606353"/>
              <a:gd name="connsiteX33" fmla="*/ 337152 w 555334"/>
              <a:gd name="connsiteY33" fmla="*/ 546333 h 606353"/>
              <a:gd name="connsiteX34" fmla="*/ 235024 w 555334"/>
              <a:gd name="connsiteY34" fmla="*/ 556252 h 606353"/>
              <a:gd name="connsiteX35" fmla="*/ 5514 w 555334"/>
              <a:gd name="connsiteY35" fmla="*/ 500447 h 606353"/>
              <a:gd name="connsiteX36" fmla="*/ 408 w 555334"/>
              <a:gd name="connsiteY36" fmla="*/ 451502 h 606353"/>
              <a:gd name="connsiteX37" fmla="*/ 44602 w 555334"/>
              <a:gd name="connsiteY37" fmla="*/ 364644 h 606353"/>
              <a:gd name="connsiteX38" fmla="*/ 151465 w 555334"/>
              <a:gd name="connsiteY38" fmla="*/ 315977 h 606353"/>
              <a:gd name="connsiteX39" fmla="*/ 227577 w 555334"/>
              <a:gd name="connsiteY39" fmla="*/ 446 h 606353"/>
              <a:gd name="connsiteX40" fmla="*/ 287448 w 555334"/>
              <a:gd name="connsiteY40" fmla="*/ 13053 h 606353"/>
              <a:gd name="connsiteX41" fmla="*/ 316688 w 555334"/>
              <a:gd name="connsiteY41" fmla="*/ 40122 h 606353"/>
              <a:gd name="connsiteX42" fmla="*/ 348712 w 555334"/>
              <a:gd name="connsiteY42" fmla="*/ 141721 h 606353"/>
              <a:gd name="connsiteX43" fmla="*/ 344535 w 555334"/>
              <a:gd name="connsiteY43" fmla="*/ 157295 h 606353"/>
              <a:gd name="connsiteX44" fmla="*/ 354745 w 555334"/>
              <a:gd name="connsiteY44" fmla="*/ 199937 h 606353"/>
              <a:gd name="connsiteX45" fmla="*/ 334139 w 555334"/>
              <a:gd name="connsiteY45" fmla="*/ 235905 h 606353"/>
              <a:gd name="connsiteX46" fmla="*/ 261457 w 555334"/>
              <a:gd name="connsiteY46" fmla="*/ 325361 h 606353"/>
              <a:gd name="connsiteX47" fmla="*/ 208362 w 555334"/>
              <a:gd name="connsiteY47" fmla="*/ 325454 h 606353"/>
              <a:gd name="connsiteX48" fmla="*/ 135959 w 555334"/>
              <a:gd name="connsiteY48" fmla="*/ 235905 h 606353"/>
              <a:gd name="connsiteX49" fmla="*/ 115260 w 555334"/>
              <a:gd name="connsiteY49" fmla="*/ 199937 h 606353"/>
              <a:gd name="connsiteX50" fmla="*/ 125656 w 555334"/>
              <a:gd name="connsiteY50" fmla="*/ 157388 h 606353"/>
              <a:gd name="connsiteX51" fmla="*/ 121479 w 555334"/>
              <a:gd name="connsiteY51" fmla="*/ 141814 h 606353"/>
              <a:gd name="connsiteX52" fmla="*/ 121200 w 555334"/>
              <a:gd name="connsiteY52" fmla="*/ 91849 h 606353"/>
              <a:gd name="connsiteX53" fmla="*/ 150440 w 555334"/>
              <a:gd name="connsiteY53" fmla="*/ 40678 h 606353"/>
              <a:gd name="connsiteX54" fmla="*/ 177452 w 555334"/>
              <a:gd name="connsiteY54" fmla="*/ 18430 h 606353"/>
              <a:gd name="connsiteX55" fmla="*/ 203628 w 555334"/>
              <a:gd name="connsiteY55" fmla="*/ 4988 h 606353"/>
              <a:gd name="connsiteX56" fmla="*/ 227577 w 555334"/>
              <a:gd name="connsiteY56" fmla="*/ 446 h 606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555334" h="606353">
                <a:moveTo>
                  <a:pt x="481435" y="482289"/>
                </a:moveTo>
                <a:lnTo>
                  <a:pt x="448941" y="514557"/>
                </a:lnTo>
                <a:lnTo>
                  <a:pt x="440493" y="506212"/>
                </a:lnTo>
                <a:cubicBezTo>
                  <a:pt x="435573" y="501205"/>
                  <a:pt x="427403" y="501205"/>
                  <a:pt x="422390" y="506212"/>
                </a:cubicBezTo>
                <a:cubicBezTo>
                  <a:pt x="417469" y="511126"/>
                  <a:pt x="417469" y="519286"/>
                  <a:pt x="422390" y="524200"/>
                </a:cubicBezTo>
                <a:lnTo>
                  <a:pt x="439750" y="541632"/>
                </a:lnTo>
                <a:cubicBezTo>
                  <a:pt x="442257" y="544043"/>
                  <a:pt x="445414" y="545341"/>
                  <a:pt x="448756" y="545341"/>
                </a:cubicBezTo>
                <a:cubicBezTo>
                  <a:pt x="452284" y="545341"/>
                  <a:pt x="455440" y="544043"/>
                  <a:pt x="457854" y="541632"/>
                </a:cubicBezTo>
                <a:lnTo>
                  <a:pt x="499445" y="500370"/>
                </a:lnTo>
                <a:cubicBezTo>
                  <a:pt x="504366" y="495456"/>
                  <a:pt x="504366" y="487389"/>
                  <a:pt x="499538" y="482289"/>
                </a:cubicBezTo>
                <a:cubicBezTo>
                  <a:pt x="494618" y="477375"/>
                  <a:pt x="486448" y="477375"/>
                  <a:pt x="481435" y="482289"/>
                </a:cubicBezTo>
                <a:close/>
                <a:moveTo>
                  <a:pt x="460917" y="417661"/>
                </a:moveTo>
                <a:cubicBezTo>
                  <a:pt x="513185" y="417661"/>
                  <a:pt x="555334" y="459943"/>
                  <a:pt x="555334" y="511961"/>
                </a:cubicBezTo>
                <a:cubicBezTo>
                  <a:pt x="555334" y="564071"/>
                  <a:pt x="513000" y="606353"/>
                  <a:pt x="460917" y="606353"/>
                </a:cubicBezTo>
                <a:cubicBezTo>
                  <a:pt x="408835" y="606353"/>
                  <a:pt x="366501" y="564071"/>
                  <a:pt x="366501" y="511961"/>
                </a:cubicBezTo>
                <a:cubicBezTo>
                  <a:pt x="366501" y="459943"/>
                  <a:pt x="408835" y="417661"/>
                  <a:pt x="460917" y="417661"/>
                </a:cubicBezTo>
                <a:close/>
                <a:moveTo>
                  <a:pt x="151465" y="315977"/>
                </a:moveTo>
                <a:lnTo>
                  <a:pt x="188788" y="433982"/>
                </a:lnTo>
                <a:lnTo>
                  <a:pt x="195844" y="456230"/>
                </a:lnTo>
                <a:lnTo>
                  <a:pt x="196030" y="455952"/>
                </a:lnTo>
                <a:lnTo>
                  <a:pt x="202157" y="474770"/>
                </a:lnTo>
                <a:lnTo>
                  <a:pt x="222026" y="419058"/>
                </a:lnTo>
                <a:cubicBezTo>
                  <a:pt x="173469" y="351573"/>
                  <a:pt x="231775" y="352129"/>
                  <a:pt x="235024" y="352315"/>
                </a:cubicBezTo>
                <a:cubicBezTo>
                  <a:pt x="238181" y="352129"/>
                  <a:pt x="296394" y="351573"/>
                  <a:pt x="248022" y="419058"/>
                </a:cubicBezTo>
                <a:lnTo>
                  <a:pt x="267705" y="474863"/>
                </a:lnTo>
                <a:lnTo>
                  <a:pt x="273833" y="456137"/>
                </a:lnTo>
                <a:lnTo>
                  <a:pt x="274018" y="456323"/>
                </a:lnTo>
                <a:lnTo>
                  <a:pt x="281075" y="434075"/>
                </a:lnTo>
                <a:lnTo>
                  <a:pt x="318398" y="315977"/>
                </a:lnTo>
                <a:cubicBezTo>
                  <a:pt x="318398" y="315977"/>
                  <a:pt x="366305" y="349719"/>
                  <a:pt x="425261" y="364644"/>
                </a:cubicBezTo>
                <a:cubicBezTo>
                  <a:pt x="430831" y="366127"/>
                  <a:pt x="435659" y="368074"/>
                  <a:pt x="440023" y="370669"/>
                </a:cubicBezTo>
                <a:cubicBezTo>
                  <a:pt x="446522" y="374563"/>
                  <a:pt x="444572" y="384574"/>
                  <a:pt x="437145" y="385872"/>
                </a:cubicBezTo>
                <a:cubicBezTo>
                  <a:pt x="377632" y="396996"/>
                  <a:pt x="332417" y="449278"/>
                  <a:pt x="332417" y="511942"/>
                </a:cubicBezTo>
                <a:cubicBezTo>
                  <a:pt x="332417" y="523807"/>
                  <a:pt x="333995" y="535302"/>
                  <a:pt x="337152" y="546333"/>
                </a:cubicBezTo>
                <a:cubicBezTo>
                  <a:pt x="307535" y="552266"/>
                  <a:pt x="273369" y="556252"/>
                  <a:pt x="235024" y="556252"/>
                </a:cubicBezTo>
                <a:cubicBezTo>
                  <a:pt x="91302" y="556067"/>
                  <a:pt x="5514" y="500447"/>
                  <a:pt x="5514" y="500447"/>
                </a:cubicBezTo>
                <a:cubicBezTo>
                  <a:pt x="3008" y="485523"/>
                  <a:pt x="408" y="451502"/>
                  <a:pt x="408" y="451502"/>
                </a:cubicBezTo>
                <a:cubicBezTo>
                  <a:pt x="-1356" y="426474"/>
                  <a:pt x="779" y="375860"/>
                  <a:pt x="44602" y="364644"/>
                </a:cubicBezTo>
                <a:cubicBezTo>
                  <a:pt x="103557" y="349534"/>
                  <a:pt x="151465" y="315977"/>
                  <a:pt x="151465" y="315977"/>
                </a:cubicBezTo>
                <a:close/>
                <a:moveTo>
                  <a:pt x="227577" y="446"/>
                </a:moveTo>
                <a:cubicBezTo>
                  <a:pt x="253567" y="-1779"/>
                  <a:pt x="273339" y="4617"/>
                  <a:pt x="287448" y="13053"/>
                </a:cubicBezTo>
                <a:cubicBezTo>
                  <a:pt x="308612" y="24641"/>
                  <a:pt x="316688" y="40122"/>
                  <a:pt x="316688" y="40122"/>
                </a:cubicBezTo>
                <a:cubicBezTo>
                  <a:pt x="316688" y="40122"/>
                  <a:pt x="365049" y="43552"/>
                  <a:pt x="348712" y="141721"/>
                </a:cubicBezTo>
                <a:cubicBezTo>
                  <a:pt x="347691" y="146913"/>
                  <a:pt x="346391" y="152104"/>
                  <a:pt x="344535" y="157295"/>
                </a:cubicBezTo>
                <a:cubicBezTo>
                  <a:pt x="354188" y="156368"/>
                  <a:pt x="365513" y="161930"/>
                  <a:pt x="354745" y="199937"/>
                </a:cubicBezTo>
                <a:cubicBezTo>
                  <a:pt x="346948" y="227747"/>
                  <a:pt x="339708" y="235349"/>
                  <a:pt x="334139" y="235905"/>
                </a:cubicBezTo>
                <a:cubicBezTo>
                  <a:pt x="328940" y="268721"/>
                  <a:pt x="302671" y="310529"/>
                  <a:pt x="261457" y="325361"/>
                </a:cubicBezTo>
                <a:cubicBezTo>
                  <a:pt x="244378" y="331572"/>
                  <a:pt x="225534" y="331572"/>
                  <a:pt x="208362" y="325454"/>
                </a:cubicBezTo>
                <a:cubicBezTo>
                  <a:pt x="166498" y="310807"/>
                  <a:pt x="141065" y="268906"/>
                  <a:pt x="135959" y="235905"/>
                </a:cubicBezTo>
                <a:cubicBezTo>
                  <a:pt x="130390" y="235349"/>
                  <a:pt x="123057" y="227562"/>
                  <a:pt x="115260" y="199937"/>
                </a:cubicBezTo>
                <a:cubicBezTo>
                  <a:pt x="104492" y="161930"/>
                  <a:pt x="115909" y="156368"/>
                  <a:pt x="125656" y="157388"/>
                </a:cubicBezTo>
                <a:cubicBezTo>
                  <a:pt x="123799" y="152197"/>
                  <a:pt x="122500" y="147005"/>
                  <a:pt x="121479" y="141814"/>
                </a:cubicBezTo>
                <a:cubicBezTo>
                  <a:pt x="118044" y="124108"/>
                  <a:pt x="117116" y="107700"/>
                  <a:pt x="121200" y="91849"/>
                </a:cubicBezTo>
                <a:cubicBezTo>
                  <a:pt x="126213" y="70713"/>
                  <a:pt x="137537" y="53841"/>
                  <a:pt x="150440" y="40678"/>
                </a:cubicBezTo>
                <a:cubicBezTo>
                  <a:pt x="158516" y="32149"/>
                  <a:pt x="167612" y="24641"/>
                  <a:pt x="177452" y="18430"/>
                </a:cubicBezTo>
                <a:cubicBezTo>
                  <a:pt x="185342" y="12868"/>
                  <a:pt x="194160" y="8233"/>
                  <a:pt x="203628" y="4988"/>
                </a:cubicBezTo>
                <a:cubicBezTo>
                  <a:pt x="211240" y="2393"/>
                  <a:pt x="219130" y="817"/>
                  <a:pt x="227577" y="44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earth-grid-and-airplane_52498">
            <a:extLst>
              <a:ext uri="{FF2B5EF4-FFF2-40B4-BE49-F238E27FC236}">
                <a16:creationId xmlns:a16="http://schemas.microsoft.com/office/drawing/2014/main" id="{514697DC-F25A-41E2-B0FC-CCB10F9EE79D}"/>
              </a:ext>
            </a:extLst>
          </p:cNvPr>
          <p:cNvSpPr>
            <a:spLocks noChangeAspect="1"/>
          </p:cNvSpPr>
          <p:nvPr/>
        </p:nvSpPr>
        <p:spPr bwMode="auto">
          <a:xfrm>
            <a:off x="4278705" y="2327903"/>
            <a:ext cx="322602" cy="324000"/>
          </a:xfrm>
          <a:custGeom>
            <a:avLst/>
            <a:gdLst>
              <a:gd name="connsiteX0" fmla="*/ 152145 w 603428"/>
              <a:gd name="connsiteY0" fmla="*/ 465773 h 606044"/>
              <a:gd name="connsiteX1" fmla="*/ 109085 w 603428"/>
              <a:gd name="connsiteY1" fmla="*/ 477238 h 606044"/>
              <a:gd name="connsiteX2" fmla="*/ 170804 w 603428"/>
              <a:gd name="connsiteY2" fmla="*/ 525965 h 606044"/>
              <a:gd name="connsiteX3" fmla="*/ 152145 w 603428"/>
              <a:gd name="connsiteY3" fmla="*/ 465773 h 606044"/>
              <a:gd name="connsiteX4" fmla="*/ 40189 w 603428"/>
              <a:gd name="connsiteY4" fmla="*/ 321025 h 606044"/>
              <a:gd name="connsiteX5" fmla="*/ 83249 w 603428"/>
              <a:gd name="connsiteY5" fmla="*/ 445709 h 606044"/>
              <a:gd name="connsiteX6" fmla="*/ 143533 w 603428"/>
              <a:gd name="connsiteY6" fmla="*/ 428511 h 606044"/>
              <a:gd name="connsiteX7" fmla="*/ 133486 w 603428"/>
              <a:gd name="connsiteY7" fmla="*/ 321025 h 606044"/>
              <a:gd name="connsiteX8" fmla="*/ 561886 w 603428"/>
              <a:gd name="connsiteY8" fmla="*/ 279085 h 606044"/>
              <a:gd name="connsiteX9" fmla="*/ 546995 w 603428"/>
              <a:gd name="connsiteY9" fmla="*/ 282312 h 606044"/>
              <a:gd name="connsiteX10" fmla="*/ 567088 w 603428"/>
              <a:gd name="connsiteY10" fmla="*/ 295218 h 606044"/>
              <a:gd name="connsiteX11" fmla="*/ 581441 w 603428"/>
              <a:gd name="connsiteY11" fmla="*/ 315295 h 606044"/>
              <a:gd name="connsiteX12" fmla="*/ 575700 w 603428"/>
              <a:gd name="connsiteY12" fmla="*/ 286614 h 606044"/>
              <a:gd name="connsiteX13" fmla="*/ 561886 w 603428"/>
              <a:gd name="connsiteY13" fmla="*/ 279085 h 606044"/>
              <a:gd name="connsiteX14" fmla="*/ 583616 w 603428"/>
              <a:gd name="connsiteY14" fmla="*/ 259837 h 606044"/>
              <a:gd name="connsiteX15" fmla="*/ 597228 w 603428"/>
              <a:gd name="connsiteY15" fmla="*/ 266537 h 606044"/>
              <a:gd name="connsiteX16" fmla="*/ 548430 w 603428"/>
              <a:gd name="connsiteY16" fmla="*/ 374092 h 606044"/>
              <a:gd name="connsiteX17" fmla="*/ 577135 w 603428"/>
              <a:gd name="connsiteY17" fmla="*/ 540444 h 606044"/>
              <a:gd name="connsiteX18" fmla="*/ 575700 w 603428"/>
              <a:gd name="connsiteY18" fmla="*/ 546180 h 606044"/>
              <a:gd name="connsiteX19" fmla="*/ 548430 w 603428"/>
              <a:gd name="connsiteY19" fmla="*/ 571994 h 606044"/>
              <a:gd name="connsiteX20" fmla="*/ 538384 w 603428"/>
              <a:gd name="connsiteY20" fmla="*/ 570559 h 606044"/>
              <a:gd name="connsiteX21" fmla="*/ 465188 w 603428"/>
              <a:gd name="connsiteY21" fmla="*/ 457268 h 606044"/>
              <a:gd name="connsiteX22" fmla="*/ 374768 w 603428"/>
              <a:gd name="connsiteY22" fmla="*/ 521801 h 606044"/>
              <a:gd name="connsiteX23" fmla="*/ 381945 w 603428"/>
              <a:gd name="connsiteY23" fmla="*/ 584900 h 606044"/>
              <a:gd name="connsiteX24" fmla="*/ 380509 w 603428"/>
              <a:gd name="connsiteY24" fmla="*/ 590636 h 606044"/>
              <a:gd name="connsiteX25" fmla="*/ 367592 w 603428"/>
              <a:gd name="connsiteY25" fmla="*/ 603543 h 606044"/>
              <a:gd name="connsiteX26" fmla="*/ 356111 w 603428"/>
              <a:gd name="connsiteY26" fmla="*/ 600675 h 606044"/>
              <a:gd name="connsiteX27" fmla="*/ 330277 w 603428"/>
              <a:gd name="connsiteY27" fmla="*/ 531840 h 606044"/>
              <a:gd name="connsiteX28" fmla="*/ 261386 w 603428"/>
              <a:gd name="connsiteY28" fmla="*/ 506026 h 606044"/>
              <a:gd name="connsiteX29" fmla="*/ 258515 w 603428"/>
              <a:gd name="connsiteY29" fmla="*/ 494554 h 606044"/>
              <a:gd name="connsiteX30" fmla="*/ 271432 w 603428"/>
              <a:gd name="connsiteY30" fmla="*/ 481647 h 606044"/>
              <a:gd name="connsiteX31" fmla="*/ 277173 w 603428"/>
              <a:gd name="connsiteY31" fmla="*/ 480213 h 606044"/>
              <a:gd name="connsiteX32" fmla="*/ 340323 w 603428"/>
              <a:gd name="connsiteY32" fmla="*/ 488818 h 606044"/>
              <a:gd name="connsiteX33" fmla="*/ 406343 w 603428"/>
              <a:gd name="connsiteY33" fmla="*/ 397037 h 606044"/>
              <a:gd name="connsiteX34" fmla="*/ 291526 w 603428"/>
              <a:gd name="connsiteY34" fmla="*/ 323900 h 606044"/>
              <a:gd name="connsiteX35" fmla="*/ 290090 w 603428"/>
              <a:gd name="connsiteY35" fmla="*/ 313861 h 606044"/>
              <a:gd name="connsiteX36" fmla="*/ 317360 w 603428"/>
              <a:gd name="connsiteY36" fmla="*/ 288048 h 606044"/>
              <a:gd name="connsiteX37" fmla="*/ 323100 w 603428"/>
              <a:gd name="connsiteY37" fmla="*/ 285180 h 606044"/>
              <a:gd name="connsiteX38" fmla="*/ 488151 w 603428"/>
              <a:gd name="connsiteY38" fmla="*/ 315295 h 606044"/>
              <a:gd name="connsiteX39" fmla="*/ 583616 w 603428"/>
              <a:gd name="connsiteY39" fmla="*/ 259837 h 606044"/>
              <a:gd name="connsiteX40" fmla="*/ 183722 w 603428"/>
              <a:gd name="connsiteY40" fmla="*/ 182010 h 606044"/>
              <a:gd name="connsiteX41" fmla="*/ 173675 w 603428"/>
              <a:gd name="connsiteY41" fmla="*/ 282330 h 606044"/>
              <a:gd name="connsiteX42" fmla="*/ 282760 w 603428"/>
              <a:gd name="connsiteY42" fmla="*/ 282330 h 606044"/>
              <a:gd name="connsiteX43" fmla="*/ 282760 w 603428"/>
              <a:gd name="connsiteY43" fmla="*/ 190609 h 606044"/>
              <a:gd name="connsiteX44" fmla="*/ 183722 w 603428"/>
              <a:gd name="connsiteY44" fmla="*/ 182010 h 606044"/>
              <a:gd name="connsiteX45" fmla="*/ 83249 w 603428"/>
              <a:gd name="connsiteY45" fmla="*/ 154780 h 606044"/>
              <a:gd name="connsiteX46" fmla="*/ 70331 w 603428"/>
              <a:gd name="connsiteY46" fmla="*/ 174844 h 606044"/>
              <a:gd name="connsiteX47" fmla="*/ 70331 w 603428"/>
              <a:gd name="connsiteY47" fmla="*/ 176277 h 606044"/>
              <a:gd name="connsiteX48" fmla="*/ 40189 w 603428"/>
              <a:gd name="connsiteY48" fmla="*/ 282330 h 606044"/>
              <a:gd name="connsiteX49" fmla="*/ 133486 w 603428"/>
              <a:gd name="connsiteY49" fmla="*/ 282330 h 606044"/>
              <a:gd name="connsiteX50" fmla="*/ 146404 w 603428"/>
              <a:gd name="connsiteY50" fmla="*/ 173411 h 606044"/>
              <a:gd name="connsiteX51" fmla="*/ 83249 w 603428"/>
              <a:gd name="connsiteY51" fmla="*/ 154780 h 606044"/>
              <a:gd name="connsiteX52" fmla="*/ 430599 w 603428"/>
              <a:gd name="connsiteY52" fmla="*/ 73091 h 606044"/>
              <a:gd name="connsiteX53" fmla="*/ 447823 w 603428"/>
              <a:gd name="connsiteY53" fmla="*/ 134716 h 606044"/>
              <a:gd name="connsiteX54" fmla="*/ 493754 w 603428"/>
              <a:gd name="connsiteY54" fmla="*/ 123251 h 606044"/>
              <a:gd name="connsiteX55" fmla="*/ 430599 w 603428"/>
              <a:gd name="connsiteY55" fmla="*/ 73091 h 606044"/>
              <a:gd name="connsiteX56" fmla="*/ 172240 w 603428"/>
              <a:gd name="connsiteY56" fmla="*/ 73091 h 606044"/>
              <a:gd name="connsiteX57" fmla="*/ 109085 w 603428"/>
              <a:gd name="connsiteY57" fmla="*/ 123251 h 606044"/>
              <a:gd name="connsiteX58" fmla="*/ 153580 w 603428"/>
              <a:gd name="connsiteY58" fmla="*/ 136149 h 606044"/>
              <a:gd name="connsiteX59" fmla="*/ 172240 w 603428"/>
              <a:gd name="connsiteY59" fmla="*/ 73091 h 606044"/>
              <a:gd name="connsiteX60" fmla="*/ 320079 w 603428"/>
              <a:gd name="connsiteY60" fmla="*/ 38695 h 606044"/>
              <a:gd name="connsiteX61" fmla="*/ 320079 w 603428"/>
              <a:gd name="connsiteY61" fmla="*/ 151914 h 606044"/>
              <a:gd name="connsiteX62" fmla="*/ 410504 w 603428"/>
              <a:gd name="connsiteY62" fmla="*/ 141882 h 606044"/>
              <a:gd name="connsiteX63" fmla="*/ 381798 w 603428"/>
              <a:gd name="connsiteY63" fmla="*/ 51593 h 606044"/>
              <a:gd name="connsiteX64" fmla="*/ 320079 w 603428"/>
              <a:gd name="connsiteY64" fmla="*/ 38695 h 606044"/>
              <a:gd name="connsiteX65" fmla="*/ 282760 w 603428"/>
              <a:gd name="connsiteY65" fmla="*/ 38695 h 606044"/>
              <a:gd name="connsiteX66" fmla="*/ 219606 w 603428"/>
              <a:gd name="connsiteY66" fmla="*/ 51593 h 606044"/>
              <a:gd name="connsiteX67" fmla="*/ 192334 w 603428"/>
              <a:gd name="connsiteY67" fmla="*/ 144748 h 606044"/>
              <a:gd name="connsiteX68" fmla="*/ 282760 w 603428"/>
              <a:gd name="connsiteY68" fmla="*/ 151914 h 606044"/>
              <a:gd name="connsiteX69" fmla="*/ 301419 w 603428"/>
              <a:gd name="connsiteY69" fmla="*/ 0 h 606044"/>
              <a:gd name="connsiteX70" fmla="*/ 595662 w 603428"/>
              <a:gd name="connsiteY70" fmla="*/ 243635 h 606044"/>
              <a:gd name="connsiteX71" fmla="*/ 578438 w 603428"/>
              <a:gd name="connsiteY71" fmla="*/ 240769 h 606044"/>
              <a:gd name="connsiteX72" fmla="*/ 556908 w 603428"/>
              <a:gd name="connsiteY72" fmla="*/ 243635 h 606044"/>
              <a:gd name="connsiteX73" fmla="*/ 519589 w 603428"/>
              <a:gd name="connsiteY73" fmla="*/ 154780 h 606044"/>
              <a:gd name="connsiteX74" fmla="*/ 456435 w 603428"/>
              <a:gd name="connsiteY74" fmla="*/ 171978 h 606044"/>
              <a:gd name="connsiteX75" fmla="*/ 467918 w 603428"/>
              <a:gd name="connsiteY75" fmla="*/ 282330 h 606044"/>
              <a:gd name="connsiteX76" fmla="*/ 495189 w 603428"/>
              <a:gd name="connsiteY76" fmla="*/ 282330 h 606044"/>
              <a:gd name="connsiteX77" fmla="*/ 482271 w 603428"/>
              <a:gd name="connsiteY77" fmla="*/ 293795 h 606044"/>
              <a:gd name="connsiteX78" fmla="*/ 417681 w 603428"/>
              <a:gd name="connsiteY78" fmla="*/ 282330 h 606044"/>
              <a:gd name="connsiteX79" fmla="*/ 429164 w 603428"/>
              <a:gd name="connsiteY79" fmla="*/ 282330 h 606044"/>
              <a:gd name="connsiteX80" fmla="*/ 417681 w 603428"/>
              <a:gd name="connsiteY80" fmla="*/ 180577 h 606044"/>
              <a:gd name="connsiteX81" fmla="*/ 320079 w 603428"/>
              <a:gd name="connsiteY81" fmla="*/ 190609 h 606044"/>
              <a:gd name="connsiteX82" fmla="*/ 320079 w 603428"/>
              <a:gd name="connsiteY82" fmla="*/ 266565 h 606044"/>
              <a:gd name="connsiteX83" fmla="*/ 302855 w 603428"/>
              <a:gd name="connsiteY83" fmla="*/ 273731 h 606044"/>
              <a:gd name="connsiteX84" fmla="*/ 277019 w 603428"/>
              <a:gd name="connsiteY84" fmla="*/ 300961 h 606044"/>
              <a:gd name="connsiteX85" fmla="*/ 268407 w 603428"/>
              <a:gd name="connsiteY85" fmla="*/ 321025 h 606044"/>
              <a:gd name="connsiteX86" fmla="*/ 172240 w 603428"/>
              <a:gd name="connsiteY86" fmla="*/ 321025 h 606044"/>
              <a:gd name="connsiteX87" fmla="*/ 182287 w 603428"/>
              <a:gd name="connsiteY87" fmla="*/ 419912 h 606044"/>
              <a:gd name="connsiteX88" fmla="*/ 282760 w 603428"/>
              <a:gd name="connsiteY88" fmla="*/ 409880 h 606044"/>
              <a:gd name="connsiteX89" fmla="*/ 282760 w 603428"/>
              <a:gd name="connsiteY89" fmla="*/ 341089 h 606044"/>
              <a:gd name="connsiteX90" fmla="*/ 320079 w 603428"/>
              <a:gd name="connsiteY90" fmla="*/ 365452 h 606044"/>
              <a:gd name="connsiteX91" fmla="*/ 320079 w 603428"/>
              <a:gd name="connsiteY91" fmla="*/ 409880 h 606044"/>
              <a:gd name="connsiteX92" fmla="*/ 370315 w 603428"/>
              <a:gd name="connsiteY92" fmla="*/ 412746 h 606044"/>
              <a:gd name="connsiteX93" fmla="*/ 351656 w 603428"/>
              <a:gd name="connsiteY93" fmla="*/ 438543 h 606044"/>
              <a:gd name="connsiteX94" fmla="*/ 344479 w 603428"/>
              <a:gd name="connsiteY94" fmla="*/ 448575 h 606044"/>
              <a:gd name="connsiteX95" fmla="*/ 320079 w 603428"/>
              <a:gd name="connsiteY95" fmla="*/ 447142 h 606044"/>
              <a:gd name="connsiteX96" fmla="*/ 320079 w 603428"/>
              <a:gd name="connsiteY96" fmla="*/ 465773 h 606044"/>
              <a:gd name="connsiteX97" fmla="*/ 282760 w 603428"/>
              <a:gd name="connsiteY97" fmla="*/ 461473 h 606044"/>
              <a:gd name="connsiteX98" fmla="*/ 282760 w 603428"/>
              <a:gd name="connsiteY98" fmla="*/ 448575 h 606044"/>
              <a:gd name="connsiteX99" fmla="*/ 189464 w 603428"/>
              <a:gd name="connsiteY99" fmla="*/ 458607 h 606044"/>
              <a:gd name="connsiteX100" fmla="*/ 219606 w 603428"/>
              <a:gd name="connsiteY100" fmla="*/ 548895 h 606044"/>
              <a:gd name="connsiteX101" fmla="*/ 282760 w 603428"/>
              <a:gd name="connsiteY101" fmla="*/ 560360 h 606044"/>
              <a:gd name="connsiteX102" fmla="*/ 282760 w 603428"/>
              <a:gd name="connsiteY102" fmla="*/ 534564 h 606044"/>
              <a:gd name="connsiteX103" fmla="*/ 315773 w 603428"/>
              <a:gd name="connsiteY103" fmla="*/ 547462 h 606044"/>
              <a:gd name="connsiteX104" fmla="*/ 320079 w 603428"/>
              <a:gd name="connsiteY104" fmla="*/ 560360 h 606044"/>
              <a:gd name="connsiteX105" fmla="*/ 334432 w 603428"/>
              <a:gd name="connsiteY105" fmla="*/ 597622 h 606044"/>
              <a:gd name="connsiteX106" fmla="*/ 301419 w 603428"/>
              <a:gd name="connsiteY106" fmla="*/ 600488 h 606044"/>
              <a:gd name="connsiteX107" fmla="*/ 0 w 603428"/>
              <a:gd name="connsiteY107" fmla="*/ 299528 h 606044"/>
              <a:gd name="connsiteX108" fmla="*/ 84684 w 603428"/>
              <a:gd name="connsiteY108" fmla="*/ 91722 h 606044"/>
              <a:gd name="connsiteX109" fmla="*/ 93296 w 603428"/>
              <a:gd name="connsiteY109" fmla="*/ 84556 h 606044"/>
              <a:gd name="connsiteX110" fmla="*/ 301419 w 603428"/>
              <a:gd name="connsiteY110" fmla="*/ 0 h 606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</a:cxnLst>
            <a:rect l="l" t="t" r="r" b="b"/>
            <a:pathLst>
              <a:path w="603428" h="606044">
                <a:moveTo>
                  <a:pt x="152145" y="465773"/>
                </a:moveTo>
                <a:cubicBezTo>
                  <a:pt x="134921" y="470072"/>
                  <a:pt x="120568" y="474371"/>
                  <a:pt x="109085" y="477238"/>
                </a:cubicBezTo>
                <a:cubicBezTo>
                  <a:pt x="126309" y="497302"/>
                  <a:pt x="147839" y="513066"/>
                  <a:pt x="170804" y="525965"/>
                </a:cubicBezTo>
                <a:cubicBezTo>
                  <a:pt x="163628" y="505901"/>
                  <a:pt x="156451" y="485837"/>
                  <a:pt x="152145" y="465773"/>
                </a:cubicBezTo>
                <a:close/>
                <a:moveTo>
                  <a:pt x="40189" y="321025"/>
                </a:moveTo>
                <a:cubicBezTo>
                  <a:pt x="43060" y="366886"/>
                  <a:pt x="58849" y="409880"/>
                  <a:pt x="83249" y="445709"/>
                </a:cubicBezTo>
                <a:cubicBezTo>
                  <a:pt x="96167" y="441409"/>
                  <a:pt x="117697" y="434243"/>
                  <a:pt x="143533" y="428511"/>
                </a:cubicBezTo>
                <a:cubicBezTo>
                  <a:pt x="137792" y="391249"/>
                  <a:pt x="134921" y="355420"/>
                  <a:pt x="133486" y="321025"/>
                </a:cubicBezTo>
                <a:close/>
                <a:moveTo>
                  <a:pt x="561886" y="279085"/>
                </a:moveTo>
                <a:cubicBezTo>
                  <a:pt x="556683" y="278368"/>
                  <a:pt x="551301" y="279444"/>
                  <a:pt x="546995" y="282312"/>
                </a:cubicBezTo>
                <a:cubicBezTo>
                  <a:pt x="554171" y="285180"/>
                  <a:pt x="561347" y="289482"/>
                  <a:pt x="567088" y="295218"/>
                </a:cubicBezTo>
                <a:cubicBezTo>
                  <a:pt x="574264" y="300955"/>
                  <a:pt x="578570" y="308125"/>
                  <a:pt x="581441" y="315295"/>
                </a:cubicBezTo>
                <a:cubicBezTo>
                  <a:pt x="585746" y="306691"/>
                  <a:pt x="584311" y="295218"/>
                  <a:pt x="575700" y="286614"/>
                </a:cubicBezTo>
                <a:cubicBezTo>
                  <a:pt x="572112" y="282312"/>
                  <a:pt x="567089" y="279802"/>
                  <a:pt x="561886" y="279085"/>
                </a:cubicBezTo>
                <a:close/>
                <a:moveTo>
                  <a:pt x="583616" y="259837"/>
                </a:moveTo>
                <a:cubicBezTo>
                  <a:pt x="589514" y="260801"/>
                  <a:pt x="593999" y="263310"/>
                  <a:pt x="597228" y="266537"/>
                </a:cubicBezTo>
                <a:cubicBezTo>
                  <a:pt x="608710" y="278009"/>
                  <a:pt x="610145" y="310993"/>
                  <a:pt x="548430" y="374092"/>
                </a:cubicBezTo>
                <a:lnTo>
                  <a:pt x="577135" y="540444"/>
                </a:lnTo>
                <a:cubicBezTo>
                  <a:pt x="577135" y="541878"/>
                  <a:pt x="577135" y="544746"/>
                  <a:pt x="575700" y="546180"/>
                </a:cubicBezTo>
                <a:lnTo>
                  <a:pt x="548430" y="571994"/>
                </a:lnTo>
                <a:cubicBezTo>
                  <a:pt x="545560" y="574862"/>
                  <a:pt x="541254" y="574862"/>
                  <a:pt x="538384" y="570559"/>
                </a:cubicBezTo>
                <a:lnTo>
                  <a:pt x="465188" y="457268"/>
                </a:lnTo>
                <a:cubicBezTo>
                  <a:pt x="435048" y="481647"/>
                  <a:pt x="403473" y="500290"/>
                  <a:pt x="374768" y="521801"/>
                </a:cubicBezTo>
                <a:lnTo>
                  <a:pt x="381945" y="584900"/>
                </a:lnTo>
                <a:cubicBezTo>
                  <a:pt x="383380" y="586334"/>
                  <a:pt x="381945" y="589202"/>
                  <a:pt x="380509" y="590636"/>
                </a:cubicBezTo>
                <a:lnTo>
                  <a:pt x="367592" y="603543"/>
                </a:lnTo>
                <a:cubicBezTo>
                  <a:pt x="363287" y="607845"/>
                  <a:pt x="358981" y="606411"/>
                  <a:pt x="356111" y="600675"/>
                </a:cubicBezTo>
                <a:lnTo>
                  <a:pt x="330277" y="531840"/>
                </a:lnTo>
                <a:lnTo>
                  <a:pt x="261386" y="506026"/>
                </a:lnTo>
                <a:cubicBezTo>
                  <a:pt x="255645" y="504592"/>
                  <a:pt x="255645" y="498856"/>
                  <a:pt x="258515" y="494554"/>
                </a:cubicBezTo>
                <a:lnTo>
                  <a:pt x="271432" y="481647"/>
                </a:lnTo>
                <a:cubicBezTo>
                  <a:pt x="272868" y="480213"/>
                  <a:pt x="275738" y="480213"/>
                  <a:pt x="277173" y="480213"/>
                </a:cubicBezTo>
                <a:lnTo>
                  <a:pt x="340323" y="488818"/>
                </a:lnTo>
                <a:cubicBezTo>
                  <a:pt x="363287" y="458702"/>
                  <a:pt x="381945" y="428587"/>
                  <a:pt x="406343" y="397037"/>
                </a:cubicBezTo>
                <a:lnTo>
                  <a:pt x="291526" y="323900"/>
                </a:lnTo>
                <a:cubicBezTo>
                  <a:pt x="287220" y="322466"/>
                  <a:pt x="287220" y="316729"/>
                  <a:pt x="290090" y="313861"/>
                </a:cubicBezTo>
                <a:lnTo>
                  <a:pt x="317360" y="288048"/>
                </a:lnTo>
                <a:cubicBezTo>
                  <a:pt x="317360" y="286614"/>
                  <a:pt x="320230" y="285180"/>
                  <a:pt x="323100" y="285180"/>
                </a:cubicBezTo>
                <a:lnTo>
                  <a:pt x="488151" y="315295"/>
                </a:lnTo>
                <a:cubicBezTo>
                  <a:pt x="535514" y="267971"/>
                  <a:pt x="565922" y="256947"/>
                  <a:pt x="583616" y="259837"/>
                </a:cubicBezTo>
                <a:close/>
                <a:moveTo>
                  <a:pt x="183722" y="182010"/>
                </a:moveTo>
                <a:cubicBezTo>
                  <a:pt x="179416" y="212106"/>
                  <a:pt x="175110" y="246501"/>
                  <a:pt x="173675" y="282330"/>
                </a:cubicBezTo>
                <a:lnTo>
                  <a:pt x="282760" y="282330"/>
                </a:lnTo>
                <a:lnTo>
                  <a:pt x="282760" y="190609"/>
                </a:lnTo>
                <a:cubicBezTo>
                  <a:pt x="251183" y="190609"/>
                  <a:pt x="218170" y="187742"/>
                  <a:pt x="183722" y="182010"/>
                </a:cubicBezTo>
                <a:close/>
                <a:moveTo>
                  <a:pt x="83249" y="154780"/>
                </a:moveTo>
                <a:cubicBezTo>
                  <a:pt x="78943" y="161946"/>
                  <a:pt x="74637" y="167678"/>
                  <a:pt x="70331" y="174844"/>
                </a:cubicBezTo>
                <a:cubicBezTo>
                  <a:pt x="70331" y="174844"/>
                  <a:pt x="70331" y="176277"/>
                  <a:pt x="70331" y="176277"/>
                </a:cubicBezTo>
                <a:cubicBezTo>
                  <a:pt x="53107" y="207806"/>
                  <a:pt x="43060" y="245068"/>
                  <a:pt x="40189" y="282330"/>
                </a:cubicBezTo>
                <a:lnTo>
                  <a:pt x="133486" y="282330"/>
                </a:lnTo>
                <a:cubicBezTo>
                  <a:pt x="134921" y="243635"/>
                  <a:pt x="140662" y="206373"/>
                  <a:pt x="146404" y="173411"/>
                </a:cubicBezTo>
                <a:cubicBezTo>
                  <a:pt x="124874" y="169111"/>
                  <a:pt x="104779" y="161946"/>
                  <a:pt x="83249" y="154780"/>
                </a:cubicBezTo>
                <a:close/>
                <a:moveTo>
                  <a:pt x="430599" y="73091"/>
                </a:moveTo>
                <a:cubicBezTo>
                  <a:pt x="436340" y="88855"/>
                  <a:pt x="442082" y="110352"/>
                  <a:pt x="447823" y="134716"/>
                </a:cubicBezTo>
                <a:cubicBezTo>
                  <a:pt x="466482" y="130416"/>
                  <a:pt x="482271" y="126117"/>
                  <a:pt x="493754" y="123251"/>
                </a:cubicBezTo>
                <a:cubicBezTo>
                  <a:pt x="475094" y="103187"/>
                  <a:pt x="453564" y="85989"/>
                  <a:pt x="430599" y="73091"/>
                </a:cubicBezTo>
                <a:close/>
                <a:moveTo>
                  <a:pt x="172240" y="73091"/>
                </a:moveTo>
                <a:cubicBezTo>
                  <a:pt x="133486" y="94588"/>
                  <a:pt x="110520" y="120384"/>
                  <a:pt x="109085" y="123251"/>
                </a:cubicBezTo>
                <a:cubicBezTo>
                  <a:pt x="123438" y="128983"/>
                  <a:pt x="139227" y="133283"/>
                  <a:pt x="153580" y="136149"/>
                </a:cubicBezTo>
                <a:cubicBezTo>
                  <a:pt x="159322" y="111786"/>
                  <a:pt x="166498" y="90288"/>
                  <a:pt x="172240" y="73091"/>
                </a:cubicBezTo>
                <a:close/>
                <a:moveTo>
                  <a:pt x="320079" y="38695"/>
                </a:moveTo>
                <a:lnTo>
                  <a:pt x="320079" y="151914"/>
                </a:lnTo>
                <a:cubicBezTo>
                  <a:pt x="353091" y="150481"/>
                  <a:pt x="383233" y="146181"/>
                  <a:pt x="410504" y="141882"/>
                </a:cubicBezTo>
                <a:cubicBezTo>
                  <a:pt x="399022" y="97454"/>
                  <a:pt x="387539" y="64492"/>
                  <a:pt x="381798" y="51593"/>
                </a:cubicBezTo>
                <a:cubicBezTo>
                  <a:pt x="363139" y="44428"/>
                  <a:pt x="341609" y="40128"/>
                  <a:pt x="320079" y="38695"/>
                </a:cubicBezTo>
                <a:close/>
                <a:moveTo>
                  <a:pt x="282760" y="38695"/>
                </a:moveTo>
                <a:cubicBezTo>
                  <a:pt x="261230" y="40128"/>
                  <a:pt x="239700" y="44428"/>
                  <a:pt x="219606" y="51593"/>
                </a:cubicBezTo>
                <a:cubicBezTo>
                  <a:pt x="213864" y="65925"/>
                  <a:pt x="202382" y="98887"/>
                  <a:pt x="192334" y="144748"/>
                </a:cubicBezTo>
                <a:cubicBezTo>
                  <a:pt x="222476" y="149047"/>
                  <a:pt x="252618" y="151914"/>
                  <a:pt x="282760" y="151914"/>
                </a:cubicBezTo>
                <a:close/>
                <a:moveTo>
                  <a:pt x="301419" y="0"/>
                </a:moveTo>
                <a:cubicBezTo>
                  <a:pt x="447823" y="0"/>
                  <a:pt x="569826" y="104620"/>
                  <a:pt x="595662" y="243635"/>
                </a:cubicBezTo>
                <a:cubicBezTo>
                  <a:pt x="591356" y="242202"/>
                  <a:pt x="585615" y="240769"/>
                  <a:pt x="578438" y="240769"/>
                </a:cubicBezTo>
                <a:cubicBezTo>
                  <a:pt x="571261" y="240769"/>
                  <a:pt x="564085" y="242202"/>
                  <a:pt x="556908" y="243635"/>
                </a:cubicBezTo>
                <a:cubicBezTo>
                  <a:pt x="549731" y="212106"/>
                  <a:pt x="536813" y="182010"/>
                  <a:pt x="519589" y="154780"/>
                </a:cubicBezTo>
                <a:cubicBezTo>
                  <a:pt x="505236" y="159079"/>
                  <a:pt x="483706" y="166245"/>
                  <a:pt x="456435" y="171978"/>
                </a:cubicBezTo>
                <a:cubicBezTo>
                  <a:pt x="462176" y="204940"/>
                  <a:pt x="466482" y="242202"/>
                  <a:pt x="467918" y="282330"/>
                </a:cubicBezTo>
                <a:lnTo>
                  <a:pt x="495189" y="282330"/>
                </a:lnTo>
                <a:cubicBezTo>
                  <a:pt x="490883" y="286629"/>
                  <a:pt x="486577" y="290929"/>
                  <a:pt x="482271" y="293795"/>
                </a:cubicBezTo>
                <a:lnTo>
                  <a:pt x="417681" y="282330"/>
                </a:lnTo>
                <a:lnTo>
                  <a:pt x="429164" y="282330"/>
                </a:lnTo>
                <a:cubicBezTo>
                  <a:pt x="427728" y="245068"/>
                  <a:pt x="423422" y="210673"/>
                  <a:pt x="417681" y="180577"/>
                </a:cubicBezTo>
                <a:cubicBezTo>
                  <a:pt x="388974" y="184876"/>
                  <a:pt x="355962" y="189175"/>
                  <a:pt x="320079" y="190609"/>
                </a:cubicBezTo>
                <a:lnTo>
                  <a:pt x="320079" y="266565"/>
                </a:lnTo>
                <a:cubicBezTo>
                  <a:pt x="314337" y="266565"/>
                  <a:pt x="307161" y="269432"/>
                  <a:pt x="302855" y="273731"/>
                </a:cubicBezTo>
                <a:lnTo>
                  <a:pt x="277019" y="300961"/>
                </a:lnTo>
                <a:cubicBezTo>
                  <a:pt x="271277" y="305260"/>
                  <a:pt x="268407" y="313859"/>
                  <a:pt x="268407" y="321025"/>
                </a:cubicBezTo>
                <a:lnTo>
                  <a:pt x="172240" y="321025"/>
                </a:lnTo>
                <a:cubicBezTo>
                  <a:pt x="173675" y="352554"/>
                  <a:pt x="176546" y="386950"/>
                  <a:pt x="182287" y="419912"/>
                </a:cubicBezTo>
                <a:cubicBezTo>
                  <a:pt x="210994" y="415612"/>
                  <a:pt x="245441" y="411313"/>
                  <a:pt x="282760" y="409880"/>
                </a:cubicBezTo>
                <a:lnTo>
                  <a:pt x="282760" y="341089"/>
                </a:lnTo>
                <a:lnTo>
                  <a:pt x="320079" y="365452"/>
                </a:lnTo>
                <a:lnTo>
                  <a:pt x="320079" y="409880"/>
                </a:lnTo>
                <a:cubicBezTo>
                  <a:pt x="337303" y="409880"/>
                  <a:pt x="353091" y="409880"/>
                  <a:pt x="370315" y="412746"/>
                </a:cubicBezTo>
                <a:cubicBezTo>
                  <a:pt x="364574" y="421345"/>
                  <a:pt x="358833" y="429944"/>
                  <a:pt x="351656" y="438543"/>
                </a:cubicBezTo>
                <a:cubicBezTo>
                  <a:pt x="350221" y="441409"/>
                  <a:pt x="347350" y="445709"/>
                  <a:pt x="344479" y="448575"/>
                </a:cubicBezTo>
                <a:cubicBezTo>
                  <a:pt x="337303" y="448575"/>
                  <a:pt x="328691" y="448575"/>
                  <a:pt x="320079" y="447142"/>
                </a:cubicBezTo>
                <a:lnTo>
                  <a:pt x="320079" y="465773"/>
                </a:lnTo>
                <a:lnTo>
                  <a:pt x="282760" y="461473"/>
                </a:lnTo>
                <a:lnTo>
                  <a:pt x="282760" y="448575"/>
                </a:lnTo>
                <a:cubicBezTo>
                  <a:pt x="248312" y="450008"/>
                  <a:pt x="216735" y="454307"/>
                  <a:pt x="189464" y="458607"/>
                </a:cubicBezTo>
                <a:cubicBezTo>
                  <a:pt x="196640" y="488703"/>
                  <a:pt x="206688" y="518799"/>
                  <a:pt x="219606" y="548895"/>
                </a:cubicBezTo>
                <a:cubicBezTo>
                  <a:pt x="239700" y="554628"/>
                  <a:pt x="261230" y="558927"/>
                  <a:pt x="282760" y="560360"/>
                </a:cubicBezTo>
                <a:lnTo>
                  <a:pt x="282760" y="534564"/>
                </a:lnTo>
                <a:lnTo>
                  <a:pt x="315773" y="547462"/>
                </a:lnTo>
                <a:lnTo>
                  <a:pt x="320079" y="560360"/>
                </a:lnTo>
                <a:lnTo>
                  <a:pt x="334432" y="597622"/>
                </a:lnTo>
                <a:cubicBezTo>
                  <a:pt x="324385" y="599055"/>
                  <a:pt x="312902" y="600488"/>
                  <a:pt x="301419" y="600488"/>
                </a:cubicBezTo>
                <a:cubicBezTo>
                  <a:pt x="134921" y="600488"/>
                  <a:pt x="0" y="465773"/>
                  <a:pt x="0" y="299528"/>
                </a:cubicBezTo>
                <a:cubicBezTo>
                  <a:pt x="0" y="219272"/>
                  <a:pt x="33013" y="146181"/>
                  <a:pt x="84684" y="91722"/>
                </a:cubicBezTo>
                <a:cubicBezTo>
                  <a:pt x="86120" y="90288"/>
                  <a:pt x="91861" y="85989"/>
                  <a:pt x="93296" y="84556"/>
                </a:cubicBezTo>
                <a:cubicBezTo>
                  <a:pt x="146404" y="31529"/>
                  <a:pt x="221041" y="0"/>
                  <a:pt x="30141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search-for-staff_35932">
            <a:extLst>
              <a:ext uri="{FF2B5EF4-FFF2-40B4-BE49-F238E27FC236}">
                <a16:creationId xmlns:a16="http://schemas.microsoft.com/office/drawing/2014/main" id="{90ED9F61-53AE-4970-A315-C30DD27D4BE5}"/>
              </a:ext>
            </a:extLst>
          </p:cNvPr>
          <p:cNvSpPr>
            <a:spLocks noChangeAspect="1"/>
          </p:cNvSpPr>
          <p:nvPr/>
        </p:nvSpPr>
        <p:spPr bwMode="auto">
          <a:xfrm>
            <a:off x="4280380" y="951530"/>
            <a:ext cx="319253" cy="324000"/>
          </a:xfrm>
          <a:custGeom>
            <a:avLst/>
            <a:gdLst>
              <a:gd name="T0" fmla="*/ 770 w 2941"/>
              <a:gd name="T1" fmla="*/ 866 h 2989"/>
              <a:gd name="T2" fmla="*/ 1082 w 2941"/>
              <a:gd name="T3" fmla="*/ 1142 h 2989"/>
              <a:gd name="T4" fmla="*/ 1399 w 2941"/>
              <a:gd name="T5" fmla="*/ 867 h 2989"/>
              <a:gd name="T6" fmla="*/ 1427 w 2941"/>
              <a:gd name="T7" fmla="*/ 839 h 2989"/>
              <a:gd name="T8" fmla="*/ 1432 w 2941"/>
              <a:gd name="T9" fmla="*/ 783 h 2989"/>
              <a:gd name="T10" fmla="*/ 1410 w 2941"/>
              <a:gd name="T11" fmla="*/ 751 h 2989"/>
              <a:gd name="T12" fmla="*/ 1410 w 2941"/>
              <a:gd name="T13" fmla="*/ 741 h 2989"/>
              <a:gd name="T14" fmla="*/ 1282 w 2941"/>
              <a:gd name="T15" fmla="*/ 463 h 2989"/>
              <a:gd name="T16" fmla="*/ 1011 w 2941"/>
              <a:gd name="T17" fmla="*/ 444 h 2989"/>
              <a:gd name="T18" fmla="*/ 990 w 2941"/>
              <a:gd name="T19" fmla="*/ 465 h 2989"/>
              <a:gd name="T20" fmla="*/ 951 w 2941"/>
              <a:gd name="T21" fmla="*/ 462 h 2989"/>
              <a:gd name="T22" fmla="*/ 760 w 2941"/>
              <a:gd name="T23" fmla="*/ 739 h 2989"/>
              <a:gd name="T24" fmla="*/ 759 w 2941"/>
              <a:gd name="T25" fmla="*/ 749 h 2989"/>
              <a:gd name="T26" fmla="*/ 735 w 2941"/>
              <a:gd name="T27" fmla="*/ 782 h 2989"/>
              <a:gd name="T28" fmla="*/ 740 w 2941"/>
              <a:gd name="T29" fmla="*/ 838 h 2989"/>
              <a:gd name="T30" fmla="*/ 770 w 2941"/>
              <a:gd name="T31" fmla="*/ 866 h 2989"/>
              <a:gd name="T32" fmla="*/ 802 w 2941"/>
              <a:gd name="T33" fmla="*/ 754 h 2989"/>
              <a:gd name="T34" fmla="*/ 1012 w 2941"/>
              <a:gd name="T35" fmla="*/ 652 h 2989"/>
              <a:gd name="T36" fmla="*/ 1367 w 2941"/>
              <a:gd name="T37" fmla="*/ 758 h 2989"/>
              <a:gd name="T38" fmla="*/ 1368 w 2941"/>
              <a:gd name="T39" fmla="*/ 776 h 2989"/>
              <a:gd name="T40" fmla="*/ 1082 w 2941"/>
              <a:gd name="T41" fmla="*/ 1098 h 2989"/>
              <a:gd name="T42" fmla="*/ 801 w 2941"/>
              <a:gd name="T43" fmla="*/ 776 h 2989"/>
              <a:gd name="T44" fmla="*/ 802 w 2941"/>
              <a:gd name="T45" fmla="*/ 754 h 2989"/>
              <a:gd name="T46" fmla="*/ 1328 w 2941"/>
              <a:gd name="T47" fmla="*/ 1090 h 2989"/>
              <a:gd name="T48" fmla="*/ 1307 w 2941"/>
              <a:gd name="T49" fmla="*/ 1093 h 2989"/>
              <a:gd name="T50" fmla="*/ 1178 w 2941"/>
              <a:gd name="T51" fmla="*/ 1267 h 2989"/>
              <a:gd name="T52" fmla="*/ 1081 w 2941"/>
              <a:gd name="T53" fmla="*/ 1189 h 2989"/>
              <a:gd name="T54" fmla="*/ 1080 w 2941"/>
              <a:gd name="T55" fmla="*/ 1190 h 2989"/>
              <a:gd name="T56" fmla="*/ 1080 w 2941"/>
              <a:gd name="T57" fmla="*/ 1190 h 2989"/>
              <a:gd name="T58" fmla="*/ 1080 w 2941"/>
              <a:gd name="T59" fmla="*/ 1190 h 2989"/>
              <a:gd name="T60" fmla="*/ 982 w 2941"/>
              <a:gd name="T61" fmla="*/ 1268 h 2989"/>
              <a:gd name="T62" fmla="*/ 854 w 2941"/>
              <a:gd name="T63" fmla="*/ 1094 h 2989"/>
              <a:gd name="T64" fmla="*/ 833 w 2941"/>
              <a:gd name="T65" fmla="*/ 1091 h 2989"/>
              <a:gd name="T66" fmla="*/ 575 w 2941"/>
              <a:gd name="T67" fmla="*/ 1674 h 2989"/>
              <a:gd name="T68" fmla="*/ 1081 w 2941"/>
              <a:gd name="T69" fmla="*/ 1674 h 2989"/>
              <a:gd name="T70" fmla="*/ 1081 w 2941"/>
              <a:gd name="T71" fmla="*/ 1673 h 2989"/>
              <a:gd name="T72" fmla="*/ 1586 w 2941"/>
              <a:gd name="T73" fmla="*/ 1673 h 2989"/>
              <a:gd name="T74" fmla="*/ 1328 w 2941"/>
              <a:gd name="T75" fmla="*/ 1090 h 2989"/>
              <a:gd name="T76" fmla="*/ 2209 w 2941"/>
              <a:gd name="T77" fmla="*/ 1104 h 2989"/>
              <a:gd name="T78" fmla="*/ 1104 w 2941"/>
              <a:gd name="T79" fmla="*/ 0 h 2989"/>
              <a:gd name="T80" fmla="*/ 0 w 2941"/>
              <a:gd name="T81" fmla="*/ 1104 h 2989"/>
              <a:gd name="T82" fmla="*/ 1104 w 2941"/>
              <a:gd name="T83" fmla="*/ 2209 h 2989"/>
              <a:gd name="T84" fmla="*/ 2209 w 2941"/>
              <a:gd name="T85" fmla="*/ 1104 h 2989"/>
              <a:gd name="T86" fmla="*/ 1104 w 2941"/>
              <a:gd name="T87" fmla="*/ 1931 h 2989"/>
              <a:gd name="T88" fmla="*/ 277 w 2941"/>
              <a:gd name="T89" fmla="*/ 1104 h 2989"/>
              <a:gd name="T90" fmla="*/ 1104 w 2941"/>
              <a:gd name="T91" fmla="*/ 277 h 2989"/>
              <a:gd name="T92" fmla="*/ 1931 w 2941"/>
              <a:gd name="T93" fmla="*/ 1104 h 2989"/>
              <a:gd name="T94" fmla="*/ 1104 w 2941"/>
              <a:gd name="T95" fmla="*/ 1931 h 2989"/>
              <a:gd name="T96" fmla="*/ 1848 w 2941"/>
              <a:gd name="T97" fmla="*/ 2140 h 2989"/>
              <a:gd name="T98" fmla="*/ 2092 w 2941"/>
              <a:gd name="T99" fmla="*/ 1896 h 2989"/>
              <a:gd name="T100" fmla="*/ 2941 w 2941"/>
              <a:gd name="T101" fmla="*/ 2744 h 2989"/>
              <a:gd name="T102" fmla="*/ 2696 w 2941"/>
              <a:gd name="T103" fmla="*/ 2989 h 2989"/>
              <a:gd name="T104" fmla="*/ 1848 w 2941"/>
              <a:gd name="T105" fmla="*/ 2140 h 29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941" h="2989">
                <a:moveTo>
                  <a:pt x="770" y="866"/>
                </a:moveTo>
                <a:cubicBezTo>
                  <a:pt x="807" y="1010"/>
                  <a:pt x="928" y="1142"/>
                  <a:pt x="1082" y="1142"/>
                </a:cubicBezTo>
                <a:cubicBezTo>
                  <a:pt x="1237" y="1142"/>
                  <a:pt x="1360" y="1010"/>
                  <a:pt x="1399" y="867"/>
                </a:cubicBezTo>
                <a:cubicBezTo>
                  <a:pt x="1414" y="866"/>
                  <a:pt x="1426" y="854"/>
                  <a:pt x="1427" y="839"/>
                </a:cubicBezTo>
                <a:lnTo>
                  <a:pt x="1432" y="783"/>
                </a:lnTo>
                <a:cubicBezTo>
                  <a:pt x="1433" y="768"/>
                  <a:pt x="1424" y="755"/>
                  <a:pt x="1410" y="751"/>
                </a:cubicBezTo>
                <a:cubicBezTo>
                  <a:pt x="1410" y="747"/>
                  <a:pt x="1410" y="744"/>
                  <a:pt x="1410" y="741"/>
                </a:cubicBezTo>
                <a:cubicBezTo>
                  <a:pt x="1407" y="611"/>
                  <a:pt x="1384" y="507"/>
                  <a:pt x="1282" y="463"/>
                </a:cubicBezTo>
                <a:cubicBezTo>
                  <a:pt x="1175" y="418"/>
                  <a:pt x="1080" y="417"/>
                  <a:pt x="1011" y="444"/>
                </a:cubicBezTo>
                <a:cubicBezTo>
                  <a:pt x="1006" y="446"/>
                  <a:pt x="994" y="462"/>
                  <a:pt x="990" y="465"/>
                </a:cubicBezTo>
                <a:cubicBezTo>
                  <a:pt x="985" y="468"/>
                  <a:pt x="961" y="460"/>
                  <a:pt x="951" y="462"/>
                </a:cubicBezTo>
                <a:cubicBezTo>
                  <a:pt x="799" y="483"/>
                  <a:pt x="748" y="627"/>
                  <a:pt x="760" y="739"/>
                </a:cubicBezTo>
                <a:cubicBezTo>
                  <a:pt x="759" y="743"/>
                  <a:pt x="759" y="746"/>
                  <a:pt x="759" y="749"/>
                </a:cubicBezTo>
                <a:cubicBezTo>
                  <a:pt x="744" y="752"/>
                  <a:pt x="733" y="766"/>
                  <a:pt x="735" y="782"/>
                </a:cubicBezTo>
                <a:lnTo>
                  <a:pt x="740" y="838"/>
                </a:lnTo>
                <a:cubicBezTo>
                  <a:pt x="741" y="854"/>
                  <a:pt x="754" y="866"/>
                  <a:pt x="770" y="866"/>
                </a:cubicBezTo>
                <a:close/>
                <a:moveTo>
                  <a:pt x="802" y="754"/>
                </a:moveTo>
                <a:cubicBezTo>
                  <a:pt x="869" y="730"/>
                  <a:pt x="998" y="679"/>
                  <a:pt x="1012" y="652"/>
                </a:cubicBezTo>
                <a:cubicBezTo>
                  <a:pt x="1070" y="713"/>
                  <a:pt x="1276" y="747"/>
                  <a:pt x="1367" y="758"/>
                </a:cubicBezTo>
                <a:cubicBezTo>
                  <a:pt x="1367" y="764"/>
                  <a:pt x="1368" y="770"/>
                  <a:pt x="1368" y="776"/>
                </a:cubicBezTo>
                <a:cubicBezTo>
                  <a:pt x="1368" y="925"/>
                  <a:pt x="1243" y="1098"/>
                  <a:pt x="1082" y="1098"/>
                </a:cubicBezTo>
                <a:cubicBezTo>
                  <a:pt x="921" y="1098"/>
                  <a:pt x="801" y="928"/>
                  <a:pt x="801" y="776"/>
                </a:cubicBezTo>
                <a:cubicBezTo>
                  <a:pt x="801" y="769"/>
                  <a:pt x="802" y="761"/>
                  <a:pt x="802" y="754"/>
                </a:cubicBezTo>
                <a:close/>
                <a:moveTo>
                  <a:pt x="1328" y="1090"/>
                </a:moveTo>
                <a:cubicBezTo>
                  <a:pt x="1320" y="1089"/>
                  <a:pt x="1312" y="1091"/>
                  <a:pt x="1307" y="1093"/>
                </a:cubicBezTo>
                <a:lnTo>
                  <a:pt x="1178" y="1267"/>
                </a:lnTo>
                <a:lnTo>
                  <a:pt x="1081" y="1189"/>
                </a:lnTo>
                <a:lnTo>
                  <a:pt x="1080" y="1190"/>
                </a:lnTo>
                <a:lnTo>
                  <a:pt x="1080" y="1190"/>
                </a:lnTo>
                <a:lnTo>
                  <a:pt x="1080" y="1190"/>
                </a:lnTo>
                <a:lnTo>
                  <a:pt x="982" y="1268"/>
                </a:lnTo>
                <a:lnTo>
                  <a:pt x="854" y="1094"/>
                </a:lnTo>
                <a:cubicBezTo>
                  <a:pt x="849" y="1092"/>
                  <a:pt x="841" y="1090"/>
                  <a:pt x="833" y="1091"/>
                </a:cubicBezTo>
                <a:cubicBezTo>
                  <a:pt x="590" y="1125"/>
                  <a:pt x="575" y="1674"/>
                  <a:pt x="575" y="1674"/>
                </a:cubicBezTo>
                <a:lnTo>
                  <a:pt x="1081" y="1674"/>
                </a:lnTo>
                <a:lnTo>
                  <a:pt x="1081" y="1673"/>
                </a:lnTo>
                <a:lnTo>
                  <a:pt x="1586" y="1673"/>
                </a:lnTo>
                <a:cubicBezTo>
                  <a:pt x="1586" y="1673"/>
                  <a:pt x="1570" y="1124"/>
                  <a:pt x="1328" y="1090"/>
                </a:cubicBezTo>
                <a:close/>
                <a:moveTo>
                  <a:pt x="2209" y="1104"/>
                </a:moveTo>
                <a:cubicBezTo>
                  <a:pt x="2209" y="495"/>
                  <a:pt x="1713" y="0"/>
                  <a:pt x="1104" y="0"/>
                </a:cubicBezTo>
                <a:cubicBezTo>
                  <a:pt x="495" y="0"/>
                  <a:pt x="0" y="495"/>
                  <a:pt x="0" y="1104"/>
                </a:cubicBezTo>
                <a:cubicBezTo>
                  <a:pt x="0" y="1713"/>
                  <a:pt x="495" y="2209"/>
                  <a:pt x="1104" y="2209"/>
                </a:cubicBezTo>
                <a:cubicBezTo>
                  <a:pt x="1713" y="2209"/>
                  <a:pt x="2209" y="1713"/>
                  <a:pt x="2209" y="1104"/>
                </a:cubicBezTo>
                <a:close/>
                <a:moveTo>
                  <a:pt x="1104" y="1931"/>
                </a:moveTo>
                <a:cubicBezTo>
                  <a:pt x="648" y="1931"/>
                  <a:pt x="277" y="1560"/>
                  <a:pt x="277" y="1104"/>
                </a:cubicBezTo>
                <a:cubicBezTo>
                  <a:pt x="277" y="648"/>
                  <a:pt x="648" y="277"/>
                  <a:pt x="1104" y="277"/>
                </a:cubicBezTo>
                <a:cubicBezTo>
                  <a:pt x="1560" y="277"/>
                  <a:pt x="1931" y="648"/>
                  <a:pt x="1931" y="1104"/>
                </a:cubicBezTo>
                <a:cubicBezTo>
                  <a:pt x="1931" y="1560"/>
                  <a:pt x="1560" y="1931"/>
                  <a:pt x="1104" y="1931"/>
                </a:cubicBezTo>
                <a:close/>
                <a:moveTo>
                  <a:pt x="1848" y="2140"/>
                </a:moveTo>
                <a:lnTo>
                  <a:pt x="2092" y="1896"/>
                </a:lnTo>
                <a:lnTo>
                  <a:pt x="2941" y="2744"/>
                </a:lnTo>
                <a:lnTo>
                  <a:pt x="2696" y="2989"/>
                </a:lnTo>
                <a:lnTo>
                  <a:pt x="1848" y="214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3" name="laptop_208956">
            <a:extLst>
              <a:ext uri="{FF2B5EF4-FFF2-40B4-BE49-F238E27FC236}">
                <a16:creationId xmlns:a16="http://schemas.microsoft.com/office/drawing/2014/main" id="{0CD28277-2974-4BB6-BE94-DB4F09E130C3}"/>
              </a:ext>
            </a:extLst>
          </p:cNvPr>
          <p:cNvSpPr>
            <a:spLocks noChangeAspect="1"/>
          </p:cNvSpPr>
          <p:nvPr/>
        </p:nvSpPr>
        <p:spPr bwMode="auto">
          <a:xfrm>
            <a:off x="3572785" y="5600613"/>
            <a:ext cx="473169" cy="324000"/>
          </a:xfrm>
          <a:custGeom>
            <a:avLst/>
            <a:gdLst>
              <a:gd name="connsiteX0" fmla="*/ 337989 w 606368"/>
              <a:gd name="connsiteY0" fmla="*/ 156075 h 415207"/>
              <a:gd name="connsiteX1" fmla="*/ 289432 w 606368"/>
              <a:gd name="connsiteY1" fmla="*/ 204570 h 415207"/>
              <a:gd name="connsiteX2" fmla="*/ 268913 w 606368"/>
              <a:gd name="connsiteY2" fmla="*/ 183985 h 415207"/>
              <a:gd name="connsiteX3" fmla="*/ 247095 w 606368"/>
              <a:gd name="connsiteY3" fmla="*/ 205127 h 415207"/>
              <a:gd name="connsiteX4" fmla="*/ 268263 w 606368"/>
              <a:gd name="connsiteY4" fmla="*/ 225711 h 415207"/>
              <a:gd name="connsiteX5" fmla="*/ 289432 w 606368"/>
              <a:gd name="connsiteY5" fmla="*/ 246853 h 415207"/>
              <a:gd name="connsiteX6" fmla="*/ 310600 w 606368"/>
              <a:gd name="connsiteY6" fmla="*/ 225711 h 415207"/>
              <a:gd name="connsiteX7" fmla="*/ 359158 w 606368"/>
              <a:gd name="connsiteY7" fmla="*/ 177217 h 415207"/>
              <a:gd name="connsiteX8" fmla="*/ 303173 w 606368"/>
              <a:gd name="connsiteY8" fmla="*/ 92652 h 415207"/>
              <a:gd name="connsiteX9" fmla="*/ 412172 w 606368"/>
              <a:gd name="connsiteY9" fmla="*/ 201418 h 415207"/>
              <a:gd name="connsiteX10" fmla="*/ 303173 w 606368"/>
              <a:gd name="connsiteY10" fmla="*/ 310276 h 415207"/>
              <a:gd name="connsiteX11" fmla="*/ 194266 w 606368"/>
              <a:gd name="connsiteY11" fmla="*/ 201418 h 415207"/>
              <a:gd name="connsiteX12" fmla="*/ 303173 w 606368"/>
              <a:gd name="connsiteY12" fmla="*/ 92652 h 415207"/>
              <a:gd name="connsiteX13" fmla="*/ 98322 w 606368"/>
              <a:gd name="connsiteY13" fmla="*/ 57845 h 415207"/>
              <a:gd name="connsiteX14" fmla="*/ 98322 w 606368"/>
              <a:gd name="connsiteY14" fmla="*/ 340027 h 415207"/>
              <a:gd name="connsiteX15" fmla="*/ 246502 w 606368"/>
              <a:gd name="connsiteY15" fmla="*/ 340027 h 415207"/>
              <a:gd name="connsiteX16" fmla="*/ 246502 w 606368"/>
              <a:gd name="connsiteY16" fmla="*/ 343086 h 415207"/>
              <a:gd name="connsiteX17" fmla="*/ 262657 w 606368"/>
              <a:gd name="connsiteY17" fmla="*/ 359308 h 415207"/>
              <a:gd name="connsiteX18" fmla="*/ 343618 w 606368"/>
              <a:gd name="connsiteY18" fmla="*/ 359308 h 415207"/>
              <a:gd name="connsiteX19" fmla="*/ 359866 w 606368"/>
              <a:gd name="connsiteY19" fmla="*/ 343086 h 415207"/>
              <a:gd name="connsiteX20" fmla="*/ 359866 w 606368"/>
              <a:gd name="connsiteY20" fmla="*/ 340027 h 415207"/>
              <a:gd name="connsiteX21" fmla="*/ 508046 w 606368"/>
              <a:gd name="connsiteY21" fmla="*/ 340027 h 415207"/>
              <a:gd name="connsiteX22" fmla="*/ 508696 w 606368"/>
              <a:gd name="connsiteY22" fmla="*/ 340027 h 415207"/>
              <a:gd name="connsiteX23" fmla="*/ 508696 w 606368"/>
              <a:gd name="connsiteY23" fmla="*/ 57845 h 415207"/>
              <a:gd name="connsiteX24" fmla="*/ 82817 w 606368"/>
              <a:gd name="connsiteY24" fmla="*/ 0 h 415207"/>
              <a:gd name="connsiteX25" fmla="*/ 524108 w 606368"/>
              <a:gd name="connsiteY25" fmla="*/ 0 h 415207"/>
              <a:gd name="connsiteX26" fmla="*/ 566445 w 606368"/>
              <a:gd name="connsiteY26" fmla="*/ 42272 h 415207"/>
              <a:gd name="connsiteX27" fmla="*/ 566445 w 606368"/>
              <a:gd name="connsiteY27" fmla="*/ 340027 h 415207"/>
              <a:gd name="connsiteX28" fmla="*/ 568302 w 606368"/>
              <a:gd name="connsiteY28" fmla="*/ 340027 h 415207"/>
              <a:gd name="connsiteX29" fmla="*/ 606368 w 606368"/>
              <a:gd name="connsiteY29" fmla="*/ 340027 h 415207"/>
              <a:gd name="connsiteX30" fmla="*/ 606368 w 606368"/>
              <a:gd name="connsiteY30" fmla="*/ 368579 h 415207"/>
              <a:gd name="connsiteX31" fmla="*/ 558460 w 606368"/>
              <a:gd name="connsiteY31" fmla="*/ 415207 h 415207"/>
              <a:gd name="connsiteX32" fmla="*/ 513616 w 606368"/>
              <a:gd name="connsiteY32" fmla="*/ 415207 h 415207"/>
              <a:gd name="connsiteX33" fmla="*/ 91452 w 606368"/>
              <a:gd name="connsiteY33" fmla="*/ 415207 h 415207"/>
              <a:gd name="connsiteX34" fmla="*/ 46701 w 606368"/>
              <a:gd name="connsiteY34" fmla="*/ 415207 h 415207"/>
              <a:gd name="connsiteX35" fmla="*/ 0 w 606368"/>
              <a:gd name="connsiteY35" fmla="*/ 368579 h 415207"/>
              <a:gd name="connsiteX36" fmla="*/ 0 w 606368"/>
              <a:gd name="connsiteY36" fmla="*/ 340027 h 415207"/>
              <a:gd name="connsiteX37" fmla="*/ 37973 w 606368"/>
              <a:gd name="connsiteY37" fmla="*/ 340027 h 415207"/>
              <a:gd name="connsiteX38" fmla="*/ 40480 w 606368"/>
              <a:gd name="connsiteY38" fmla="*/ 340027 h 415207"/>
              <a:gd name="connsiteX39" fmla="*/ 40480 w 606368"/>
              <a:gd name="connsiteY39" fmla="*/ 42272 h 415207"/>
              <a:gd name="connsiteX40" fmla="*/ 82817 w 606368"/>
              <a:gd name="connsiteY40" fmla="*/ 0 h 415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606368" h="415207">
                <a:moveTo>
                  <a:pt x="337989" y="156075"/>
                </a:moveTo>
                <a:lnTo>
                  <a:pt x="289432" y="204570"/>
                </a:lnTo>
                <a:lnTo>
                  <a:pt x="268913" y="183985"/>
                </a:lnTo>
                <a:lnTo>
                  <a:pt x="247095" y="205127"/>
                </a:lnTo>
                <a:lnTo>
                  <a:pt x="268263" y="225711"/>
                </a:lnTo>
                <a:lnTo>
                  <a:pt x="289432" y="246853"/>
                </a:lnTo>
                <a:lnTo>
                  <a:pt x="310600" y="225711"/>
                </a:lnTo>
                <a:lnTo>
                  <a:pt x="359158" y="177217"/>
                </a:lnTo>
                <a:close/>
                <a:moveTo>
                  <a:pt x="303173" y="92652"/>
                </a:moveTo>
                <a:cubicBezTo>
                  <a:pt x="362964" y="92652"/>
                  <a:pt x="412172" y="141147"/>
                  <a:pt x="412172" y="201418"/>
                </a:cubicBezTo>
                <a:cubicBezTo>
                  <a:pt x="412172" y="261132"/>
                  <a:pt x="363614" y="310276"/>
                  <a:pt x="303173" y="310276"/>
                </a:cubicBezTo>
                <a:cubicBezTo>
                  <a:pt x="242824" y="310276"/>
                  <a:pt x="194266" y="261039"/>
                  <a:pt x="194266" y="201418"/>
                </a:cubicBezTo>
                <a:cubicBezTo>
                  <a:pt x="194266" y="141703"/>
                  <a:pt x="242824" y="92652"/>
                  <a:pt x="303173" y="92652"/>
                </a:cubicBezTo>
                <a:close/>
                <a:moveTo>
                  <a:pt x="98322" y="57845"/>
                </a:moveTo>
                <a:lnTo>
                  <a:pt x="98322" y="340027"/>
                </a:lnTo>
                <a:lnTo>
                  <a:pt x="246502" y="340027"/>
                </a:lnTo>
                <a:lnTo>
                  <a:pt x="246502" y="343086"/>
                </a:lnTo>
                <a:cubicBezTo>
                  <a:pt x="246502" y="351892"/>
                  <a:pt x="254023" y="359308"/>
                  <a:pt x="262657" y="359308"/>
                </a:cubicBezTo>
                <a:lnTo>
                  <a:pt x="343618" y="359308"/>
                </a:lnTo>
                <a:cubicBezTo>
                  <a:pt x="352438" y="359308"/>
                  <a:pt x="359866" y="351800"/>
                  <a:pt x="359866" y="343086"/>
                </a:cubicBezTo>
                <a:lnTo>
                  <a:pt x="359866" y="340027"/>
                </a:lnTo>
                <a:lnTo>
                  <a:pt x="508046" y="340027"/>
                </a:lnTo>
                <a:lnTo>
                  <a:pt x="508696" y="340027"/>
                </a:lnTo>
                <a:lnTo>
                  <a:pt x="508696" y="57845"/>
                </a:lnTo>
                <a:close/>
                <a:moveTo>
                  <a:pt x="82817" y="0"/>
                </a:moveTo>
                <a:lnTo>
                  <a:pt x="524108" y="0"/>
                </a:lnTo>
                <a:cubicBezTo>
                  <a:pt x="547133" y="0"/>
                  <a:pt x="566445" y="18633"/>
                  <a:pt x="566445" y="42272"/>
                </a:cubicBezTo>
                <a:lnTo>
                  <a:pt x="566445" y="340027"/>
                </a:lnTo>
                <a:lnTo>
                  <a:pt x="568302" y="340027"/>
                </a:lnTo>
                <a:lnTo>
                  <a:pt x="606368" y="340027"/>
                </a:lnTo>
                <a:lnTo>
                  <a:pt x="606368" y="368579"/>
                </a:lnTo>
                <a:cubicBezTo>
                  <a:pt x="606368" y="394071"/>
                  <a:pt x="585199" y="415207"/>
                  <a:pt x="558460" y="415207"/>
                </a:cubicBezTo>
                <a:lnTo>
                  <a:pt x="513616" y="415207"/>
                </a:lnTo>
                <a:lnTo>
                  <a:pt x="91452" y="415207"/>
                </a:lnTo>
                <a:lnTo>
                  <a:pt x="46701" y="415207"/>
                </a:lnTo>
                <a:cubicBezTo>
                  <a:pt x="21169" y="415207"/>
                  <a:pt x="0" y="394627"/>
                  <a:pt x="0" y="368579"/>
                </a:cubicBezTo>
                <a:lnTo>
                  <a:pt x="0" y="340027"/>
                </a:lnTo>
                <a:lnTo>
                  <a:pt x="37973" y="340027"/>
                </a:lnTo>
                <a:lnTo>
                  <a:pt x="40480" y="340027"/>
                </a:lnTo>
                <a:lnTo>
                  <a:pt x="40480" y="42272"/>
                </a:lnTo>
                <a:cubicBezTo>
                  <a:pt x="40480" y="19282"/>
                  <a:pt x="59142" y="0"/>
                  <a:pt x="8281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4" name="screen-and-computer-tower_82081">
            <a:extLst>
              <a:ext uri="{FF2B5EF4-FFF2-40B4-BE49-F238E27FC236}">
                <a16:creationId xmlns:a16="http://schemas.microsoft.com/office/drawing/2014/main" id="{0D8BC6C7-B4B9-41E4-9902-252B2C5B50B5}"/>
              </a:ext>
            </a:extLst>
          </p:cNvPr>
          <p:cNvSpPr>
            <a:spLocks noChangeAspect="1"/>
          </p:cNvSpPr>
          <p:nvPr/>
        </p:nvSpPr>
        <p:spPr bwMode="auto">
          <a:xfrm>
            <a:off x="11329297" y="1022112"/>
            <a:ext cx="311325" cy="324000"/>
          </a:xfrm>
          <a:custGeom>
            <a:avLst/>
            <a:gdLst>
              <a:gd name="connsiteX0" fmla="*/ 122396 w 580612"/>
              <a:gd name="connsiteY0" fmla="*/ 444799 h 604252"/>
              <a:gd name="connsiteX1" fmla="*/ 95449 w 580612"/>
              <a:gd name="connsiteY1" fmla="*/ 471563 h 604252"/>
              <a:gd name="connsiteX2" fmla="*/ 95449 w 580612"/>
              <a:gd name="connsiteY2" fmla="*/ 502293 h 604252"/>
              <a:gd name="connsiteX3" fmla="*/ 122396 w 580612"/>
              <a:gd name="connsiteY3" fmla="*/ 529057 h 604252"/>
              <a:gd name="connsiteX4" fmla="*/ 149201 w 580612"/>
              <a:gd name="connsiteY4" fmla="*/ 502293 h 604252"/>
              <a:gd name="connsiteX5" fmla="*/ 149201 w 580612"/>
              <a:gd name="connsiteY5" fmla="*/ 471563 h 604252"/>
              <a:gd name="connsiteX6" fmla="*/ 122396 w 580612"/>
              <a:gd name="connsiteY6" fmla="*/ 444799 h 604252"/>
              <a:gd name="connsiteX7" fmla="*/ 122396 w 580612"/>
              <a:gd name="connsiteY7" fmla="*/ 344680 h 604252"/>
              <a:gd name="connsiteX8" fmla="*/ 95449 w 580612"/>
              <a:gd name="connsiteY8" fmla="*/ 371444 h 604252"/>
              <a:gd name="connsiteX9" fmla="*/ 95449 w 580612"/>
              <a:gd name="connsiteY9" fmla="*/ 402174 h 604252"/>
              <a:gd name="connsiteX10" fmla="*/ 122396 w 580612"/>
              <a:gd name="connsiteY10" fmla="*/ 428938 h 604252"/>
              <a:gd name="connsiteX11" fmla="*/ 149201 w 580612"/>
              <a:gd name="connsiteY11" fmla="*/ 402174 h 604252"/>
              <a:gd name="connsiteX12" fmla="*/ 149201 w 580612"/>
              <a:gd name="connsiteY12" fmla="*/ 371444 h 604252"/>
              <a:gd name="connsiteX13" fmla="*/ 122396 w 580612"/>
              <a:gd name="connsiteY13" fmla="*/ 344680 h 604252"/>
              <a:gd name="connsiteX14" fmla="*/ 51199 w 580612"/>
              <a:gd name="connsiteY14" fmla="*/ 228276 h 604252"/>
              <a:gd name="connsiteX15" fmla="*/ 33329 w 580612"/>
              <a:gd name="connsiteY15" fmla="*/ 246261 h 604252"/>
              <a:gd name="connsiteX16" fmla="*/ 51199 w 580612"/>
              <a:gd name="connsiteY16" fmla="*/ 264245 h 604252"/>
              <a:gd name="connsiteX17" fmla="*/ 193451 w 580612"/>
              <a:gd name="connsiteY17" fmla="*/ 264245 h 604252"/>
              <a:gd name="connsiteX18" fmla="*/ 211321 w 580612"/>
              <a:gd name="connsiteY18" fmla="*/ 246261 h 604252"/>
              <a:gd name="connsiteX19" fmla="*/ 193451 w 580612"/>
              <a:gd name="connsiteY19" fmla="*/ 228276 h 604252"/>
              <a:gd name="connsiteX20" fmla="*/ 51199 w 580612"/>
              <a:gd name="connsiteY20" fmla="*/ 151382 h 604252"/>
              <a:gd name="connsiteX21" fmla="*/ 33329 w 580612"/>
              <a:gd name="connsiteY21" fmla="*/ 169225 h 604252"/>
              <a:gd name="connsiteX22" fmla="*/ 51199 w 580612"/>
              <a:gd name="connsiteY22" fmla="*/ 187209 h 604252"/>
              <a:gd name="connsiteX23" fmla="*/ 193451 w 580612"/>
              <a:gd name="connsiteY23" fmla="*/ 187209 h 604252"/>
              <a:gd name="connsiteX24" fmla="*/ 211321 w 580612"/>
              <a:gd name="connsiteY24" fmla="*/ 169225 h 604252"/>
              <a:gd name="connsiteX25" fmla="*/ 193451 w 580612"/>
              <a:gd name="connsiteY25" fmla="*/ 151382 h 604252"/>
              <a:gd name="connsiteX26" fmla="*/ 51199 w 580612"/>
              <a:gd name="connsiteY26" fmla="*/ 74346 h 604252"/>
              <a:gd name="connsiteX27" fmla="*/ 33329 w 580612"/>
              <a:gd name="connsiteY27" fmla="*/ 92189 h 604252"/>
              <a:gd name="connsiteX28" fmla="*/ 51199 w 580612"/>
              <a:gd name="connsiteY28" fmla="*/ 110173 h 604252"/>
              <a:gd name="connsiteX29" fmla="*/ 193451 w 580612"/>
              <a:gd name="connsiteY29" fmla="*/ 110173 h 604252"/>
              <a:gd name="connsiteX30" fmla="*/ 211321 w 580612"/>
              <a:gd name="connsiteY30" fmla="*/ 92189 h 604252"/>
              <a:gd name="connsiteX31" fmla="*/ 193451 w 580612"/>
              <a:gd name="connsiteY31" fmla="*/ 74346 h 604252"/>
              <a:gd name="connsiteX32" fmla="*/ 277110 w 580612"/>
              <a:gd name="connsiteY32" fmla="*/ 73953 h 604252"/>
              <a:gd name="connsiteX33" fmla="*/ 563026 w 580612"/>
              <a:gd name="connsiteY33" fmla="*/ 73953 h 604252"/>
              <a:gd name="connsiteX34" fmla="*/ 580612 w 580612"/>
              <a:gd name="connsiteY34" fmla="*/ 91511 h 604252"/>
              <a:gd name="connsiteX35" fmla="*/ 580612 w 580612"/>
              <a:gd name="connsiteY35" fmla="*/ 460236 h 604252"/>
              <a:gd name="connsiteX36" fmla="*/ 563026 w 580612"/>
              <a:gd name="connsiteY36" fmla="*/ 477794 h 604252"/>
              <a:gd name="connsiteX37" fmla="*/ 361211 w 580612"/>
              <a:gd name="connsiteY37" fmla="*/ 477794 h 604252"/>
              <a:gd name="connsiteX38" fmla="*/ 387023 w 580612"/>
              <a:gd name="connsiteY38" fmla="*/ 535142 h 604252"/>
              <a:gd name="connsiteX39" fmla="*/ 390569 w 580612"/>
              <a:gd name="connsiteY39" fmla="*/ 554116 h 604252"/>
              <a:gd name="connsiteX40" fmla="*/ 374401 w 580612"/>
              <a:gd name="connsiteY40" fmla="*/ 564736 h 604252"/>
              <a:gd name="connsiteX41" fmla="*/ 277110 w 580612"/>
              <a:gd name="connsiteY41" fmla="*/ 564736 h 604252"/>
              <a:gd name="connsiteX42" fmla="*/ 277110 w 580612"/>
              <a:gd name="connsiteY42" fmla="*/ 442819 h 604252"/>
              <a:gd name="connsiteX43" fmla="*/ 428294 w 580612"/>
              <a:gd name="connsiteY43" fmla="*/ 442819 h 604252"/>
              <a:gd name="connsiteX44" fmla="*/ 428294 w 580612"/>
              <a:gd name="connsiteY44" fmla="*/ 437863 h 604252"/>
              <a:gd name="connsiteX45" fmla="*/ 445880 w 580612"/>
              <a:gd name="connsiteY45" fmla="*/ 420305 h 604252"/>
              <a:gd name="connsiteX46" fmla="*/ 463466 w 580612"/>
              <a:gd name="connsiteY46" fmla="*/ 437863 h 604252"/>
              <a:gd name="connsiteX47" fmla="*/ 463466 w 580612"/>
              <a:gd name="connsiteY47" fmla="*/ 442819 h 604252"/>
              <a:gd name="connsiteX48" fmla="*/ 481761 w 580612"/>
              <a:gd name="connsiteY48" fmla="*/ 442819 h 604252"/>
              <a:gd name="connsiteX49" fmla="*/ 481761 w 580612"/>
              <a:gd name="connsiteY49" fmla="*/ 437863 h 604252"/>
              <a:gd name="connsiteX50" fmla="*/ 499347 w 580612"/>
              <a:gd name="connsiteY50" fmla="*/ 420305 h 604252"/>
              <a:gd name="connsiteX51" fmla="*/ 516933 w 580612"/>
              <a:gd name="connsiteY51" fmla="*/ 437863 h 604252"/>
              <a:gd name="connsiteX52" fmla="*/ 516933 w 580612"/>
              <a:gd name="connsiteY52" fmla="*/ 442819 h 604252"/>
              <a:gd name="connsiteX53" fmla="*/ 545582 w 580612"/>
              <a:gd name="connsiteY53" fmla="*/ 442819 h 604252"/>
              <a:gd name="connsiteX54" fmla="*/ 545582 w 580612"/>
              <a:gd name="connsiteY54" fmla="*/ 108928 h 604252"/>
              <a:gd name="connsiteX55" fmla="*/ 277110 w 580612"/>
              <a:gd name="connsiteY55" fmla="*/ 108928 h 604252"/>
              <a:gd name="connsiteX56" fmla="*/ 9502 w 580612"/>
              <a:gd name="connsiteY56" fmla="*/ 0 h 604252"/>
              <a:gd name="connsiteX57" fmla="*/ 235148 w 580612"/>
              <a:gd name="connsiteY57" fmla="*/ 0 h 604252"/>
              <a:gd name="connsiteX58" fmla="*/ 244650 w 580612"/>
              <a:gd name="connsiteY58" fmla="*/ 9488 h 604252"/>
              <a:gd name="connsiteX59" fmla="*/ 244650 w 580612"/>
              <a:gd name="connsiteY59" fmla="*/ 594764 h 604252"/>
              <a:gd name="connsiteX60" fmla="*/ 235148 w 580612"/>
              <a:gd name="connsiteY60" fmla="*/ 604252 h 604252"/>
              <a:gd name="connsiteX61" fmla="*/ 9502 w 580612"/>
              <a:gd name="connsiteY61" fmla="*/ 604252 h 604252"/>
              <a:gd name="connsiteX62" fmla="*/ 0 w 580612"/>
              <a:gd name="connsiteY62" fmla="*/ 594764 h 604252"/>
              <a:gd name="connsiteX63" fmla="*/ 0 w 580612"/>
              <a:gd name="connsiteY63" fmla="*/ 9488 h 604252"/>
              <a:gd name="connsiteX64" fmla="*/ 9502 w 580612"/>
              <a:gd name="connsiteY64" fmla="*/ 0 h 60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580612" h="604252">
                <a:moveTo>
                  <a:pt x="122396" y="444799"/>
                </a:moveTo>
                <a:cubicBezTo>
                  <a:pt x="107504" y="444799"/>
                  <a:pt x="95449" y="456836"/>
                  <a:pt x="95449" y="471563"/>
                </a:cubicBezTo>
                <a:lnTo>
                  <a:pt x="95449" y="502293"/>
                </a:lnTo>
                <a:cubicBezTo>
                  <a:pt x="95449" y="517162"/>
                  <a:pt x="107504" y="529057"/>
                  <a:pt x="122396" y="529057"/>
                </a:cubicBezTo>
                <a:cubicBezTo>
                  <a:pt x="137146" y="529057"/>
                  <a:pt x="149201" y="517162"/>
                  <a:pt x="149201" y="502293"/>
                </a:cubicBezTo>
                <a:lnTo>
                  <a:pt x="149201" y="471563"/>
                </a:lnTo>
                <a:cubicBezTo>
                  <a:pt x="149201" y="456836"/>
                  <a:pt x="137146" y="444799"/>
                  <a:pt x="122396" y="444799"/>
                </a:cubicBezTo>
                <a:close/>
                <a:moveTo>
                  <a:pt x="122396" y="344680"/>
                </a:moveTo>
                <a:cubicBezTo>
                  <a:pt x="107504" y="344680"/>
                  <a:pt x="95449" y="356717"/>
                  <a:pt x="95449" y="371444"/>
                </a:cubicBezTo>
                <a:lnTo>
                  <a:pt x="95449" y="402174"/>
                </a:lnTo>
                <a:cubicBezTo>
                  <a:pt x="95449" y="417043"/>
                  <a:pt x="107504" y="428938"/>
                  <a:pt x="122396" y="428938"/>
                </a:cubicBezTo>
                <a:cubicBezTo>
                  <a:pt x="137146" y="428938"/>
                  <a:pt x="149201" y="417043"/>
                  <a:pt x="149201" y="402174"/>
                </a:cubicBezTo>
                <a:lnTo>
                  <a:pt x="149201" y="371444"/>
                </a:lnTo>
                <a:cubicBezTo>
                  <a:pt x="149201" y="356717"/>
                  <a:pt x="137146" y="344680"/>
                  <a:pt x="122396" y="344680"/>
                </a:cubicBezTo>
                <a:close/>
                <a:moveTo>
                  <a:pt x="51199" y="228276"/>
                </a:moveTo>
                <a:cubicBezTo>
                  <a:pt x="41271" y="228276"/>
                  <a:pt x="33329" y="236348"/>
                  <a:pt x="33329" y="246261"/>
                </a:cubicBezTo>
                <a:cubicBezTo>
                  <a:pt x="33329" y="256173"/>
                  <a:pt x="41271" y="264245"/>
                  <a:pt x="51199" y="264245"/>
                </a:cubicBezTo>
                <a:lnTo>
                  <a:pt x="193451" y="264245"/>
                </a:lnTo>
                <a:cubicBezTo>
                  <a:pt x="203379" y="264245"/>
                  <a:pt x="211321" y="256173"/>
                  <a:pt x="211321" y="246261"/>
                </a:cubicBezTo>
                <a:cubicBezTo>
                  <a:pt x="211321" y="236348"/>
                  <a:pt x="203379" y="228276"/>
                  <a:pt x="193451" y="228276"/>
                </a:cubicBezTo>
                <a:close/>
                <a:moveTo>
                  <a:pt x="51199" y="151382"/>
                </a:moveTo>
                <a:cubicBezTo>
                  <a:pt x="41271" y="151382"/>
                  <a:pt x="33329" y="159312"/>
                  <a:pt x="33329" y="169225"/>
                </a:cubicBezTo>
                <a:cubicBezTo>
                  <a:pt x="33329" y="179137"/>
                  <a:pt x="41271" y="187209"/>
                  <a:pt x="51199" y="187209"/>
                </a:cubicBezTo>
                <a:lnTo>
                  <a:pt x="193451" y="187209"/>
                </a:lnTo>
                <a:cubicBezTo>
                  <a:pt x="203379" y="187209"/>
                  <a:pt x="211321" y="179137"/>
                  <a:pt x="211321" y="169225"/>
                </a:cubicBezTo>
                <a:cubicBezTo>
                  <a:pt x="211321" y="159312"/>
                  <a:pt x="203379" y="151382"/>
                  <a:pt x="193451" y="151382"/>
                </a:cubicBezTo>
                <a:close/>
                <a:moveTo>
                  <a:pt x="51199" y="74346"/>
                </a:moveTo>
                <a:cubicBezTo>
                  <a:pt x="41271" y="74346"/>
                  <a:pt x="33329" y="82276"/>
                  <a:pt x="33329" y="92189"/>
                </a:cubicBezTo>
                <a:cubicBezTo>
                  <a:pt x="33329" y="102101"/>
                  <a:pt x="41271" y="110173"/>
                  <a:pt x="51199" y="110173"/>
                </a:cubicBezTo>
                <a:lnTo>
                  <a:pt x="193451" y="110173"/>
                </a:lnTo>
                <a:cubicBezTo>
                  <a:pt x="203379" y="110173"/>
                  <a:pt x="211321" y="102101"/>
                  <a:pt x="211321" y="92189"/>
                </a:cubicBezTo>
                <a:cubicBezTo>
                  <a:pt x="211321" y="82276"/>
                  <a:pt x="203379" y="74346"/>
                  <a:pt x="193451" y="74346"/>
                </a:cubicBezTo>
                <a:close/>
                <a:moveTo>
                  <a:pt x="277110" y="73953"/>
                </a:moveTo>
                <a:lnTo>
                  <a:pt x="563026" y="73953"/>
                </a:lnTo>
                <a:cubicBezTo>
                  <a:pt x="572812" y="73953"/>
                  <a:pt x="580612" y="81741"/>
                  <a:pt x="580612" y="91511"/>
                </a:cubicBezTo>
                <a:lnTo>
                  <a:pt x="580612" y="460236"/>
                </a:lnTo>
                <a:cubicBezTo>
                  <a:pt x="580612" y="470006"/>
                  <a:pt x="572812" y="477794"/>
                  <a:pt x="563026" y="477794"/>
                </a:cubicBezTo>
                <a:lnTo>
                  <a:pt x="361211" y="477794"/>
                </a:lnTo>
                <a:cubicBezTo>
                  <a:pt x="368870" y="515460"/>
                  <a:pt x="386739" y="534859"/>
                  <a:pt x="387023" y="535142"/>
                </a:cubicBezTo>
                <a:cubicBezTo>
                  <a:pt x="391845" y="540098"/>
                  <a:pt x="393263" y="547603"/>
                  <a:pt x="390569" y="554116"/>
                </a:cubicBezTo>
                <a:cubicBezTo>
                  <a:pt x="387732" y="560630"/>
                  <a:pt x="381350" y="564736"/>
                  <a:pt x="374401" y="564736"/>
                </a:cubicBezTo>
                <a:lnTo>
                  <a:pt x="277110" y="564736"/>
                </a:lnTo>
                <a:lnTo>
                  <a:pt x="277110" y="442819"/>
                </a:lnTo>
                <a:lnTo>
                  <a:pt x="428294" y="442819"/>
                </a:lnTo>
                <a:lnTo>
                  <a:pt x="428294" y="437863"/>
                </a:lnTo>
                <a:cubicBezTo>
                  <a:pt x="428294" y="428093"/>
                  <a:pt x="436236" y="420305"/>
                  <a:pt x="445880" y="420305"/>
                </a:cubicBezTo>
                <a:cubicBezTo>
                  <a:pt x="455524" y="420305"/>
                  <a:pt x="463466" y="428093"/>
                  <a:pt x="463466" y="437863"/>
                </a:cubicBezTo>
                <a:lnTo>
                  <a:pt x="463466" y="442819"/>
                </a:lnTo>
                <a:lnTo>
                  <a:pt x="481761" y="442819"/>
                </a:lnTo>
                <a:lnTo>
                  <a:pt x="481761" y="437863"/>
                </a:lnTo>
                <a:cubicBezTo>
                  <a:pt x="481761" y="428093"/>
                  <a:pt x="489561" y="420305"/>
                  <a:pt x="499347" y="420305"/>
                </a:cubicBezTo>
                <a:cubicBezTo>
                  <a:pt x="508991" y="420305"/>
                  <a:pt x="516933" y="428093"/>
                  <a:pt x="516933" y="437863"/>
                </a:cubicBezTo>
                <a:lnTo>
                  <a:pt x="516933" y="442819"/>
                </a:lnTo>
                <a:lnTo>
                  <a:pt x="545582" y="442819"/>
                </a:lnTo>
                <a:lnTo>
                  <a:pt x="545582" y="108928"/>
                </a:lnTo>
                <a:lnTo>
                  <a:pt x="277110" y="108928"/>
                </a:lnTo>
                <a:close/>
                <a:moveTo>
                  <a:pt x="9502" y="0"/>
                </a:moveTo>
                <a:lnTo>
                  <a:pt x="235148" y="0"/>
                </a:lnTo>
                <a:cubicBezTo>
                  <a:pt x="240395" y="0"/>
                  <a:pt x="244650" y="4248"/>
                  <a:pt x="244650" y="9488"/>
                </a:cubicBezTo>
                <a:lnTo>
                  <a:pt x="244650" y="594764"/>
                </a:lnTo>
                <a:cubicBezTo>
                  <a:pt x="244650" y="600004"/>
                  <a:pt x="240395" y="604252"/>
                  <a:pt x="235148" y="604252"/>
                </a:cubicBezTo>
                <a:lnTo>
                  <a:pt x="9502" y="604252"/>
                </a:lnTo>
                <a:cubicBezTo>
                  <a:pt x="4255" y="604252"/>
                  <a:pt x="0" y="600004"/>
                  <a:pt x="0" y="594764"/>
                </a:cubicBezTo>
                <a:lnTo>
                  <a:pt x="0" y="9488"/>
                </a:lnTo>
                <a:cubicBezTo>
                  <a:pt x="0" y="4248"/>
                  <a:pt x="4255" y="0"/>
                  <a:pt x="950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calendar_150919">
            <a:extLst>
              <a:ext uri="{FF2B5EF4-FFF2-40B4-BE49-F238E27FC236}">
                <a16:creationId xmlns:a16="http://schemas.microsoft.com/office/drawing/2014/main" id="{346E978A-52C8-4DA5-A906-DFA377CBF052}"/>
              </a:ext>
            </a:extLst>
          </p:cNvPr>
          <p:cNvSpPr>
            <a:spLocks noChangeAspect="1"/>
          </p:cNvSpPr>
          <p:nvPr/>
        </p:nvSpPr>
        <p:spPr bwMode="auto">
          <a:xfrm>
            <a:off x="9789091" y="5468850"/>
            <a:ext cx="330329" cy="324000"/>
          </a:xfrm>
          <a:custGeom>
            <a:avLst/>
            <a:gdLst>
              <a:gd name="connsiteX0" fmla="*/ 172411 w 597745"/>
              <a:gd name="connsiteY0" fmla="*/ 424736 h 586292"/>
              <a:gd name="connsiteX1" fmla="*/ 172411 w 597745"/>
              <a:gd name="connsiteY1" fmla="*/ 505130 h 586292"/>
              <a:gd name="connsiteX2" fmla="*/ 182285 w 597745"/>
              <a:gd name="connsiteY2" fmla="*/ 505130 h 586292"/>
              <a:gd name="connsiteX3" fmla="*/ 252920 w 597745"/>
              <a:gd name="connsiteY3" fmla="*/ 505130 h 586292"/>
              <a:gd name="connsiteX4" fmla="*/ 252920 w 597745"/>
              <a:gd name="connsiteY4" fmla="*/ 424736 h 586292"/>
              <a:gd name="connsiteX5" fmla="*/ 70635 w 597745"/>
              <a:gd name="connsiteY5" fmla="*/ 424736 h 586292"/>
              <a:gd name="connsiteX6" fmla="*/ 70635 w 597745"/>
              <a:gd name="connsiteY6" fmla="*/ 505130 h 586292"/>
              <a:gd name="connsiteX7" fmla="*/ 151904 w 597745"/>
              <a:gd name="connsiteY7" fmla="*/ 505130 h 586292"/>
              <a:gd name="connsiteX8" fmla="*/ 151904 w 597745"/>
              <a:gd name="connsiteY8" fmla="*/ 424736 h 586292"/>
              <a:gd name="connsiteX9" fmla="*/ 532484 w 597745"/>
              <a:gd name="connsiteY9" fmla="*/ 395848 h 586292"/>
              <a:gd name="connsiteX10" fmla="*/ 534762 w 597745"/>
              <a:gd name="connsiteY10" fmla="*/ 410273 h 586292"/>
              <a:gd name="connsiteX11" fmla="*/ 471730 w 597745"/>
              <a:gd name="connsiteY11" fmla="*/ 500620 h 586292"/>
              <a:gd name="connsiteX12" fmla="*/ 464896 w 597745"/>
              <a:gd name="connsiteY12" fmla="*/ 504416 h 586292"/>
              <a:gd name="connsiteX13" fmla="*/ 463377 w 597745"/>
              <a:gd name="connsiteY13" fmla="*/ 504416 h 586292"/>
              <a:gd name="connsiteX14" fmla="*/ 457301 w 597745"/>
              <a:gd name="connsiteY14" fmla="*/ 502139 h 586292"/>
              <a:gd name="connsiteX15" fmla="*/ 408699 w 597745"/>
              <a:gd name="connsiteY15" fmla="*/ 462659 h 586292"/>
              <a:gd name="connsiteX16" fmla="*/ 407180 w 597745"/>
              <a:gd name="connsiteY16" fmla="*/ 448234 h 586292"/>
              <a:gd name="connsiteX17" fmla="*/ 421609 w 597745"/>
              <a:gd name="connsiteY17" fmla="*/ 446716 h 586292"/>
              <a:gd name="connsiteX18" fmla="*/ 461858 w 597745"/>
              <a:gd name="connsiteY18" fmla="*/ 480121 h 586292"/>
              <a:gd name="connsiteX19" fmla="*/ 518055 w 597745"/>
              <a:gd name="connsiteY19" fmla="*/ 398126 h 586292"/>
              <a:gd name="connsiteX20" fmla="*/ 532484 w 597745"/>
              <a:gd name="connsiteY20" fmla="*/ 395848 h 586292"/>
              <a:gd name="connsiteX21" fmla="*/ 465596 w 597745"/>
              <a:gd name="connsiteY21" fmla="*/ 343597 h 586292"/>
              <a:gd name="connsiteX22" fmla="*/ 354712 w 597745"/>
              <a:gd name="connsiteY22" fmla="*/ 455085 h 586292"/>
              <a:gd name="connsiteX23" fmla="*/ 465596 w 597745"/>
              <a:gd name="connsiteY23" fmla="*/ 565815 h 586292"/>
              <a:gd name="connsiteX24" fmla="*/ 577239 w 597745"/>
              <a:gd name="connsiteY24" fmla="*/ 455085 h 586292"/>
              <a:gd name="connsiteX25" fmla="*/ 465596 w 597745"/>
              <a:gd name="connsiteY25" fmla="*/ 343597 h 586292"/>
              <a:gd name="connsiteX26" fmla="*/ 465596 w 597745"/>
              <a:gd name="connsiteY26" fmla="*/ 323119 h 586292"/>
              <a:gd name="connsiteX27" fmla="*/ 597745 w 597745"/>
              <a:gd name="connsiteY27" fmla="*/ 455085 h 586292"/>
              <a:gd name="connsiteX28" fmla="*/ 465596 w 597745"/>
              <a:gd name="connsiteY28" fmla="*/ 586292 h 586292"/>
              <a:gd name="connsiteX29" fmla="*/ 334206 w 597745"/>
              <a:gd name="connsiteY29" fmla="*/ 455085 h 586292"/>
              <a:gd name="connsiteX30" fmla="*/ 465596 w 597745"/>
              <a:gd name="connsiteY30" fmla="*/ 323119 h 586292"/>
              <a:gd name="connsiteX31" fmla="*/ 172411 w 597745"/>
              <a:gd name="connsiteY31" fmla="*/ 323106 h 586292"/>
              <a:gd name="connsiteX32" fmla="*/ 172411 w 597745"/>
              <a:gd name="connsiteY32" fmla="*/ 404258 h 586292"/>
              <a:gd name="connsiteX33" fmla="*/ 252920 w 597745"/>
              <a:gd name="connsiteY33" fmla="*/ 404258 h 586292"/>
              <a:gd name="connsiteX34" fmla="*/ 252920 w 597745"/>
              <a:gd name="connsiteY34" fmla="*/ 323106 h 586292"/>
              <a:gd name="connsiteX35" fmla="*/ 70635 w 597745"/>
              <a:gd name="connsiteY35" fmla="*/ 323106 h 586292"/>
              <a:gd name="connsiteX36" fmla="*/ 70635 w 597745"/>
              <a:gd name="connsiteY36" fmla="*/ 404258 h 586292"/>
              <a:gd name="connsiteX37" fmla="*/ 151904 w 597745"/>
              <a:gd name="connsiteY37" fmla="*/ 404258 h 586292"/>
              <a:gd name="connsiteX38" fmla="*/ 151904 w 597745"/>
              <a:gd name="connsiteY38" fmla="*/ 323106 h 586292"/>
              <a:gd name="connsiteX39" fmla="*/ 273427 w 597745"/>
              <a:gd name="connsiteY39" fmla="*/ 222234 h 586292"/>
              <a:gd name="connsiteX40" fmla="*/ 273427 w 597745"/>
              <a:gd name="connsiteY40" fmla="*/ 303387 h 586292"/>
              <a:gd name="connsiteX41" fmla="*/ 354696 w 597745"/>
              <a:gd name="connsiteY41" fmla="*/ 303387 h 586292"/>
              <a:gd name="connsiteX42" fmla="*/ 354696 w 597745"/>
              <a:gd name="connsiteY42" fmla="*/ 222234 h 586292"/>
              <a:gd name="connsiteX43" fmla="*/ 344062 w 597745"/>
              <a:gd name="connsiteY43" fmla="*/ 222234 h 586292"/>
              <a:gd name="connsiteX44" fmla="*/ 172411 w 597745"/>
              <a:gd name="connsiteY44" fmla="*/ 222234 h 586292"/>
              <a:gd name="connsiteX45" fmla="*/ 172411 w 597745"/>
              <a:gd name="connsiteY45" fmla="*/ 303387 h 586292"/>
              <a:gd name="connsiteX46" fmla="*/ 252920 w 597745"/>
              <a:gd name="connsiteY46" fmla="*/ 303387 h 586292"/>
              <a:gd name="connsiteX47" fmla="*/ 252920 w 597745"/>
              <a:gd name="connsiteY47" fmla="*/ 222234 h 586292"/>
              <a:gd name="connsiteX48" fmla="*/ 182285 w 597745"/>
              <a:gd name="connsiteY48" fmla="*/ 222234 h 586292"/>
              <a:gd name="connsiteX49" fmla="*/ 70635 w 597745"/>
              <a:gd name="connsiteY49" fmla="*/ 222234 h 586292"/>
              <a:gd name="connsiteX50" fmla="*/ 70635 w 597745"/>
              <a:gd name="connsiteY50" fmla="*/ 303387 h 586292"/>
              <a:gd name="connsiteX51" fmla="*/ 151904 w 597745"/>
              <a:gd name="connsiteY51" fmla="*/ 303387 h 586292"/>
              <a:gd name="connsiteX52" fmla="*/ 151904 w 597745"/>
              <a:gd name="connsiteY52" fmla="*/ 222234 h 586292"/>
              <a:gd name="connsiteX53" fmla="*/ 9874 w 597745"/>
              <a:gd name="connsiteY53" fmla="*/ 161559 h 586292"/>
              <a:gd name="connsiteX54" fmla="*/ 516473 w 597745"/>
              <a:gd name="connsiteY54" fmla="*/ 161559 h 586292"/>
              <a:gd name="connsiteX55" fmla="*/ 526347 w 597745"/>
              <a:gd name="connsiteY55" fmla="*/ 171419 h 586292"/>
              <a:gd name="connsiteX56" fmla="*/ 526347 w 597745"/>
              <a:gd name="connsiteY56" fmla="*/ 304903 h 586292"/>
              <a:gd name="connsiteX57" fmla="*/ 465585 w 597745"/>
              <a:gd name="connsiteY57" fmla="*/ 292769 h 586292"/>
              <a:gd name="connsiteX58" fmla="*/ 455712 w 597745"/>
              <a:gd name="connsiteY58" fmla="*/ 293527 h 586292"/>
              <a:gd name="connsiteX59" fmla="*/ 455712 w 597745"/>
              <a:gd name="connsiteY59" fmla="*/ 222234 h 586292"/>
              <a:gd name="connsiteX60" fmla="*/ 374443 w 597745"/>
              <a:gd name="connsiteY60" fmla="*/ 222234 h 586292"/>
              <a:gd name="connsiteX61" fmla="*/ 374443 w 597745"/>
              <a:gd name="connsiteY61" fmla="*/ 303387 h 586292"/>
              <a:gd name="connsiteX62" fmla="*/ 410141 w 597745"/>
              <a:gd name="connsiteY62" fmla="*/ 303387 h 586292"/>
              <a:gd name="connsiteX63" fmla="*/ 303808 w 597745"/>
              <a:gd name="connsiteY63" fmla="*/ 455074 h 586292"/>
              <a:gd name="connsiteX64" fmla="*/ 359253 w 597745"/>
              <a:gd name="connsiteY64" fmla="*/ 576423 h 586292"/>
              <a:gd name="connsiteX65" fmla="*/ 9874 w 597745"/>
              <a:gd name="connsiteY65" fmla="*/ 576423 h 586292"/>
              <a:gd name="connsiteX66" fmla="*/ 0 w 597745"/>
              <a:gd name="connsiteY66" fmla="*/ 565805 h 586292"/>
              <a:gd name="connsiteX67" fmla="*/ 0 w 597745"/>
              <a:gd name="connsiteY67" fmla="*/ 171419 h 586292"/>
              <a:gd name="connsiteX68" fmla="*/ 9874 w 597745"/>
              <a:gd name="connsiteY68" fmla="*/ 161559 h 586292"/>
              <a:gd name="connsiteX69" fmla="*/ 394950 w 597745"/>
              <a:gd name="connsiteY69" fmla="*/ 19722 h 586292"/>
              <a:gd name="connsiteX70" fmla="*/ 394950 w 597745"/>
              <a:gd name="connsiteY70" fmla="*/ 50064 h 586292"/>
              <a:gd name="connsiteX71" fmla="*/ 394950 w 597745"/>
              <a:gd name="connsiteY71" fmla="*/ 80406 h 586292"/>
              <a:gd name="connsiteX72" fmla="*/ 445838 w 597745"/>
              <a:gd name="connsiteY72" fmla="*/ 80406 h 586292"/>
              <a:gd name="connsiteX73" fmla="*/ 445838 w 597745"/>
              <a:gd name="connsiteY73" fmla="*/ 50064 h 586292"/>
              <a:gd name="connsiteX74" fmla="*/ 445838 w 597745"/>
              <a:gd name="connsiteY74" fmla="*/ 19722 h 586292"/>
              <a:gd name="connsiteX75" fmla="*/ 81269 w 597745"/>
              <a:gd name="connsiteY75" fmla="*/ 19722 h 586292"/>
              <a:gd name="connsiteX76" fmla="*/ 81269 w 597745"/>
              <a:gd name="connsiteY76" fmla="*/ 50064 h 586292"/>
              <a:gd name="connsiteX77" fmla="*/ 81269 w 597745"/>
              <a:gd name="connsiteY77" fmla="*/ 80406 h 586292"/>
              <a:gd name="connsiteX78" fmla="*/ 131397 w 597745"/>
              <a:gd name="connsiteY78" fmla="*/ 80406 h 586292"/>
              <a:gd name="connsiteX79" fmla="*/ 131397 w 597745"/>
              <a:gd name="connsiteY79" fmla="*/ 50064 h 586292"/>
              <a:gd name="connsiteX80" fmla="*/ 131397 w 597745"/>
              <a:gd name="connsiteY80" fmla="*/ 19722 h 586292"/>
              <a:gd name="connsiteX81" fmla="*/ 70635 w 597745"/>
              <a:gd name="connsiteY81" fmla="*/ 0 h 586292"/>
              <a:gd name="connsiteX82" fmla="*/ 142030 w 597745"/>
              <a:gd name="connsiteY82" fmla="*/ 0 h 586292"/>
              <a:gd name="connsiteX83" fmla="*/ 151904 w 597745"/>
              <a:gd name="connsiteY83" fmla="*/ 9861 h 586292"/>
              <a:gd name="connsiteX84" fmla="*/ 151904 w 597745"/>
              <a:gd name="connsiteY84" fmla="*/ 40203 h 586292"/>
              <a:gd name="connsiteX85" fmla="*/ 374443 w 597745"/>
              <a:gd name="connsiteY85" fmla="*/ 40203 h 586292"/>
              <a:gd name="connsiteX86" fmla="*/ 374443 w 597745"/>
              <a:gd name="connsiteY86" fmla="*/ 9861 h 586292"/>
              <a:gd name="connsiteX87" fmla="*/ 385076 w 597745"/>
              <a:gd name="connsiteY87" fmla="*/ 0 h 586292"/>
              <a:gd name="connsiteX88" fmla="*/ 455712 w 597745"/>
              <a:gd name="connsiteY88" fmla="*/ 0 h 586292"/>
              <a:gd name="connsiteX89" fmla="*/ 465585 w 597745"/>
              <a:gd name="connsiteY89" fmla="*/ 9861 h 586292"/>
              <a:gd name="connsiteX90" fmla="*/ 465585 w 597745"/>
              <a:gd name="connsiteY90" fmla="*/ 40203 h 586292"/>
              <a:gd name="connsiteX91" fmla="*/ 516473 w 597745"/>
              <a:gd name="connsiteY91" fmla="*/ 40203 h 586292"/>
              <a:gd name="connsiteX92" fmla="*/ 526347 w 597745"/>
              <a:gd name="connsiteY92" fmla="*/ 50064 h 586292"/>
              <a:gd name="connsiteX93" fmla="*/ 526347 w 597745"/>
              <a:gd name="connsiteY93" fmla="*/ 141090 h 586292"/>
              <a:gd name="connsiteX94" fmla="*/ 0 w 597745"/>
              <a:gd name="connsiteY94" fmla="*/ 141090 h 586292"/>
              <a:gd name="connsiteX95" fmla="*/ 0 w 597745"/>
              <a:gd name="connsiteY95" fmla="*/ 50064 h 586292"/>
              <a:gd name="connsiteX96" fmla="*/ 9874 w 597745"/>
              <a:gd name="connsiteY96" fmla="*/ 40203 h 586292"/>
              <a:gd name="connsiteX97" fmla="*/ 60762 w 597745"/>
              <a:gd name="connsiteY97" fmla="*/ 40203 h 586292"/>
              <a:gd name="connsiteX98" fmla="*/ 60762 w 597745"/>
              <a:gd name="connsiteY98" fmla="*/ 9861 h 586292"/>
              <a:gd name="connsiteX99" fmla="*/ 70635 w 597745"/>
              <a:gd name="connsiteY99" fmla="*/ 0 h 586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597745" h="586292">
                <a:moveTo>
                  <a:pt x="172411" y="424736"/>
                </a:moveTo>
                <a:lnTo>
                  <a:pt x="172411" y="505130"/>
                </a:lnTo>
                <a:lnTo>
                  <a:pt x="182285" y="505130"/>
                </a:lnTo>
                <a:lnTo>
                  <a:pt x="252920" y="505130"/>
                </a:lnTo>
                <a:lnTo>
                  <a:pt x="252920" y="424736"/>
                </a:lnTo>
                <a:close/>
                <a:moveTo>
                  <a:pt x="70635" y="424736"/>
                </a:moveTo>
                <a:lnTo>
                  <a:pt x="70635" y="505130"/>
                </a:lnTo>
                <a:lnTo>
                  <a:pt x="151904" y="505130"/>
                </a:lnTo>
                <a:lnTo>
                  <a:pt x="151904" y="424736"/>
                </a:lnTo>
                <a:close/>
                <a:moveTo>
                  <a:pt x="532484" y="395848"/>
                </a:moveTo>
                <a:cubicBezTo>
                  <a:pt x="537041" y="398885"/>
                  <a:pt x="537800" y="405718"/>
                  <a:pt x="534762" y="410273"/>
                </a:cubicBezTo>
                <a:lnTo>
                  <a:pt x="471730" y="500620"/>
                </a:lnTo>
                <a:cubicBezTo>
                  <a:pt x="470212" y="502898"/>
                  <a:pt x="467933" y="504416"/>
                  <a:pt x="464896" y="504416"/>
                </a:cubicBezTo>
                <a:cubicBezTo>
                  <a:pt x="464896" y="504416"/>
                  <a:pt x="464136" y="504416"/>
                  <a:pt x="463377" y="504416"/>
                </a:cubicBezTo>
                <a:cubicBezTo>
                  <a:pt x="461099" y="504416"/>
                  <a:pt x="458820" y="503657"/>
                  <a:pt x="457301" y="502139"/>
                </a:cubicBezTo>
                <a:lnTo>
                  <a:pt x="408699" y="462659"/>
                </a:lnTo>
                <a:cubicBezTo>
                  <a:pt x="404901" y="458863"/>
                  <a:pt x="404142" y="452789"/>
                  <a:pt x="407180" y="448234"/>
                </a:cubicBezTo>
                <a:cubicBezTo>
                  <a:pt x="410977" y="444438"/>
                  <a:pt x="417052" y="443679"/>
                  <a:pt x="421609" y="446716"/>
                </a:cubicBezTo>
                <a:lnTo>
                  <a:pt x="461858" y="480121"/>
                </a:lnTo>
                <a:lnTo>
                  <a:pt x="518055" y="398126"/>
                </a:lnTo>
                <a:cubicBezTo>
                  <a:pt x="521852" y="393570"/>
                  <a:pt x="527928" y="392811"/>
                  <a:pt x="532484" y="395848"/>
                </a:cubicBezTo>
                <a:close/>
                <a:moveTo>
                  <a:pt x="465596" y="343597"/>
                </a:moveTo>
                <a:cubicBezTo>
                  <a:pt x="404078" y="343597"/>
                  <a:pt x="354712" y="393653"/>
                  <a:pt x="354712" y="455085"/>
                </a:cubicBezTo>
                <a:cubicBezTo>
                  <a:pt x="354712" y="516517"/>
                  <a:pt x="404078" y="565815"/>
                  <a:pt x="465596" y="565815"/>
                </a:cubicBezTo>
                <a:cubicBezTo>
                  <a:pt x="527114" y="565815"/>
                  <a:pt x="577239" y="516517"/>
                  <a:pt x="577239" y="455085"/>
                </a:cubicBezTo>
                <a:cubicBezTo>
                  <a:pt x="577239" y="393653"/>
                  <a:pt x="527114" y="343597"/>
                  <a:pt x="465596" y="343597"/>
                </a:cubicBezTo>
                <a:close/>
                <a:moveTo>
                  <a:pt x="465596" y="323119"/>
                </a:moveTo>
                <a:cubicBezTo>
                  <a:pt x="538506" y="323119"/>
                  <a:pt x="597745" y="382276"/>
                  <a:pt x="597745" y="455085"/>
                </a:cubicBezTo>
                <a:cubicBezTo>
                  <a:pt x="597745" y="527135"/>
                  <a:pt x="538506" y="586292"/>
                  <a:pt x="465596" y="586292"/>
                </a:cubicBezTo>
                <a:cubicBezTo>
                  <a:pt x="393445" y="586292"/>
                  <a:pt x="334206" y="527135"/>
                  <a:pt x="334206" y="455085"/>
                </a:cubicBezTo>
                <a:cubicBezTo>
                  <a:pt x="334206" y="382276"/>
                  <a:pt x="393445" y="323119"/>
                  <a:pt x="465596" y="323119"/>
                </a:cubicBezTo>
                <a:close/>
                <a:moveTo>
                  <a:pt x="172411" y="323106"/>
                </a:moveTo>
                <a:lnTo>
                  <a:pt x="172411" y="404258"/>
                </a:lnTo>
                <a:lnTo>
                  <a:pt x="252920" y="404258"/>
                </a:lnTo>
                <a:lnTo>
                  <a:pt x="252920" y="323106"/>
                </a:lnTo>
                <a:close/>
                <a:moveTo>
                  <a:pt x="70635" y="323106"/>
                </a:moveTo>
                <a:lnTo>
                  <a:pt x="70635" y="404258"/>
                </a:lnTo>
                <a:lnTo>
                  <a:pt x="151904" y="404258"/>
                </a:lnTo>
                <a:lnTo>
                  <a:pt x="151904" y="323106"/>
                </a:lnTo>
                <a:close/>
                <a:moveTo>
                  <a:pt x="273427" y="222234"/>
                </a:moveTo>
                <a:lnTo>
                  <a:pt x="273427" y="303387"/>
                </a:lnTo>
                <a:lnTo>
                  <a:pt x="354696" y="303387"/>
                </a:lnTo>
                <a:lnTo>
                  <a:pt x="354696" y="222234"/>
                </a:lnTo>
                <a:lnTo>
                  <a:pt x="344062" y="222234"/>
                </a:lnTo>
                <a:close/>
                <a:moveTo>
                  <a:pt x="172411" y="222234"/>
                </a:moveTo>
                <a:lnTo>
                  <a:pt x="172411" y="303387"/>
                </a:lnTo>
                <a:lnTo>
                  <a:pt x="252920" y="303387"/>
                </a:lnTo>
                <a:lnTo>
                  <a:pt x="252920" y="222234"/>
                </a:lnTo>
                <a:lnTo>
                  <a:pt x="182285" y="222234"/>
                </a:lnTo>
                <a:close/>
                <a:moveTo>
                  <a:pt x="70635" y="222234"/>
                </a:moveTo>
                <a:lnTo>
                  <a:pt x="70635" y="303387"/>
                </a:lnTo>
                <a:lnTo>
                  <a:pt x="151904" y="303387"/>
                </a:lnTo>
                <a:lnTo>
                  <a:pt x="151904" y="222234"/>
                </a:lnTo>
                <a:close/>
                <a:moveTo>
                  <a:pt x="9874" y="161559"/>
                </a:moveTo>
                <a:lnTo>
                  <a:pt x="516473" y="161559"/>
                </a:lnTo>
                <a:cubicBezTo>
                  <a:pt x="521790" y="161559"/>
                  <a:pt x="526347" y="166110"/>
                  <a:pt x="526347" y="171419"/>
                </a:cubicBezTo>
                <a:lnTo>
                  <a:pt x="526347" y="304903"/>
                </a:lnTo>
                <a:cubicBezTo>
                  <a:pt x="508119" y="297319"/>
                  <a:pt x="487612" y="292769"/>
                  <a:pt x="465585" y="292769"/>
                </a:cubicBezTo>
                <a:cubicBezTo>
                  <a:pt x="462547" y="292769"/>
                  <a:pt x="458750" y="293527"/>
                  <a:pt x="455712" y="293527"/>
                </a:cubicBezTo>
                <a:lnTo>
                  <a:pt x="455712" y="222234"/>
                </a:lnTo>
                <a:lnTo>
                  <a:pt x="374443" y="222234"/>
                </a:lnTo>
                <a:lnTo>
                  <a:pt x="374443" y="303387"/>
                </a:lnTo>
                <a:lnTo>
                  <a:pt x="410141" y="303387"/>
                </a:lnTo>
                <a:cubicBezTo>
                  <a:pt x="347860" y="326140"/>
                  <a:pt x="303808" y="385298"/>
                  <a:pt x="303808" y="455074"/>
                </a:cubicBezTo>
                <a:cubicBezTo>
                  <a:pt x="303808" y="502855"/>
                  <a:pt x="325074" y="546844"/>
                  <a:pt x="359253" y="576423"/>
                </a:cubicBezTo>
                <a:lnTo>
                  <a:pt x="9874" y="576423"/>
                </a:lnTo>
                <a:cubicBezTo>
                  <a:pt x="4557" y="576423"/>
                  <a:pt x="0" y="571873"/>
                  <a:pt x="0" y="565805"/>
                </a:cubicBezTo>
                <a:lnTo>
                  <a:pt x="0" y="171419"/>
                </a:lnTo>
                <a:cubicBezTo>
                  <a:pt x="0" y="166110"/>
                  <a:pt x="4557" y="161559"/>
                  <a:pt x="9874" y="161559"/>
                </a:cubicBezTo>
                <a:close/>
                <a:moveTo>
                  <a:pt x="394950" y="19722"/>
                </a:moveTo>
                <a:lnTo>
                  <a:pt x="394950" y="50064"/>
                </a:lnTo>
                <a:lnTo>
                  <a:pt x="394950" y="80406"/>
                </a:lnTo>
                <a:lnTo>
                  <a:pt x="445838" y="80406"/>
                </a:lnTo>
                <a:lnTo>
                  <a:pt x="445838" y="50064"/>
                </a:lnTo>
                <a:lnTo>
                  <a:pt x="445838" y="19722"/>
                </a:lnTo>
                <a:close/>
                <a:moveTo>
                  <a:pt x="81269" y="19722"/>
                </a:moveTo>
                <a:lnTo>
                  <a:pt x="81269" y="50064"/>
                </a:lnTo>
                <a:lnTo>
                  <a:pt x="81269" y="80406"/>
                </a:lnTo>
                <a:lnTo>
                  <a:pt x="131397" y="80406"/>
                </a:lnTo>
                <a:lnTo>
                  <a:pt x="131397" y="50064"/>
                </a:lnTo>
                <a:lnTo>
                  <a:pt x="131397" y="19722"/>
                </a:lnTo>
                <a:close/>
                <a:moveTo>
                  <a:pt x="70635" y="0"/>
                </a:moveTo>
                <a:lnTo>
                  <a:pt x="142030" y="0"/>
                </a:lnTo>
                <a:cubicBezTo>
                  <a:pt x="147347" y="0"/>
                  <a:pt x="151904" y="4551"/>
                  <a:pt x="151904" y="9861"/>
                </a:cubicBezTo>
                <a:lnTo>
                  <a:pt x="151904" y="40203"/>
                </a:lnTo>
                <a:lnTo>
                  <a:pt x="374443" y="40203"/>
                </a:lnTo>
                <a:lnTo>
                  <a:pt x="374443" y="9861"/>
                </a:lnTo>
                <a:cubicBezTo>
                  <a:pt x="374443" y="4551"/>
                  <a:pt x="379000" y="0"/>
                  <a:pt x="385076" y="0"/>
                </a:cubicBezTo>
                <a:lnTo>
                  <a:pt x="455712" y="0"/>
                </a:lnTo>
                <a:cubicBezTo>
                  <a:pt x="461028" y="0"/>
                  <a:pt x="465585" y="4551"/>
                  <a:pt x="465585" y="9861"/>
                </a:cubicBezTo>
                <a:lnTo>
                  <a:pt x="465585" y="40203"/>
                </a:lnTo>
                <a:lnTo>
                  <a:pt x="516473" y="40203"/>
                </a:lnTo>
                <a:cubicBezTo>
                  <a:pt x="521790" y="40203"/>
                  <a:pt x="526347" y="44754"/>
                  <a:pt x="526347" y="50064"/>
                </a:cubicBezTo>
                <a:lnTo>
                  <a:pt x="526347" y="141090"/>
                </a:lnTo>
                <a:lnTo>
                  <a:pt x="0" y="141090"/>
                </a:lnTo>
                <a:lnTo>
                  <a:pt x="0" y="50064"/>
                </a:lnTo>
                <a:cubicBezTo>
                  <a:pt x="0" y="44754"/>
                  <a:pt x="4557" y="40203"/>
                  <a:pt x="9874" y="40203"/>
                </a:cubicBezTo>
                <a:lnTo>
                  <a:pt x="60762" y="40203"/>
                </a:lnTo>
                <a:lnTo>
                  <a:pt x="60762" y="9861"/>
                </a:lnTo>
                <a:cubicBezTo>
                  <a:pt x="60762" y="4551"/>
                  <a:pt x="65319" y="0"/>
                  <a:pt x="7063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6" name="man_23171">
            <a:extLst>
              <a:ext uri="{FF2B5EF4-FFF2-40B4-BE49-F238E27FC236}">
                <a16:creationId xmlns:a16="http://schemas.microsoft.com/office/drawing/2014/main" id="{A9C069D2-1E49-40C9-86D9-38883B3B8F7C}"/>
              </a:ext>
            </a:extLst>
          </p:cNvPr>
          <p:cNvSpPr>
            <a:spLocks noChangeAspect="1"/>
          </p:cNvSpPr>
          <p:nvPr/>
        </p:nvSpPr>
        <p:spPr bwMode="auto">
          <a:xfrm>
            <a:off x="8111205" y="2504358"/>
            <a:ext cx="350786" cy="324000"/>
          </a:xfrm>
          <a:custGeom>
            <a:avLst/>
            <a:gdLst>
              <a:gd name="T0" fmla="*/ 190 w 374"/>
              <a:gd name="T1" fmla="*/ 0 h 346"/>
              <a:gd name="T2" fmla="*/ 189 w 374"/>
              <a:gd name="T3" fmla="*/ 0 h 346"/>
              <a:gd name="T4" fmla="*/ 184 w 374"/>
              <a:gd name="T5" fmla="*/ 0 h 346"/>
              <a:gd name="T6" fmla="*/ 190 w 374"/>
              <a:gd name="T7" fmla="*/ 0 h 346"/>
              <a:gd name="T8" fmla="*/ 188 w 374"/>
              <a:gd name="T9" fmla="*/ 217 h 346"/>
              <a:gd name="T10" fmla="*/ 187 w 374"/>
              <a:gd name="T11" fmla="*/ 217 h 346"/>
              <a:gd name="T12" fmla="*/ 187 w 374"/>
              <a:gd name="T13" fmla="*/ 217 h 346"/>
              <a:gd name="T14" fmla="*/ 188 w 374"/>
              <a:gd name="T15" fmla="*/ 217 h 346"/>
              <a:gd name="T16" fmla="*/ 108 w 374"/>
              <a:gd name="T17" fmla="*/ 137 h 346"/>
              <a:gd name="T18" fmla="*/ 109 w 374"/>
              <a:gd name="T19" fmla="*/ 137 h 346"/>
              <a:gd name="T20" fmla="*/ 187 w 374"/>
              <a:gd name="T21" fmla="*/ 217 h 346"/>
              <a:gd name="T22" fmla="*/ 266 w 374"/>
              <a:gd name="T23" fmla="*/ 137 h 346"/>
              <a:gd name="T24" fmla="*/ 279 w 374"/>
              <a:gd name="T25" fmla="*/ 121 h 346"/>
              <a:gd name="T26" fmla="*/ 272 w 374"/>
              <a:gd name="T27" fmla="*/ 102 h 346"/>
              <a:gd name="T28" fmla="*/ 270 w 374"/>
              <a:gd name="T29" fmla="*/ 102 h 346"/>
              <a:gd name="T30" fmla="*/ 189 w 374"/>
              <a:gd name="T31" fmla="*/ 0 h 346"/>
              <a:gd name="T32" fmla="*/ 104 w 374"/>
              <a:gd name="T33" fmla="*/ 102 h 346"/>
              <a:gd name="T34" fmla="*/ 103 w 374"/>
              <a:gd name="T35" fmla="*/ 102 h 346"/>
              <a:gd name="T36" fmla="*/ 95 w 374"/>
              <a:gd name="T37" fmla="*/ 121 h 346"/>
              <a:gd name="T38" fmla="*/ 108 w 374"/>
              <a:gd name="T39" fmla="*/ 137 h 346"/>
              <a:gd name="T40" fmla="*/ 249 w 374"/>
              <a:gd name="T41" fmla="*/ 230 h 346"/>
              <a:gd name="T42" fmla="*/ 207 w 374"/>
              <a:gd name="T43" fmla="*/ 312 h 346"/>
              <a:gd name="T44" fmla="*/ 201 w 374"/>
              <a:gd name="T45" fmla="*/ 258 h 346"/>
              <a:gd name="T46" fmla="*/ 211 w 374"/>
              <a:gd name="T47" fmla="*/ 250 h 346"/>
              <a:gd name="T48" fmla="*/ 186 w 374"/>
              <a:gd name="T49" fmla="*/ 250 h 346"/>
              <a:gd name="T50" fmla="*/ 163 w 374"/>
              <a:gd name="T51" fmla="*/ 250 h 346"/>
              <a:gd name="T52" fmla="*/ 173 w 374"/>
              <a:gd name="T53" fmla="*/ 258 h 346"/>
              <a:gd name="T54" fmla="*/ 167 w 374"/>
              <a:gd name="T55" fmla="*/ 312 h 346"/>
              <a:gd name="T56" fmla="*/ 125 w 374"/>
              <a:gd name="T57" fmla="*/ 230 h 346"/>
              <a:gd name="T58" fmla="*/ 0 w 374"/>
              <a:gd name="T59" fmla="*/ 346 h 346"/>
              <a:gd name="T60" fmla="*/ 374 w 374"/>
              <a:gd name="T61" fmla="*/ 346 h 346"/>
              <a:gd name="T62" fmla="*/ 249 w 374"/>
              <a:gd name="T63" fmla="*/ 230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74" h="346">
                <a:moveTo>
                  <a:pt x="190" y="0"/>
                </a:moveTo>
                <a:cubicBezTo>
                  <a:pt x="190" y="0"/>
                  <a:pt x="189" y="0"/>
                  <a:pt x="189" y="0"/>
                </a:cubicBezTo>
                <a:cubicBezTo>
                  <a:pt x="187" y="0"/>
                  <a:pt x="186" y="0"/>
                  <a:pt x="184" y="0"/>
                </a:cubicBezTo>
                <a:lnTo>
                  <a:pt x="190" y="0"/>
                </a:lnTo>
                <a:close/>
                <a:moveTo>
                  <a:pt x="188" y="217"/>
                </a:moveTo>
                <a:cubicBezTo>
                  <a:pt x="188" y="217"/>
                  <a:pt x="187" y="217"/>
                  <a:pt x="187" y="217"/>
                </a:cubicBezTo>
                <a:cubicBezTo>
                  <a:pt x="187" y="217"/>
                  <a:pt x="187" y="217"/>
                  <a:pt x="187" y="217"/>
                </a:cubicBezTo>
                <a:lnTo>
                  <a:pt x="188" y="217"/>
                </a:lnTo>
                <a:close/>
                <a:moveTo>
                  <a:pt x="108" y="137"/>
                </a:moveTo>
                <a:cubicBezTo>
                  <a:pt x="109" y="137"/>
                  <a:pt x="109" y="137"/>
                  <a:pt x="109" y="137"/>
                </a:cubicBezTo>
                <a:cubicBezTo>
                  <a:pt x="122" y="182"/>
                  <a:pt x="154" y="216"/>
                  <a:pt x="187" y="217"/>
                </a:cubicBezTo>
                <a:cubicBezTo>
                  <a:pt x="217" y="215"/>
                  <a:pt x="254" y="182"/>
                  <a:pt x="266" y="137"/>
                </a:cubicBezTo>
                <a:cubicBezTo>
                  <a:pt x="272" y="137"/>
                  <a:pt x="278" y="130"/>
                  <a:pt x="279" y="121"/>
                </a:cubicBezTo>
                <a:cubicBezTo>
                  <a:pt x="281" y="111"/>
                  <a:pt x="277" y="103"/>
                  <a:pt x="272" y="102"/>
                </a:cubicBezTo>
                <a:cubicBezTo>
                  <a:pt x="271" y="102"/>
                  <a:pt x="271" y="102"/>
                  <a:pt x="270" y="102"/>
                </a:cubicBezTo>
                <a:cubicBezTo>
                  <a:pt x="269" y="27"/>
                  <a:pt x="233" y="1"/>
                  <a:pt x="189" y="0"/>
                </a:cubicBezTo>
                <a:cubicBezTo>
                  <a:pt x="143" y="0"/>
                  <a:pt x="101" y="32"/>
                  <a:pt x="104" y="102"/>
                </a:cubicBezTo>
                <a:cubicBezTo>
                  <a:pt x="103" y="102"/>
                  <a:pt x="103" y="102"/>
                  <a:pt x="103" y="102"/>
                </a:cubicBezTo>
                <a:cubicBezTo>
                  <a:pt x="97" y="103"/>
                  <a:pt x="93" y="111"/>
                  <a:pt x="95" y="121"/>
                </a:cubicBezTo>
                <a:cubicBezTo>
                  <a:pt x="97" y="131"/>
                  <a:pt x="103" y="138"/>
                  <a:pt x="108" y="137"/>
                </a:cubicBezTo>
                <a:close/>
                <a:moveTo>
                  <a:pt x="249" y="230"/>
                </a:moveTo>
                <a:lnTo>
                  <a:pt x="207" y="312"/>
                </a:lnTo>
                <a:lnTo>
                  <a:pt x="201" y="258"/>
                </a:lnTo>
                <a:lnTo>
                  <a:pt x="211" y="250"/>
                </a:lnTo>
                <a:lnTo>
                  <a:pt x="186" y="250"/>
                </a:lnTo>
                <a:lnTo>
                  <a:pt x="163" y="250"/>
                </a:lnTo>
                <a:lnTo>
                  <a:pt x="173" y="258"/>
                </a:lnTo>
                <a:lnTo>
                  <a:pt x="167" y="312"/>
                </a:lnTo>
                <a:lnTo>
                  <a:pt x="125" y="230"/>
                </a:lnTo>
                <a:cubicBezTo>
                  <a:pt x="52" y="239"/>
                  <a:pt x="0" y="271"/>
                  <a:pt x="0" y="346"/>
                </a:cubicBezTo>
                <a:lnTo>
                  <a:pt x="374" y="346"/>
                </a:lnTo>
                <a:cubicBezTo>
                  <a:pt x="374" y="271"/>
                  <a:pt x="322" y="239"/>
                  <a:pt x="249" y="23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7" name="location-pointer_64679">
            <a:extLst>
              <a:ext uri="{FF2B5EF4-FFF2-40B4-BE49-F238E27FC236}">
                <a16:creationId xmlns:a16="http://schemas.microsoft.com/office/drawing/2014/main" id="{DB445DE0-F194-40A1-84D1-E9B535A941D0}"/>
              </a:ext>
            </a:extLst>
          </p:cNvPr>
          <p:cNvSpPr>
            <a:spLocks noChangeAspect="1"/>
          </p:cNvSpPr>
          <p:nvPr/>
        </p:nvSpPr>
        <p:spPr bwMode="auto">
          <a:xfrm>
            <a:off x="10812782" y="3492522"/>
            <a:ext cx="331468" cy="324000"/>
          </a:xfrm>
          <a:custGeom>
            <a:avLst/>
            <a:gdLst>
              <a:gd name="connsiteX0" fmla="*/ 163904 w 607933"/>
              <a:gd name="connsiteY0" fmla="*/ 368072 h 594235"/>
              <a:gd name="connsiteX1" fmla="*/ 194698 w 607933"/>
              <a:gd name="connsiteY1" fmla="*/ 416677 h 594235"/>
              <a:gd name="connsiteX2" fmla="*/ 52648 w 607933"/>
              <a:gd name="connsiteY2" fmla="*/ 475202 h 594235"/>
              <a:gd name="connsiteX3" fmla="*/ 303966 w 607933"/>
              <a:gd name="connsiteY3" fmla="*/ 542654 h 594235"/>
              <a:gd name="connsiteX4" fmla="*/ 555285 w 607933"/>
              <a:gd name="connsiteY4" fmla="*/ 475202 h 594235"/>
              <a:gd name="connsiteX5" fmla="*/ 412242 w 607933"/>
              <a:gd name="connsiteY5" fmla="*/ 416677 h 594235"/>
              <a:gd name="connsiteX6" fmla="*/ 444030 w 607933"/>
              <a:gd name="connsiteY6" fmla="*/ 368072 h 594235"/>
              <a:gd name="connsiteX7" fmla="*/ 607933 w 607933"/>
              <a:gd name="connsiteY7" fmla="*/ 475202 h 594235"/>
              <a:gd name="connsiteX8" fmla="*/ 303966 w 607933"/>
              <a:gd name="connsiteY8" fmla="*/ 594235 h 594235"/>
              <a:gd name="connsiteX9" fmla="*/ 0 w 607933"/>
              <a:gd name="connsiteY9" fmla="*/ 475202 h 594235"/>
              <a:gd name="connsiteX10" fmla="*/ 163904 w 607933"/>
              <a:gd name="connsiteY10" fmla="*/ 368072 h 594235"/>
              <a:gd name="connsiteX11" fmla="*/ 304444 w 607933"/>
              <a:gd name="connsiteY11" fmla="*/ 119134 h 594235"/>
              <a:gd name="connsiteX12" fmla="*/ 368550 w 607933"/>
              <a:gd name="connsiteY12" fmla="*/ 183559 h 594235"/>
              <a:gd name="connsiteX13" fmla="*/ 304444 w 607933"/>
              <a:gd name="connsiteY13" fmla="*/ 247984 h 594235"/>
              <a:gd name="connsiteX14" fmla="*/ 240338 w 607933"/>
              <a:gd name="connsiteY14" fmla="*/ 183559 h 594235"/>
              <a:gd name="connsiteX15" fmla="*/ 304444 w 607933"/>
              <a:gd name="connsiteY15" fmla="*/ 119134 h 594235"/>
              <a:gd name="connsiteX16" fmla="*/ 304941 w 607933"/>
              <a:gd name="connsiteY16" fmla="*/ 78375 h 594235"/>
              <a:gd name="connsiteX17" fmla="*/ 198655 w 607933"/>
              <a:gd name="connsiteY17" fmla="*/ 183536 h 594235"/>
              <a:gd name="connsiteX18" fmla="*/ 304941 w 607933"/>
              <a:gd name="connsiteY18" fmla="*/ 288698 h 594235"/>
              <a:gd name="connsiteX19" fmla="*/ 410234 w 607933"/>
              <a:gd name="connsiteY19" fmla="*/ 183536 h 594235"/>
              <a:gd name="connsiteX20" fmla="*/ 304941 w 607933"/>
              <a:gd name="connsiteY20" fmla="*/ 78375 h 594235"/>
              <a:gd name="connsiteX21" fmla="*/ 304941 w 607933"/>
              <a:gd name="connsiteY21" fmla="*/ 0 h 594235"/>
              <a:gd name="connsiteX22" fmla="*/ 482747 w 607933"/>
              <a:gd name="connsiteY22" fmla="*/ 178576 h 594235"/>
              <a:gd name="connsiteX23" fmla="*/ 338714 w 607933"/>
              <a:gd name="connsiteY23" fmla="*/ 454376 h 594235"/>
              <a:gd name="connsiteX24" fmla="*/ 304941 w 607933"/>
              <a:gd name="connsiteY24" fmla="*/ 472234 h 594235"/>
              <a:gd name="connsiteX25" fmla="*/ 270175 w 607933"/>
              <a:gd name="connsiteY25" fmla="*/ 454376 h 594235"/>
              <a:gd name="connsiteX26" fmla="*/ 126142 w 607933"/>
              <a:gd name="connsiteY26" fmla="*/ 178576 h 594235"/>
              <a:gd name="connsiteX27" fmla="*/ 304941 w 607933"/>
              <a:gd name="connsiteY27" fmla="*/ 0 h 594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07933" h="594235">
                <a:moveTo>
                  <a:pt x="163904" y="368072"/>
                </a:moveTo>
                <a:cubicBezTo>
                  <a:pt x="173837" y="383943"/>
                  <a:pt x="183771" y="399814"/>
                  <a:pt x="194698" y="416677"/>
                </a:cubicBezTo>
                <a:cubicBezTo>
                  <a:pt x="100329" y="430564"/>
                  <a:pt x="52648" y="460323"/>
                  <a:pt x="52648" y="475202"/>
                </a:cubicBezTo>
                <a:cubicBezTo>
                  <a:pt x="52648" y="495041"/>
                  <a:pt x="138076" y="542654"/>
                  <a:pt x="303966" y="542654"/>
                </a:cubicBezTo>
                <a:cubicBezTo>
                  <a:pt x="469857" y="542654"/>
                  <a:pt x="555285" y="495041"/>
                  <a:pt x="555285" y="475202"/>
                </a:cubicBezTo>
                <a:cubicBezTo>
                  <a:pt x="555285" y="460323"/>
                  <a:pt x="506611" y="430564"/>
                  <a:pt x="412242" y="416677"/>
                </a:cubicBezTo>
                <a:cubicBezTo>
                  <a:pt x="424162" y="399814"/>
                  <a:pt x="434096" y="383943"/>
                  <a:pt x="444030" y="368072"/>
                </a:cubicBezTo>
                <a:cubicBezTo>
                  <a:pt x="536412" y="385927"/>
                  <a:pt x="607933" y="421637"/>
                  <a:pt x="607933" y="475202"/>
                </a:cubicBezTo>
                <a:cubicBezTo>
                  <a:pt x="607933" y="553565"/>
                  <a:pt x="454956" y="594235"/>
                  <a:pt x="303966" y="594235"/>
                </a:cubicBezTo>
                <a:cubicBezTo>
                  <a:pt x="152977" y="594235"/>
                  <a:pt x="0" y="553565"/>
                  <a:pt x="0" y="475202"/>
                </a:cubicBezTo>
                <a:cubicBezTo>
                  <a:pt x="0" y="421637"/>
                  <a:pt x="70528" y="385927"/>
                  <a:pt x="163904" y="368072"/>
                </a:cubicBezTo>
                <a:close/>
                <a:moveTo>
                  <a:pt x="304444" y="119134"/>
                </a:moveTo>
                <a:cubicBezTo>
                  <a:pt x="339849" y="119134"/>
                  <a:pt x="368550" y="147978"/>
                  <a:pt x="368550" y="183559"/>
                </a:cubicBezTo>
                <a:cubicBezTo>
                  <a:pt x="368550" y="219140"/>
                  <a:pt x="339849" y="247984"/>
                  <a:pt x="304444" y="247984"/>
                </a:cubicBezTo>
                <a:cubicBezTo>
                  <a:pt x="269039" y="247984"/>
                  <a:pt x="240338" y="219140"/>
                  <a:pt x="240338" y="183559"/>
                </a:cubicBezTo>
                <a:cubicBezTo>
                  <a:pt x="240338" y="147978"/>
                  <a:pt x="269039" y="119134"/>
                  <a:pt x="304444" y="119134"/>
                </a:cubicBezTo>
                <a:close/>
                <a:moveTo>
                  <a:pt x="304941" y="78375"/>
                </a:moveTo>
                <a:cubicBezTo>
                  <a:pt x="246335" y="78375"/>
                  <a:pt x="198655" y="125003"/>
                  <a:pt x="198655" y="183536"/>
                </a:cubicBezTo>
                <a:cubicBezTo>
                  <a:pt x="198655" y="242070"/>
                  <a:pt x="246335" y="288698"/>
                  <a:pt x="304941" y="288698"/>
                </a:cubicBezTo>
                <a:cubicBezTo>
                  <a:pt x="362554" y="288698"/>
                  <a:pt x="410234" y="242070"/>
                  <a:pt x="410234" y="183536"/>
                </a:cubicBezTo>
                <a:cubicBezTo>
                  <a:pt x="410234" y="125003"/>
                  <a:pt x="362554" y="78375"/>
                  <a:pt x="304941" y="78375"/>
                </a:cubicBezTo>
                <a:close/>
                <a:moveTo>
                  <a:pt x="304941" y="0"/>
                </a:moveTo>
                <a:cubicBezTo>
                  <a:pt x="403281" y="0"/>
                  <a:pt x="482747" y="80359"/>
                  <a:pt x="482747" y="178576"/>
                </a:cubicBezTo>
                <a:cubicBezTo>
                  <a:pt x="482747" y="249014"/>
                  <a:pt x="391361" y="383938"/>
                  <a:pt x="338714" y="454376"/>
                </a:cubicBezTo>
                <a:cubicBezTo>
                  <a:pt x="330768" y="465289"/>
                  <a:pt x="317854" y="472234"/>
                  <a:pt x="304941" y="472234"/>
                </a:cubicBezTo>
                <a:cubicBezTo>
                  <a:pt x="291035" y="472234"/>
                  <a:pt x="278121" y="465289"/>
                  <a:pt x="270175" y="454376"/>
                </a:cubicBezTo>
                <a:cubicBezTo>
                  <a:pt x="217528" y="383938"/>
                  <a:pt x="126142" y="249014"/>
                  <a:pt x="126142" y="178576"/>
                </a:cubicBezTo>
                <a:cubicBezTo>
                  <a:pt x="126142" y="80359"/>
                  <a:pt x="205608" y="0"/>
                  <a:pt x="30494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8" name="fingerprint-image-on-mobile-phone_25962">
            <a:extLst>
              <a:ext uri="{FF2B5EF4-FFF2-40B4-BE49-F238E27FC236}">
                <a16:creationId xmlns:a16="http://schemas.microsoft.com/office/drawing/2014/main" id="{9F646683-AB9D-4CE7-88D9-3E549986A8CB}"/>
              </a:ext>
            </a:extLst>
          </p:cNvPr>
          <p:cNvSpPr>
            <a:spLocks noChangeAspect="1"/>
          </p:cNvSpPr>
          <p:nvPr/>
        </p:nvSpPr>
        <p:spPr bwMode="auto">
          <a:xfrm>
            <a:off x="3716496" y="6028818"/>
            <a:ext cx="185747" cy="324000"/>
          </a:xfrm>
          <a:custGeom>
            <a:avLst/>
            <a:gdLst>
              <a:gd name="connsiteX0" fmla="*/ 173591 w 347182"/>
              <a:gd name="connsiteY0" fmla="*/ 534092 h 605593"/>
              <a:gd name="connsiteX1" fmla="*/ 154731 w 347182"/>
              <a:gd name="connsiteY1" fmla="*/ 552927 h 605593"/>
              <a:gd name="connsiteX2" fmla="*/ 173591 w 347182"/>
              <a:gd name="connsiteY2" fmla="*/ 571763 h 605593"/>
              <a:gd name="connsiteX3" fmla="*/ 192328 w 347182"/>
              <a:gd name="connsiteY3" fmla="*/ 552927 h 605593"/>
              <a:gd name="connsiteX4" fmla="*/ 173591 w 347182"/>
              <a:gd name="connsiteY4" fmla="*/ 534092 h 605593"/>
              <a:gd name="connsiteX5" fmla="*/ 178567 w 347182"/>
              <a:gd name="connsiteY5" fmla="*/ 406660 h 605593"/>
              <a:gd name="connsiteX6" fmla="*/ 206842 w 347182"/>
              <a:gd name="connsiteY6" fmla="*/ 418452 h 605593"/>
              <a:gd name="connsiteX7" fmla="*/ 216515 w 347182"/>
              <a:gd name="connsiteY7" fmla="*/ 425154 h 605593"/>
              <a:gd name="connsiteX8" fmla="*/ 218375 w 347182"/>
              <a:gd name="connsiteY8" fmla="*/ 433595 h 605593"/>
              <a:gd name="connsiteX9" fmla="*/ 209818 w 347182"/>
              <a:gd name="connsiteY9" fmla="*/ 435457 h 605593"/>
              <a:gd name="connsiteX10" fmla="*/ 199773 w 347182"/>
              <a:gd name="connsiteY10" fmla="*/ 428382 h 605593"/>
              <a:gd name="connsiteX11" fmla="*/ 180675 w 347182"/>
              <a:gd name="connsiteY11" fmla="*/ 418824 h 605593"/>
              <a:gd name="connsiteX12" fmla="*/ 156244 w 347182"/>
              <a:gd name="connsiteY12" fmla="*/ 437691 h 605593"/>
              <a:gd name="connsiteX13" fmla="*/ 151904 w 347182"/>
              <a:gd name="connsiteY13" fmla="*/ 439553 h 605593"/>
              <a:gd name="connsiteX14" fmla="*/ 147563 w 347182"/>
              <a:gd name="connsiteY14" fmla="*/ 437815 h 605593"/>
              <a:gd name="connsiteX15" fmla="*/ 147439 w 347182"/>
              <a:gd name="connsiteY15" fmla="*/ 429126 h 605593"/>
              <a:gd name="connsiteX16" fmla="*/ 178567 w 347182"/>
              <a:gd name="connsiteY16" fmla="*/ 406660 h 605593"/>
              <a:gd name="connsiteX17" fmla="*/ 182178 w 347182"/>
              <a:gd name="connsiteY17" fmla="*/ 368161 h 605593"/>
              <a:gd name="connsiteX18" fmla="*/ 216549 w 347182"/>
              <a:gd name="connsiteY18" fmla="*/ 383140 h 605593"/>
              <a:gd name="connsiteX19" fmla="*/ 237271 w 347182"/>
              <a:gd name="connsiteY19" fmla="*/ 394653 h 605593"/>
              <a:gd name="connsiteX20" fmla="*/ 240993 w 347182"/>
              <a:gd name="connsiteY20" fmla="*/ 402452 h 605593"/>
              <a:gd name="connsiteX21" fmla="*/ 233176 w 347182"/>
              <a:gd name="connsiteY21" fmla="*/ 406166 h 605593"/>
              <a:gd name="connsiteX22" fmla="*/ 210097 w 347182"/>
              <a:gd name="connsiteY22" fmla="*/ 393539 h 605593"/>
              <a:gd name="connsiteX23" fmla="*/ 184164 w 347182"/>
              <a:gd name="connsiteY23" fmla="*/ 380169 h 605593"/>
              <a:gd name="connsiteX24" fmla="*/ 139122 w 347182"/>
              <a:gd name="connsiteY24" fmla="*/ 409633 h 605593"/>
              <a:gd name="connsiteX25" fmla="*/ 130932 w 347182"/>
              <a:gd name="connsiteY25" fmla="*/ 415575 h 605593"/>
              <a:gd name="connsiteX26" fmla="*/ 127334 w 347182"/>
              <a:gd name="connsiteY26" fmla="*/ 416689 h 605593"/>
              <a:gd name="connsiteX27" fmla="*/ 122370 w 347182"/>
              <a:gd name="connsiteY27" fmla="*/ 414089 h 605593"/>
              <a:gd name="connsiteX28" fmla="*/ 123859 w 347182"/>
              <a:gd name="connsiteY28" fmla="*/ 405547 h 605593"/>
              <a:gd name="connsiteX29" fmla="*/ 131925 w 347182"/>
              <a:gd name="connsiteY29" fmla="*/ 399729 h 605593"/>
              <a:gd name="connsiteX30" fmla="*/ 182178 w 347182"/>
              <a:gd name="connsiteY30" fmla="*/ 368161 h 605593"/>
              <a:gd name="connsiteX31" fmla="*/ 186256 w 347182"/>
              <a:gd name="connsiteY31" fmla="*/ 329707 h 605593"/>
              <a:gd name="connsiteX32" fmla="*/ 223745 w 347182"/>
              <a:gd name="connsiteY32" fmla="*/ 347195 h 605593"/>
              <a:gd name="connsiteX33" fmla="*/ 252669 w 347182"/>
              <a:gd name="connsiteY33" fmla="*/ 364682 h 605593"/>
              <a:gd name="connsiteX34" fmla="*/ 256641 w 347182"/>
              <a:gd name="connsiteY34" fmla="*/ 372372 h 605593"/>
              <a:gd name="connsiteX35" fmla="*/ 248821 w 347182"/>
              <a:gd name="connsiteY35" fmla="*/ 376216 h 605593"/>
              <a:gd name="connsiteX36" fmla="*/ 216545 w 347182"/>
              <a:gd name="connsiteY36" fmla="*/ 357241 h 605593"/>
              <a:gd name="connsiteX37" fmla="*/ 188366 w 347182"/>
              <a:gd name="connsiteY37" fmla="*/ 341738 h 605593"/>
              <a:gd name="connsiteX38" fmla="*/ 150629 w 347182"/>
              <a:gd name="connsiteY38" fmla="*/ 363814 h 605593"/>
              <a:gd name="connsiteX39" fmla="*/ 106685 w 347182"/>
              <a:gd name="connsiteY39" fmla="*/ 388991 h 605593"/>
              <a:gd name="connsiteX40" fmla="*/ 105196 w 347182"/>
              <a:gd name="connsiteY40" fmla="*/ 389239 h 605593"/>
              <a:gd name="connsiteX41" fmla="*/ 99237 w 347182"/>
              <a:gd name="connsiteY41" fmla="*/ 384650 h 605593"/>
              <a:gd name="connsiteX42" fmla="*/ 103582 w 347182"/>
              <a:gd name="connsiteY42" fmla="*/ 377209 h 605593"/>
              <a:gd name="connsiteX43" fmla="*/ 143802 w 347182"/>
              <a:gd name="connsiteY43" fmla="*/ 353644 h 605593"/>
              <a:gd name="connsiteX44" fmla="*/ 186256 w 347182"/>
              <a:gd name="connsiteY44" fmla="*/ 329707 h 605593"/>
              <a:gd name="connsiteX45" fmla="*/ 217017 w 347182"/>
              <a:gd name="connsiteY45" fmla="*/ 297524 h 605593"/>
              <a:gd name="connsiteX46" fmla="*/ 224589 w 347182"/>
              <a:gd name="connsiteY46" fmla="*/ 301859 h 605593"/>
              <a:gd name="connsiteX47" fmla="*/ 245691 w 347182"/>
              <a:gd name="connsiteY47" fmla="*/ 324524 h 605593"/>
              <a:gd name="connsiteX48" fmla="*/ 258725 w 347182"/>
              <a:gd name="connsiteY48" fmla="*/ 330593 h 605593"/>
              <a:gd name="connsiteX49" fmla="*/ 255374 w 347182"/>
              <a:gd name="connsiteY49" fmla="*/ 342359 h 605593"/>
              <a:gd name="connsiteX50" fmla="*/ 212796 w 347182"/>
              <a:gd name="connsiteY50" fmla="*/ 305079 h 605593"/>
              <a:gd name="connsiteX51" fmla="*/ 217017 w 347182"/>
              <a:gd name="connsiteY51" fmla="*/ 297524 h 605593"/>
              <a:gd name="connsiteX52" fmla="*/ 240992 w 347182"/>
              <a:gd name="connsiteY52" fmla="*/ 271344 h 605593"/>
              <a:gd name="connsiteX53" fmla="*/ 247925 w 347182"/>
              <a:gd name="connsiteY53" fmla="*/ 275481 h 605593"/>
              <a:gd name="connsiteX54" fmla="*/ 255744 w 347182"/>
              <a:gd name="connsiteY54" fmla="*/ 290603 h 605593"/>
              <a:gd name="connsiteX55" fmla="*/ 270635 w 347182"/>
              <a:gd name="connsiteY55" fmla="*/ 298660 h 605593"/>
              <a:gd name="connsiteX56" fmla="*/ 272745 w 347182"/>
              <a:gd name="connsiteY56" fmla="*/ 306964 h 605593"/>
              <a:gd name="connsiteX57" fmla="*/ 264430 w 347182"/>
              <a:gd name="connsiteY57" fmla="*/ 309196 h 605593"/>
              <a:gd name="connsiteX58" fmla="*/ 236012 w 347182"/>
              <a:gd name="connsiteY58" fmla="*/ 278828 h 605593"/>
              <a:gd name="connsiteX59" fmla="*/ 240992 w 347182"/>
              <a:gd name="connsiteY59" fmla="*/ 271344 h 605593"/>
              <a:gd name="connsiteX60" fmla="*/ 204393 w 347182"/>
              <a:gd name="connsiteY60" fmla="*/ 235836 h 605593"/>
              <a:gd name="connsiteX61" fmla="*/ 205758 w 347182"/>
              <a:gd name="connsiteY61" fmla="*/ 244384 h 605593"/>
              <a:gd name="connsiteX62" fmla="*/ 85607 w 347182"/>
              <a:gd name="connsiteY62" fmla="*/ 328127 h 605593"/>
              <a:gd name="connsiteX63" fmla="*/ 85359 w 347182"/>
              <a:gd name="connsiteY63" fmla="*/ 328251 h 605593"/>
              <a:gd name="connsiteX64" fmla="*/ 83373 w 347182"/>
              <a:gd name="connsiteY64" fmla="*/ 328623 h 605593"/>
              <a:gd name="connsiteX65" fmla="*/ 77539 w 347182"/>
              <a:gd name="connsiteY65" fmla="*/ 324659 h 605593"/>
              <a:gd name="connsiteX66" fmla="*/ 81139 w 347182"/>
              <a:gd name="connsiteY66" fmla="*/ 316730 h 605593"/>
              <a:gd name="connsiteX67" fmla="*/ 81635 w 347182"/>
              <a:gd name="connsiteY67" fmla="*/ 316607 h 605593"/>
              <a:gd name="connsiteX68" fmla="*/ 195828 w 347182"/>
              <a:gd name="connsiteY68" fmla="*/ 237323 h 605593"/>
              <a:gd name="connsiteX69" fmla="*/ 204393 w 347182"/>
              <a:gd name="connsiteY69" fmla="*/ 235836 h 605593"/>
              <a:gd name="connsiteX70" fmla="*/ 211214 w 347182"/>
              <a:gd name="connsiteY70" fmla="*/ 206420 h 605593"/>
              <a:gd name="connsiteX71" fmla="*/ 232562 w 347182"/>
              <a:gd name="connsiteY71" fmla="*/ 223770 h 605593"/>
              <a:gd name="connsiteX72" fmla="*/ 232314 w 347182"/>
              <a:gd name="connsiteY72" fmla="*/ 256488 h 605593"/>
              <a:gd name="connsiteX73" fmla="*/ 172614 w 347182"/>
              <a:gd name="connsiteY73" fmla="*/ 315356 h 605593"/>
              <a:gd name="connsiteX74" fmla="*/ 93552 w 347182"/>
              <a:gd name="connsiteY74" fmla="*/ 359599 h 605593"/>
              <a:gd name="connsiteX75" fmla="*/ 91193 w 347182"/>
              <a:gd name="connsiteY75" fmla="*/ 360095 h 605593"/>
              <a:gd name="connsiteX76" fmla="*/ 85484 w 347182"/>
              <a:gd name="connsiteY76" fmla="*/ 356377 h 605593"/>
              <a:gd name="connsiteX77" fmla="*/ 88711 w 347182"/>
              <a:gd name="connsiteY77" fmla="*/ 348321 h 605593"/>
              <a:gd name="connsiteX78" fmla="*/ 166036 w 347182"/>
              <a:gd name="connsiteY78" fmla="*/ 305069 h 605593"/>
              <a:gd name="connsiteX79" fmla="*/ 220895 w 347182"/>
              <a:gd name="connsiteY79" fmla="*/ 252026 h 605593"/>
              <a:gd name="connsiteX80" fmla="*/ 221516 w 347182"/>
              <a:gd name="connsiteY80" fmla="*/ 229099 h 605593"/>
              <a:gd name="connsiteX81" fmla="*/ 207615 w 347182"/>
              <a:gd name="connsiteY81" fmla="*/ 218193 h 605593"/>
              <a:gd name="connsiteX82" fmla="*/ 171745 w 347182"/>
              <a:gd name="connsiteY82" fmla="*/ 236907 h 605593"/>
              <a:gd name="connsiteX83" fmla="*/ 121105 w 347182"/>
              <a:gd name="connsiteY83" fmla="*/ 278796 h 605593"/>
              <a:gd name="connsiteX84" fmla="*/ 81264 w 347182"/>
              <a:gd name="connsiteY84" fmla="*/ 295898 h 605593"/>
              <a:gd name="connsiteX85" fmla="*/ 73693 w 347182"/>
              <a:gd name="connsiteY85" fmla="*/ 291685 h 605593"/>
              <a:gd name="connsiteX86" fmla="*/ 78037 w 347182"/>
              <a:gd name="connsiteY86" fmla="*/ 284125 h 605593"/>
              <a:gd name="connsiteX87" fmla="*/ 114651 w 347182"/>
              <a:gd name="connsiteY87" fmla="*/ 268262 h 605593"/>
              <a:gd name="connsiteX88" fmla="*/ 162436 w 347182"/>
              <a:gd name="connsiteY88" fmla="*/ 228727 h 605593"/>
              <a:gd name="connsiteX89" fmla="*/ 211214 w 347182"/>
              <a:gd name="connsiteY89" fmla="*/ 206420 h 605593"/>
              <a:gd name="connsiteX90" fmla="*/ 189242 w 347182"/>
              <a:gd name="connsiteY90" fmla="*/ 178550 h 605593"/>
              <a:gd name="connsiteX91" fmla="*/ 195325 w 347182"/>
              <a:gd name="connsiteY91" fmla="*/ 184622 h 605593"/>
              <a:gd name="connsiteX92" fmla="*/ 189242 w 347182"/>
              <a:gd name="connsiteY92" fmla="*/ 190818 h 605593"/>
              <a:gd name="connsiteX93" fmla="*/ 185642 w 347182"/>
              <a:gd name="connsiteY93" fmla="*/ 191313 h 605593"/>
              <a:gd name="connsiteX94" fmla="*/ 170993 w 347182"/>
              <a:gd name="connsiteY94" fmla="*/ 196394 h 605593"/>
              <a:gd name="connsiteX95" fmla="*/ 157461 w 347182"/>
              <a:gd name="connsiteY95" fmla="*/ 205069 h 605593"/>
              <a:gd name="connsiteX96" fmla="*/ 156095 w 347182"/>
              <a:gd name="connsiteY96" fmla="*/ 206184 h 605593"/>
              <a:gd name="connsiteX97" fmla="*/ 154605 w 347182"/>
              <a:gd name="connsiteY97" fmla="*/ 207299 h 605593"/>
              <a:gd name="connsiteX98" fmla="*/ 151874 w 347182"/>
              <a:gd name="connsiteY98" fmla="*/ 209778 h 605593"/>
              <a:gd name="connsiteX99" fmla="*/ 146660 w 347182"/>
              <a:gd name="connsiteY99" fmla="*/ 214610 h 605593"/>
              <a:gd name="connsiteX100" fmla="*/ 137846 w 347182"/>
              <a:gd name="connsiteY100" fmla="*/ 224276 h 605593"/>
              <a:gd name="connsiteX101" fmla="*/ 115127 w 347182"/>
              <a:gd name="connsiteY101" fmla="*/ 246706 h 605593"/>
              <a:gd name="connsiteX102" fmla="*/ 101223 w 347182"/>
              <a:gd name="connsiteY102" fmla="*/ 255256 h 605593"/>
              <a:gd name="connsiteX103" fmla="*/ 83594 w 347182"/>
              <a:gd name="connsiteY103" fmla="*/ 263559 h 605593"/>
              <a:gd name="connsiteX104" fmla="*/ 76021 w 347182"/>
              <a:gd name="connsiteY104" fmla="*/ 259345 h 605593"/>
              <a:gd name="connsiteX105" fmla="*/ 80242 w 347182"/>
              <a:gd name="connsiteY105" fmla="*/ 251786 h 605593"/>
              <a:gd name="connsiteX106" fmla="*/ 85829 w 347182"/>
              <a:gd name="connsiteY106" fmla="*/ 249680 h 605593"/>
              <a:gd name="connsiteX107" fmla="*/ 101595 w 347182"/>
              <a:gd name="connsiteY107" fmla="*/ 241005 h 605593"/>
              <a:gd name="connsiteX108" fmla="*/ 114010 w 347182"/>
              <a:gd name="connsiteY108" fmla="*/ 231835 h 605593"/>
              <a:gd name="connsiteX109" fmla="*/ 125431 w 347182"/>
              <a:gd name="connsiteY109" fmla="*/ 220311 h 605593"/>
              <a:gd name="connsiteX110" fmla="*/ 133376 w 347182"/>
              <a:gd name="connsiteY110" fmla="*/ 210769 h 605593"/>
              <a:gd name="connsiteX111" fmla="*/ 189242 w 347182"/>
              <a:gd name="connsiteY111" fmla="*/ 178550 h 605593"/>
              <a:gd name="connsiteX112" fmla="*/ 183012 w 347182"/>
              <a:gd name="connsiteY112" fmla="*/ 152429 h 605593"/>
              <a:gd name="connsiteX113" fmla="*/ 183136 w 347182"/>
              <a:gd name="connsiteY113" fmla="*/ 152429 h 605593"/>
              <a:gd name="connsiteX114" fmla="*/ 246545 w 347182"/>
              <a:gd name="connsiteY114" fmla="*/ 191572 h 605593"/>
              <a:gd name="connsiteX115" fmla="*/ 265531 w 347182"/>
              <a:gd name="connsiteY115" fmla="*/ 237527 h 605593"/>
              <a:gd name="connsiteX116" fmla="*/ 266027 w 347182"/>
              <a:gd name="connsiteY116" fmla="*/ 239509 h 605593"/>
              <a:gd name="connsiteX117" fmla="*/ 266400 w 347182"/>
              <a:gd name="connsiteY117" fmla="*/ 240500 h 605593"/>
              <a:gd name="connsiteX118" fmla="*/ 271239 w 347182"/>
              <a:gd name="connsiteY118" fmla="*/ 254497 h 605593"/>
              <a:gd name="connsiteX119" fmla="*/ 272356 w 347182"/>
              <a:gd name="connsiteY119" fmla="*/ 262796 h 605593"/>
              <a:gd name="connsiteX120" fmla="*/ 267392 w 347182"/>
              <a:gd name="connsiteY120" fmla="*/ 265397 h 605593"/>
              <a:gd name="connsiteX121" fmla="*/ 263794 w 347182"/>
              <a:gd name="connsiteY121" fmla="*/ 264282 h 605593"/>
              <a:gd name="connsiteX122" fmla="*/ 254487 w 347182"/>
              <a:gd name="connsiteY122" fmla="*/ 243844 h 605593"/>
              <a:gd name="connsiteX123" fmla="*/ 253618 w 347182"/>
              <a:gd name="connsiteY123" fmla="*/ 240500 h 605593"/>
              <a:gd name="connsiteX124" fmla="*/ 182391 w 347182"/>
              <a:gd name="connsiteY124" fmla="*/ 164692 h 605593"/>
              <a:gd name="connsiteX125" fmla="*/ 98507 w 347182"/>
              <a:gd name="connsiteY125" fmla="*/ 217832 h 605593"/>
              <a:gd name="connsiteX126" fmla="*/ 97142 w 347182"/>
              <a:gd name="connsiteY126" fmla="*/ 219814 h 605593"/>
              <a:gd name="connsiteX127" fmla="*/ 87711 w 347182"/>
              <a:gd name="connsiteY127" fmla="*/ 229228 h 605593"/>
              <a:gd name="connsiteX128" fmla="*/ 78529 w 347182"/>
              <a:gd name="connsiteY128" fmla="*/ 233067 h 605593"/>
              <a:gd name="connsiteX129" fmla="*/ 73813 w 347182"/>
              <a:gd name="connsiteY129" fmla="*/ 228360 h 605593"/>
              <a:gd name="connsiteX130" fmla="*/ 76171 w 347182"/>
              <a:gd name="connsiteY130" fmla="*/ 222167 h 605593"/>
              <a:gd name="connsiteX131" fmla="*/ 77660 w 347182"/>
              <a:gd name="connsiteY131" fmla="*/ 221300 h 605593"/>
              <a:gd name="connsiteX132" fmla="*/ 87339 w 347182"/>
              <a:gd name="connsiteY132" fmla="*/ 212381 h 605593"/>
              <a:gd name="connsiteX133" fmla="*/ 88704 w 347182"/>
              <a:gd name="connsiteY133" fmla="*/ 210523 h 605593"/>
              <a:gd name="connsiteX134" fmla="*/ 183012 w 347182"/>
              <a:gd name="connsiteY134" fmla="*/ 152429 h 605593"/>
              <a:gd name="connsiteX135" fmla="*/ 22955 w 347182"/>
              <a:gd name="connsiteY135" fmla="*/ 96161 h 605593"/>
              <a:gd name="connsiteX136" fmla="*/ 22955 w 347182"/>
              <a:gd name="connsiteY136" fmla="*/ 501377 h 605593"/>
              <a:gd name="connsiteX137" fmla="*/ 324103 w 347182"/>
              <a:gd name="connsiteY137" fmla="*/ 501377 h 605593"/>
              <a:gd name="connsiteX138" fmla="*/ 324103 w 347182"/>
              <a:gd name="connsiteY138" fmla="*/ 96161 h 605593"/>
              <a:gd name="connsiteX139" fmla="*/ 33626 w 347182"/>
              <a:gd name="connsiteY139" fmla="*/ 0 h 605593"/>
              <a:gd name="connsiteX140" fmla="*/ 313432 w 347182"/>
              <a:gd name="connsiteY140" fmla="*/ 0 h 605593"/>
              <a:gd name="connsiteX141" fmla="*/ 347182 w 347182"/>
              <a:gd name="connsiteY141" fmla="*/ 32343 h 605593"/>
              <a:gd name="connsiteX142" fmla="*/ 347182 w 347182"/>
              <a:gd name="connsiteY142" fmla="*/ 573250 h 605593"/>
              <a:gd name="connsiteX143" fmla="*/ 313432 w 347182"/>
              <a:gd name="connsiteY143" fmla="*/ 605593 h 605593"/>
              <a:gd name="connsiteX144" fmla="*/ 33626 w 347182"/>
              <a:gd name="connsiteY144" fmla="*/ 605593 h 605593"/>
              <a:gd name="connsiteX145" fmla="*/ 0 w 347182"/>
              <a:gd name="connsiteY145" fmla="*/ 573250 h 605593"/>
              <a:gd name="connsiteX146" fmla="*/ 0 w 347182"/>
              <a:gd name="connsiteY146" fmla="*/ 32343 h 605593"/>
              <a:gd name="connsiteX147" fmla="*/ 33626 w 347182"/>
              <a:gd name="connsiteY147" fmla="*/ 0 h 605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</a:cxnLst>
            <a:rect l="l" t="t" r="r" b="b"/>
            <a:pathLst>
              <a:path w="347182" h="605593">
                <a:moveTo>
                  <a:pt x="173591" y="534092"/>
                </a:moveTo>
                <a:cubicBezTo>
                  <a:pt x="163168" y="534092"/>
                  <a:pt x="154731" y="542518"/>
                  <a:pt x="154731" y="552927"/>
                </a:cubicBezTo>
                <a:cubicBezTo>
                  <a:pt x="154731" y="563337"/>
                  <a:pt x="163168" y="571763"/>
                  <a:pt x="173591" y="571763"/>
                </a:cubicBezTo>
                <a:cubicBezTo>
                  <a:pt x="183890" y="571763"/>
                  <a:pt x="192328" y="563337"/>
                  <a:pt x="192328" y="552927"/>
                </a:cubicBezTo>
                <a:cubicBezTo>
                  <a:pt x="192328" y="542518"/>
                  <a:pt x="183890" y="534092"/>
                  <a:pt x="173591" y="534092"/>
                </a:cubicBezTo>
                <a:close/>
                <a:moveTo>
                  <a:pt x="178567" y="406660"/>
                </a:moveTo>
                <a:cubicBezTo>
                  <a:pt x="188116" y="405046"/>
                  <a:pt x="196797" y="411252"/>
                  <a:pt x="206842" y="418452"/>
                </a:cubicBezTo>
                <a:cubicBezTo>
                  <a:pt x="209942" y="420686"/>
                  <a:pt x="213042" y="422920"/>
                  <a:pt x="216515" y="425154"/>
                </a:cubicBezTo>
                <a:cubicBezTo>
                  <a:pt x="219367" y="427016"/>
                  <a:pt x="220235" y="430740"/>
                  <a:pt x="218375" y="433595"/>
                </a:cubicBezTo>
                <a:cubicBezTo>
                  <a:pt x="216515" y="436450"/>
                  <a:pt x="212670" y="437319"/>
                  <a:pt x="209818" y="435457"/>
                </a:cubicBezTo>
                <a:cubicBezTo>
                  <a:pt x="206222" y="432974"/>
                  <a:pt x="202749" y="430616"/>
                  <a:pt x="199773" y="428382"/>
                </a:cubicBezTo>
                <a:cubicBezTo>
                  <a:pt x="191960" y="422796"/>
                  <a:pt x="185139" y="417955"/>
                  <a:pt x="180675" y="418824"/>
                </a:cubicBezTo>
                <a:cubicBezTo>
                  <a:pt x="176086" y="419569"/>
                  <a:pt x="164429" y="429251"/>
                  <a:pt x="156244" y="437691"/>
                </a:cubicBezTo>
                <a:cubicBezTo>
                  <a:pt x="155004" y="438932"/>
                  <a:pt x="153392" y="439553"/>
                  <a:pt x="151904" y="439553"/>
                </a:cubicBezTo>
                <a:cubicBezTo>
                  <a:pt x="150292" y="439553"/>
                  <a:pt x="148804" y="439056"/>
                  <a:pt x="147563" y="437815"/>
                </a:cubicBezTo>
                <a:cubicBezTo>
                  <a:pt x="145207" y="435457"/>
                  <a:pt x="145083" y="431609"/>
                  <a:pt x="147439" y="429126"/>
                </a:cubicBezTo>
                <a:cubicBezTo>
                  <a:pt x="150788" y="425775"/>
                  <a:pt x="167902" y="408522"/>
                  <a:pt x="178567" y="406660"/>
                </a:cubicBezTo>
                <a:close/>
                <a:moveTo>
                  <a:pt x="182178" y="368161"/>
                </a:moveTo>
                <a:cubicBezTo>
                  <a:pt x="189623" y="366799"/>
                  <a:pt x="200170" y="372989"/>
                  <a:pt x="216549" y="383140"/>
                </a:cubicBezTo>
                <a:cubicBezTo>
                  <a:pt x="224366" y="387968"/>
                  <a:pt x="232308" y="392920"/>
                  <a:pt x="237271" y="394653"/>
                </a:cubicBezTo>
                <a:cubicBezTo>
                  <a:pt x="240497" y="395767"/>
                  <a:pt x="242110" y="399357"/>
                  <a:pt x="240993" y="402452"/>
                </a:cubicBezTo>
                <a:cubicBezTo>
                  <a:pt x="239877" y="405671"/>
                  <a:pt x="236278" y="407280"/>
                  <a:pt x="233176" y="406166"/>
                </a:cubicBezTo>
                <a:cubicBezTo>
                  <a:pt x="226972" y="403938"/>
                  <a:pt x="218783" y="398862"/>
                  <a:pt x="210097" y="393539"/>
                </a:cubicBezTo>
                <a:cubicBezTo>
                  <a:pt x="201783" y="388463"/>
                  <a:pt x="188010" y="379921"/>
                  <a:pt x="184164" y="380169"/>
                </a:cubicBezTo>
                <a:cubicBezTo>
                  <a:pt x="178084" y="381283"/>
                  <a:pt x="149793" y="401833"/>
                  <a:pt x="139122" y="409633"/>
                </a:cubicBezTo>
                <a:cubicBezTo>
                  <a:pt x="135771" y="411985"/>
                  <a:pt x="132917" y="414089"/>
                  <a:pt x="130932" y="415575"/>
                </a:cubicBezTo>
                <a:cubicBezTo>
                  <a:pt x="129815" y="416318"/>
                  <a:pt x="128575" y="416689"/>
                  <a:pt x="127334" y="416689"/>
                </a:cubicBezTo>
                <a:cubicBezTo>
                  <a:pt x="125473" y="416689"/>
                  <a:pt x="123611" y="415822"/>
                  <a:pt x="122370" y="414089"/>
                </a:cubicBezTo>
                <a:cubicBezTo>
                  <a:pt x="120385" y="411366"/>
                  <a:pt x="121006" y="407528"/>
                  <a:pt x="123859" y="405547"/>
                </a:cubicBezTo>
                <a:cubicBezTo>
                  <a:pt x="125845" y="404186"/>
                  <a:pt x="128575" y="402081"/>
                  <a:pt x="131925" y="399729"/>
                </a:cubicBezTo>
                <a:cubicBezTo>
                  <a:pt x="158603" y="380293"/>
                  <a:pt x="174609" y="369399"/>
                  <a:pt x="182178" y="368161"/>
                </a:cubicBezTo>
                <a:close/>
                <a:moveTo>
                  <a:pt x="186256" y="329707"/>
                </a:moveTo>
                <a:cubicBezTo>
                  <a:pt x="196559" y="327847"/>
                  <a:pt x="209097" y="336901"/>
                  <a:pt x="223745" y="347195"/>
                </a:cubicBezTo>
                <a:cubicBezTo>
                  <a:pt x="233800" y="354388"/>
                  <a:pt x="244227" y="361830"/>
                  <a:pt x="252669" y="364682"/>
                </a:cubicBezTo>
                <a:cubicBezTo>
                  <a:pt x="255896" y="365674"/>
                  <a:pt x="257634" y="369147"/>
                  <a:pt x="256641" y="372372"/>
                </a:cubicBezTo>
                <a:cubicBezTo>
                  <a:pt x="255524" y="375596"/>
                  <a:pt x="252048" y="377333"/>
                  <a:pt x="248821" y="376216"/>
                </a:cubicBezTo>
                <a:cubicBezTo>
                  <a:pt x="238517" y="372868"/>
                  <a:pt x="227345" y="364930"/>
                  <a:pt x="216545" y="357241"/>
                </a:cubicBezTo>
                <a:cubicBezTo>
                  <a:pt x="206366" y="349923"/>
                  <a:pt x="193580" y="340870"/>
                  <a:pt x="188366" y="341738"/>
                </a:cubicBezTo>
                <a:cubicBezTo>
                  <a:pt x="182656" y="342730"/>
                  <a:pt x="164905" y="354388"/>
                  <a:pt x="150629" y="363814"/>
                </a:cubicBezTo>
                <a:cubicBezTo>
                  <a:pt x="132878" y="375472"/>
                  <a:pt x="116244" y="386510"/>
                  <a:pt x="106685" y="388991"/>
                </a:cubicBezTo>
                <a:cubicBezTo>
                  <a:pt x="106189" y="389115"/>
                  <a:pt x="105692" y="389239"/>
                  <a:pt x="105196" y="389239"/>
                </a:cubicBezTo>
                <a:cubicBezTo>
                  <a:pt x="102465" y="389239"/>
                  <a:pt x="99982" y="387379"/>
                  <a:pt x="99237" y="384650"/>
                </a:cubicBezTo>
                <a:cubicBezTo>
                  <a:pt x="98368" y="381425"/>
                  <a:pt x="100230" y="378077"/>
                  <a:pt x="103582" y="377209"/>
                </a:cubicBezTo>
                <a:cubicBezTo>
                  <a:pt x="111154" y="375100"/>
                  <a:pt x="128533" y="363690"/>
                  <a:pt x="143802" y="353644"/>
                </a:cubicBezTo>
                <a:cubicBezTo>
                  <a:pt x="165029" y="339629"/>
                  <a:pt x="178560" y="330948"/>
                  <a:pt x="186256" y="329707"/>
                </a:cubicBezTo>
                <a:close/>
                <a:moveTo>
                  <a:pt x="217017" y="297524"/>
                </a:moveTo>
                <a:cubicBezTo>
                  <a:pt x="220617" y="296657"/>
                  <a:pt x="223348" y="298763"/>
                  <a:pt x="224589" y="301859"/>
                </a:cubicBezTo>
                <a:cubicBezTo>
                  <a:pt x="228561" y="311643"/>
                  <a:pt x="236754" y="319198"/>
                  <a:pt x="245691" y="324524"/>
                </a:cubicBezTo>
                <a:cubicBezTo>
                  <a:pt x="250533" y="327373"/>
                  <a:pt x="254008" y="329230"/>
                  <a:pt x="258725" y="330593"/>
                </a:cubicBezTo>
                <a:cubicBezTo>
                  <a:pt x="266173" y="332946"/>
                  <a:pt x="262946" y="344712"/>
                  <a:pt x="255374" y="342359"/>
                </a:cubicBezTo>
                <a:cubicBezTo>
                  <a:pt x="236878" y="336662"/>
                  <a:pt x="220120" y="323162"/>
                  <a:pt x="212796" y="305079"/>
                </a:cubicBezTo>
                <a:cubicBezTo>
                  <a:pt x="211555" y="301983"/>
                  <a:pt x="214162" y="298391"/>
                  <a:pt x="217017" y="297524"/>
                </a:cubicBezTo>
                <a:close/>
                <a:moveTo>
                  <a:pt x="240992" y="271344"/>
                </a:moveTo>
                <a:cubicBezTo>
                  <a:pt x="243954" y="270523"/>
                  <a:pt x="247243" y="271639"/>
                  <a:pt x="247925" y="275481"/>
                </a:cubicBezTo>
                <a:cubicBezTo>
                  <a:pt x="248918" y="281555"/>
                  <a:pt x="251028" y="286637"/>
                  <a:pt x="255744" y="290603"/>
                </a:cubicBezTo>
                <a:cubicBezTo>
                  <a:pt x="260087" y="294198"/>
                  <a:pt x="265423" y="296429"/>
                  <a:pt x="270635" y="298660"/>
                </a:cubicBezTo>
                <a:cubicBezTo>
                  <a:pt x="273614" y="299899"/>
                  <a:pt x="274358" y="304485"/>
                  <a:pt x="272745" y="306964"/>
                </a:cubicBezTo>
                <a:cubicBezTo>
                  <a:pt x="270883" y="310187"/>
                  <a:pt x="267409" y="310559"/>
                  <a:pt x="264430" y="309196"/>
                </a:cubicBezTo>
                <a:cubicBezTo>
                  <a:pt x="250407" y="303370"/>
                  <a:pt x="238618" y="294693"/>
                  <a:pt x="236012" y="278828"/>
                </a:cubicBezTo>
                <a:cubicBezTo>
                  <a:pt x="235392" y="274924"/>
                  <a:pt x="238029" y="272166"/>
                  <a:pt x="240992" y="271344"/>
                </a:cubicBezTo>
                <a:close/>
                <a:moveTo>
                  <a:pt x="204393" y="235836"/>
                </a:moveTo>
                <a:cubicBezTo>
                  <a:pt x="207124" y="237818"/>
                  <a:pt x="207744" y="241659"/>
                  <a:pt x="205758" y="244384"/>
                </a:cubicBezTo>
                <a:cubicBezTo>
                  <a:pt x="167404" y="298024"/>
                  <a:pt x="99012" y="323544"/>
                  <a:pt x="85607" y="328127"/>
                </a:cubicBezTo>
                <a:lnTo>
                  <a:pt x="85359" y="328251"/>
                </a:lnTo>
                <a:cubicBezTo>
                  <a:pt x="84738" y="328499"/>
                  <a:pt x="83994" y="328623"/>
                  <a:pt x="83373" y="328623"/>
                </a:cubicBezTo>
                <a:cubicBezTo>
                  <a:pt x="80891" y="328623"/>
                  <a:pt x="78532" y="327136"/>
                  <a:pt x="77539" y="324659"/>
                </a:cubicBezTo>
                <a:cubicBezTo>
                  <a:pt x="76422" y="321438"/>
                  <a:pt x="78036" y="317969"/>
                  <a:pt x="81139" y="316730"/>
                </a:cubicBezTo>
                <a:cubicBezTo>
                  <a:pt x="81263" y="316730"/>
                  <a:pt x="81387" y="316607"/>
                  <a:pt x="81635" y="316607"/>
                </a:cubicBezTo>
                <a:cubicBezTo>
                  <a:pt x="94420" y="312147"/>
                  <a:pt x="159584" y="287866"/>
                  <a:pt x="195828" y="237323"/>
                </a:cubicBezTo>
                <a:cubicBezTo>
                  <a:pt x="197814" y="234597"/>
                  <a:pt x="201662" y="233854"/>
                  <a:pt x="204393" y="235836"/>
                </a:cubicBezTo>
                <a:close/>
                <a:moveTo>
                  <a:pt x="211214" y="206420"/>
                </a:moveTo>
                <a:cubicBezTo>
                  <a:pt x="221267" y="209518"/>
                  <a:pt x="228590" y="215467"/>
                  <a:pt x="232562" y="223770"/>
                </a:cubicBezTo>
                <a:cubicBezTo>
                  <a:pt x="237030" y="233065"/>
                  <a:pt x="236906" y="244962"/>
                  <a:pt x="232314" y="256488"/>
                </a:cubicBezTo>
                <a:cubicBezTo>
                  <a:pt x="223005" y="279539"/>
                  <a:pt x="194831" y="301227"/>
                  <a:pt x="172614" y="315356"/>
                </a:cubicBezTo>
                <a:cubicBezTo>
                  <a:pt x="157844" y="324898"/>
                  <a:pt x="120361" y="348198"/>
                  <a:pt x="93552" y="359599"/>
                </a:cubicBezTo>
                <a:cubicBezTo>
                  <a:pt x="92807" y="359971"/>
                  <a:pt x="91938" y="360095"/>
                  <a:pt x="91193" y="360095"/>
                </a:cubicBezTo>
                <a:cubicBezTo>
                  <a:pt x="88711" y="360095"/>
                  <a:pt x="86477" y="358732"/>
                  <a:pt x="85484" y="356377"/>
                </a:cubicBezTo>
                <a:cubicBezTo>
                  <a:pt x="84119" y="353279"/>
                  <a:pt x="85608" y="349685"/>
                  <a:pt x="88711" y="348321"/>
                </a:cubicBezTo>
                <a:cubicBezTo>
                  <a:pt x="114651" y="337292"/>
                  <a:pt x="151390" y="314364"/>
                  <a:pt x="166036" y="305069"/>
                </a:cubicBezTo>
                <a:cubicBezTo>
                  <a:pt x="195203" y="286479"/>
                  <a:pt x="214689" y="267518"/>
                  <a:pt x="220895" y="252026"/>
                </a:cubicBezTo>
                <a:cubicBezTo>
                  <a:pt x="224246" y="243599"/>
                  <a:pt x="224494" y="235172"/>
                  <a:pt x="221516" y="229099"/>
                </a:cubicBezTo>
                <a:cubicBezTo>
                  <a:pt x="219033" y="223894"/>
                  <a:pt x="214441" y="220300"/>
                  <a:pt x="207615" y="218193"/>
                </a:cubicBezTo>
                <a:cubicBezTo>
                  <a:pt x="196196" y="214723"/>
                  <a:pt x="181550" y="225505"/>
                  <a:pt x="171745" y="236907"/>
                </a:cubicBezTo>
                <a:cubicBezTo>
                  <a:pt x="171497" y="237155"/>
                  <a:pt x="147542" y="262561"/>
                  <a:pt x="121105" y="278796"/>
                </a:cubicBezTo>
                <a:cubicBezTo>
                  <a:pt x="120237" y="279291"/>
                  <a:pt x="101495" y="290445"/>
                  <a:pt x="81264" y="295898"/>
                </a:cubicBezTo>
                <a:cubicBezTo>
                  <a:pt x="78037" y="296890"/>
                  <a:pt x="74562" y="294907"/>
                  <a:pt x="73693" y="291685"/>
                </a:cubicBezTo>
                <a:cubicBezTo>
                  <a:pt x="72824" y="288462"/>
                  <a:pt x="74810" y="284992"/>
                  <a:pt x="78037" y="284125"/>
                </a:cubicBezTo>
                <a:cubicBezTo>
                  <a:pt x="96654" y="279044"/>
                  <a:pt x="114527" y="268385"/>
                  <a:pt x="114651" y="268262"/>
                </a:cubicBezTo>
                <a:cubicBezTo>
                  <a:pt x="139102" y="253390"/>
                  <a:pt x="162312" y="228975"/>
                  <a:pt x="162436" y="228727"/>
                </a:cubicBezTo>
                <a:cubicBezTo>
                  <a:pt x="178820" y="210137"/>
                  <a:pt x="196568" y="201958"/>
                  <a:pt x="211214" y="206420"/>
                </a:cubicBezTo>
                <a:close/>
                <a:moveTo>
                  <a:pt x="189242" y="178550"/>
                </a:moveTo>
                <a:cubicBezTo>
                  <a:pt x="192594" y="178178"/>
                  <a:pt x="195325" y="181524"/>
                  <a:pt x="195325" y="184622"/>
                </a:cubicBezTo>
                <a:cubicBezTo>
                  <a:pt x="195325" y="188215"/>
                  <a:pt x="192594" y="190446"/>
                  <a:pt x="189242" y="190818"/>
                </a:cubicBezTo>
                <a:cubicBezTo>
                  <a:pt x="187876" y="190942"/>
                  <a:pt x="187504" y="190942"/>
                  <a:pt x="185642" y="191313"/>
                </a:cubicBezTo>
                <a:cubicBezTo>
                  <a:pt x="180055" y="192553"/>
                  <a:pt x="175586" y="194164"/>
                  <a:pt x="170993" y="196394"/>
                </a:cubicBezTo>
                <a:cubicBezTo>
                  <a:pt x="166275" y="198873"/>
                  <a:pt x="161682" y="201847"/>
                  <a:pt x="157461" y="205069"/>
                </a:cubicBezTo>
                <a:cubicBezTo>
                  <a:pt x="157212" y="205316"/>
                  <a:pt x="156219" y="206060"/>
                  <a:pt x="156095" y="206184"/>
                </a:cubicBezTo>
                <a:cubicBezTo>
                  <a:pt x="155599" y="206556"/>
                  <a:pt x="155102" y="206927"/>
                  <a:pt x="154605" y="207299"/>
                </a:cubicBezTo>
                <a:cubicBezTo>
                  <a:pt x="153736" y="208167"/>
                  <a:pt x="152743" y="208910"/>
                  <a:pt x="151874" y="209778"/>
                </a:cubicBezTo>
                <a:cubicBezTo>
                  <a:pt x="150012" y="211388"/>
                  <a:pt x="148274" y="212999"/>
                  <a:pt x="146660" y="214610"/>
                </a:cubicBezTo>
                <a:cubicBezTo>
                  <a:pt x="143556" y="217708"/>
                  <a:pt x="140701" y="220930"/>
                  <a:pt x="137846" y="224276"/>
                </a:cubicBezTo>
                <a:cubicBezTo>
                  <a:pt x="131142" y="232579"/>
                  <a:pt x="123693" y="240262"/>
                  <a:pt x="115127" y="246706"/>
                </a:cubicBezTo>
                <a:cubicBezTo>
                  <a:pt x="110782" y="250051"/>
                  <a:pt x="105940" y="252530"/>
                  <a:pt x="101223" y="255256"/>
                </a:cubicBezTo>
                <a:cubicBezTo>
                  <a:pt x="95512" y="258478"/>
                  <a:pt x="89801" y="261700"/>
                  <a:pt x="83594" y="263559"/>
                </a:cubicBezTo>
                <a:cubicBezTo>
                  <a:pt x="80366" y="264550"/>
                  <a:pt x="76890" y="262443"/>
                  <a:pt x="76021" y="259345"/>
                </a:cubicBezTo>
                <a:cubicBezTo>
                  <a:pt x="75152" y="256000"/>
                  <a:pt x="77138" y="252654"/>
                  <a:pt x="80242" y="251786"/>
                </a:cubicBezTo>
                <a:cubicBezTo>
                  <a:pt x="82353" y="251167"/>
                  <a:pt x="83966" y="250547"/>
                  <a:pt x="85829" y="249680"/>
                </a:cubicBezTo>
                <a:cubicBezTo>
                  <a:pt x="91167" y="247077"/>
                  <a:pt x="96505" y="243979"/>
                  <a:pt x="101595" y="241005"/>
                </a:cubicBezTo>
                <a:cubicBezTo>
                  <a:pt x="106561" y="238279"/>
                  <a:pt x="109913" y="235553"/>
                  <a:pt x="114010" y="231835"/>
                </a:cubicBezTo>
                <a:cubicBezTo>
                  <a:pt x="117982" y="228242"/>
                  <a:pt x="121831" y="224400"/>
                  <a:pt x="125431" y="220311"/>
                </a:cubicBezTo>
                <a:cubicBezTo>
                  <a:pt x="128162" y="217089"/>
                  <a:pt x="130645" y="213867"/>
                  <a:pt x="133376" y="210769"/>
                </a:cubicBezTo>
                <a:cubicBezTo>
                  <a:pt x="148026" y="194659"/>
                  <a:pt x="167020" y="180904"/>
                  <a:pt x="189242" y="178550"/>
                </a:cubicBezTo>
                <a:close/>
                <a:moveTo>
                  <a:pt x="183012" y="152429"/>
                </a:moveTo>
                <a:cubicBezTo>
                  <a:pt x="183136" y="152429"/>
                  <a:pt x="183136" y="152429"/>
                  <a:pt x="183136" y="152429"/>
                </a:cubicBezTo>
                <a:cubicBezTo>
                  <a:pt x="209567" y="154287"/>
                  <a:pt x="230910" y="167541"/>
                  <a:pt x="246545" y="191572"/>
                </a:cubicBezTo>
                <a:cubicBezTo>
                  <a:pt x="258706" y="210152"/>
                  <a:pt x="263670" y="229971"/>
                  <a:pt x="265531" y="237527"/>
                </a:cubicBezTo>
                <a:cubicBezTo>
                  <a:pt x="265779" y="238270"/>
                  <a:pt x="265903" y="239137"/>
                  <a:pt x="266027" y="239509"/>
                </a:cubicBezTo>
                <a:cubicBezTo>
                  <a:pt x="266151" y="239880"/>
                  <a:pt x="266275" y="240128"/>
                  <a:pt x="266400" y="240500"/>
                </a:cubicBezTo>
                <a:cubicBezTo>
                  <a:pt x="267765" y="246445"/>
                  <a:pt x="269998" y="252886"/>
                  <a:pt x="271239" y="254497"/>
                </a:cubicBezTo>
                <a:cubicBezTo>
                  <a:pt x="273721" y="256479"/>
                  <a:pt x="274217" y="260195"/>
                  <a:pt x="272356" y="262796"/>
                </a:cubicBezTo>
                <a:cubicBezTo>
                  <a:pt x="271115" y="264530"/>
                  <a:pt x="269254" y="265397"/>
                  <a:pt x="267392" y="265397"/>
                </a:cubicBezTo>
                <a:cubicBezTo>
                  <a:pt x="266151" y="265397"/>
                  <a:pt x="264910" y="265025"/>
                  <a:pt x="263794" y="264282"/>
                </a:cubicBezTo>
                <a:cubicBezTo>
                  <a:pt x="259451" y="261062"/>
                  <a:pt x="256348" y="251524"/>
                  <a:pt x="254487" y="243844"/>
                </a:cubicBezTo>
                <a:cubicBezTo>
                  <a:pt x="254239" y="243101"/>
                  <a:pt x="253991" y="242110"/>
                  <a:pt x="253618" y="240500"/>
                </a:cubicBezTo>
                <a:cubicBezTo>
                  <a:pt x="241830" y="193430"/>
                  <a:pt x="217136" y="167170"/>
                  <a:pt x="182391" y="164692"/>
                </a:cubicBezTo>
                <a:cubicBezTo>
                  <a:pt x="140201" y="162587"/>
                  <a:pt x="111040" y="201357"/>
                  <a:pt x="98507" y="217832"/>
                </a:cubicBezTo>
                <a:lnTo>
                  <a:pt x="97142" y="219814"/>
                </a:lnTo>
                <a:cubicBezTo>
                  <a:pt x="93792" y="224149"/>
                  <a:pt x="90193" y="227370"/>
                  <a:pt x="87711" y="229228"/>
                </a:cubicBezTo>
                <a:cubicBezTo>
                  <a:pt x="82252" y="233439"/>
                  <a:pt x="80390" y="233439"/>
                  <a:pt x="78529" y="233067"/>
                </a:cubicBezTo>
                <a:cubicBezTo>
                  <a:pt x="76171" y="232572"/>
                  <a:pt x="74310" y="230714"/>
                  <a:pt x="73813" y="228360"/>
                </a:cubicBezTo>
                <a:cubicBezTo>
                  <a:pt x="73317" y="226007"/>
                  <a:pt x="74310" y="223530"/>
                  <a:pt x="76171" y="222167"/>
                </a:cubicBezTo>
                <a:cubicBezTo>
                  <a:pt x="76668" y="221795"/>
                  <a:pt x="77164" y="221548"/>
                  <a:pt x="77660" y="221300"/>
                </a:cubicBezTo>
                <a:cubicBezTo>
                  <a:pt x="79149" y="220433"/>
                  <a:pt x="83617" y="217336"/>
                  <a:pt x="87339" y="212381"/>
                </a:cubicBezTo>
                <a:lnTo>
                  <a:pt x="88704" y="210523"/>
                </a:lnTo>
                <a:cubicBezTo>
                  <a:pt x="102354" y="192439"/>
                  <a:pt x="134369" y="149952"/>
                  <a:pt x="183012" y="152429"/>
                </a:cubicBezTo>
                <a:close/>
                <a:moveTo>
                  <a:pt x="22955" y="96161"/>
                </a:moveTo>
                <a:lnTo>
                  <a:pt x="22955" y="501377"/>
                </a:lnTo>
                <a:lnTo>
                  <a:pt x="324103" y="501377"/>
                </a:lnTo>
                <a:lnTo>
                  <a:pt x="324103" y="96161"/>
                </a:lnTo>
                <a:close/>
                <a:moveTo>
                  <a:pt x="33626" y="0"/>
                </a:moveTo>
                <a:lnTo>
                  <a:pt x="313432" y="0"/>
                </a:lnTo>
                <a:cubicBezTo>
                  <a:pt x="332044" y="0"/>
                  <a:pt x="347182" y="14499"/>
                  <a:pt x="347182" y="32343"/>
                </a:cubicBezTo>
                <a:lnTo>
                  <a:pt x="347182" y="573250"/>
                </a:lnTo>
                <a:cubicBezTo>
                  <a:pt x="347182" y="591094"/>
                  <a:pt x="332044" y="605593"/>
                  <a:pt x="313432" y="605593"/>
                </a:cubicBezTo>
                <a:lnTo>
                  <a:pt x="33626" y="605593"/>
                </a:lnTo>
                <a:cubicBezTo>
                  <a:pt x="15014" y="605593"/>
                  <a:pt x="0" y="591094"/>
                  <a:pt x="0" y="573250"/>
                </a:cubicBezTo>
                <a:lnTo>
                  <a:pt x="0" y="32343"/>
                </a:lnTo>
                <a:cubicBezTo>
                  <a:pt x="0" y="14499"/>
                  <a:pt x="15014" y="0"/>
                  <a:pt x="3362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9" name="cloud-server-connection_72731">
            <a:extLst>
              <a:ext uri="{FF2B5EF4-FFF2-40B4-BE49-F238E27FC236}">
                <a16:creationId xmlns:a16="http://schemas.microsoft.com/office/drawing/2014/main" id="{B9C3C1A4-28A1-4317-8117-593E720EE908}"/>
              </a:ext>
            </a:extLst>
          </p:cNvPr>
          <p:cNvSpPr>
            <a:spLocks noChangeAspect="1"/>
          </p:cNvSpPr>
          <p:nvPr/>
        </p:nvSpPr>
        <p:spPr bwMode="auto">
          <a:xfrm>
            <a:off x="11323962" y="5962932"/>
            <a:ext cx="321995" cy="324000"/>
          </a:xfrm>
          <a:custGeom>
            <a:avLst/>
            <a:gdLst>
              <a:gd name="T0" fmla="*/ 6038 w 6518"/>
              <a:gd name="T1" fmla="*/ 4981 h 6568"/>
              <a:gd name="T2" fmla="*/ 5943 w 6518"/>
              <a:gd name="T3" fmla="*/ 4981 h 6568"/>
              <a:gd name="T4" fmla="*/ 5943 w 6518"/>
              <a:gd name="T5" fmla="*/ 4354 h 6568"/>
              <a:gd name="T6" fmla="*/ 5455 w 6518"/>
              <a:gd name="T7" fmla="*/ 3866 h 6568"/>
              <a:gd name="T8" fmla="*/ 3478 w 6518"/>
              <a:gd name="T9" fmla="*/ 3866 h 6568"/>
              <a:gd name="T10" fmla="*/ 3478 w 6518"/>
              <a:gd name="T11" fmla="*/ 3089 h 6568"/>
              <a:gd name="T12" fmla="*/ 4417 w 6518"/>
              <a:gd name="T13" fmla="*/ 3089 h 6568"/>
              <a:gd name="T14" fmla="*/ 5423 w 6518"/>
              <a:gd name="T15" fmla="*/ 2083 h 6568"/>
              <a:gd name="T16" fmla="*/ 4417 w 6518"/>
              <a:gd name="T17" fmla="*/ 1077 h 6568"/>
              <a:gd name="T18" fmla="*/ 4393 w 6518"/>
              <a:gd name="T19" fmla="*/ 1078 h 6568"/>
              <a:gd name="T20" fmla="*/ 3092 w 6518"/>
              <a:gd name="T21" fmla="*/ 0 h 6568"/>
              <a:gd name="T22" fmla="*/ 1767 w 6518"/>
              <a:gd name="T23" fmla="*/ 1325 h 6568"/>
              <a:gd name="T24" fmla="*/ 1808 w 6518"/>
              <a:gd name="T25" fmla="*/ 1648 h 6568"/>
              <a:gd name="T26" fmla="*/ 1767 w 6518"/>
              <a:gd name="T27" fmla="*/ 1643 h 6568"/>
              <a:gd name="T28" fmla="*/ 1045 w 6518"/>
              <a:gd name="T29" fmla="*/ 2366 h 6568"/>
              <a:gd name="T30" fmla="*/ 1711 w 6518"/>
              <a:gd name="T31" fmla="*/ 3089 h 6568"/>
              <a:gd name="T32" fmla="*/ 3040 w 6518"/>
              <a:gd name="T33" fmla="*/ 3089 h 6568"/>
              <a:gd name="T34" fmla="*/ 3040 w 6518"/>
              <a:gd name="T35" fmla="*/ 3866 h 6568"/>
              <a:gd name="T36" fmla="*/ 1063 w 6518"/>
              <a:gd name="T37" fmla="*/ 3866 h 6568"/>
              <a:gd name="T38" fmla="*/ 575 w 6518"/>
              <a:gd name="T39" fmla="*/ 4354 h 6568"/>
              <a:gd name="T40" fmla="*/ 575 w 6518"/>
              <a:gd name="T41" fmla="*/ 4981 h 6568"/>
              <a:gd name="T42" fmla="*/ 480 w 6518"/>
              <a:gd name="T43" fmla="*/ 4981 h 6568"/>
              <a:gd name="T44" fmla="*/ 0 w 6518"/>
              <a:gd name="T45" fmla="*/ 5461 h 6568"/>
              <a:gd name="T46" fmla="*/ 0 w 6518"/>
              <a:gd name="T47" fmla="*/ 6088 h 6568"/>
              <a:gd name="T48" fmla="*/ 480 w 6518"/>
              <a:gd name="T49" fmla="*/ 6568 h 6568"/>
              <a:gd name="T50" fmla="*/ 1108 w 6518"/>
              <a:gd name="T51" fmla="*/ 6568 h 6568"/>
              <a:gd name="T52" fmla="*/ 1588 w 6518"/>
              <a:gd name="T53" fmla="*/ 6088 h 6568"/>
              <a:gd name="T54" fmla="*/ 1588 w 6518"/>
              <a:gd name="T55" fmla="*/ 5461 h 6568"/>
              <a:gd name="T56" fmla="*/ 1108 w 6518"/>
              <a:gd name="T57" fmla="*/ 4981 h 6568"/>
              <a:gd name="T58" fmla="*/ 1013 w 6518"/>
              <a:gd name="T59" fmla="*/ 4981 h 6568"/>
              <a:gd name="T60" fmla="*/ 1013 w 6518"/>
              <a:gd name="T61" fmla="*/ 4354 h 6568"/>
              <a:gd name="T62" fmla="*/ 1063 w 6518"/>
              <a:gd name="T63" fmla="*/ 4304 h 6568"/>
              <a:gd name="T64" fmla="*/ 3040 w 6518"/>
              <a:gd name="T65" fmla="*/ 4304 h 6568"/>
              <a:gd name="T66" fmla="*/ 3040 w 6518"/>
              <a:gd name="T67" fmla="*/ 4981 h 6568"/>
              <a:gd name="T68" fmla="*/ 2946 w 6518"/>
              <a:gd name="T69" fmla="*/ 4981 h 6568"/>
              <a:gd name="T70" fmla="*/ 2465 w 6518"/>
              <a:gd name="T71" fmla="*/ 5461 h 6568"/>
              <a:gd name="T72" fmla="*/ 2465 w 6518"/>
              <a:gd name="T73" fmla="*/ 6088 h 6568"/>
              <a:gd name="T74" fmla="*/ 2946 w 6518"/>
              <a:gd name="T75" fmla="*/ 6568 h 6568"/>
              <a:gd name="T76" fmla="*/ 3573 w 6518"/>
              <a:gd name="T77" fmla="*/ 6568 h 6568"/>
              <a:gd name="T78" fmla="*/ 4053 w 6518"/>
              <a:gd name="T79" fmla="*/ 6088 h 6568"/>
              <a:gd name="T80" fmla="*/ 4053 w 6518"/>
              <a:gd name="T81" fmla="*/ 5461 h 6568"/>
              <a:gd name="T82" fmla="*/ 3573 w 6518"/>
              <a:gd name="T83" fmla="*/ 4981 h 6568"/>
              <a:gd name="T84" fmla="*/ 3478 w 6518"/>
              <a:gd name="T85" fmla="*/ 4981 h 6568"/>
              <a:gd name="T86" fmla="*/ 3478 w 6518"/>
              <a:gd name="T87" fmla="*/ 4304 h 6568"/>
              <a:gd name="T88" fmla="*/ 5455 w 6518"/>
              <a:gd name="T89" fmla="*/ 4304 h 6568"/>
              <a:gd name="T90" fmla="*/ 5505 w 6518"/>
              <a:gd name="T91" fmla="*/ 4354 h 6568"/>
              <a:gd name="T92" fmla="*/ 5505 w 6518"/>
              <a:gd name="T93" fmla="*/ 4981 h 6568"/>
              <a:gd name="T94" fmla="*/ 5410 w 6518"/>
              <a:gd name="T95" fmla="*/ 4981 h 6568"/>
              <a:gd name="T96" fmla="*/ 4930 w 6518"/>
              <a:gd name="T97" fmla="*/ 5461 h 6568"/>
              <a:gd name="T98" fmla="*/ 4930 w 6518"/>
              <a:gd name="T99" fmla="*/ 6088 h 6568"/>
              <a:gd name="T100" fmla="*/ 5410 w 6518"/>
              <a:gd name="T101" fmla="*/ 6568 h 6568"/>
              <a:gd name="T102" fmla="*/ 6038 w 6518"/>
              <a:gd name="T103" fmla="*/ 6568 h 6568"/>
              <a:gd name="T104" fmla="*/ 6518 w 6518"/>
              <a:gd name="T105" fmla="*/ 6088 h 6568"/>
              <a:gd name="T106" fmla="*/ 6518 w 6518"/>
              <a:gd name="T107" fmla="*/ 5461 h 6568"/>
              <a:gd name="T108" fmla="*/ 6038 w 6518"/>
              <a:gd name="T109" fmla="*/ 4981 h 65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6518" h="6568">
                <a:moveTo>
                  <a:pt x="6038" y="4981"/>
                </a:moveTo>
                <a:lnTo>
                  <a:pt x="5943" y="4981"/>
                </a:lnTo>
                <a:lnTo>
                  <a:pt x="5943" y="4354"/>
                </a:lnTo>
                <a:cubicBezTo>
                  <a:pt x="5943" y="4085"/>
                  <a:pt x="5724" y="3866"/>
                  <a:pt x="5455" y="3866"/>
                </a:cubicBezTo>
                <a:lnTo>
                  <a:pt x="3478" y="3866"/>
                </a:lnTo>
                <a:lnTo>
                  <a:pt x="3478" y="3089"/>
                </a:lnTo>
                <a:lnTo>
                  <a:pt x="4417" y="3089"/>
                </a:lnTo>
                <a:cubicBezTo>
                  <a:pt x="4972" y="3089"/>
                  <a:pt x="5423" y="2638"/>
                  <a:pt x="5423" y="2083"/>
                </a:cubicBezTo>
                <a:cubicBezTo>
                  <a:pt x="5423" y="1527"/>
                  <a:pt x="4972" y="1077"/>
                  <a:pt x="4417" y="1077"/>
                </a:cubicBezTo>
                <a:cubicBezTo>
                  <a:pt x="4409" y="1077"/>
                  <a:pt x="4401" y="1078"/>
                  <a:pt x="4393" y="1078"/>
                </a:cubicBezTo>
                <a:cubicBezTo>
                  <a:pt x="4277" y="464"/>
                  <a:pt x="3739" y="0"/>
                  <a:pt x="3092" y="0"/>
                </a:cubicBezTo>
                <a:cubicBezTo>
                  <a:pt x="2361" y="0"/>
                  <a:pt x="1767" y="593"/>
                  <a:pt x="1767" y="1325"/>
                </a:cubicBezTo>
                <a:cubicBezTo>
                  <a:pt x="1767" y="1436"/>
                  <a:pt x="1782" y="1544"/>
                  <a:pt x="1808" y="1648"/>
                </a:cubicBezTo>
                <a:cubicBezTo>
                  <a:pt x="1794" y="1647"/>
                  <a:pt x="1781" y="1643"/>
                  <a:pt x="1767" y="1643"/>
                </a:cubicBezTo>
                <a:cubicBezTo>
                  <a:pt x="1368" y="1643"/>
                  <a:pt x="1045" y="1967"/>
                  <a:pt x="1045" y="2366"/>
                </a:cubicBezTo>
                <a:cubicBezTo>
                  <a:pt x="1045" y="2749"/>
                  <a:pt x="1334" y="3064"/>
                  <a:pt x="1711" y="3089"/>
                </a:cubicBezTo>
                <a:lnTo>
                  <a:pt x="3040" y="3089"/>
                </a:lnTo>
                <a:lnTo>
                  <a:pt x="3040" y="3866"/>
                </a:lnTo>
                <a:lnTo>
                  <a:pt x="1063" y="3866"/>
                </a:lnTo>
                <a:cubicBezTo>
                  <a:pt x="794" y="3866"/>
                  <a:pt x="575" y="4085"/>
                  <a:pt x="575" y="4354"/>
                </a:cubicBezTo>
                <a:lnTo>
                  <a:pt x="575" y="4981"/>
                </a:lnTo>
                <a:lnTo>
                  <a:pt x="480" y="4981"/>
                </a:lnTo>
                <a:cubicBezTo>
                  <a:pt x="215" y="4981"/>
                  <a:pt x="0" y="5196"/>
                  <a:pt x="0" y="5461"/>
                </a:cubicBezTo>
                <a:lnTo>
                  <a:pt x="0" y="6088"/>
                </a:lnTo>
                <a:cubicBezTo>
                  <a:pt x="0" y="6353"/>
                  <a:pt x="215" y="6568"/>
                  <a:pt x="480" y="6568"/>
                </a:cubicBezTo>
                <a:lnTo>
                  <a:pt x="1108" y="6568"/>
                </a:lnTo>
                <a:cubicBezTo>
                  <a:pt x="1373" y="6568"/>
                  <a:pt x="1588" y="6353"/>
                  <a:pt x="1588" y="6088"/>
                </a:cubicBezTo>
                <a:lnTo>
                  <a:pt x="1588" y="5461"/>
                </a:lnTo>
                <a:cubicBezTo>
                  <a:pt x="1588" y="5196"/>
                  <a:pt x="1373" y="4981"/>
                  <a:pt x="1108" y="4981"/>
                </a:cubicBezTo>
                <a:lnTo>
                  <a:pt x="1013" y="4981"/>
                </a:lnTo>
                <a:lnTo>
                  <a:pt x="1013" y="4354"/>
                </a:lnTo>
                <a:cubicBezTo>
                  <a:pt x="1013" y="4327"/>
                  <a:pt x="1035" y="4304"/>
                  <a:pt x="1063" y="4304"/>
                </a:cubicBezTo>
                <a:lnTo>
                  <a:pt x="3040" y="4304"/>
                </a:lnTo>
                <a:lnTo>
                  <a:pt x="3040" y="4981"/>
                </a:lnTo>
                <a:lnTo>
                  <a:pt x="2946" y="4981"/>
                </a:lnTo>
                <a:cubicBezTo>
                  <a:pt x="2680" y="4981"/>
                  <a:pt x="2465" y="5196"/>
                  <a:pt x="2465" y="5461"/>
                </a:cubicBezTo>
                <a:lnTo>
                  <a:pt x="2465" y="6088"/>
                </a:lnTo>
                <a:cubicBezTo>
                  <a:pt x="2465" y="6353"/>
                  <a:pt x="2680" y="6568"/>
                  <a:pt x="2946" y="6568"/>
                </a:cubicBezTo>
                <a:lnTo>
                  <a:pt x="3573" y="6568"/>
                </a:lnTo>
                <a:cubicBezTo>
                  <a:pt x="3838" y="6568"/>
                  <a:pt x="4053" y="6353"/>
                  <a:pt x="4053" y="6088"/>
                </a:cubicBezTo>
                <a:lnTo>
                  <a:pt x="4053" y="5461"/>
                </a:lnTo>
                <a:cubicBezTo>
                  <a:pt x="4053" y="5196"/>
                  <a:pt x="3838" y="4981"/>
                  <a:pt x="3573" y="4981"/>
                </a:cubicBezTo>
                <a:lnTo>
                  <a:pt x="3478" y="4981"/>
                </a:lnTo>
                <a:lnTo>
                  <a:pt x="3478" y="4304"/>
                </a:lnTo>
                <a:lnTo>
                  <a:pt x="5455" y="4304"/>
                </a:lnTo>
                <a:cubicBezTo>
                  <a:pt x="5483" y="4304"/>
                  <a:pt x="5505" y="4327"/>
                  <a:pt x="5505" y="4354"/>
                </a:cubicBezTo>
                <a:lnTo>
                  <a:pt x="5505" y="4981"/>
                </a:lnTo>
                <a:lnTo>
                  <a:pt x="5410" y="4981"/>
                </a:lnTo>
                <a:cubicBezTo>
                  <a:pt x="5145" y="4981"/>
                  <a:pt x="4930" y="5196"/>
                  <a:pt x="4930" y="5461"/>
                </a:cubicBezTo>
                <a:lnTo>
                  <a:pt x="4930" y="6088"/>
                </a:lnTo>
                <a:cubicBezTo>
                  <a:pt x="4930" y="6353"/>
                  <a:pt x="5145" y="6568"/>
                  <a:pt x="5410" y="6568"/>
                </a:cubicBezTo>
                <a:lnTo>
                  <a:pt x="6038" y="6568"/>
                </a:lnTo>
                <a:cubicBezTo>
                  <a:pt x="6303" y="6568"/>
                  <a:pt x="6518" y="6353"/>
                  <a:pt x="6518" y="6088"/>
                </a:cubicBezTo>
                <a:lnTo>
                  <a:pt x="6518" y="5461"/>
                </a:lnTo>
                <a:cubicBezTo>
                  <a:pt x="6518" y="5196"/>
                  <a:pt x="6303" y="4981"/>
                  <a:pt x="6038" y="498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0" name="database-settings_74930">
            <a:extLst>
              <a:ext uri="{FF2B5EF4-FFF2-40B4-BE49-F238E27FC236}">
                <a16:creationId xmlns:a16="http://schemas.microsoft.com/office/drawing/2014/main" id="{D9E4ABA6-3E1F-464D-9FE8-B765ECC4A0F9}"/>
              </a:ext>
            </a:extLst>
          </p:cNvPr>
          <p:cNvSpPr>
            <a:spLocks noChangeAspect="1"/>
          </p:cNvSpPr>
          <p:nvPr/>
        </p:nvSpPr>
        <p:spPr bwMode="auto">
          <a:xfrm>
            <a:off x="9793017" y="3492522"/>
            <a:ext cx="322477" cy="324000"/>
          </a:xfrm>
          <a:custGeom>
            <a:avLst/>
            <a:gdLst>
              <a:gd name="connsiteX0" fmla="*/ 439132 w 605203"/>
              <a:gd name="connsiteY0" fmla="*/ 370776 h 608062"/>
              <a:gd name="connsiteX1" fmla="*/ 376689 w 605203"/>
              <a:gd name="connsiteY1" fmla="*/ 432986 h 608062"/>
              <a:gd name="connsiteX2" fmla="*/ 439132 w 605203"/>
              <a:gd name="connsiteY2" fmla="*/ 495196 h 608062"/>
              <a:gd name="connsiteX3" fmla="*/ 501427 w 605203"/>
              <a:gd name="connsiteY3" fmla="*/ 432986 h 608062"/>
              <a:gd name="connsiteX4" fmla="*/ 439132 w 605203"/>
              <a:gd name="connsiteY4" fmla="*/ 370776 h 608062"/>
              <a:gd name="connsiteX5" fmla="*/ 413473 w 605203"/>
              <a:gd name="connsiteY5" fmla="*/ 258058 h 608062"/>
              <a:gd name="connsiteX6" fmla="*/ 464643 w 605203"/>
              <a:gd name="connsiteY6" fmla="*/ 258058 h 608062"/>
              <a:gd name="connsiteX7" fmla="*/ 475916 w 605203"/>
              <a:gd name="connsiteY7" fmla="*/ 267241 h 608062"/>
              <a:gd name="connsiteX8" fmla="*/ 482739 w 605203"/>
              <a:gd name="connsiteY8" fmla="*/ 299976 h 608062"/>
              <a:gd name="connsiteX9" fmla="*/ 532575 w 605203"/>
              <a:gd name="connsiteY9" fmla="*/ 328859 h 608062"/>
              <a:gd name="connsiteX10" fmla="*/ 564316 w 605203"/>
              <a:gd name="connsiteY10" fmla="*/ 318194 h 608062"/>
              <a:gd name="connsiteX11" fmla="*/ 578110 w 605203"/>
              <a:gd name="connsiteY11" fmla="*/ 323378 h 608062"/>
              <a:gd name="connsiteX12" fmla="*/ 603621 w 605203"/>
              <a:gd name="connsiteY12" fmla="*/ 367666 h 608062"/>
              <a:gd name="connsiteX13" fmla="*/ 601248 w 605203"/>
              <a:gd name="connsiteY13" fmla="*/ 382033 h 608062"/>
              <a:gd name="connsiteX14" fmla="*/ 576330 w 605203"/>
              <a:gd name="connsiteY14" fmla="*/ 404251 h 608062"/>
              <a:gd name="connsiteX15" fmla="*/ 579296 w 605203"/>
              <a:gd name="connsiteY15" fmla="*/ 432986 h 608062"/>
              <a:gd name="connsiteX16" fmla="*/ 576330 w 605203"/>
              <a:gd name="connsiteY16" fmla="*/ 461869 h 608062"/>
              <a:gd name="connsiteX17" fmla="*/ 601248 w 605203"/>
              <a:gd name="connsiteY17" fmla="*/ 483939 h 608062"/>
              <a:gd name="connsiteX18" fmla="*/ 603621 w 605203"/>
              <a:gd name="connsiteY18" fmla="*/ 498454 h 608062"/>
              <a:gd name="connsiteX19" fmla="*/ 578110 w 605203"/>
              <a:gd name="connsiteY19" fmla="*/ 542594 h 608062"/>
              <a:gd name="connsiteX20" fmla="*/ 564316 w 605203"/>
              <a:gd name="connsiteY20" fmla="*/ 547778 h 608062"/>
              <a:gd name="connsiteX21" fmla="*/ 532575 w 605203"/>
              <a:gd name="connsiteY21" fmla="*/ 537262 h 608062"/>
              <a:gd name="connsiteX22" fmla="*/ 482739 w 605203"/>
              <a:gd name="connsiteY22" fmla="*/ 566145 h 608062"/>
              <a:gd name="connsiteX23" fmla="*/ 476064 w 605203"/>
              <a:gd name="connsiteY23" fmla="*/ 598879 h 608062"/>
              <a:gd name="connsiteX24" fmla="*/ 464643 w 605203"/>
              <a:gd name="connsiteY24" fmla="*/ 608062 h 608062"/>
              <a:gd name="connsiteX25" fmla="*/ 413473 w 605203"/>
              <a:gd name="connsiteY25" fmla="*/ 608062 h 608062"/>
              <a:gd name="connsiteX26" fmla="*/ 402200 w 605203"/>
              <a:gd name="connsiteY26" fmla="*/ 598879 h 608062"/>
              <a:gd name="connsiteX27" fmla="*/ 395377 w 605203"/>
              <a:gd name="connsiteY27" fmla="*/ 566145 h 608062"/>
              <a:gd name="connsiteX28" fmla="*/ 345541 w 605203"/>
              <a:gd name="connsiteY28" fmla="*/ 537262 h 608062"/>
              <a:gd name="connsiteX29" fmla="*/ 313800 w 605203"/>
              <a:gd name="connsiteY29" fmla="*/ 547926 h 608062"/>
              <a:gd name="connsiteX30" fmla="*/ 300006 w 605203"/>
              <a:gd name="connsiteY30" fmla="*/ 542594 h 608062"/>
              <a:gd name="connsiteX31" fmla="*/ 274495 w 605203"/>
              <a:gd name="connsiteY31" fmla="*/ 498454 h 608062"/>
              <a:gd name="connsiteX32" fmla="*/ 276868 w 605203"/>
              <a:gd name="connsiteY32" fmla="*/ 483939 h 608062"/>
              <a:gd name="connsiteX33" fmla="*/ 301786 w 605203"/>
              <a:gd name="connsiteY33" fmla="*/ 461869 h 608062"/>
              <a:gd name="connsiteX34" fmla="*/ 298820 w 605203"/>
              <a:gd name="connsiteY34" fmla="*/ 432986 h 608062"/>
              <a:gd name="connsiteX35" fmla="*/ 301786 w 605203"/>
              <a:gd name="connsiteY35" fmla="*/ 404251 h 608062"/>
              <a:gd name="connsiteX36" fmla="*/ 276868 w 605203"/>
              <a:gd name="connsiteY36" fmla="*/ 382033 h 608062"/>
              <a:gd name="connsiteX37" fmla="*/ 274495 w 605203"/>
              <a:gd name="connsiteY37" fmla="*/ 367666 h 608062"/>
              <a:gd name="connsiteX38" fmla="*/ 300006 w 605203"/>
              <a:gd name="connsiteY38" fmla="*/ 323378 h 608062"/>
              <a:gd name="connsiteX39" fmla="*/ 313800 w 605203"/>
              <a:gd name="connsiteY39" fmla="*/ 318194 h 608062"/>
              <a:gd name="connsiteX40" fmla="*/ 345541 w 605203"/>
              <a:gd name="connsiteY40" fmla="*/ 328859 h 608062"/>
              <a:gd name="connsiteX41" fmla="*/ 395377 w 605203"/>
              <a:gd name="connsiteY41" fmla="*/ 299976 h 608062"/>
              <a:gd name="connsiteX42" fmla="*/ 402200 w 605203"/>
              <a:gd name="connsiteY42" fmla="*/ 267241 h 608062"/>
              <a:gd name="connsiteX43" fmla="*/ 413473 w 605203"/>
              <a:gd name="connsiteY43" fmla="*/ 258058 h 608062"/>
              <a:gd name="connsiteX44" fmla="*/ 53557 w 605203"/>
              <a:gd name="connsiteY44" fmla="*/ 194931 h 608062"/>
              <a:gd name="connsiteX45" fmla="*/ 43469 w 605203"/>
              <a:gd name="connsiteY45" fmla="*/ 209150 h 608062"/>
              <a:gd name="connsiteX46" fmla="*/ 197759 w 605203"/>
              <a:gd name="connsiteY46" fmla="*/ 257735 h 608062"/>
              <a:gd name="connsiteX47" fmla="*/ 351902 w 605203"/>
              <a:gd name="connsiteY47" fmla="*/ 209150 h 608062"/>
              <a:gd name="connsiteX48" fmla="*/ 341962 w 605203"/>
              <a:gd name="connsiteY48" fmla="*/ 194931 h 608062"/>
              <a:gd name="connsiteX49" fmla="*/ 197759 w 605203"/>
              <a:gd name="connsiteY49" fmla="*/ 222482 h 608062"/>
              <a:gd name="connsiteX50" fmla="*/ 53557 w 605203"/>
              <a:gd name="connsiteY50" fmla="*/ 194931 h 608062"/>
              <a:gd name="connsiteX51" fmla="*/ 197759 w 605203"/>
              <a:gd name="connsiteY51" fmla="*/ 43548 h 608062"/>
              <a:gd name="connsiteX52" fmla="*/ 43469 w 605203"/>
              <a:gd name="connsiteY52" fmla="*/ 91985 h 608062"/>
              <a:gd name="connsiteX53" fmla="*/ 197759 w 605203"/>
              <a:gd name="connsiteY53" fmla="*/ 140569 h 608062"/>
              <a:gd name="connsiteX54" fmla="*/ 351902 w 605203"/>
              <a:gd name="connsiteY54" fmla="*/ 91985 h 608062"/>
              <a:gd name="connsiteX55" fmla="*/ 197759 w 605203"/>
              <a:gd name="connsiteY55" fmla="*/ 43548 h 608062"/>
              <a:gd name="connsiteX56" fmla="*/ 197759 w 605203"/>
              <a:gd name="connsiteY56" fmla="*/ 0 h 608062"/>
              <a:gd name="connsiteX57" fmla="*/ 395519 w 605203"/>
              <a:gd name="connsiteY57" fmla="*/ 91985 h 608062"/>
              <a:gd name="connsiteX58" fmla="*/ 395519 w 605203"/>
              <a:gd name="connsiteY58" fmla="*/ 140421 h 608062"/>
              <a:gd name="connsiteX59" fmla="*/ 378606 w 605203"/>
              <a:gd name="connsiteY59" fmla="*/ 170194 h 608062"/>
              <a:gd name="connsiteX60" fmla="*/ 395519 w 605203"/>
              <a:gd name="connsiteY60" fmla="*/ 209150 h 608062"/>
              <a:gd name="connsiteX61" fmla="*/ 395519 w 605203"/>
              <a:gd name="connsiteY61" fmla="*/ 229591 h 608062"/>
              <a:gd name="connsiteX62" fmla="*/ 365106 w 605203"/>
              <a:gd name="connsiteY62" fmla="*/ 261290 h 608062"/>
              <a:gd name="connsiteX63" fmla="*/ 361694 w 605203"/>
              <a:gd name="connsiteY63" fmla="*/ 278176 h 608062"/>
              <a:gd name="connsiteX64" fmla="*/ 331726 w 605203"/>
              <a:gd name="connsiteY64" fmla="*/ 295507 h 608062"/>
              <a:gd name="connsiteX65" fmla="*/ 315110 w 605203"/>
              <a:gd name="connsiteY65" fmla="*/ 290026 h 608062"/>
              <a:gd name="connsiteX66" fmla="*/ 302203 w 605203"/>
              <a:gd name="connsiteY66" fmla="*/ 287952 h 608062"/>
              <a:gd name="connsiteX67" fmla="*/ 266449 w 605203"/>
              <a:gd name="connsiteY67" fmla="*/ 308542 h 608062"/>
              <a:gd name="connsiteX68" fmla="*/ 250278 w 605203"/>
              <a:gd name="connsiteY68" fmla="*/ 336389 h 608062"/>
              <a:gd name="connsiteX69" fmla="*/ 197759 w 605203"/>
              <a:gd name="connsiteY69" fmla="*/ 339648 h 608062"/>
              <a:gd name="connsiteX70" fmla="*/ 53557 w 605203"/>
              <a:gd name="connsiteY70" fmla="*/ 312097 h 608062"/>
              <a:gd name="connsiteX71" fmla="*/ 43469 w 605203"/>
              <a:gd name="connsiteY71" fmla="*/ 326316 h 608062"/>
              <a:gd name="connsiteX72" fmla="*/ 197759 w 605203"/>
              <a:gd name="connsiteY72" fmla="*/ 374901 h 608062"/>
              <a:gd name="connsiteX73" fmla="*/ 235294 w 605203"/>
              <a:gd name="connsiteY73" fmla="*/ 373124 h 608062"/>
              <a:gd name="connsiteX74" fmla="*/ 249239 w 605203"/>
              <a:gd name="connsiteY74" fmla="*/ 404229 h 608062"/>
              <a:gd name="connsiteX75" fmla="*/ 262146 w 605203"/>
              <a:gd name="connsiteY75" fmla="*/ 415635 h 608062"/>
              <a:gd name="connsiteX76" fmla="*/ 261256 w 605203"/>
              <a:gd name="connsiteY76" fmla="*/ 432965 h 608062"/>
              <a:gd name="connsiteX77" fmla="*/ 262146 w 605203"/>
              <a:gd name="connsiteY77" fmla="*/ 450296 h 608062"/>
              <a:gd name="connsiteX78" fmla="*/ 260069 w 605203"/>
              <a:gd name="connsiteY78" fmla="*/ 452222 h 608062"/>
              <a:gd name="connsiteX79" fmla="*/ 197759 w 605203"/>
              <a:gd name="connsiteY79" fmla="*/ 456813 h 608062"/>
              <a:gd name="connsiteX80" fmla="*/ 53557 w 605203"/>
              <a:gd name="connsiteY80" fmla="*/ 429262 h 608062"/>
              <a:gd name="connsiteX81" fmla="*/ 43469 w 605203"/>
              <a:gd name="connsiteY81" fmla="*/ 443482 h 608062"/>
              <a:gd name="connsiteX82" fmla="*/ 197759 w 605203"/>
              <a:gd name="connsiteY82" fmla="*/ 492067 h 608062"/>
              <a:gd name="connsiteX83" fmla="*/ 235442 w 605203"/>
              <a:gd name="connsiteY83" fmla="*/ 490289 h 608062"/>
              <a:gd name="connsiteX84" fmla="*/ 240931 w 605203"/>
              <a:gd name="connsiteY84" fmla="*/ 513248 h 608062"/>
              <a:gd name="connsiteX85" fmla="*/ 266449 w 605203"/>
              <a:gd name="connsiteY85" fmla="*/ 557389 h 608062"/>
              <a:gd name="connsiteX86" fmla="*/ 274163 w 605203"/>
              <a:gd name="connsiteY86" fmla="*/ 567165 h 608062"/>
              <a:gd name="connsiteX87" fmla="*/ 197759 w 605203"/>
              <a:gd name="connsiteY87" fmla="*/ 573979 h 608062"/>
              <a:gd name="connsiteX88" fmla="*/ 148 w 605203"/>
              <a:gd name="connsiteY88" fmla="*/ 491919 h 608062"/>
              <a:gd name="connsiteX89" fmla="*/ 0 w 605203"/>
              <a:gd name="connsiteY89" fmla="*/ 490882 h 608062"/>
              <a:gd name="connsiteX90" fmla="*/ 0 w 605203"/>
              <a:gd name="connsiteY90" fmla="*/ 443482 h 608062"/>
              <a:gd name="connsiteX91" fmla="*/ 16913 w 605203"/>
              <a:gd name="connsiteY91" fmla="*/ 404526 h 608062"/>
              <a:gd name="connsiteX92" fmla="*/ 148 w 605203"/>
              <a:gd name="connsiteY92" fmla="*/ 374753 h 608062"/>
              <a:gd name="connsiteX93" fmla="*/ 0 w 605203"/>
              <a:gd name="connsiteY93" fmla="*/ 373716 h 608062"/>
              <a:gd name="connsiteX94" fmla="*/ 0 w 605203"/>
              <a:gd name="connsiteY94" fmla="*/ 326316 h 608062"/>
              <a:gd name="connsiteX95" fmla="*/ 16913 w 605203"/>
              <a:gd name="connsiteY95" fmla="*/ 287360 h 608062"/>
              <a:gd name="connsiteX96" fmla="*/ 148 w 605203"/>
              <a:gd name="connsiteY96" fmla="*/ 257587 h 608062"/>
              <a:gd name="connsiteX97" fmla="*/ 0 w 605203"/>
              <a:gd name="connsiteY97" fmla="*/ 256698 h 608062"/>
              <a:gd name="connsiteX98" fmla="*/ 0 w 605203"/>
              <a:gd name="connsiteY98" fmla="*/ 209150 h 608062"/>
              <a:gd name="connsiteX99" fmla="*/ 16913 w 605203"/>
              <a:gd name="connsiteY99" fmla="*/ 170194 h 608062"/>
              <a:gd name="connsiteX100" fmla="*/ 148 w 605203"/>
              <a:gd name="connsiteY100" fmla="*/ 140421 h 608062"/>
              <a:gd name="connsiteX101" fmla="*/ 0 w 605203"/>
              <a:gd name="connsiteY101" fmla="*/ 139532 h 608062"/>
              <a:gd name="connsiteX102" fmla="*/ 0 w 605203"/>
              <a:gd name="connsiteY102" fmla="*/ 91985 h 608062"/>
              <a:gd name="connsiteX103" fmla="*/ 197759 w 605203"/>
              <a:gd name="connsiteY103" fmla="*/ 0 h 608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605203" h="608062">
                <a:moveTo>
                  <a:pt x="439132" y="370776"/>
                </a:moveTo>
                <a:cubicBezTo>
                  <a:pt x="404722" y="370776"/>
                  <a:pt x="376689" y="398771"/>
                  <a:pt x="376689" y="432986"/>
                </a:cubicBezTo>
                <a:cubicBezTo>
                  <a:pt x="376689" y="467350"/>
                  <a:pt x="404722" y="495196"/>
                  <a:pt x="439132" y="495196"/>
                </a:cubicBezTo>
                <a:cubicBezTo>
                  <a:pt x="473394" y="495196"/>
                  <a:pt x="501427" y="467350"/>
                  <a:pt x="501427" y="432986"/>
                </a:cubicBezTo>
                <a:cubicBezTo>
                  <a:pt x="501427" y="398771"/>
                  <a:pt x="473394" y="370776"/>
                  <a:pt x="439132" y="370776"/>
                </a:cubicBezTo>
                <a:close/>
                <a:moveTo>
                  <a:pt x="413473" y="258058"/>
                </a:moveTo>
                <a:lnTo>
                  <a:pt x="464643" y="258058"/>
                </a:lnTo>
                <a:cubicBezTo>
                  <a:pt x="470131" y="258058"/>
                  <a:pt x="474878" y="261909"/>
                  <a:pt x="475916" y="267241"/>
                </a:cubicBezTo>
                <a:lnTo>
                  <a:pt x="482739" y="299976"/>
                </a:lnTo>
                <a:cubicBezTo>
                  <a:pt x="501279" y="306049"/>
                  <a:pt x="518188" y="315972"/>
                  <a:pt x="532575" y="328859"/>
                </a:cubicBezTo>
                <a:lnTo>
                  <a:pt x="564316" y="318194"/>
                </a:lnTo>
                <a:cubicBezTo>
                  <a:pt x="569655" y="316417"/>
                  <a:pt x="575291" y="318639"/>
                  <a:pt x="578110" y="323378"/>
                </a:cubicBezTo>
                <a:lnTo>
                  <a:pt x="603621" y="367666"/>
                </a:lnTo>
                <a:cubicBezTo>
                  <a:pt x="606439" y="372406"/>
                  <a:pt x="605401" y="378478"/>
                  <a:pt x="601248" y="382033"/>
                </a:cubicBezTo>
                <a:lnTo>
                  <a:pt x="576330" y="404251"/>
                </a:lnTo>
                <a:cubicBezTo>
                  <a:pt x="578258" y="413583"/>
                  <a:pt x="579296" y="423210"/>
                  <a:pt x="579296" y="432986"/>
                </a:cubicBezTo>
                <a:cubicBezTo>
                  <a:pt x="579296" y="442910"/>
                  <a:pt x="578258" y="452538"/>
                  <a:pt x="576330" y="461869"/>
                </a:cubicBezTo>
                <a:lnTo>
                  <a:pt x="601248" y="483939"/>
                </a:lnTo>
                <a:cubicBezTo>
                  <a:pt x="605401" y="487642"/>
                  <a:pt x="606439" y="493715"/>
                  <a:pt x="603621" y="498454"/>
                </a:cubicBezTo>
                <a:lnTo>
                  <a:pt x="578110" y="542594"/>
                </a:lnTo>
                <a:cubicBezTo>
                  <a:pt x="575291" y="547334"/>
                  <a:pt x="569655" y="549555"/>
                  <a:pt x="564316" y="547778"/>
                </a:cubicBezTo>
                <a:lnTo>
                  <a:pt x="532575" y="537262"/>
                </a:lnTo>
                <a:cubicBezTo>
                  <a:pt x="518336" y="550000"/>
                  <a:pt x="501279" y="559924"/>
                  <a:pt x="482739" y="566145"/>
                </a:cubicBezTo>
                <a:lnTo>
                  <a:pt x="476064" y="598879"/>
                </a:lnTo>
                <a:cubicBezTo>
                  <a:pt x="474878" y="604211"/>
                  <a:pt x="470131" y="608062"/>
                  <a:pt x="464643" y="608062"/>
                </a:cubicBezTo>
                <a:lnTo>
                  <a:pt x="413473" y="608062"/>
                </a:lnTo>
                <a:cubicBezTo>
                  <a:pt x="407985" y="608062"/>
                  <a:pt x="403238" y="604211"/>
                  <a:pt x="402200" y="598879"/>
                </a:cubicBezTo>
                <a:lnTo>
                  <a:pt x="395377" y="566145"/>
                </a:lnTo>
                <a:cubicBezTo>
                  <a:pt x="376837" y="559924"/>
                  <a:pt x="359928" y="550148"/>
                  <a:pt x="345541" y="537262"/>
                </a:cubicBezTo>
                <a:lnTo>
                  <a:pt x="313800" y="547926"/>
                </a:lnTo>
                <a:cubicBezTo>
                  <a:pt x="308609" y="549555"/>
                  <a:pt x="302825" y="547482"/>
                  <a:pt x="300006" y="542594"/>
                </a:cubicBezTo>
                <a:lnTo>
                  <a:pt x="274495" y="498454"/>
                </a:lnTo>
                <a:cubicBezTo>
                  <a:pt x="271825" y="493715"/>
                  <a:pt x="272715" y="487642"/>
                  <a:pt x="276868" y="483939"/>
                </a:cubicBezTo>
                <a:lnTo>
                  <a:pt x="301786" y="461869"/>
                </a:lnTo>
                <a:cubicBezTo>
                  <a:pt x="299858" y="452538"/>
                  <a:pt x="298820" y="442910"/>
                  <a:pt x="298820" y="432986"/>
                </a:cubicBezTo>
                <a:cubicBezTo>
                  <a:pt x="298820" y="423210"/>
                  <a:pt x="299858" y="413583"/>
                  <a:pt x="301786" y="404251"/>
                </a:cubicBezTo>
                <a:lnTo>
                  <a:pt x="276868" y="382033"/>
                </a:lnTo>
                <a:cubicBezTo>
                  <a:pt x="272715" y="378478"/>
                  <a:pt x="271677" y="372406"/>
                  <a:pt x="274495" y="367666"/>
                </a:cubicBezTo>
                <a:lnTo>
                  <a:pt x="300006" y="323378"/>
                </a:lnTo>
                <a:cubicBezTo>
                  <a:pt x="302825" y="318639"/>
                  <a:pt x="308461" y="316565"/>
                  <a:pt x="313800" y="318194"/>
                </a:cubicBezTo>
                <a:lnTo>
                  <a:pt x="345541" y="328859"/>
                </a:lnTo>
                <a:cubicBezTo>
                  <a:pt x="359928" y="315972"/>
                  <a:pt x="376837" y="306049"/>
                  <a:pt x="395377" y="299976"/>
                </a:cubicBezTo>
                <a:lnTo>
                  <a:pt x="402200" y="267241"/>
                </a:lnTo>
                <a:cubicBezTo>
                  <a:pt x="403238" y="261909"/>
                  <a:pt x="407985" y="258058"/>
                  <a:pt x="413473" y="258058"/>
                </a:cubicBezTo>
                <a:close/>
                <a:moveTo>
                  <a:pt x="53557" y="194931"/>
                </a:moveTo>
                <a:cubicBezTo>
                  <a:pt x="47029" y="200115"/>
                  <a:pt x="43469" y="205003"/>
                  <a:pt x="43469" y="209150"/>
                </a:cubicBezTo>
                <a:cubicBezTo>
                  <a:pt x="43469" y="226333"/>
                  <a:pt x="102069" y="257735"/>
                  <a:pt x="197759" y="257735"/>
                </a:cubicBezTo>
                <a:cubicBezTo>
                  <a:pt x="293450" y="257735"/>
                  <a:pt x="351902" y="226333"/>
                  <a:pt x="351902" y="209150"/>
                </a:cubicBezTo>
                <a:cubicBezTo>
                  <a:pt x="351902" y="205151"/>
                  <a:pt x="348490" y="200115"/>
                  <a:pt x="341962" y="194931"/>
                </a:cubicBezTo>
                <a:cubicBezTo>
                  <a:pt x="303389" y="213150"/>
                  <a:pt x="249388" y="222482"/>
                  <a:pt x="197759" y="222482"/>
                </a:cubicBezTo>
                <a:cubicBezTo>
                  <a:pt x="146131" y="222482"/>
                  <a:pt x="92130" y="213150"/>
                  <a:pt x="53557" y="194931"/>
                </a:cubicBezTo>
                <a:close/>
                <a:moveTo>
                  <a:pt x="197759" y="43548"/>
                </a:moveTo>
                <a:cubicBezTo>
                  <a:pt x="102069" y="43548"/>
                  <a:pt x="43469" y="74950"/>
                  <a:pt x="43469" y="91985"/>
                </a:cubicBezTo>
                <a:cubicBezTo>
                  <a:pt x="43469" y="109167"/>
                  <a:pt x="102069" y="140569"/>
                  <a:pt x="197759" y="140569"/>
                </a:cubicBezTo>
                <a:cubicBezTo>
                  <a:pt x="293450" y="140569"/>
                  <a:pt x="351902" y="109167"/>
                  <a:pt x="351902" y="91985"/>
                </a:cubicBezTo>
                <a:cubicBezTo>
                  <a:pt x="351902" y="74950"/>
                  <a:pt x="293450" y="43548"/>
                  <a:pt x="197759" y="43548"/>
                </a:cubicBezTo>
                <a:close/>
                <a:moveTo>
                  <a:pt x="197759" y="0"/>
                </a:moveTo>
                <a:cubicBezTo>
                  <a:pt x="293598" y="0"/>
                  <a:pt x="395519" y="32291"/>
                  <a:pt x="395519" y="91985"/>
                </a:cubicBezTo>
                <a:lnTo>
                  <a:pt x="395519" y="140421"/>
                </a:lnTo>
                <a:cubicBezTo>
                  <a:pt x="393294" y="151530"/>
                  <a:pt x="387359" y="161455"/>
                  <a:pt x="378606" y="170194"/>
                </a:cubicBezTo>
                <a:cubicBezTo>
                  <a:pt x="389436" y="181599"/>
                  <a:pt x="395519" y="194486"/>
                  <a:pt x="395519" y="209150"/>
                </a:cubicBezTo>
                <a:lnTo>
                  <a:pt x="395519" y="229591"/>
                </a:lnTo>
                <a:cubicBezTo>
                  <a:pt x="380535" y="233443"/>
                  <a:pt x="368370" y="245589"/>
                  <a:pt x="365106" y="261290"/>
                </a:cubicBezTo>
                <a:lnTo>
                  <a:pt x="361694" y="278176"/>
                </a:lnTo>
                <a:cubicBezTo>
                  <a:pt x="351160" y="282916"/>
                  <a:pt x="341072" y="288693"/>
                  <a:pt x="331726" y="295507"/>
                </a:cubicBezTo>
                <a:lnTo>
                  <a:pt x="315110" y="290026"/>
                </a:lnTo>
                <a:cubicBezTo>
                  <a:pt x="310956" y="288693"/>
                  <a:pt x="306653" y="287952"/>
                  <a:pt x="302203" y="287952"/>
                </a:cubicBezTo>
                <a:cubicBezTo>
                  <a:pt x="287515" y="287952"/>
                  <a:pt x="273718" y="295951"/>
                  <a:pt x="266449" y="308542"/>
                </a:cubicBezTo>
                <a:lnTo>
                  <a:pt x="250278" y="336389"/>
                </a:lnTo>
                <a:cubicBezTo>
                  <a:pt x="233068" y="338463"/>
                  <a:pt x="215266" y="339648"/>
                  <a:pt x="197759" y="339648"/>
                </a:cubicBezTo>
                <a:cubicBezTo>
                  <a:pt x="146131" y="339648"/>
                  <a:pt x="92130" y="330316"/>
                  <a:pt x="53557" y="312097"/>
                </a:cubicBezTo>
                <a:cubicBezTo>
                  <a:pt x="47029" y="317281"/>
                  <a:pt x="43469" y="322169"/>
                  <a:pt x="43469" y="326316"/>
                </a:cubicBezTo>
                <a:cubicBezTo>
                  <a:pt x="43469" y="343499"/>
                  <a:pt x="102069" y="374901"/>
                  <a:pt x="197759" y="374901"/>
                </a:cubicBezTo>
                <a:cubicBezTo>
                  <a:pt x="210963" y="374901"/>
                  <a:pt x="223574" y="374309"/>
                  <a:pt x="235294" y="373124"/>
                </a:cubicBezTo>
                <a:cubicBezTo>
                  <a:pt x="235294" y="384677"/>
                  <a:pt x="240041" y="396231"/>
                  <a:pt x="249239" y="404229"/>
                </a:cubicBezTo>
                <a:lnTo>
                  <a:pt x="262146" y="415635"/>
                </a:lnTo>
                <a:cubicBezTo>
                  <a:pt x="261553" y="421412"/>
                  <a:pt x="261256" y="427189"/>
                  <a:pt x="261256" y="432965"/>
                </a:cubicBezTo>
                <a:cubicBezTo>
                  <a:pt x="261256" y="438742"/>
                  <a:pt x="261553" y="444667"/>
                  <a:pt x="262146" y="450296"/>
                </a:cubicBezTo>
                <a:lnTo>
                  <a:pt x="260069" y="452222"/>
                </a:lnTo>
                <a:cubicBezTo>
                  <a:pt x="239596" y="455184"/>
                  <a:pt x="218529" y="456813"/>
                  <a:pt x="197759" y="456813"/>
                </a:cubicBezTo>
                <a:cubicBezTo>
                  <a:pt x="146131" y="456813"/>
                  <a:pt x="92130" y="447482"/>
                  <a:pt x="53557" y="429262"/>
                </a:cubicBezTo>
                <a:cubicBezTo>
                  <a:pt x="47029" y="434447"/>
                  <a:pt x="43469" y="439335"/>
                  <a:pt x="43469" y="443482"/>
                </a:cubicBezTo>
                <a:cubicBezTo>
                  <a:pt x="43469" y="460665"/>
                  <a:pt x="102069" y="492067"/>
                  <a:pt x="197759" y="492067"/>
                </a:cubicBezTo>
                <a:cubicBezTo>
                  <a:pt x="211112" y="492067"/>
                  <a:pt x="223574" y="491474"/>
                  <a:pt x="235442" y="490289"/>
                </a:cubicBezTo>
                <a:cubicBezTo>
                  <a:pt x="234997" y="498140"/>
                  <a:pt x="236777" y="506139"/>
                  <a:pt x="240931" y="513248"/>
                </a:cubicBezTo>
                <a:lnTo>
                  <a:pt x="266449" y="557389"/>
                </a:lnTo>
                <a:cubicBezTo>
                  <a:pt x="268526" y="561092"/>
                  <a:pt x="271196" y="564351"/>
                  <a:pt x="274163" y="567165"/>
                </a:cubicBezTo>
                <a:cubicBezTo>
                  <a:pt x="249536" y="571609"/>
                  <a:pt x="223425" y="573979"/>
                  <a:pt x="197759" y="573979"/>
                </a:cubicBezTo>
                <a:cubicBezTo>
                  <a:pt x="108004" y="573979"/>
                  <a:pt x="11275" y="545836"/>
                  <a:pt x="148" y="491919"/>
                </a:cubicBezTo>
                <a:lnTo>
                  <a:pt x="0" y="490882"/>
                </a:lnTo>
                <a:lnTo>
                  <a:pt x="0" y="443482"/>
                </a:lnTo>
                <a:cubicBezTo>
                  <a:pt x="0" y="428818"/>
                  <a:pt x="6083" y="415783"/>
                  <a:pt x="16913" y="404526"/>
                </a:cubicBezTo>
                <a:cubicBezTo>
                  <a:pt x="8308" y="395638"/>
                  <a:pt x="2374" y="385714"/>
                  <a:pt x="148" y="374753"/>
                </a:cubicBezTo>
                <a:lnTo>
                  <a:pt x="0" y="373716"/>
                </a:lnTo>
                <a:lnTo>
                  <a:pt x="0" y="326316"/>
                </a:lnTo>
                <a:cubicBezTo>
                  <a:pt x="0" y="311652"/>
                  <a:pt x="6083" y="298617"/>
                  <a:pt x="16913" y="287360"/>
                </a:cubicBezTo>
                <a:cubicBezTo>
                  <a:pt x="8308" y="278473"/>
                  <a:pt x="2374" y="268548"/>
                  <a:pt x="148" y="257587"/>
                </a:cubicBezTo>
                <a:lnTo>
                  <a:pt x="0" y="256698"/>
                </a:lnTo>
                <a:lnTo>
                  <a:pt x="0" y="209150"/>
                </a:lnTo>
                <a:cubicBezTo>
                  <a:pt x="0" y="194486"/>
                  <a:pt x="6083" y="181451"/>
                  <a:pt x="16913" y="170194"/>
                </a:cubicBezTo>
                <a:cubicBezTo>
                  <a:pt x="8308" y="161306"/>
                  <a:pt x="2374" y="151530"/>
                  <a:pt x="148" y="140421"/>
                </a:cubicBezTo>
                <a:lnTo>
                  <a:pt x="0" y="139532"/>
                </a:lnTo>
                <a:lnTo>
                  <a:pt x="0" y="91985"/>
                </a:lnTo>
                <a:cubicBezTo>
                  <a:pt x="0" y="32291"/>
                  <a:pt x="101773" y="0"/>
                  <a:pt x="1977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1" name="cloud-sync_80703">
            <a:extLst>
              <a:ext uri="{FF2B5EF4-FFF2-40B4-BE49-F238E27FC236}">
                <a16:creationId xmlns:a16="http://schemas.microsoft.com/office/drawing/2014/main" id="{E590D3E7-B7C4-421B-8BB0-39213543B2EF}"/>
              </a:ext>
            </a:extLst>
          </p:cNvPr>
          <p:cNvSpPr>
            <a:spLocks noChangeAspect="1"/>
          </p:cNvSpPr>
          <p:nvPr/>
        </p:nvSpPr>
        <p:spPr bwMode="auto">
          <a:xfrm>
            <a:off x="11319570" y="6457017"/>
            <a:ext cx="330779" cy="324000"/>
          </a:xfrm>
          <a:custGeom>
            <a:avLst/>
            <a:gdLst>
              <a:gd name="connsiteX0" fmla="*/ 365903 w 605945"/>
              <a:gd name="connsiteY0" fmla="*/ 356355 h 593525"/>
              <a:gd name="connsiteX1" fmla="*/ 419279 w 605945"/>
              <a:gd name="connsiteY1" fmla="*/ 356355 h 593525"/>
              <a:gd name="connsiteX2" fmla="*/ 438866 w 605945"/>
              <a:gd name="connsiteY2" fmla="*/ 375911 h 593525"/>
              <a:gd name="connsiteX3" fmla="*/ 438866 w 605945"/>
              <a:gd name="connsiteY3" fmla="*/ 482216 h 593525"/>
              <a:gd name="connsiteX4" fmla="*/ 474698 w 605945"/>
              <a:gd name="connsiteY4" fmla="*/ 482216 h 593525"/>
              <a:gd name="connsiteX5" fmla="*/ 488343 w 605945"/>
              <a:gd name="connsiteY5" fmla="*/ 491298 h 593525"/>
              <a:gd name="connsiteX6" fmla="*/ 485094 w 605945"/>
              <a:gd name="connsiteY6" fmla="*/ 507239 h 593525"/>
              <a:gd name="connsiteX7" fmla="*/ 402942 w 605945"/>
              <a:gd name="connsiteY7" fmla="*/ 589262 h 593525"/>
              <a:gd name="connsiteX8" fmla="*/ 392545 w 605945"/>
              <a:gd name="connsiteY8" fmla="*/ 593525 h 593525"/>
              <a:gd name="connsiteX9" fmla="*/ 382241 w 605945"/>
              <a:gd name="connsiteY9" fmla="*/ 589262 h 593525"/>
              <a:gd name="connsiteX10" fmla="*/ 300088 w 605945"/>
              <a:gd name="connsiteY10" fmla="*/ 507239 h 593525"/>
              <a:gd name="connsiteX11" fmla="*/ 296932 w 605945"/>
              <a:gd name="connsiteY11" fmla="*/ 491298 h 593525"/>
              <a:gd name="connsiteX12" fmla="*/ 310485 w 605945"/>
              <a:gd name="connsiteY12" fmla="*/ 482216 h 593525"/>
              <a:gd name="connsiteX13" fmla="*/ 346316 w 605945"/>
              <a:gd name="connsiteY13" fmla="*/ 482216 h 593525"/>
              <a:gd name="connsiteX14" fmla="*/ 346316 w 605945"/>
              <a:gd name="connsiteY14" fmla="*/ 375911 h 593525"/>
              <a:gd name="connsiteX15" fmla="*/ 365903 w 605945"/>
              <a:gd name="connsiteY15" fmla="*/ 356355 h 593525"/>
              <a:gd name="connsiteX16" fmla="*/ 204710 w 605945"/>
              <a:gd name="connsiteY16" fmla="*/ 315992 h 593525"/>
              <a:gd name="connsiteX17" fmla="*/ 215108 w 605945"/>
              <a:gd name="connsiteY17" fmla="*/ 320257 h 593525"/>
              <a:gd name="connsiteX18" fmla="*/ 297271 w 605945"/>
              <a:gd name="connsiteY18" fmla="*/ 402304 h 593525"/>
              <a:gd name="connsiteX19" fmla="*/ 300427 w 605945"/>
              <a:gd name="connsiteY19" fmla="*/ 418342 h 593525"/>
              <a:gd name="connsiteX20" fmla="*/ 286873 w 605945"/>
              <a:gd name="connsiteY20" fmla="*/ 427335 h 593525"/>
              <a:gd name="connsiteX21" fmla="*/ 250944 w 605945"/>
              <a:gd name="connsiteY21" fmla="*/ 427335 h 593525"/>
              <a:gd name="connsiteX22" fmla="*/ 250944 w 605945"/>
              <a:gd name="connsiteY22" fmla="*/ 533764 h 593525"/>
              <a:gd name="connsiteX23" fmla="*/ 231448 w 605945"/>
              <a:gd name="connsiteY23" fmla="*/ 553233 h 593525"/>
              <a:gd name="connsiteX24" fmla="*/ 178065 w 605945"/>
              <a:gd name="connsiteY24" fmla="*/ 553233 h 593525"/>
              <a:gd name="connsiteX25" fmla="*/ 158476 w 605945"/>
              <a:gd name="connsiteY25" fmla="*/ 533764 h 593525"/>
              <a:gd name="connsiteX26" fmla="*/ 158476 w 605945"/>
              <a:gd name="connsiteY26" fmla="*/ 427335 h 593525"/>
              <a:gd name="connsiteX27" fmla="*/ 122548 w 605945"/>
              <a:gd name="connsiteY27" fmla="*/ 427335 h 593525"/>
              <a:gd name="connsiteX28" fmla="*/ 108993 w 605945"/>
              <a:gd name="connsiteY28" fmla="*/ 418342 h 593525"/>
              <a:gd name="connsiteX29" fmla="*/ 112150 w 605945"/>
              <a:gd name="connsiteY29" fmla="*/ 402304 h 593525"/>
              <a:gd name="connsiteX30" fmla="*/ 194312 w 605945"/>
              <a:gd name="connsiteY30" fmla="*/ 320257 h 593525"/>
              <a:gd name="connsiteX31" fmla="*/ 204710 w 605945"/>
              <a:gd name="connsiteY31" fmla="*/ 315992 h 593525"/>
              <a:gd name="connsiteX32" fmla="*/ 219221 w 605945"/>
              <a:gd name="connsiteY32" fmla="*/ 0 h 593525"/>
              <a:gd name="connsiteX33" fmla="*/ 356083 w 605945"/>
              <a:gd name="connsiteY33" fmla="*/ 86213 h 593525"/>
              <a:gd name="connsiteX34" fmla="*/ 417551 w 605945"/>
              <a:gd name="connsiteY34" fmla="*/ 67209 h 593525"/>
              <a:gd name="connsiteX35" fmla="*/ 526836 w 605945"/>
              <a:gd name="connsiteY35" fmla="*/ 176319 h 593525"/>
              <a:gd name="connsiteX36" fmla="*/ 523958 w 605945"/>
              <a:gd name="connsiteY36" fmla="*/ 200236 h 593525"/>
              <a:gd name="connsiteX37" fmla="*/ 605945 w 605945"/>
              <a:gd name="connsiteY37" fmla="*/ 299056 h 593525"/>
              <a:gd name="connsiteX38" fmla="*/ 505016 w 605945"/>
              <a:gd name="connsiteY38" fmla="*/ 399823 h 593525"/>
              <a:gd name="connsiteX39" fmla="*/ 469176 w 605945"/>
              <a:gd name="connsiteY39" fmla="*/ 399823 h 593525"/>
              <a:gd name="connsiteX40" fmla="*/ 469176 w 605945"/>
              <a:gd name="connsiteY40" fmla="*/ 375906 h 593525"/>
              <a:gd name="connsiteX41" fmla="*/ 419315 w 605945"/>
              <a:gd name="connsiteY41" fmla="*/ 326125 h 593525"/>
              <a:gd name="connsiteX42" fmla="*/ 365926 w 605945"/>
              <a:gd name="connsiteY42" fmla="*/ 326125 h 593525"/>
              <a:gd name="connsiteX43" fmla="*/ 316065 w 605945"/>
              <a:gd name="connsiteY43" fmla="*/ 375906 h 593525"/>
              <a:gd name="connsiteX44" fmla="*/ 316065 w 605945"/>
              <a:gd name="connsiteY44" fmla="*/ 378316 h 593525"/>
              <a:gd name="connsiteX45" fmla="*/ 239463 w 605945"/>
              <a:gd name="connsiteY45" fmla="*/ 301837 h 593525"/>
              <a:gd name="connsiteX46" fmla="*/ 236584 w 605945"/>
              <a:gd name="connsiteY46" fmla="*/ 298963 h 593525"/>
              <a:gd name="connsiteX47" fmla="*/ 204736 w 605945"/>
              <a:gd name="connsiteY47" fmla="*/ 285800 h 593525"/>
              <a:gd name="connsiteX48" fmla="*/ 175488 w 605945"/>
              <a:gd name="connsiteY48" fmla="*/ 296831 h 593525"/>
              <a:gd name="connsiteX49" fmla="*/ 90808 w 605945"/>
              <a:gd name="connsiteY49" fmla="*/ 381005 h 593525"/>
              <a:gd name="connsiteX50" fmla="*/ 80687 w 605945"/>
              <a:gd name="connsiteY50" fmla="*/ 397784 h 593525"/>
              <a:gd name="connsiteX51" fmla="*/ 0 w 605945"/>
              <a:gd name="connsiteY51" fmla="*/ 299056 h 593525"/>
              <a:gd name="connsiteX52" fmla="*/ 75952 w 605945"/>
              <a:gd name="connsiteY52" fmla="*/ 201812 h 593525"/>
              <a:gd name="connsiteX53" fmla="*/ 67317 w 605945"/>
              <a:gd name="connsiteY53" fmla="*/ 151660 h 593525"/>
              <a:gd name="connsiteX54" fmla="*/ 219221 w 605945"/>
              <a:gd name="connsiteY54" fmla="*/ 0 h 593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605945" h="593525">
                <a:moveTo>
                  <a:pt x="365903" y="356355"/>
                </a:moveTo>
                <a:lnTo>
                  <a:pt x="419279" y="356355"/>
                </a:lnTo>
                <a:cubicBezTo>
                  <a:pt x="430047" y="356355"/>
                  <a:pt x="438866" y="365160"/>
                  <a:pt x="438866" y="375911"/>
                </a:cubicBezTo>
                <a:lnTo>
                  <a:pt x="438866" y="482216"/>
                </a:lnTo>
                <a:lnTo>
                  <a:pt x="474698" y="482216"/>
                </a:lnTo>
                <a:cubicBezTo>
                  <a:pt x="480639" y="482216"/>
                  <a:pt x="486023" y="485830"/>
                  <a:pt x="488343" y="491298"/>
                </a:cubicBezTo>
                <a:cubicBezTo>
                  <a:pt x="490571" y="496766"/>
                  <a:pt x="489272" y="503069"/>
                  <a:pt x="485094" y="507239"/>
                </a:cubicBezTo>
                <a:lnTo>
                  <a:pt x="402942" y="589262"/>
                </a:lnTo>
                <a:cubicBezTo>
                  <a:pt x="400157" y="592135"/>
                  <a:pt x="396351" y="593525"/>
                  <a:pt x="392545" y="593525"/>
                </a:cubicBezTo>
                <a:cubicBezTo>
                  <a:pt x="388832" y="593525"/>
                  <a:pt x="385026" y="592135"/>
                  <a:pt x="382241" y="589262"/>
                </a:cubicBezTo>
                <a:lnTo>
                  <a:pt x="300088" y="507239"/>
                </a:lnTo>
                <a:cubicBezTo>
                  <a:pt x="295911" y="503069"/>
                  <a:pt x="294611" y="496766"/>
                  <a:pt x="296932" y="491298"/>
                </a:cubicBezTo>
                <a:cubicBezTo>
                  <a:pt x="299160" y="485830"/>
                  <a:pt x="304544" y="482216"/>
                  <a:pt x="310485" y="482216"/>
                </a:cubicBezTo>
                <a:lnTo>
                  <a:pt x="346316" y="482216"/>
                </a:lnTo>
                <a:lnTo>
                  <a:pt x="346316" y="375911"/>
                </a:lnTo>
                <a:cubicBezTo>
                  <a:pt x="346316" y="365160"/>
                  <a:pt x="355135" y="356355"/>
                  <a:pt x="365903" y="356355"/>
                </a:cubicBezTo>
                <a:close/>
                <a:moveTo>
                  <a:pt x="204710" y="315992"/>
                </a:moveTo>
                <a:cubicBezTo>
                  <a:pt x="208517" y="315992"/>
                  <a:pt x="212230" y="317475"/>
                  <a:pt x="215108" y="320257"/>
                </a:cubicBezTo>
                <a:lnTo>
                  <a:pt x="297271" y="402304"/>
                </a:lnTo>
                <a:cubicBezTo>
                  <a:pt x="301448" y="406568"/>
                  <a:pt x="302655" y="412872"/>
                  <a:pt x="300427" y="418342"/>
                </a:cubicBezTo>
                <a:cubicBezTo>
                  <a:pt x="298106" y="423812"/>
                  <a:pt x="292814" y="427335"/>
                  <a:pt x="286873" y="427335"/>
                </a:cubicBezTo>
                <a:lnTo>
                  <a:pt x="250944" y="427335"/>
                </a:lnTo>
                <a:lnTo>
                  <a:pt x="250944" y="533764"/>
                </a:lnTo>
                <a:cubicBezTo>
                  <a:pt x="250944" y="544519"/>
                  <a:pt x="242217" y="553233"/>
                  <a:pt x="231448" y="553233"/>
                </a:cubicBezTo>
                <a:lnTo>
                  <a:pt x="178065" y="553233"/>
                </a:lnTo>
                <a:cubicBezTo>
                  <a:pt x="167203" y="553233"/>
                  <a:pt x="158476" y="544519"/>
                  <a:pt x="158476" y="533764"/>
                </a:cubicBezTo>
                <a:lnTo>
                  <a:pt x="158476" y="427335"/>
                </a:lnTo>
                <a:lnTo>
                  <a:pt x="122548" y="427335"/>
                </a:lnTo>
                <a:cubicBezTo>
                  <a:pt x="116606" y="427335"/>
                  <a:pt x="111314" y="423812"/>
                  <a:pt x="108993" y="418342"/>
                </a:cubicBezTo>
                <a:cubicBezTo>
                  <a:pt x="106765" y="412872"/>
                  <a:pt x="107972" y="406568"/>
                  <a:pt x="112150" y="402304"/>
                </a:cubicBezTo>
                <a:lnTo>
                  <a:pt x="194312" y="320257"/>
                </a:lnTo>
                <a:cubicBezTo>
                  <a:pt x="197190" y="317475"/>
                  <a:pt x="200904" y="315992"/>
                  <a:pt x="204710" y="315992"/>
                </a:cubicBezTo>
                <a:close/>
                <a:moveTo>
                  <a:pt x="219221" y="0"/>
                </a:moveTo>
                <a:cubicBezTo>
                  <a:pt x="279574" y="0"/>
                  <a:pt x="331571" y="35319"/>
                  <a:pt x="356083" y="86213"/>
                </a:cubicBezTo>
                <a:cubicBezTo>
                  <a:pt x="373632" y="74254"/>
                  <a:pt x="394709" y="67209"/>
                  <a:pt x="417551" y="67209"/>
                </a:cubicBezTo>
                <a:cubicBezTo>
                  <a:pt x="477904" y="67209"/>
                  <a:pt x="526836" y="116063"/>
                  <a:pt x="526836" y="176319"/>
                </a:cubicBezTo>
                <a:cubicBezTo>
                  <a:pt x="526836" y="184569"/>
                  <a:pt x="525722" y="192542"/>
                  <a:pt x="523958" y="200236"/>
                </a:cubicBezTo>
                <a:cubicBezTo>
                  <a:pt x="570569" y="209135"/>
                  <a:pt x="605945" y="249924"/>
                  <a:pt x="605945" y="299056"/>
                </a:cubicBezTo>
                <a:cubicBezTo>
                  <a:pt x="605945" y="354677"/>
                  <a:pt x="560727" y="399823"/>
                  <a:pt x="505016" y="399823"/>
                </a:cubicBezTo>
                <a:lnTo>
                  <a:pt x="469176" y="399823"/>
                </a:lnTo>
                <a:lnTo>
                  <a:pt x="469176" y="375906"/>
                </a:lnTo>
                <a:cubicBezTo>
                  <a:pt x="469176" y="348466"/>
                  <a:pt x="446799" y="326125"/>
                  <a:pt x="419315" y="326125"/>
                </a:cubicBezTo>
                <a:lnTo>
                  <a:pt x="365926" y="326125"/>
                </a:lnTo>
                <a:cubicBezTo>
                  <a:pt x="338442" y="326125"/>
                  <a:pt x="316065" y="348466"/>
                  <a:pt x="316065" y="375906"/>
                </a:cubicBezTo>
                <a:lnTo>
                  <a:pt x="316065" y="378316"/>
                </a:lnTo>
                <a:lnTo>
                  <a:pt x="239463" y="301837"/>
                </a:lnTo>
                <a:lnTo>
                  <a:pt x="236584" y="298963"/>
                </a:lnTo>
                <a:cubicBezTo>
                  <a:pt x="228042" y="290435"/>
                  <a:pt x="216714" y="285800"/>
                  <a:pt x="204736" y="285800"/>
                </a:cubicBezTo>
                <a:cubicBezTo>
                  <a:pt x="193780" y="285800"/>
                  <a:pt x="183566" y="289786"/>
                  <a:pt x="175488" y="296831"/>
                </a:cubicBezTo>
                <a:cubicBezTo>
                  <a:pt x="174653" y="297573"/>
                  <a:pt x="90808" y="381005"/>
                  <a:pt x="90808" y="381005"/>
                </a:cubicBezTo>
                <a:cubicBezTo>
                  <a:pt x="85980" y="385825"/>
                  <a:pt x="82823" y="391665"/>
                  <a:pt x="80687" y="397784"/>
                </a:cubicBezTo>
                <a:cubicBezTo>
                  <a:pt x="34633" y="388421"/>
                  <a:pt x="0" y="347817"/>
                  <a:pt x="0" y="299056"/>
                </a:cubicBezTo>
                <a:cubicBezTo>
                  <a:pt x="0" y="252056"/>
                  <a:pt x="32405" y="212936"/>
                  <a:pt x="75952" y="201812"/>
                </a:cubicBezTo>
                <a:cubicBezTo>
                  <a:pt x="70474" y="186052"/>
                  <a:pt x="67317" y="169273"/>
                  <a:pt x="67317" y="151660"/>
                </a:cubicBezTo>
                <a:cubicBezTo>
                  <a:pt x="67317" y="67950"/>
                  <a:pt x="135284" y="0"/>
                  <a:pt x="21922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2" name="upload-to-cloud_88635">
            <a:extLst>
              <a:ext uri="{FF2B5EF4-FFF2-40B4-BE49-F238E27FC236}">
                <a16:creationId xmlns:a16="http://schemas.microsoft.com/office/drawing/2014/main" id="{C0E301FD-2A5E-4D3E-BFD3-E996179BFD5E}"/>
              </a:ext>
            </a:extLst>
          </p:cNvPr>
          <p:cNvSpPr>
            <a:spLocks noChangeAspect="1"/>
          </p:cNvSpPr>
          <p:nvPr/>
        </p:nvSpPr>
        <p:spPr bwMode="auto">
          <a:xfrm>
            <a:off x="2928438" y="5323540"/>
            <a:ext cx="438948" cy="324000"/>
          </a:xfrm>
          <a:custGeom>
            <a:avLst/>
            <a:gdLst>
              <a:gd name="connsiteX0" fmla="*/ 252875 w 609262"/>
              <a:gd name="connsiteY0" fmla="*/ 193279 h 449714"/>
              <a:gd name="connsiteX1" fmla="*/ 253313 w 609262"/>
              <a:gd name="connsiteY1" fmla="*/ 193279 h 449714"/>
              <a:gd name="connsiteX2" fmla="*/ 291596 w 609262"/>
              <a:gd name="connsiteY2" fmla="*/ 212283 h 449714"/>
              <a:gd name="connsiteX3" fmla="*/ 346942 w 609262"/>
              <a:gd name="connsiteY3" fmla="*/ 285893 h 449714"/>
              <a:gd name="connsiteX4" fmla="*/ 342786 w 609262"/>
              <a:gd name="connsiteY4" fmla="*/ 316473 h 449714"/>
              <a:gd name="connsiteX5" fmla="*/ 312159 w 609262"/>
              <a:gd name="connsiteY5" fmla="*/ 312104 h 449714"/>
              <a:gd name="connsiteX6" fmla="*/ 275189 w 609262"/>
              <a:gd name="connsiteY6" fmla="*/ 263176 h 449714"/>
              <a:gd name="connsiteX7" fmla="*/ 275407 w 609262"/>
              <a:gd name="connsiteY7" fmla="*/ 427871 h 449714"/>
              <a:gd name="connsiteX8" fmla="*/ 253531 w 609262"/>
              <a:gd name="connsiteY8" fmla="*/ 449714 h 449714"/>
              <a:gd name="connsiteX9" fmla="*/ 231655 w 609262"/>
              <a:gd name="connsiteY9" fmla="*/ 427871 h 449714"/>
              <a:gd name="connsiteX10" fmla="*/ 231437 w 609262"/>
              <a:gd name="connsiteY10" fmla="*/ 263613 h 449714"/>
              <a:gd name="connsiteX11" fmla="*/ 195779 w 609262"/>
              <a:gd name="connsiteY11" fmla="*/ 312104 h 449714"/>
              <a:gd name="connsiteX12" fmla="*/ 178059 w 609262"/>
              <a:gd name="connsiteY12" fmla="*/ 321060 h 449714"/>
              <a:gd name="connsiteX13" fmla="*/ 165152 w 609262"/>
              <a:gd name="connsiteY13" fmla="*/ 316910 h 449714"/>
              <a:gd name="connsiteX14" fmla="*/ 160558 w 609262"/>
              <a:gd name="connsiteY14" fmla="*/ 286330 h 449714"/>
              <a:gd name="connsiteX15" fmla="*/ 214592 w 609262"/>
              <a:gd name="connsiteY15" fmla="*/ 212719 h 449714"/>
              <a:gd name="connsiteX16" fmla="*/ 252875 w 609262"/>
              <a:gd name="connsiteY16" fmla="*/ 193279 h 449714"/>
              <a:gd name="connsiteX17" fmla="*/ 252893 w 609262"/>
              <a:gd name="connsiteY17" fmla="*/ 0 h 449714"/>
              <a:gd name="connsiteX18" fmla="*/ 349369 w 609262"/>
              <a:gd name="connsiteY18" fmla="*/ 39975 h 449714"/>
              <a:gd name="connsiteX19" fmla="*/ 387871 w 609262"/>
              <a:gd name="connsiteY19" fmla="*/ 114902 h 449714"/>
              <a:gd name="connsiteX20" fmla="*/ 472315 w 609262"/>
              <a:gd name="connsiteY20" fmla="*/ 114902 h 449714"/>
              <a:gd name="connsiteX21" fmla="*/ 609262 w 609262"/>
              <a:gd name="connsiteY21" fmla="*/ 251647 h 449714"/>
              <a:gd name="connsiteX22" fmla="*/ 472315 w 609262"/>
              <a:gd name="connsiteY22" fmla="*/ 388393 h 449714"/>
              <a:gd name="connsiteX23" fmla="*/ 315022 w 609262"/>
              <a:gd name="connsiteY23" fmla="*/ 388393 h 449714"/>
              <a:gd name="connsiteX24" fmla="*/ 293146 w 609262"/>
              <a:gd name="connsiteY24" fmla="*/ 366549 h 449714"/>
              <a:gd name="connsiteX25" fmla="*/ 315022 w 609262"/>
              <a:gd name="connsiteY25" fmla="*/ 344704 h 449714"/>
              <a:gd name="connsiteX26" fmla="*/ 472315 w 609262"/>
              <a:gd name="connsiteY26" fmla="*/ 344704 h 449714"/>
              <a:gd name="connsiteX27" fmla="*/ 565509 w 609262"/>
              <a:gd name="connsiteY27" fmla="*/ 251647 h 449714"/>
              <a:gd name="connsiteX28" fmla="*/ 472315 w 609262"/>
              <a:gd name="connsiteY28" fmla="*/ 158590 h 449714"/>
              <a:gd name="connsiteX29" fmla="*/ 367964 w 609262"/>
              <a:gd name="connsiteY29" fmla="*/ 158590 h 449714"/>
              <a:gd name="connsiteX30" fmla="*/ 346087 w 609262"/>
              <a:gd name="connsiteY30" fmla="*/ 136964 h 449714"/>
              <a:gd name="connsiteX31" fmla="*/ 252893 w 609262"/>
              <a:gd name="connsiteY31" fmla="*/ 43689 h 449714"/>
              <a:gd name="connsiteX32" fmla="*/ 159699 w 609262"/>
              <a:gd name="connsiteY32" fmla="*/ 136746 h 449714"/>
              <a:gd name="connsiteX33" fmla="*/ 137822 w 609262"/>
              <a:gd name="connsiteY33" fmla="*/ 158590 h 449714"/>
              <a:gd name="connsiteX34" fmla="*/ 137166 w 609262"/>
              <a:gd name="connsiteY34" fmla="*/ 158590 h 449714"/>
              <a:gd name="connsiteX35" fmla="*/ 43753 w 609262"/>
              <a:gd name="connsiteY35" fmla="*/ 251647 h 449714"/>
              <a:gd name="connsiteX36" fmla="*/ 136947 w 609262"/>
              <a:gd name="connsiteY36" fmla="*/ 344704 h 449714"/>
              <a:gd name="connsiteX37" fmla="*/ 189670 w 609262"/>
              <a:gd name="connsiteY37" fmla="*/ 344704 h 449714"/>
              <a:gd name="connsiteX38" fmla="*/ 211546 w 609262"/>
              <a:gd name="connsiteY38" fmla="*/ 366549 h 449714"/>
              <a:gd name="connsiteX39" fmla="*/ 189670 w 609262"/>
              <a:gd name="connsiteY39" fmla="*/ 388393 h 449714"/>
              <a:gd name="connsiteX40" fmla="*/ 136947 w 609262"/>
              <a:gd name="connsiteY40" fmla="*/ 388393 h 449714"/>
              <a:gd name="connsiteX41" fmla="*/ 0 w 609262"/>
              <a:gd name="connsiteY41" fmla="*/ 251647 h 449714"/>
              <a:gd name="connsiteX42" fmla="*/ 40253 w 609262"/>
              <a:gd name="connsiteY42" fmla="*/ 155314 h 449714"/>
              <a:gd name="connsiteX43" fmla="*/ 117477 w 609262"/>
              <a:gd name="connsiteY43" fmla="*/ 116431 h 449714"/>
              <a:gd name="connsiteX44" fmla="*/ 252893 w 609262"/>
              <a:gd name="connsiteY44" fmla="*/ 0 h 4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609262" h="449714">
                <a:moveTo>
                  <a:pt x="252875" y="193279"/>
                </a:moveTo>
                <a:lnTo>
                  <a:pt x="253313" y="193279"/>
                </a:lnTo>
                <a:cubicBezTo>
                  <a:pt x="268407" y="193279"/>
                  <a:pt x="282408" y="200269"/>
                  <a:pt x="291596" y="212283"/>
                </a:cubicBezTo>
                <a:lnTo>
                  <a:pt x="346942" y="285893"/>
                </a:lnTo>
                <a:cubicBezTo>
                  <a:pt x="354380" y="295504"/>
                  <a:pt x="352411" y="309265"/>
                  <a:pt x="342786" y="316473"/>
                </a:cubicBezTo>
                <a:cubicBezTo>
                  <a:pt x="333160" y="323681"/>
                  <a:pt x="319378" y="321715"/>
                  <a:pt x="312159" y="312104"/>
                </a:cubicBezTo>
                <a:lnTo>
                  <a:pt x="275189" y="263176"/>
                </a:lnTo>
                <a:lnTo>
                  <a:pt x="275407" y="427871"/>
                </a:lnTo>
                <a:cubicBezTo>
                  <a:pt x="275407" y="439885"/>
                  <a:pt x="265563" y="449714"/>
                  <a:pt x="253531" y="449714"/>
                </a:cubicBezTo>
                <a:cubicBezTo>
                  <a:pt x="241500" y="449714"/>
                  <a:pt x="231655" y="439885"/>
                  <a:pt x="231655" y="427871"/>
                </a:cubicBezTo>
                <a:lnTo>
                  <a:pt x="231437" y="263613"/>
                </a:lnTo>
                <a:lnTo>
                  <a:pt x="195779" y="312104"/>
                </a:lnTo>
                <a:cubicBezTo>
                  <a:pt x="191403" y="318002"/>
                  <a:pt x="184841" y="321060"/>
                  <a:pt x="178059" y="321060"/>
                </a:cubicBezTo>
                <a:cubicBezTo>
                  <a:pt x="173684" y="321060"/>
                  <a:pt x="169090" y="319749"/>
                  <a:pt x="165152" y="316910"/>
                </a:cubicBezTo>
                <a:cubicBezTo>
                  <a:pt x="155527" y="309702"/>
                  <a:pt x="153339" y="296159"/>
                  <a:pt x="160558" y="286330"/>
                </a:cubicBezTo>
                <a:lnTo>
                  <a:pt x="214592" y="212719"/>
                </a:lnTo>
                <a:cubicBezTo>
                  <a:pt x="223561" y="200487"/>
                  <a:pt x="237562" y="193279"/>
                  <a:pt x="252875" y="193279"/>
                </a:cubicBezTo>
                <a:close/>
                <a:moveTo>
                  <a:pt x="252893" y="0"/>
                </a:moveTo>
                <a:cubicBezTo>
                  <a:pt x="289427" y="0"/>
                  <a:pt x="323773" y="14199"/>
                  <a:pt x="349369" y="39975"/>
                </a:cubicBezTo>
                <a:cubicBezTo>
                  <a:pt x="369932" y="60509"/>
                  <a:pt x="383277" y="86504"/>
                  <a:pt x="387871" y="114902"/>
                </a:cubicBezTo>
                <a:lnTo>
                  <a:pt x="472315" y="114902"/>
                </a:lnTo>
                <a:cubicBezTo>
                  <a:pt x="547789" y="114902"/>
                  <a:pt x="609262" y="176284"/>
                  <a:pt x="609262" y="251647"/>
                </a:cubicBezTo>
                <a:cubicBezTo>
                  <a:pt x="609262" y="327011"/>
                  <a:pt x="547789" y="388393"/>
                  <a:pt x="472315" y="388393"/>
                </a:cubicBezTo>
                <a:lnTo>
                  <a:pt x="315022" y="388393"/>
                </a:lnTo>
                <a:cubicBezTo>
                  <a:pt x="302990" y="388393"/>
                  <a:pt x="293146" y="378782"/>
                  <a:pt x="293146" y="366549"/>
                </a:cubicBezTo>
                <a:cubicBezTo>
                  <a:pt x="293146" y="354534"/>
                  <a:pt x="302990" y="344704"/>
                  <a:pt x="315022" y="344704"/>
                </a:cubicBezTo>
                <a:lnTo>
                  <a:pt x="472315" y="344704"/>
                </a:lnTo>
                <a:cubicBezTo>
                  <a:pt x="523725" y="344704"/>
                  <a:pt x="565509" y="302982"/>
                  <a:pt x="565509" y="251647"/>
                </a:cubicBezTo>
                <a:cubicBezTo>
                  <a:pt x="565509" y="200313"/>
                  <a:pt x="523725" y="158590"/>
                  <a:pt x="472315" y="158590"/>
                </a:cubicBezTo>
                <a:lnTo>
                  <a:pt x="367964" y="158590"/>
                </a:lnTo>
                <a:cubicBezTo>
                  <a:pt x="356150" y="158590"/>
                  <a:pt x="346306" y="148979"/>
                  <a:pt x="346087" y="136964"/>
                </a:cubicBezTo>
                <a:cubicBezTo>
                  <a:pt x="345431" y="84756"/>
                  <a:pt x="304303" y="43689"/>
                  <a:pt x="252893" y="43689"/>
                </a:cubicBezTo>
                <a:cubicBezTo>
                  <a:pt x="201483" y="43689"/>
                  <a:pt x="159699" y="85412"/>
                  <a:pt x="159699" y="136746"/>
                </a:cubicBezTo>
                <a:cubicBezTo>
                  <a:pt x="159699" y="148760"/>
                  <a:pt x="149854" y="158590"/>
                  <a:pt x="137822" y="158590"/>
                </a:cubicBezTo>
                <a:lnTo>
                  <a:pt x="137166" y="158590"/>
                </a:lnTo>
                <a:cubicBezTo>
                  <a:pt x="84881" y="159464"/>
                  <a:pt x="43753" y="200313"/>
                  <a:pt x="43753" y="251647"/>
                </a:cubicBezTo>
                <a:cubicBezTo>
                  <a:pt x="43753" y="302982"/>
                  <a:pt x="85537" y="344704"/>
                  <a:pt x="136947" y="344704"/>
                </a:cubicBezTo>
                <a:lnTo>
                  <a:pt x="189670" y="344704"/>
                </a:lnTo>
                <a:cubicBezTo>
                  <a:pt x="201702" y="344704"/>
                  <a:pt x="211546" y="354534"/>
                  <a:pt x="211546" y="366549"/>
                </a:cubicBezTo>
                <a:cubicBezTo>
                  <a:pt x="211546" y="378782"/>
                  <a:pt x="201702" y="388393"/>
                  <a:pt x="189670" y="388393"/>
                </a:cubicBezTo>
                <a:lnTo>
                  <a:pt x="136947" y="388393"/>
                </a:lnTo>
                <a:cubicBezTo>
                  <a:pt x="61473" y="388393"/>
                  <a:pt x="0" y="327011"/>
                  <a:pt x="0" y="251647"/>
                </a:cubicBezTo>
                <a:cubicBezTo>
                  <a:pt x="0" y="215167"/>
                  <a:pt x="14220" y="181090"/>
                  <a:pt x="40253" y="155314"/>
                </a:cubicBezTo>
                <a:cubicBezTo>
                  <a:pt x="61254" y="134343"/>
                  <a:pt x="88163" y="120800"/>
                  <a:pt x="117477" y="116431"/>
                </a:cubicBezTo>
                <a:cubicBezTo>
                  <a:pt x="127322" y="50679"/>
                  <a:pt x="184419" y="0"/>
                  <a:pt x="25289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3" name="database-analysis_83759">
            <a:extLst>
              <a:ext uri="{FF2B5EF4-FFF2-40B4-BE49-F238E27FC236}">
                <a16:creationId xmlns:a16="http://schemas.microsoft.com/office/drawing/2014/main" id="{52FC2C93-58A7-4F49-9762-59B387C7BC3D}"/>
              </a:ext>
            </a:extLst>
          </p:cNvPr>
          <p:cNvSpPr>
            <a:spLocks noChangeAspect="1"/>
          </p:cNvSpPr>
          <p:nvPr/>
        </p:nvSpPr>
        <p:spPr bwMode="auto">
          <a:xfrm>
            <a:off x="7601177" y="3245485"/>
            <a:ext cx="370501" cy="324000"/>
          </a:xfrm>
          <a:custGeom>
            <a:avLst/>
            <a:gdLst>
              <a:gd name="connsiteX0" fmla="*/ 501508 w 606086"/>
              <a:gd name="connsiteY0" fmla="*/ 493394 h 530017"/>
              <a:gd name="connsiteX1" fmla="*/ 606086 w 606086"/>
              <a:gd name="connsiteY1" fmla="*/ 493394 h 530017"/>
              <a:gd name="connsiteX2" fmla="*/ 606086 w 606086"/>
              <a:gd name="connsiteY2" fmla="*/ 530017 h 530017"/>
              <a:gd name="connsiteX3" fmla="*/ 501508 w 606086"/>
              <a:gd name="connsiteY3" fmla="*/ 530017 h 530017"/>
              <a:gd name="connsiteX4" fmla="*/ 347981 w 606086"/>
              <a:gd name="connsiteY4" fmla="*/ 417155 h 530017"/>
              <a:gd name="connsiteX5" fmla="*/ 342723 w 606086"/>
              <a:gd name="connsiteY5" fmla="*/ 424673 h 530017"/>
              <a:gd name="connsiteX6" fmla="*/ 424098 w 606086"/>
              <a:gd name="connsiteY6" fmla="*/ 450210 h 530017"/>
              <a:gd name="connsiteX7" fmla="*/ 505592 w 606086"/>
              <a:gd name="connsiteY7" fmla="*/ 424673 h 530017"/>
              <a:gd name="connsiteX8" fmla="*/ 500335 w 606086"/>
              <a:gd name="connsiteY8" fmla="*/ 417155 h 530017"/>
              <a:gd name="connsiteX9" fmla="*/ 424098 w 606086"/>
              <a:gd name="connsiteY9" fmla="*/ 431594 h 530017"/>
              <a:gd name="connsiteX10" fmla="*/ 347981 w 606086"/>
              <a:gd name="connsiteY10" fmla="*/ 417155 h 530017"/>
              <a:gd name="connsiteX11" fmla="*/ 107681 w 606086"/>
              <a:gd name="connsiteY11" fmla="*/ 405818 h 530017"/>
              <a:gd name="connsiteX12" fmla="*/ 101826 w 606086"/>
              <a:gd name="connsiteY12" fmla="*/ 414171 h 530017"/>
              <a:gd name="connsiteX13" fmla="*/ 191804 w 606086"/>
              <a:gd name="connsiteY13" fmla="*/ 442454 h 530017"/>
              <a:gd name="connsiteX14" fmla="*/ 281782 w 606086"/>
              <a:gd name="connsiteY14" fmla="*/ 414171 h 530017"/>
              <a:gd name="connsiteX15" fmla="*/ 275927 w 606086"/>
              <a:gd name="connsiteY15" fmla="*/ 405818 h 530017"/>
              <a:gd name="connsiteX16" fmla="*/ 191804 w 606086"/>
              <a:gd name="connsiteY16" fmla="*/ 421809 h 530017"/>
              <a:gd name="connsiteX17" fmla="*/ 107681 w 606086"/>
              <a:gd name="connsiteY17" fmla="*/ 405818 h 530017"/>
              <a:gd name="connsiteX18" fmla="*/ 347981 w 606086"/>
              <a:gd name="connsiteY18" fmla="*/ 355220 h 530017"/>
              <a:gd name="connsiteX19" fmla="*/ 342723 w 606086"/>
              <a:gd name="connsiteY19" fmla="*/ 362738 h 530017"/>
              <a:gd name="connsiteX20" fmla="*/ 424098 w 606086"/>
              <a:gd name="connsiteY20" fmla="*/ 388395 h 530017"/>
              <a:gd name="connsiteX21" fmla="*/ 505592 w 606086"/>
              <a:gd name="connsiteY21" fmla="*/ 362738 h 530017"/>
              <a:gd name="connsiteX22" fmla="*/ 500335 w 606086"/>
              <a:gd name="connsiteY22" fmla="*/ 355220 h 530017"/>
              <a:gd name="connsiteX23" fmla="*/ 424098 w 606086"/>
              <a:gd name="connsiteY23" fmla="*/ 369779 h 530017"/>
              <a:gd name="connsiteX24" fmla="*/ 347981 w 606086"/>
              <a:gd name="connsiteY24" fmla="*/ 355220 h 530017"/>
              <a:gd name="connsiteX25" fmla="*/ 306278 w 606086"/>
              <a:gd name="connsiteY25" fmla="*/ 338752 h 530017"/>
              <a:gd name="connsiteX26" fmla="*/ 307114 w 606086"/>
              <a:gd name="connsiteY26" fmla="*/ 345793 h 530017"/>
              <a:gd name="connsiteX27" fmla="*/ 307114 w 606086"/>
              <a:gd name="connsiteY27" fmla="*/ 362500 h 530017"/>
              <a:gd name="connsiteX28" fmla="*/ 319661 w 606086"/>
              <a:gd name="connsiteY28" fmla="*/ 362977 h 530017"/>
              <a:gd name="connsiteX29" fmla="*/ 319661 w 606086"/>
              <a:gd name="connsiteY29" fmla="*/ 362738 h 530017"/>
              <a:gd name="connsiteX30" fmla="*/ 328623 w 606086"/>
              <a:gd name="connsiteY30" fmla="*/ 342213 h 530017"/>
              <a:gd name="connsiteX31" fmla="*/ 326114 w 606086"/>
              <a:gd name="connsiteY31" fmla="*/ 339349 h 530017"/>
              <a:gd name="connsiteX32" fmla="*/ 324680 w 606086"/>
              <a:gd name="connsiteY32" fmla="*/ 339349 h 530017"/>
              <a:gd name="connsiteX33" fmla="*/ 306278 w 606086"/>
              <a:gd name="connsiteY33" fmla="*/ 338752 h 530017"/>
              <a:gd name="connsiteX34" fmla="*/ 107681 w 606086"/>
              <a:gd name="connsiteY34" fmla="*/ 337439 h 530017"/>
              <a:gd name="connsiteX35" fmla="*/ 101826 w 606086"/>
              <a:gd name="connsiteY35" fmla="*/ 345793 h 530017"/>
              <a:gd name="connsiteX36" fmla="*/ 191804 w 606086"/>
              <a:gd name="connsiteY36" fmla="*/ 374075 h 530017"/>
              <a:gd name="connsiteX37" fmla="*/ 281782 w 606086"/>
              <a:gd name="connsiteY37" fmla="*/ 345793 h 530017"/>
              <a:gd name="connsiteX38" fmla="*/ 275927 w 606086"/>
              <a:gd name="connsiteY38" fmla="*/ 337439 h 530017"/>
              <a:gd name="connsiteX39" fmla="*/ 191804 w 606086"/>
              <a:gd name="connsiteY39" fmla="*/ 353550 h 530017"/>
              <a:gd name="connsiteX40" fmla="*/ 107681 w 606086"/>
              <a:gd name="connsiteY40" fmla="*/ 337439 h 530017"/>
              <a:gd name="connsiteX41" fmla="*/ 347981 w 606086"/>
              <a:gd name="connsiteY41" fmla="*/ 293405 h 530017"/>
              <a:gd name="connsiteX42" fmla="*/ 342723 w 606086"/>
              <a:gd name="connsiteY42" fmla="*/ 300923 h 530017"/>
              <a:gd name="connsiteX43" fmla="*/ 424098 w 606086"/>
              <a:gd name="connsiteY43" fmla="*/ 326580 h 530017"/>
              <a:gd name="connsiteX44" fmla="*/ 505592 w 606086"/>
              <a:gd name="connsiteY44" fmla="*/ 300923 h 530017"/>
              <a:gd name="connsiteX45" fmla="*/ 500335 w 606086"/>
              <a:gd name="connsiteY45" fmla="*/ 293405 h 530017"/>
              <a:gd name="connsiteX46" fmla="*/ 424098 w 606086"/>
              <a:gd name="connsiteY46" fmla="*/ 307845 h 530017"/>
              <a:gd name="connsiteX47" fmla="*/ 347981 w 606086"/>
              <a:gd name="connsiteY47" fmla="*/ 293405 h 530017"/>
              <a:gd name="connsiteX48" fmla="*/ 107681 w 606086"/>
              <a:gd name="connsiteY48" fmla="*/ 269180 h 530017"/>
              <a:gd name="connsiteX49" fmla="*/ 101826 w 606086"/>
              <a:gd name="connsiteY49" fmla="*/ 277414 h 530017"/>
              <a:gd name="connsiteX50" fmla="*/ 191804 w 606086"/>
              <a:gd name="connsiteY50" fmla="*/ 305816 h 530017"/>
              <a:gd name="connsiteX51" fmla="*/ 281782 w 606086"/>
              <a:gd name="connsiteY51" fmla="*/ 277414 h 530017"/>
              <a:gd name="connsiteX52" fmla="*/ 275927 w 606086"/>
              <a:gd name="connsiteY52" fmla="*/ 269180 h 530017"/>
              <a:gd name="connsiteX53" fmla="*/ 191804 w 606086"/>
              <a:gd name="connsiteY53" fmla="*/ 285171 h 530017"/>
              <a:gd name="connsiteX54" fmla="*/ 107681 w 606086"/>
              <a:gd name="connsiteY54" fmla="*/ 269180 h 530017"/>
              <a:gd name="connsiteX55" fmla="*/ 301259 w 606086"/>
              <a:gd name="connsiteY55" fmla="*/ 259634 h 530017"/>
              <a:gd name="connsiteX56" fmla="*/ 307114 w 606086"/>
              <a:gd name="connsiteY56" fmla="*/ 277414 h 530017"/>
              <a:gd name="connsiteX57" fmla="*/ 307114 w 606086"/>
              <a:gd name="connsiteY57" fmla="*/ 283739 h 530017"/>
              <a:gd name="connsiteX58" fmla="*/ 324680 w 606086"/>
              <a:gd name="connsiteY58" fmla="*/ 284336 h 530017"/>
              <a:gd name="connsiteX59" fmla="*/ 325277 w 606086"/>
              <a:gd name="connsiteY59" fmla="*/ 284336 h 530017"/>
              <a:gd name="connsiteX60" fmla="*/ 328623 w 606086"/>
              <a:gd name="connsiteY60" fmla="*/ 280278 h 530017"/>
              <a:gd name="connsiteX61" fmla="*/ 319781 w 606086"/>
              <a:gd name="connsiteY61" fmla="*/ 264646 h 530017"/>
              <a:gd name="connsiteX62" fmla="*/ 319781 w 606086"/>
              <a:gd name="connsiteY62" fmla="*/ 264049 h 530017"/>
              <a:gd name="connsiteX63" fmla="*/ 319781 w 606086"/>
              <a:gd name="connsiteY63" fmla="*/ 260588 h 530017"/>
              <a:gd name="connsiteX64" fmla="*/ 301259 w 606086"/>
              <a:gd name="connsiteY64" fmla="*/ 259634 h 530017"/>
              <a:gd name="connsiteX65" fmla="*/ 424098 w 606086"/>
              <a:gd name="connsiteY65" fmla="*/ 213451 h 530017"/>
              <a:gd name="connsiteX66" fmla="*/ 342723 w 606086"/>
              <a:gd name="connsiteY66" fmla="*/ 238989 h 530017"/>
              <a:gd name="connsiteX67" fmla="*/ 424098 w 606086"/>
              <a:gd name="connsiteY67" fmla="*/ 264646 h 530017"/>
              <a:gd name="connsiteX68" fmla="*/ 505592 w 606086"/>
              <a:gd name="connsiteY68" fmla="*/ 238989 h 530017"/>
              <a:gd name="connsiteX69" fmla="*/ 424098 w 606086"/>
              <a:gd name="connsiteY69" fmla="*/ 213451 h 530017"/>
              <a:gd name="connsiteX70" fmla="*/ 191804 w 606086"/>
              <a:gd name="connsiteY70" fmla="*/ 180754 h 530017"/>
              <a:gd name="connsiteX71" fmla="*/ 101826 w 606086"/>
              <a:gd name="connsiteY71" fmla="*/ 209155 h 530017"/>
              <a:gd name="connsiteX72" fmla="*/ 191804 w 606086"/>
              <a:gd name="connsiteY72" fmla="*/ 237437 h 530017"/>
              <a:gd name="connsiteX73" fmla="*/ 281782 w 606086"/>
              <a:gd name="connsiteY73" fmla="*/ 209155 h 530017"/>
              <a:gd name="connsiteX74" fmla="*/ 191804 w 606086"/>
              <a:gd name="connsiteY74" fmla="*/ 180754 h 530017"/>
              <a:gd name="connsiteX75" fmla="*/ 421708 w 606086"/>
              <a:gd name="connsiteY75" fmla="*/ 163331 h 530017"/>
              <a:gd name="connsiteX76" fmla="*/ 324680 w 606086"/>
              <a:gd name="connsiteY76" fmla="*/ 181828 h 530017"/>
              <a:gd name="connsiteX77" fmla="*/ 289668 w 606086"/>
              <a:gd name="connsiteY77" fmla="*/ 179680 h 530017"/>
              <a:gd name="connsiteX78" fmla="*/ 306876 w 606086"/>
              <a:gd name="connsiteY78" fmla="*/ 204978 h 530017"/>
              <a:gd name="connsiteX79" fmla="*/ 324680 w 606086"/>
              <a:gd name="connsiteY79" fmla="*/ 205575 h 530017"/>
              <a:gd name="connsiteX80" fmla="*/ 428400 w 606086"/>
              <a:gd name="connsiteY80" fmla="*/ 172997 h 530017"/>
              <a:gd name="connsiteX81" fmla="*/ 421708 w 606086"/>
              <a:gd name="connsiteY81" fmla="*/ 163331 h 530017"/>
              <a:gd name="connsiteX82" fmla="*/ 0 w 606086"/>
              <a:gd name="connsiteY82" fmla="*/ 115939 h 530017"/>
              <a:gd name="connsiteX83" fmla="*/ 105989 w 606086"/>
              <a:gd name="connsiteY83" fmla="*/ 115939 h 530017"/>
              <a:gd name="connsiteX84" fmla="*/ 105989 w 606086"/>
              <a:gd name="connsiteY84" fmla="*/ 153903 h 530017"/>
              <a:gd name="connsiteX85" fmla="*/ 0 w 606086"/>
              <a:gd name="connsiteY85" fmla="*/ 153903 h 530017"/>
              <a:gd name="connsiteX86" fmla="*/ 324680 w 606086"/>
              <a:gd name="connsiteY86" fmla="*/ 61539 h 530017"/>
              <a:gd name="connsiteX87" fmla="*/ 221080 w 606086"/>
              <a:gd name="connsiteY87" fmla="*/ 94236 h 530017"/>
              <a:gd name="connsiteX88" fmla="*/ 324680 w 606086"/>
              <a:gd name="connsiteY88" fmla="*/ 126815 h 530017"/>
              <a:gd name="connsiteX89" fmla="*/ 428400 w 606086"/>
              <a:gd name="connsiteY89" fmla="*/ 94236 h 530017"/>
              <a:gd name="connsiteX90" fmla="*/ 324680 w 606086"/>
              <a:gd name="connsiteY90" fmla="*/ 61539 h 530017"/>
              <a:gd name="connsiteX91" fmla="*/ 400558 w 606086"/>
              <a:gd name="connsiteY91" fmla="*/ 15595 h 530017"/>
              <a:gd name="connsiteX92" fmla="*/ 434136 w 606086"/>
              <a:gd name="connsiteY92" fmla="*/ 15595 h 530017"/>
              <a:gd name="connsiteX93" fmla="*/ 434136 w 606086"/>
              <a:gd name="connsiteY93" fmla="*/ 22397 h 530017"/>
              <a:gd name="connsiteX94" fmla="*/ 404023 w 606086"/>
              <a:gd name="connsiteY94" fmla="*/ 22397 h 530017"/>
              <a:gd name="connsiteX95" fmla="*/ 390760 w 606086"/>
              <a:gd name="connsiteY95" fmla="*/ 40178 h 530017"/>
              <a:gd name="connsiteX96" fmla="*/ 457676 w 606086"/>
              <a:gd name="connsiteY96" fmla="*/ 94236 h 530017"/>
              <a:gd name="connsiteX97" fmla="*/ 457676 w 606086"/>
              <a:gd name="connsiteY97" fmla="*/ 126695 h 530017"/>
              <a:gd name="connsiteX98" fmla="*/ 446324 w 606086"/>
              <a:gd name="connsiteY98" fmla="*/ 146743 h 530017"/>
              <a:gd name="connsiteX99" fmla="*/ 457676 w 606086"/>
              <a:gd name="connsiteY99" fmla="*/ 172997 h 530017"/>
              <a:gd name="connsiteX100" fmla="*/ 457676 w 606086"/>
              <a:gd name="connsiteY100" fmla="*/ 192926 h 530017"/>
              <a:gd name="connsiteX101" fmla="*/ 528535 w 606086"/>
              <a:gd name="connsiteY101" fmla="*/ 238989 h 530017"/>
              <a:gd name="connsiteX102" fmla="*/ 528535 w 606086"/>
              <a:gd name="connsiteY102" fmla="*/ 264646 h 530017"/>
              <a:gd name="connsiteX103" fmla="*/ 519693 w 606086"/>
              <a:gd name="connsiteY103" fmla="*/ 280398 h 530017"/>
              <a:gd name="connsiteX104" fmla="*/ 528535 w 606086"/>
              <a:gd name="connsiteY104" fmla="*/ 300923 h 530017"/>
              <a:gd name="connsiteX105" fmla="*/ 528535 w 606086"/>
              <a:gd name="connsiteY105" fmla="*/ 326461 h 530017"/>
              <a:gd name="connsiteX106" fmla="*/ 519693 w 606086"/>
              <a:gd name="connsiteY106" fmla="*/ 342213 h 530017"/>
              <a:gd name="connsiteX107" fmla="*/ 528535 w 606086"/>
              <a:gd name="connsiteY107" fmla="*/ 362738 h 530017"/>
              <a:gd name="connsiteX108" fmla="*/ 528535 w 606086"/>
              <a:gd name="connsiteY108" fmla="*/ 388395 h 530017"/>
              <a:gd name="connsiteX109" fmla="*/ 519693 w 606086"/>
              <a:gd name="connsiteY109" fmla="*/ 404028 h 530017"/>
              <a:gd name="connsiteX110" fmla="*/ 528535 w 606086"/>
              <a:gd name="connsiteY110" fmla="*/ 424673 h 530017"/>
              <a:gd name="connsiteX111" fmla="*/ 528535 w 606086"/>
              <a:gd name="connsiteY111" fmla="*/ 450210 h 530017"/>
              <a:gd name="connsiteX112" fmla="*/ 451462 w 606086"/>
              <a:gd name="connsiteY112" fmla="*/ 491858 h 530017"/>
              <a:gd name="connsiteX113" fmla="*/ 463650 w 606086"/>
              <a:gd name="connsiteY113" fmla="*/ 508326 h 530017"/>
              <a:gd name="connsiteX114" fmla="*/ 493882 w 606086"/>
              <a:gd name="connsiteY114" fmla="*/ 508326 h 530017"/>
              <a:gd name="connsiteX115" fmla="*/ 493882 w 606086"/>
              <a:gd name="connsiteY115" fmla="*/ 515128 h 530017"/>
              <a:gd name="connsiteX116" fmla="*/ 460185 w 606086"/>
              <a:gd name="connsiteY116" fmla="*/ 515128 h 530017"/>
              <a:gd name="connsiteX117" fmla="*/ 443575 w 606086"/>
              <a:gd name="connsiteY117" fmla="*/ 492693 h 530017"/>
              <a:gd name="connsiteX118" fmla="*/ 424098 w 606086"/>
              <a:gd name="connsiteY118" fmla="*/ 493529 h 530017"/>
              <a:gd name="connsiteX119" fmla="*/ 319781 w 606086"/>
              <a:gd name="connsiteY119" fmla="*/ 450210 h 530017"/>
              <a:gd name="connsiteX120" fmla="*/ 319781 w 606086"/>
              <a:gd name="connsiteY120" fmla="*/ 449614 h 530017"/>
              <a:gd name="connsiteX121" fmla="*/ 319781 w 606086"/>
              <a:gd name="connsiteY121" fmla="*/ 424673 h 530017"/>
              <a:gd name="connsiteX122" fmla="*/ 320617 w 606086"/>
              <a:gd name="connsiteY122" fmla="*/ 418109 h 530017"/>
              <a:gd name="connsiteX123" fmla="*/ 307114 w 606086"/>
              <a:gd name="connsiteY123" fmla="*/ 417513 h 530017"/>
              <a:gd name="connsiteX124" fmla="*/ 307114 w 606086"/>
              <a:gd name="connsiteY124" fmla="*/ 442334 h 530017"/>
              <a:gd name="connsiteX125" fmla="*/ 191804 w 606086"/>
              <a:gd name="connsiteY125" fmla="*/ 490187 h 530017"/>
              <a:gd name="connsiteX126" fmla="*/ 76493 w 606086"/>
              <a:gd name="connsiteY126" fmla="*/ 442334 h 530017"/>
              <a:gd name="connsiteX127" fmla="*/ 76493 w 606086"/>
              <a:gd name="connsiteY127" fmla="*/ 441857 h 530017"/>
              <a:gd name="connsiteX128" fmla="*/ 76493 w 606086"/>
              <a:gd name="connsiteY128" fmla="*/ 414171 h 530017"/>
              <a:gd name="connsiteX129" fmla="*/ 86291 w 606086"/>
              <a:gd name="connsiteY129" fmla="*/ 391379 h 530017"/>
              <a:gd name="connsiteX130" fmla="*/ 76493 w 606086"/>
              <a:gd name="connsiteY130" fmla="*/ 374075 h 530017"/>
              <a:gd name="connsiteX131" fmla="*/ 76493 w 606086"/>
              <a:gd name="connsiteY131" fmla="*/ 373478 h 530017"/>
              <a:gd name="connsiteX132" fmla="*/ 76493 w 606086"/>
              <a:gd name="connsiteY132" fmla="*/ 345793 h 530017"/>
              <a:gd name="connsiteX133" fmla="*/ 86291 w 606086"/>
              <a:gd name="connsiteY133" fmla="*/ 323000 h 530017"/>
              <a:gd name="connsiteX134" fmla="*/ 76493 w 606086"/>
              <a:gd name="connsiteY134" fmla="*/ 305697 h 530017"/>
              <a:gd name="connsiteX135" fmla="*/ 76493 w 606086"/>
              <a:gd name="connsiteY135" fmla="*/ 305100 h 530017"/>
              <a:gd name="connsiteX136" fmla="*/ 76493 w 606086"/>
              <a:gd name="connsiteY136" fmla="*/ 277414 h 530017"/>
              <a:gd name="connsiteX137" fmla="*/ 86291 w 606086"/>
              <a:gd name="connsiteY137" fmla="*/ 254741 h 530017"/>
              <a:gd name="connsiteX138" fmla="*/ 76493 w 606086"/>
              <a:gd name="connsiteY138" fmla="*/ 237318 h 530017"/>
              <a:gd name="connsiteX139" fmla="*/ 76493 w 606086"/>
              <a:gd name="connsiteY139" fmla="*/ 236841 h 530017"/>
              <a:gd name="connsiteX140" fmla="*/ 76493 w 606086"/>
              <a:gd name="connsiteY140" fmla="*/ 209155 h 530017"/>
              <a:gd name="connsiteX141" fmla="*/ 158585 w 606086"/>
              <a:gd name="connsiteY141" fmla="*/ 157603 h 530017"/>
              <a:gd name="connsiteX142" fmla="*/ 144246 w 606086"/>
              <a:gd name="connsiteY142" fmla="*/ 138390 h 530017"/>
              <a:gd name="connsiteX143" fmla="*/ 114133 w 606086"/>
              <a:gd name="connsiteY143" fmla="*/ 138390 h 530017"/>
              <a:gd name="connsiteX144" fmla="*/ 114133 w 606086"/>
              <a:gd name="connsiteY144" fmla="*/ 131588 h 530017"/>
              <a:gd name="connsiteX145" fmla="*/ 147711 w 606086"/>
              <a:gd name="connsiteY145" fmla="*/ 131588 h 530017"/>
              <a:gd name="connsiteX146" fmla="*/ 166352 w 606086"/>
              <a:gd name="connsiteY146" fmla="*/ 156767 h 530017"/>
              <a:gd name="connsiteX147" fmla="*/ 191804 w 606086"/>
              <a:gd name="connsiteY147" fmla="*/ 155455 h 530017"/>
              <a:gd name="connsiteX148" fmla="*/ 196583 w 606086"/>
              <a:gd name="connsiteY148" fmla="*/ 155455 h 530017"/>
              <a:gd name="connsiteX149" fmla="*/ 203156 w 606086"/>
              <a:gd name="connsiteY149" fmla="*/ 146743 h 530017"/>
              <a:gd name="connsiteX150" fmla="*/ 191923 w 606086"/>
              <a:gd name="connsiteY150" fmla="*/ 126695 h 530017"/>
              <a:gd name="connsiteX151" fmla="*/ 191804 w 606086"/>
              <a:gd name="connsiteY151" fmla="*/ 126099 h 530017"/>
              <a:gd name="connsiteX152" fmla="*/ 191804 w 606086"/>
              <a:gd name="connsiteY152" fmla="*/ 94236 h 530017"/>
              <a:gd name="connsiteX153" fmla="*/ 324680 w 606086"/>
              <a:gd name="connsiteY153" fmla="*/ 32302 h 530017"/>
              <a:gd name="connsiteX154" fmla="*/ 383590 w 606086"/>
              <a:gd name="connsiteY154" fmla="*/ 38507 h 530017"/>
              <a:gd name="connsiteX155" fmla="*/ 439763 w 606086"/>
              <a:gd name="connsiteY155" fmla="*/ 0 h 530017"/>
              <a:gd name="connsiteX156" fmla="*/ 545611 w 606086"/>
              <a:gd name="connsiteY156" fmla="*/ 0 h 530017"/>
              <a:gd name="connsiteX157" fmla="*/ 545611 w 606086"/>
              <a:gd name="connsiteY157" fmla="*/ 37894 h 530017"/>
              <a:gd name="connsiteX158" fmla="*/ 439763 w 606086"/>
              <a:gd name="connsiteY158" fmla="*/ 37894 h 530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</a:cxnLst>
            <a:rect l="l" t="t" r="r" b="b"/>
            <a:pathLst>
              <a:path w="606086" h="530017">
                <a:moveTo>
                  <a:pt x="501508" y="493394"/>
                </a:moveTo>
                <a:lnTo>
                  <a:pt x="606086" y="493394"/>
                </a:lnTo>
                <a:lnTo>
                  <a:pt x="606086" y="530017"/>
                </a:lnTo>
                <a:lnTo>
                  <a:pt x="501508" y="530017"/>
                </a:lnTo>
                <a:close/>
                <a:moveTo>
                  <a:pt x="347981" y="417155"/>
                </a:moveTo>
                <a:cubicBezTo>
                  <a:pt x="344516" y="419780"/>
                  <a:pt x="342723" y="422405"/>
                  <a:pt x="342723" y="424673"/>
                </a:cubicBezTo>
                <a:cubicBezTo>
                  <a:pt x="342723" y="433623"/>
                  <a:pt x="373672" y="450210"/>
                  <a:pt x="424098" y="450210"/>
                </a:cubicBezTo>
                <a:cubicBezTo>
                  <a:pt x="474644" y="450210"/>
                  <a:pt x="505592" y="433623"/>
                  <a:pt x="505592" y="424673"/>
                </a:cubicBezTo>
                <a:cubicBezTo>
                  <a:pt x="505592" y="422405"/>
                  <a:pt x="503680" y="419780"/>
                  <a:pt x="500335" y="417155"/>
                </a:cubicBezTo>
                <a:cubicBezTo>
                  <a:pt x="479901" y="426701"/>
                  <a:pt x="451343" y="431594"/>
                  <a:pt x="424098" y="431594"/>
                </a:cubicBezTo>
                <a:cubicBezTo>
                  <a:pt x="396854" y="431594"/>
                  <a:pt x="368414" y="426701"/>
                  <a:pt x="347981" y="417155"/>
                </a:cubicBezTo>
                <a:close/>
                <a:moveTo>
                  <a:pt x="107681" y="405818"/>
                </a:moveTo>
                <a:cubicBezTo>
                  <a:pt x="103857" y="408801"/>
                  <a:pt x="101826" y="411785"/>
                  <a:pt x="101826" y="414171"/>
                </a:cubicBezTo>
                <a:cubicBezTo>
                  <a:pt x="101826" y="424076"/>
                  <a:pt x="136001" y="442454"/>
                  <a:pt x="191804" y="442454"/>
                </a:cubicBezTo>
                <a:cubicBezTo>
                  <a:pt x="247607" y="442454"/>
                  <a:pt x="281782" y="424076"/>
                  <a:pt x="281782" y="414171"/>
                </a:cubicBezTo>
                <a:cubicBezTo>
                  <a:pt x="281782" y="411785"/>
                  <a:pt x="279751" y="408801"/>
                  <a:pt x="275927" y="405818"/>
                </a:cubicBezTo>
                <a:cubicBezTo>
                  <a:pt x="253343" y="416439"/>
                  <a:pt x="221916" y="421809"/>
                  <a:pt x="191804" y="421809"/>
                </a:cubicBezTo>
                <a:cubicBezTo>
                  <a:pt x="161692" y="421809"/>
                  <a:pt x="130265" y="416439"/>
                  <a:pt x="107681" y="405818"/>
                </a:cubicBezTo>
                <a:close/>
                <a:moveTo>
                  <a:pt x="347981" y="355220"/>
                </a:moveTo>
                <a:cubicBezTo>
                  <a:pt x="344516" y="357965"/>
                  <a:pt x="342723" y="360590"/>
                  <a:pt x="342723" y="362738"/>
                </a:cubicBezTo>
                <a:cubicBezTo>
                  <a:pt x="342723" y="371808"/>
                  <a:pt x="373672" y="388395"/>
                  <a:pt x="424098" y="388395"/>
                </a:cubicBezTo>
                <a:cubicBezTo>
                  <a:pt x="474644" y="388395"/>
                  <a:pt x="505592" y="371808"/>
                  <a:pt x="505592" y="362738"/>
                </a:cubicBezTo>
                <a:cubicBezTo>
                  <a:pt x="505592" y="360590"/>
                  <a:pt x="503680" y="357965"/>
                  <a:pt x="500335" y="355220"/>
                </a:cubicBezTo>
                <a:cubicBezTo>
                  <a:pt x="479901" y="364886"/>
                  <a:pt x="451343" y="369779"/>
                  <a:pt x="424098" y="369779"/>
                </a:cubicBezTo>
                <a:cubicBezTo>
                  <a:pt x="396854" y="369779"/>
                  <a:pt x="368414" y="364886"/>
                  <a:pt x="347981" y="355220"/>
                </a:cubicBezTo>
                <a:close/>
                <a:moveTo>
                  <a:pt x="306278" y="338752"/>
                </a:moveTo>
                <a:cubicBezTo>
                  <a:pt x="306876" y="341019"/>
                  <a:pt x="307114" y="343406"/>
                  <a:pt x="307114" y="345793"/>
                </a:cubicBezTo>
                <a:lnTo>
                  <a:pt x="307114" y="362500"/>
                </a:lnTo>
                <a:cubicBezTo>
                  <a:pt x="311177" y="362738"/>
                  <a:pt x="315360" y="362977"/>
                  <a:pt x="319661" y="362977"/>
                </a:cubicBezTo>
                <a:lnTo>
                  <a:pt x="319661" y="362738"/>
                </a:lnTo>
                <a:cubicBezTo>
                  <a:pt x="319661" y="354982"/>
                  <a:pt x="323007" y="348180"/>
                  <a:pt x="328623" y="342213"/>
                </a:cubicBezTo>
                <a:cubicBezTo>
                  <a:pt x="327787" y="341258"/>
                  <a:pt x="326950" y="340303"/>
                  <a:pt x="326114" y="339349"/>
                </a:cubicBezTo>
                <a:cubicBezTo>
                  <a:pt x="325636" y="339349"/>
                  <a:pt x="325158" y="339349"/>
                  <a:pt x="324680" y="339349"/>
                </a:cubicBezTo>
                <a:cubicBezTo>
                  <a:pt x="318586" y="339349"/>
                  <a:pt x="312372" y="339110"/>
                  <a:pt x="306278" y="338752"/>
                </a:cubicBezTo>
                <a:close/>
                <a:moveTo>
                  <a:pt x="107681" y="337439"/>
                </a:moveTo>
                <a:cubicBezTo>
                  <a:pt x="103857" y="340542"/>
                  <a:pt x="101826" y="343406"/>
                  <a:pt x="101826" y="345793"/>
                </a:cubicBezTo>
                <a:cubicBezTo>
                  <a:pt x="101826" y="355817"/>
                  <a:pt x="136001" y="374075"/>
                  <a:pt x="191804" y="374075"/>
                </a:cubicBezTo>
                <a:cubicBezTo>
                  <a:pt x="247607" y="374075"/>
                  <a:pt x="281782" y="355817"/>
                  <a:pt x="281782" y="345793"/>
                </a:cubicBezTo>
                <a:cubicBezTo>
                  <a:pt x="281782" y="343406"/>
                  <a:pt x="279751" y="340542"/>
                  <a:pt x="275927" y="337439"/>
                </a:cubicBezTo>
                <a:cubicBezTo>
                  <a:pt x="253343" y="348060"/>
                  <a:pt x="221916" y="353550"/>
                  <a:pt x="191804" y="353550"/>
                </a:cubicBezTo>
                <a:cubicBezTo>
                  <a:pt x="161692" y="353550"/>
                  <a:pt x="130265" y="348060"/>
                  <a:pt x="107681" y="337439"/>
                </a:cubicBezTo>
                <a:close/>
                <a:moveTo>
                  <a:pt x="347981" y="293405"/>
                </a:moveTo>
                <a:cubicBezTo>
                  <a:pt x="344516" y="296150"/>
                  <a:pt x="342723" y="298775"/>
                  <a:pt x="342723" y="300923"/>
                </a:cubicBezTo>
                <a:cubicBezTo>
                  <a:pt x="342723" y="309993"/>
                  <a:pt x="373672" y="326580"/>
                  <a:pt x="424098" y="326580"/>
                </a:cubicBezTo>
                <a:cubicBezTo>
                  <a:pt x="474644" y="326580"/>
                  <a:pt x="505592" y="309993"/>
                  <a:pt x="505592" y="300923"/>
                </a:cubicBezTo>
                <a:cubicBezTo>
                  <a:pt x="505592" y="298775"/>
                  <a:pt x="503680" y="296150"/>
                  <a:pt x="500335" y="293405"/>
                </a:cubicBezTo>
                <a:cubicBezTo>
                  <a:pt x="479901" y="302952"/>
                  <a:pt x="451343" y="307845"/>
                  <a:pt x="424098" y="307845"/>
                </a:cubicBezTo>
                <a:cubicBezTo>
                  <a:pt x="396854" y="307845"/>
                  <a:pt x="368414" y="302952"/>
                  <a:pt x="347981" y="293405"/>
                </a:cubicBezTo>
                <a:close/>
                <a:moveTo>
                  <a:pt x="107681" y="269180"/>
                </a:moveTo>
                <a:cubicBezTo>
                  <a:pt x="103857" y="272164"/>
                  <a:pt x="101826" y="275028"/>
                  <a:pt x="101826" y="277414"/>
                </a:cubicBezTo>
                <a:cubicBezTo>
                  <a:pt x="101826" y="287438"/>
                  <a:pt x="136001" y="305816"/>
                  <a:pt x="191804" y="305816"/>
                </a:cubicBezTo>
                <a:cubicBezTo>
                  <a:pt x="247607" y="305816"/>
                  <a:pt x="281782" y="287438"/>
                  <a:pt x="281782" y="277414"/>
                </a:cubicBezTo>
                <a:cubicBezTo>
                  <a:pt x="281782" y="275028"/>
                  <a:pt x="279751" y="272164"/>
                  <a:pt x="275927" y="269180"/>
                </a:cubicBezTo>
                <a:cubicBezTo>
                  <a:pt x="253343" y="279801"/>
                  <a:pt x="221916" y="285171"/>
                  <a:pt x="191804" y="285171"/>
                </a:cubicBezTo>
                <a:cubicBezTo>
                  <a:pt x="161692" y="285171"/>
                  <a:pt x="130265" y="279682"/>
                  <a:pt x="107681" y="269180"/>
                </a:cubicBezTo>
                <a:close/>
                <a:moveTo>
                  <a:pt x="301259" y="259634"/>
                </a:moveTo>
                <a:cubicBezTo>
                  <a:pt x="305083" y="265004"/>
                  <a:pt x="307114" y="270970"/>
                  <a:pt x="307114" y="277414"/>
                </a:cubicBezTo>
                <a:lnTo>
                  <a:pt x="307114" y="283739"/>
                </a:lnTo>
                <a:cubicBezTo>
                  <a:pt x="312731" y="284097"/>
                  <a:pt x="318586" y="284336"/>
                  <a:pt x="324680" y="284336"/>
                </a:cubicBezTo>
                <a:cubicBezTo>
                  <a:pt x="324919" y="284336"/>
                  <a:pt x="325158" y="284336"/>
                  <a:pt x="325277" y="284336"/>
                </a:cubicBezTo>
                <a:cubicBezTo>
                  <a:pt x="326353" y="282904"/>
                  <a:pt x="327428" y="281591"/>
                  <a:pt x="328623" y="280278"/>
                </a:cubicBezTo>
                <a:cubicBezTo>
                  <a:pt x="324082" y="275624"/>
                  <a:pt x="320976" y="270374"/>
                  <a:pt x="319781" y="264646"/>
                </a:cubicBezTo>
                <a:lnTo>
                  <a:pt x="319781" y="264049"/>
                </a:lnTo>
                <a:lnTo>
                  <a:pt x="319781" y="260588"/>
                </a:lnTo>
                <a:cubicBezTo>
                  <a:pt x="313567" y="260469"/>
                  <a:pt x="307473" y="260111"/>
                  <a:pt x="301259" y="259634"/>
                </a:cubicBezTo>
                <a:close/>
                <a:moveTo>
                  <a:pt x="424098" y="213451"/>
                </a:moveTo>
                <a:cubicBezTo>
                  <a:pt x="373672" y="213451"/>
                  <a:pt x="342723" y="230039"/>
                  <a:pt x="342723" y="238989"/>
                </a:cubicBezTo>
                <a:cubicBezTo>
                  <a:pt x="342723" y="248058"/>
                  <a:pt x="373672" y="264646"/>
                  <a:pt x="424098" y="264646"/>
                </a:cubicBezTo>
                <a:cubicBezTo>
                  <a:pt x="474644" y="264646"/>
                  <a:pt x="505592" y="248058"/>
                  <a:pt x="505592" y="238989"/>
                </a:cubicBezTo>
                <a:cubicBezTo>
                  <a:pt x="505592" y="230039"/>
                  <a:pt x="474644" y="213451"/>
                  <a:pt x="424098" y="213451"/>
                </a:cubicBezTo>
                <a:close/>
                <a:moveTo>
                  <a:pt x="191804" y="180754"/>
                </a:moveTo>
                <a:cubicBezTo>
                  <a:pt x="136001" y="180754"/>
                  <a:pt x="101826" y="199131"/>
                  <a:pt x="101826" y="209155"/>
                </a:cubicBezTo>
                <a:cubicBezTo>
                  <a:pt x="101826" y="219060"/>
                  <a:pt x="136001" y="237437"/>
                  <a:pt x="191804" y="237437"/>
                </a:cubicBezTo>
                <a:cubicBezTo>
                  <a:pt x="247607" y="237437"/>
                  <a:pt x="281782" y="219060"/>
                  <a:pt x="281782" y="209155"/>
                </a:cubicBezTo>
                <a:cubicBezTo>
                  <a:pt x="281782" y="199131"/>
                  <a:pt x="247607" y="180754"/>
                  <a:pt x="191804" y="180754"/>
                </a:cubicBezTo>
                <a:close/>
                <a:moveTo>
                  <a:pt x="421708" y="163331"/>
                </a:moveTo>
                <a:cubicBezTo>
                  <a:pt x="395659" y="175622"/>
                  <a:pt x="359452" y="181828"/>
                  <a:pt x="324680" y="181828"/>
                </a:cubicBezTo>
                <a:cubicBezTo>
                  <a:pt x="313089" y="181828"/>
                  <a:pt x="301259" y="181112"/>
                  <a:pt x="289668" y="179680"/>
                </a:cubicBezTo>
                <a:cubicBezTo>
                  <a:pt x="299228" y="186720"/>
                  <a:pt x="305442" y="195193"/>
                  <a:pt x="306876" y="204978"/>
                </a:cubicBezTo>
                <a:cubicBezTo>
                  <a:pt x="312611" y="205336"/>
                  <a:pt x="318466" y="205575"/>
                  <a:pt x="324680" y="205575"/>
                </a:cubicBezTo>
                <a:cubicBezTo>
                  <a:pt x="388967" y="205575"/>
                  <a:pt x="428400" y="184453"/>
                  <a:pt x="428400" y="172997"/>
                </a:cubicBezTo>
                <a:cubicBezTo>
                  <a:pt x="428400" y="170133"/>
                  <a:pt x="426010" y="166792"/>
                  <a:pt x="421708" y="163331"/>
                </a:cubicBezTo>
                <a:close/>
                <a:moveTo>
                  <a:pt x="0" y="115939"/>
                </a:moveTo>
                <a:lnTo>
                  <a:pt x="105989" y="115939"/>
                </a:lnTo>
                <a:lnTo>
                  <a:pt x="105989" y="153903"/>
                </a:lnTo>
                <a:lnTo>
                  <a:pt x="0" y="153903"/>
                </a:lnTo>
                <a:close/>
                <a:moveTo>
                  <a:pt x="324680" y="61539"/>
                </a:moveTo>
                <a:cubicBezTo>
                  <a:pt x="260393" y="61539"/>
                  <a:pt x="221080" y="82661"/>
                  <a:pt x="221080" y="94236"/>
                </a:cubicBezTo>
                <a:cubicBezTo>
                  <a:pt x="221080" y="105692"/>
                  <a:pt x="260393" y="126815"/>
                  <a:pt x="324680" y="126815"/>
                </a:cubicBezTo>
                <a:cubicBezTo>
                  <a:pt x="388967" y="126815"/>
                  <a:pt x="428400" y="105692"/>
                  <a:pt x="428400" y="94236"/>
                </a:cubicBezTo>
                <a:cubicBezTo>
                  <a:pt x="428400" y="82661"/>
                  <a:pt x="388967" y="61539"/>
                  <a:pt x="324680" y="61539"/>
                </a:cubicBezTo>
                <a:close/>
                <a:moveTo>
                  <a:pt x="400558" y="15595"/>
                </a:moveTo>
                <a:lnTo>
                  <a:pt x="434136" y="15595"/>
                </a:lnTo>
                <a:lnTo>
                  <a:pt x="434136" y="22397"/>
                </a:lnTo>
                <a:lnTo>
                  <a:pt x="404023" y="22397"/>
                </a:lnTo>
                <a:lnTo>
                  <a:pt x="390760" y="40178"/>
                </a:lnTo>
                <a:cubicBezTo>
                  <a:pt x="428758" y="49725"/>
                  <a:pt x="457676" y="68102"/>
                  <a:pt x="457676" y="94236"/>
                </a:cubicBezTo>
                <a:lnTo>
                  <a:pt x="457676" y="126695"/>
                </a:lnTo>
                <a:cubicBezTo>
                  <a:pt x="456122" y="134094"/>
                  <a:pt x="452179" y="140777"/>
                  <a:pt x="446324" y="146743"/>
                </a:cubicBezTo>
                <a:cubicBezTo>
                  <a:pt x="453493" y="154381"/>
                  <a:pt x="457676" y="163092"/>
                  <a:pt x="457676" y="172997"/>
                </a:cubicBezTo>
                <a:lnTo>
                  <a:pt x="457676" y="192926"/>
                </a:lnTo>
                <a:cubicBezTo>
                  <a:pt x="495913" y="198773"/>
                  <a:pt x="528535" y="214525"/>
                  <a:pt x="528535" y="238989"/>
                </a:cubicBezTo>
                <a:lnTo>
                  <a:pt x="528535" y="264646"/>
                </a:lnTo>
                <a:cubicBezTo>
                  <a:pt x="527340" y="270493"/>
                  <a:pt x="524233" y="275624"/>
                  <a:pt x="519693" y="280398"/>
                </a:cubicBezTo>
                <a:cubicBezTo>
                  <a:pt x="525309" y="286364"/>
                  <a:pt x="528535" y="293166"/>
                  <a:pt x="528535" y="300923"/>
                </a:cubicBezTo>
                <a:lnTo>
                  <a:pt x="528535" y="326461"/>
                </a:lnTo>
                <a:cubicBezTo>
                  <a:pt x="527340" y="332308"/>
                  <a:pt x="524233" y="337559"/>
                  <a:pt x="519693" y="342213"/>
                </a:cubicBezTo>
                <a:cubicBezTo>
                  <a:pt x="525309" y="348180"/>
                  <a:pt x="528535" y="354982"/>
                  <a:pt x="528535" y="362738"/>
                </a:cubicBezTo>
                <a:lnTo>
                  <a:pt x="528535" y="388395"/>
                </a:lnTo>
                <a:cubicBezTo>
                  <a:pt x="527340" y="394123"/>
                  <a:pt x="524233" y="399374"/>
                  <a:pt x="519693" y="404028"/>
                </a:cubicBezTo>
                <a:cubicBezTo>
                  <a:pt x="525309" y="409995"/>
                  <a:pt x="528535" y="416916"/>
                  <a:pt x="528535" y="424673"/>
                </a:cubicBezTo>
                <a:lnTo>
                  <a:pt x="528535" y="450210"/>
                </a:lnTo>
                <a:cubicBezTo>
                  <a:pt x="523755" y="473122"/>
                  <a:pt x="489461" y="487323"/>
                  <a:pt x="451462" y="491858"/>
                </a:cubicBezTo>
                <a:lnTo>
                  <a:pt x="463650" y="508326"/>
                </a:lnTo>
                <a:lnTo>
                  <a:pt x="493882" y="508326"/>
                </a:lnTo>
                <a:lnTo>
                  <a:pt x="493882" y="515128"/>
                </a:lnTo>
                <a:lnTo>
                  <a:pt x="460185" y="515128"/>
                </a:lnTo>
                <a:lnTo>
                  <a:pt x="443575" y="492693"/>
                </a:lnTo>
                <a:cubicBezTo>
                  <a:pt x="437123" y="493171"/>
                  <a:pt x="430551" y="493529"/>
                  <a:pt x="424098" y="493529"/>
                </a:cubicBezTo>
                <a:cubicBezTo>
                  <a:pt x="376779" y="493529"/>
                  <a:pt x="325636" y="478612"/>
                  <a:pt x="319781" y="450210"/>
                </a:cubicBezTo>
                <a:lnTo>
                  <a:pt x="319781" y="449614"/>
                </a:lnTo>
                <a:lnTo>
                  <a:pt x="319781" y="424673"/>
                </a:lnTo>
                <a:cubicBezTo>
                  <a:pt x="319781" y="422405"/>
                  <a:pt x="320020" y="420138"/>
                  <a:pt x="320617" y="418109"/>
                </a:cubicBezTo>
                <a:cubicBezTo>
                  <a:pt x="316076" y="417990"/>
                  <a:pt x="311655" y="417871"/>
                  <a:pt x="307114" y="417513"/>
                </a:cubicBezTo>
                <a:lnTo>
                  <a:pt x="307114" y="442334"/>
                </a:lnTo>
                <a:cubicBezTo>
                  <a:pt x="300662" y="473719"/>
                  <a:pt x="244142" y="490187"/>
                  <a:pt x="191804" y="490187"/>
                </a:cubicBezTo>
                <a:cubicBezTo>
                  <a:pt x="139466" y="490187"/>
                  <a:pt x="83065" y="473719"/>
                  <a:pt x="76493" y="442334"/>
                </a:cubicBezTo>
                <a:lnTo>
                  <a:pt x="76493" y="441857"/>
                </a:lnTo>
                <a:lnTo>
                  <a:pt x="76493" y="414171"/>
                </a:lnTo>
                <a:cubicBezTo>
                  <a:pt x="76493" y="405579"/>
                  <a:pt x="80078" y="397942"/>
                  <a:pt x="86291" y="391379"/>
                </a:cubicBezTo>
                <a:cubicBezTo>
                  <a:pt x="81273" y="386247"/>
                  <a:pt x="77807" y="380400"/>
                  <a:pt x="76493" y="374075"/>
                </a:cubicBezTo>
                <a:lnTo>
                  <a:pt x="76493" y="373478"/>
                </a:lnTo>
                <a:lnTo>
                  <a:pt x="76493" y="345793"/>
                </a:lnTo>
                <a:cubicBezTo>
                  <a:pt x="76493" y="337201"/>
                  <a:pt x="80078" y="329683"/>
                  <a:pt x="86291" y="323000"/>
                </a:cubicBezTo>
                <a:cubicBezTo>
                  <a:pt x="81273" y="317869"/>
                  <a:pt x="77807" y="312141"/>
                  <a:pt x="76493" y="305697"/>
                </a:cubicBezTo>
                <a:lnTo>
                  <a:pt x="76493" y="305100"/>
                </a:lnTo>
                <a:lnTo>
                  <a:pt x="76493" y="277414"/>
                </a:lnTo>
                <a:cubicBezTo>
                  <a:pt x="76493" y="268942"/>
                  <a:pt x="80078" y="261304"/>
                  <a:pt x="86291" y="254741"/>
                </a:cubicBezTo>
                <a:cubicBezTo>
                  <a:pt x="81273" y="249490"/>
                  <a:pt x="77807" y="243762"/>
                  <a:pt x="76493" y="237318"/>
                </a:cubicBezTo>
                <a:lnTo>
                  <a:pt x="76493" y="236841"/>
                </a:lnTo>
                <a:lnTo>
                  <a:pt x="76493" y="209155"/>
                </a:lnTo>
                <a:cubicBezTo>
                  <a:pt x="76493" y="181112"/>
                  <a:pt x="114611" y="163569"/>
                  <a:pt x="158585" y="157603"/>
                </a:cubicBezTo>
                <a:lnTo>
                  <a:pt x="144246" y="138390"/>
                </a:lnTo>
                <a:lnTo>
                  <a:pt x="114133" y="138390"/>
                </a:lnTo>
                <a:lnTo>
                  <a:pt x="114133" y="131588"/>
                </a:lnTo>
                <a:lnTo>
                  <a:pt x="147711" y="131588"/>
                </a:lnTo>
                <a:lnTo>
                  <a:pt x="166352" y="156767"/>
                </a:lnTo>
                <a:cubicBezTo>
                  <a:pt x="174716" y="155813"/>
                  <a:pt x="183320" y="155455"/>
                  <a:pt x="191804" y="155455"/>
                </a:cubicBezTo>
                <a:cubicBezTo>
                  <a:pt x="193357" y="155455"/>
                  <a:pt x="195030" y="155455"/>
                  <a:pt x="196583" y="155455"/>
                </a:cubicBezTo>
                <a:cubicBezTo>
                  <a:pt x="198376" y="152352"/>
                  <a:pt x="200527" y="149488"/>
                  <a:pt x="203156" y="146743"/>
                </a:cubicBezTo>
                <a:cubicBezTo>
                  <a:pt x="197420" y="140777"/>
                  <a:pt x="193477" y="134094"/>
                  <a:pt x="191923" y="126695"/>
                </a:cubicBezTo>
                <a:lnTo>
                  <a:pt x="191804" y="126099"/>
                </a:lnTo>
                <a:lnTo>
                  <a:pt x="191804" y="94236"/>
                </a:lnTo>
                <a:cubicBezTo>
                  <a:pt x="191804" y="54021"/>
                  <a:pt x="260273" y="32302"/>
                  <a:pt x="324680" y="32302"/>
                </a:cubicBezTo>
                <a:cubicBezTo>
                  <a:pt x="344635" y="32302"/>
                  <a:pt x="365069" y="34450"/>
                  <a:pt x="383590" y="38507"/>
                </a:cubicBezTo>
                <a:close/>
                <a:moveTo>
                  <a:pt x="439763" y="0"/>
                </a:moveTo>
                <a:lnTo>
                  <a:pt x="545611" y="0"/>
                </a:lnTo>
                <a:lnTo>
                  <a:pt x="545611" y="37894"/>
                </a:lnTo>
                <a:lnTo>
                  <a:pt x="439763" y="3789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4" name="smartphone_295005">
            <a:extLst>
              <a:ext uri="{FF2B5EF4-FFF2-40B4-BE49-F238E27FC236}">
                <a16:creationId xmlns:a16="http://schemas.microsoft.com/office/drawing/2014/main" id="{E92C260A-DA07-4058-9CA0-5EEC45F39CCB}"/>
              </a:ext>
            </a:extLst>
          </p:cNvPr>
          <p:cNvSpPr>
            <a:spLocks noChangeAspect="1"/>
          </p:cNvSpPr>
          <p:nvPr/>
        </p:nvSpPr>
        <p:spPr bwMode="auto">
          <a:xfrm>
            <a:off x="5932259" y="5962932"/>
            <a:ext cx="202809" cy="324000"/>
          </a:xfrm>
          <a:custGeom>
            <a:avLst/>
            <a:gdLst>
              <a:gd name="connsiteX0" fmla="*/ 189847 w 379783"/>
              <a:gd name="connsiteY0" fmla="*/ 492967 h 606722"/>
              <a:gd name="connsiteX1" fmla="*/ 151931 w 379783"/>
              <a:gd name="connsiteY1" fmla="*/ 530826 h 606722"/>
              <a:gd name="connsiteX2" fmla="*/ 189847 w 379783"/>
              <a:gd name="connsiteY2" fmla="*/ 568774 h 606722"/>
              <a:gd name="connsiteX3" fmla="*/ 227852 w 379783"/>
              <a:gd name="connsiteY3" fmla="*/ 530826 h 606722"/>
              <a:gd name="connsiteX4" fmla="*/ 189847 w 379783"/>
              <a:gd name="connsiteY4" fmla="*/ 492967 h 606722"/>
              <a:gd name="connsiteX5" fmla="*/ 237382 w 379783"/>
              <a:gd name="connsiteY5" fmla="*/ 227503 h 606722"/>
              <a:gd name="connsiteX6" fmla="*/ 294399 w 379783"/>
              <a:gd name="connsiteY6" fmla="*/ 227503 h 606722"/>
              <a:gd name="connsiteX7" fmla="*/ 294399 w 379783"/>
              <a:gd name="connsiteY7" fmla="*/ 379219 h 606722"/>
              <a:gd name="connsiteX8" fmla="*/ 237382 w 379783"/>
              <a:gd name="connsiteY8" fmla="*/ 379219 h 606722"/>
              <a:gd name="connsiteX9" fmla="*/ 85455 w 379783"/>
              <a:gd name="connsiteY9" fmla="*/ 227503 h 606722"/>
              <a:gd name="connsiteX10" fmla="*/ 142472 w 379783"/>
              <a:gd name="connsiteY10" fmla="*/ 227503 h 606722"/>
              <a:gd name="connsiteX11" fmla="*/ 142472 w 379783"/>
              <a:gd name="connsiteY11" fmla="*/ 379219 h 606722"/>
              <a:gd name="connsiteX12" fmla="*/ 85455 w 379783"/>
              <a:gd name="connsiteY12" fmla="*/ 379219 h 606722"/>
              <a:gd name="connsiteX13" fmla="*/ 161383 w 379783"/>
              <a:gd name="connsiteY13" fmla="*/ 170627 h 606722"/>
              <a:gd name="connsiteX14" fmla="*/ 218329 w 379783"/>
              <a:gd name="connsiteY14" fmla="*/ 170627 h 606722"/>
              <a:gd name="connsiteX15" fmla="*/ 218329 w 379783"/>
              <a:gd name="connsiteY15" fmla="*/ 379219 h 606722"/>
              <a:gd name="connsiteX16" fmla="*/ 161383 w 379783"/>
              <a:gd name="connsiteY16" fmla="*/ 379219 h 606722"/>
              <a:gd name="connsiteX17" fmla="*/ 56963 w 379783"/>
              <a:gd name="connsiteY17" fmla="*/ 56877 h 606722"/>
              <a:gd name="connsiteX18" fmla="*/ 56963 w 379783"/>
              <a:gd name="connsiteY18" fmla="*/ 455020 h 606722"/>
              <a:gd name="connsiteX19" fmla="*/ 322820 w 379783"/>
              <a:gd name="connsiteY19" fmla="*/ 455020 h 606722"/>
              <a:gd name="connsiteX20" fmla="*/ 322820 w 379783"/>
              <a:gd name="connsiteY20" fmla="*/ 56877 h 606722"/>
              <a:gd name="connsiteX21" fmla="*/ 0 w 379783"/>
              <a:gd name="connsiteY21" fmla="*/ 0 h 606722"/>
              <a:gd name="connsiteX22" fmla="*/ 379783 w 379783"/>
              <a:gd name="connsiteY22" fmla="*/ 0 h 606722"/>
              <a:gd name="connsiteX23" fmla="*/ 379783 w 379783"/>
              <a:gd name="connsiteY23" fmla="*/ 606722 h 606722"/>
              <a:gd name="connsiteX24" fmla="*/ 0 w 379783"/>
              <a:gd name="connsiteY24" fmla="*/ 606722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79783" h="606722">
                <a:moveTo>
                  <a:pt x="189847" y="492967"/>
                </a:moveTo>
                <a:cubicBezTo>
                  <a:pt x="168931" y="492967"/>
                  <a:pt x="151931" y="509942"/>
                  <a:pt x="151931" y="530826"/>
                </a:cubicBezTo>
                <a:cubicBezTo>
                  <a:pt x="151931" y="551800"/>
                  <a:pt x="168931" y="568774"/>
                  <a:pt x="189847" y="568774"/>
                </a:cubicBezTo>
                <a:cubicBezTo>
                  <a:pt x="210852" y="568774"/>
                  <a:pt x="227852" y="551800"/>
                  <a:pt x="227852" y="530826"/>
                </a:cubicBezTo>
                <a:cubicBezTo>
                  <a:pt x="227852" y="509942"/>
                  <a:pt x="210852" y="492967"/>
                  <a:pt x="189847" y="492967"/>
                </a:cubicBezTo>
                <a:close/>
                <a:moveTo>
                  <a:pt x="237382" y="227503"/>
                </a:moveTo>
                <a:lnTo>
                  <a:pt x="294399" y="227503"/>
                </a:lnTo>
                <a:lnTo>
                  <a:pt x="294399" y="379219"/>
                </a:lnTo>
                <a:lnTo>
                  <a:pt x="237382" y="379219"/>
                </a:lnTo>
                <a:close/>
                <a:moveTo>
                  <a:pt x="85455" y="227503"/>
                </a:moveTo>
                <a:lnTo>
                  <a:pt x="142472" y="227503"/>
                </a:lnTo>
                <a:lnTo>
                  <a:pt x="142472" y="379219"/>
                </a:lnTo>
                <a:lnTo>
                  <a:pt x="85455" y="379219"/>
                </a:lnTo>
                <a:close/>
                <a:moveTo>
                  <a:pt x="161383" y="170627"/>
                </a:moveTo>
                <a:lnTo>
                  <a:pt x="218329" y="170627"/>
                </a:lnTo>
                <a:lnTo>
                  <a:pt x="218329" y="379219"/>
                </a:lnTo>
                <a:lnTo>
                  <a:pt x="161383" y="379219"/>
                </a:lnTo>
                <a:close/>
                <a:moveTo>
                  <a:pt x="56963" y="56877"/>
                </a:moveTo>
                <a:lnTo>
                  <a:pt x="56963" y="455020"/>
                </a:lnTo>
                <a:lnTo>
                  <a:pt x="322820" y="455020"/>
                </a:lnTo>
                <a:lnTo>
                  <a:pt x="322820" y="56877"/>
                </a:lnTo>
                <a:close/>
                <a:moveTo>
                  <a:pt x="0" y="0"/>
                </a:moveTo>
                <a:lnTo>
                  <a:pt x="379783" y="0"/>
                </a:lnTo>
                <a:lnTo>
                  <a:pt x="379783" y="606722"/>
                </a:lnTo>
                <a:lnTo>
                  <a:pt x="0" y="606722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5" name="different-currencies_66634">
            <a:extLst>
              <a:ext uri="{FF2B5EF4-FFF2-40B4-BE49-F238E27FC236}">
                <a16:creationId xmlns:a16="http://schemas.microsoft.com/office/drawing/2014/main" id="{48D3FB64-5D50-4638-B0B4-2D49550429BD}"/>
              </a:ext>
            </a:extLst>
          </p:cNvPr>
          <p:cNvSpPr>
            <a:spLocks noChangeAspect="1"/>
          </p:cNvSpPr>
          <p:nvPr/>
        </p:nvSpPr>
        <p:spPr bwMode="auto">
          <a:xfrm>
            <a:off x="9796655" y="4480686"/>
            <a:ext cx="315201" cy="324000"/>
          </a:xfrm>
          <a:custGeom>
            <a:avLst/>
            <a:gdLst>
              <a:gd name="connsiteX0" fmla="*/ 289678 w 561751"/>
              <a:gd name="connsiteY0" fmla="*/ 418094 h 577432"/>
              <a:gd name="connsiteX1" fmla="*/ 325629 w 561751"/>
              <a:gd name="connsiteY1" fmla="*/ 447552 h 577432"/>
              <a:gd name="connsiteX2" fmla="*/ 289678 w 561751"/>
              <a:gd name="connsiteY2" fmla="*/ 476089 h 577432"/>
              <a:gd name="connsiteX3" fmla="*/ 273108 w 561751"/>
              <a:gd name="connsiteY3" fmla="*/ 325037 h 577432"/>
              <a:gd name="connsiteX4" fmla="*/ 273108 w 561751"/>
              <a:gd name="connsiteY4" fmla="*/ 376670 h 577432"/>
              <a:gd name="connsiteX5" fmla="*/ 239820 w 561751"/>
              <a:gd name="connsiteY5" fmla="*/ 349931 h 577432"/>
              <a:gd name="connsiteX6" fmla="*/ 273108 w 561751"/>
              <a:gd name="connsiteY6" fmla="*/ 325037 h 577432"/>
              <a:gd name="connsiteX7" fmla="*/ 281337 w 561751"/>
              <a:gd name="connsiteY7" fmla="*/ 269795 h 577432"/>
              <a:gd name="connsiteX8" fmla="*/ 273037 w 561751"/>
              <a:gd name="connsiteY8" fmla="*/ 279927 h 577432"/>
              <a:gd name="connsiteX9" fmla="*/ 273037 w 561751"/>
              <a:gd name="connsiteY9" fmla="*/ 295585 h 577432"/>
              <a:gd name="connsiteX10" fmla="*/ 203869 w 561751"/>
              <a:gd name="connsiteY10" fmla="*/ 356376 h 577432"/>
              <a:gd name="connsiteX11" fmla="*/ 273037 w 561751"/>
              <a:gd name="connsiteY11" fmla="*/ 415324 h 577432"/>
              <a:gd name="connsiteX12" fmla="*/ 273037 w 561751"/>
              <a:gd name="connsiteY12" fmla="*/ 476115 h 577432"/>
              <a:gd name="connsiteX13" fmla="*/ 216781 w 561751"/>
              <a:gd name="connsiteY13" fmla="*/ 433745 h 577432"/>
              <a:gd name="connsiteX14" fmla="*/ 199258 w 561751"/>
              <a:gd name="connsiteY14" fmla="*/ 452167 h 577432"/>
              <a:gd name="connsiteX15" fmla="*/ 273037 w 561751"/>
              <a:gd name="connsiteY15" fmla="*/ 505589 h 577432"/>
              <a:gd name="connsiteX16" fmla="*/ 273037 w 561751"/>
              <a:gd name="connsiteY16" fmla="*/ 523089 h 577432"/>
              <a:gd name="connsiteX17" fmla="*/ 281337 w 561751"/>
              <a:gd name="connsiteY17" fmla="*/ 533221 h 577432"/>
              <a:gd name="connsiteX18" fmla="*/ 289637 w 561751"/>
              <a:gd name="connsiteY18" fmla="*/ 523089 h 577432"/>
              <a:gd name="connsiteX19" fmla="*/ 289637 w 561751"/>
              <a:gd name="connsiteY19" fmla="*/ 505589 h 577432"/>
              <a:gd name="connsiteX20" fmla="*/ 362494 w 561751"/>
              <a:gd name="connsiteY20" fmla="*/ 443877 h 577432"/>
              <a:gd name="connsiteX21" fmla="*/ 289637 w 561751"/>
              <a:gd name="connsiteY21" fmla="*/ 380323 h 577432"/>
              <a:gd name="connsiteX22" fmla="*/ 289637 w 561751"/>
              <a:gd name="connsiteY22" fmla="*/ 325059 h 577432"/>
              <a:gd name="connsiteX23" fmla="*/ 340360 w 561751"/>
              <a:gd name="connsiteY23" fmla="*/ 356376 h 577432"/>
              <a:gd name="connsiteX24" fmla="*/ 358805 w 561751"/>
              <a:gd name="connsiteY24" fmla="*/ 338875 h 577432"/>
              <a:gd name="connsiteX25" fmla="*/ 289637 w 561751"/>
              <a:gd name="connsiteY25" fmla="*/ 295585 h 577432"/>
              <a:gd name="connsiteX26" fmla="*/ 289637 w 561751"/>
              <a:gd name="connsiteY26" fmla="*/ 279927 h 577432"/>
              <a:gd name="connsiteX27" fmla="*/ 281337 w 561751"/>
              <a:gd name="connsiteY27" fmla="*/ 269795 h 577432"/>
              <a:gd name="connsiteX28" fmla="*/ 280415 w 561751"/>
              <a:gd name="connsiteY28" fmla="*/ 226505 h 577432"/>
              <a:gd name="connsiteX29" fmla="*/ 456562 w 561751"/>
              <a:gd name="connsiteY29" fmla="*/ 401508 h 577432"/>
              <a:gd name="connsiteX30" fmla="*/ 280415 w 561751"/>
              <a:gd name="connsiteY30" fmla="*/ 577432 h 577432"/>
              <a:gd name="connsiteX31" fmla="*/ 105190 w 561751"/>
              <a:gd name="connsiteY31" fmla="*/ 401508 h 577432"/>
              <a:gd name="connsiteX32" fmla="*/ 280415 w 561751"/>
              <a:gd name="connsiteY32" fmla="*/ 226505 h 577432"/>
              <a:gd name="connsiteX33" fmla="*/ 421555 w 561751"/>
              <a:gd name="connsiteY33" fmla="*/ 69978 h 577432"/>
              <a:gd name="connsiteX34" fmla="*/ 561751 w 561751"/>
              <a:gd name="connsiteY34" fmla="*/ 210866 h 577432"/>
              <a:gd name="connsiteX35" fmla="*/ 481507 w 561751"/>
              <a:gd name="connsiteY35" fmla="*/ 337020 h 577432"/>
              <a:gd name="connsiteX36" fmla="*/ 462138 w 561751"/>
              <a:gd name="connsiteY36" fmla="*/ 294662 h 577432"/>
              <a:gd name="connsiteX37" fmla="*/ 485197 w 561751"/>
              <a:gd name="connsiteY37" fmla="*/ 274403 h 577432"/>
              <a:gd name="connsiteX38" fmla="*/ 472284 w 561751"/>
              <a:gd name="connsiteY38" fmla="*/ 259670 h 577432"/>
              <a:gd name="connsiteX39" fmla="*/ 454759 w 561751"/>
              <a:gd name="connsiteY39" fmla="*/ 262432 h 577432"/>
              <a:gd name="connsiteX40" fmla="*/ 436312 w 561751"/>
              <a:gd name="connsiteY40" fmla="*/ 259670 h 577432"/>
              <a:gd name="connsiteX41" fmla="*/ 414176 w 561751"/>
              <a:gd name="connsiteY41" fmla="*/ 239412 h 577432"/>
              <a:gd name="connsiteX42" fmla="*/ 416943 w 561751"/>
              <a:gd name="connsiteY42" fmla="*/ 228362 h 577432"/>
              <a:gd name="connsiteX43" fmla="*/ 416021 w 561751"/>
              <a:gd name="connsiteY43" fmla="*/ 222837 h 577432"/>
              <a:gd name="connsiteX44" fmla="*/ 434468 w 561751"/>
              <a:gd name="connsiteY44" fmla="*/ 222837 h 577432"/>
              <a:gd name="connsiteX45" fmla="*/ 448303 w 561751"/>
              <a:gd name="connsiteY45" fmla="*/ 211787 h 577432"/>
              <a:gd name="connsiteX46" fmla="*/ 434468 w 561751"/>
              <a:gd name="connsiteY46" fmla="*/ 199816 h 577432"/>
              <a:gd name="connsiteX47" fmla="*/ 408642 w 561751"/>
              <a:gd name="connsiteY47" fmla="*/ 199816 h 577432"/>
              <a:gd name="connsiteX48" fmla="*/ 401263 w 561751"/>
              <a:gd name="connsiteY48" fmla="*/ 177716 h 577432"/>
              <a:gd name="connsiteX49" fmla="*/ 428011 w 561751"/>
              <a:gd name="connsiteY49" fmla="*/ 154695 h 577432"/>
              <a:gd name="connsiteX50" fmla="*/ 466750 w 561751"/>
              <a:gd name="connsiteY50" fmla="*/ 182320 h 577432"/>
              <a:gd name="connsiteX51" fmla="*/ 484274 w 561751"/>
              <a:gd name="connsiteY51" fmla="*/ 166666 h 577432"/>
              <a:gd name="connsiteX52" fmla="*/ 424322 w 561751"/>
              <a:gd name="connsiteY52" fmla="*/ 126149 h 577432"/>
              <a:gd name="connsiteX53" fmla="*/ 366214 w 561751"/>
              <a:gd name="connsiteY53" fmla="*/ 175874 h 577432"/>
              <a:gd name="connsiteX54" fmla="*/ 372671 w 561751"/>
              <a:gd name="connsiteY54" fmla="*/ 199816 h 577432"/>
              <a:gd name="connsiteX55" fmla="*/ 368059 w 561751"/>
              <a:gd name="connsiteY55" fmla="*/ 199816 h 577432"/>
              <a:gd name="connsiteX56" fmla="*/ 357913 w 561751"/>
              <a:gd name="connsiteY56" fmla="*/ 206261 h 577432"/>
              <a:gd name="connsiteX57" fmla="*/ 282281 w 561751"/>
              <a:gd name="connsiteY57" fmla="*/ 191528 h 577432"/>
              <a:gd name="connsiteX58" fmla="*/ 421555 w 561751"/>
              <a:gd name="connsiteY58" fmla="*/ 69978 h 577432"/>
              <a:gd name="connsiteX59" fmla="*/ 93180 w 561751"/>
              <a:gd name="connsiteY59" fmla="*/ 56187 h 577432"/>
              <a:gd name="connsiteX60" fmla="*/ 72883 w 561751"/>
              <a:gd name="connsiteY60" fmla="*/ 73688 h 577432"/>
              <a:gd name="connsiteX61" fmla="*/ 76574 w 561751"/>
              <a:gd name="connsiteY61" fmla="*/ 82899 h 577432"/>
              <a:gd name="connsiteX62" fmla="*/ 107019 w 561751"/>
              <a:gd name="connsiteY62" fmla="*/ 133559 h 577432"/>
              <a:gd name="connsiteX63" fmla="*/ 93180 w 561751"/>
              <a:gd name="connsiteY63" fmla="*/ 133559 h 577432"/>
              <a:gd name="connsiteX64" fmla="*/ 83954 w 561751"/>
              <a:gd name="connsiteY64" fmla="*/ 141849 h 577432"/>
              <a:gd name="connsiteX65" fmla="*/ 93180 w 561751"/>
              <a:gd name="connsiteY65" fmla="*/ 151060 h 577432"/>
              <a:gd name="connsiteX66" fmla="*/ 118090 w 561751"/>
              <a:gd name="connsiteY66" fmla="*/ 151060 h 577432"/>
              <a:gd name="connsiteX67" fmla="*/ 121780 w 561751"/>
              <a:gd name="connsiteY67" fmla="*/ 158429 h 577432"/>
              <a:gd name="connsiteX68" fmla="*/ 121780 w 561751"/>
              <a:gd name="connsiteY68" fmla="*/ 164876 h 577432"/>
              <a:gd name="connsiteX69" fmla="*/ 93180 w 561751"/>
              <a:gd name="connsiteY69" fmla="*/ 164876 h 577432"/>
              <a:gd name="connsiteX70" fmla="*/ 83954 w 561751"/>
              <a:gd name="connsiteY70" fmla="*/ 174087 h 577432"/>
              <a:gd name="connsiteX71" fmla="*/ 93180 w 561751"/>
              <a:gd name="connsiteY71" fmla="*/ 182377 h 577432"/>
              <a:gd name="connsiteX72" fmla="*/ 121780 w 561751"/>
              <a:gd name="connsiteY72" fmla="*/ 182377 h 577432"/>
              <a:gd name="connsiteX73" fmla="*/ 121780 w 561751"/>
              <a:gd name="connsiteY73" fmla="*/ 205404 h 577432"/>
              <a:gd name="connsiteX74" fmla="*/ 140231 w 561751"/>
              <a:gd name="connsiteY74" fmla="*/ 224748 h 577432"/>
              <a:gd name="connsiteX75" fmla="*/ 158683 w 561751"/>
              <a:gd name="connsiteY75" fmla="*/ 205404 h 577432"/>
              <a:gd name="connsiteX76" fmla="*/ 158683 w 561751"/>
              <a:gd name="connsiteY76" fmla="*/ 182377 h 577432"/>
              <a:gd name="connsiteX77" fmla="*/ 187283 w 561751"/>
              <a:gd name="connsiteY77" fmla="*/ 182377 h 577432"/>
              <a:gd name="connsiteX78" fmla="*/ 196508 w 561751"/>
              <a:gd name="connsiteY78" fmla="*/ 174087 h 577432"/>
              <a:gd name="connsiteX79" fmla="*/ 187283 w 561751"/>
              <a:gd name="connsiteY79" fmla="*/ 164876 h 577432"/>
              <a:gd name="connsiteX80" fmla="*/ 158683 w 561751"/>
              <a:gd name="connsiteY80" fmla="*/ 164876 h 577432"/>
              <a:gd name="connsiteX81" fmla="*/ 158683 w 561751"/>
              <a:gd name="connsiteY81" fmla="*/ 158429 h 577432"/>
              <a:gd name="connsiteX82" fmla="*/ 162373 w 561751"/>
              <a:gd name="connsiteY82" fmla="*/ 151060 h 577432"/>
              <a:gd name="connsiteX83" fmla="*/ 187283 w 561751"/>
              <a:gd name="connsiteY83" fmla="*/ 151060 h 577432"/>
              <a:gd name="connsiteX84" fmla="*/ 196508 w 561751"/>
              <a:gd name="connsiteY84" fmla="*/ 141849 h 577432"/>
              <a:gd name="connsiteX85" fmla="*/ 187283 w 561751"/>
              <a:gd name="connsiteY85" fmla="*/ 133559 h 577432"/>
              <a:gd name="connsiteX86" fmla="*/ 173444 w 561751"/>
              <a:gd name="connsiteY86" fmla="*/ 133559 h 577432"/>
              <a:gd name="connsiteX87" fmla="*/ 203889 w 561751"/>
              <a:gd name="connsiteY87" fmla="*/ 82899 h 577432"/>
              <a:gd name="connsiteX88" fmla="*/ 206657 w 561751"/>
              <a:gd name="connsiteY88" fmla="*/ 73688 h 577432"/>
              <a:gd name="connsiteX89" fmla="*/ 187283 w 561751"/>
              <a:gd name="connsiteY89" fmla="*/ 56187 h 577432"/>
              <a:gd name="connsiteX90" fmla="*/ 171599 w 561751"/>
              <a:gd name="connsiteY90" fmla="*/ 67240 h 577432"/>
              <a:gd name="connsiteX91" fmla="*/ 140231 w 561751"/>
              <a:gd name="connsiteY91" fmla="*/ 126190 h 577432"/>
              <a:gd name="connsiteX92" fmla="*/ 108864 w 561751"/>
              <a:gd name="connsiteY92" fmla="*/ 67240 h 577432"/>
              <a:gd name="connsiteX93" fmla="*/ 93180 w 561751"/>
              <a:gd name="connsiteY93" fmla="*/ 56187 h 577432"/>
              <a:gd name="connsiteX94" fmla="*/ 140231 w 561751"/>
              <a:gd name="connsiteY94" fmla="*/ 0 h 577432"/>
              <a:gd name="connsiteX95" fmla="*/ 277695 w 561751"/>
              <a:gd name="connsiteY95" fmla="*/ 110532 h 577432"/>
              <a:gd name="connsiteX96" fmla="*/ 246327 w 561751"/>
              <a:gd name="connsiteY96" fmla="*/ 194351 h 577432"/>
              <a:gd name="connsiteX97" fmla="*/ 110709 w 561751"/>
              <a:gd name="connsiteY97" fmla="*/ 277250 h 577432"/>
              <a:gd name="connsiteX98" fmla="*/ 0 w 561751"/>
              <a:gd name="connsiteY98" fmla="*/ 140007 h 577432"/>
              <a:gd name="connsiteX99" fmla="*/ 140231 w 561751"/>
              <a:gd name="connsiteY99" fmla="*/ 0 h 57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561751" h="577432">
                <a:moveTo>
                  <a:pt x="289678" y="418094"/>
                </a:moveTo>
                <a:cubicBezTo>
                  <a:pt x="305349" y="421776"/>
                  <a:pt x="325629" y="427300"/>
                  <a:pt x="325629" y="447552"/>
                </a:cubicBezTo>
                <a:cubicBezTo>
                  <a:pt x="325629" y="466883"/>
                  <a:pt x="307193" y="474248"/>
                  <a:pt x="289678" y="476089"/>
                </a:cubicBezTo>
                <a:close/>
                <a:moveTo>
                  <a:pt x="273108" y="325037"/>
                </a:moveTo>
                <a:lnTo>
                  <a:pt x="273108" y="376670"/>
                </a:lnTo>
                <a:cubicBezTo>
                  <a:pt x="250916" y="372982"/>
                  <a:pt x="239820" y="363762"/>
                  <a:pt x="239820" y="349931"/>
                </a:cubicBezTo>
                <a:cubicBezTo>
                  <a:pt x="239820" y="337023"/>
                  <a:pt x="252765" y="325959"/>
                  <a:pt x="273108" y="325037"/>
                </a:cubicBezTo>
                <a:close/>
                <a:moveTo>
                  <a:pt x="281337" y="269795"/>
                </a:moveTo>
                <a:cubicBezTo>
                  <a:pt x="276726" y="269795"/>
                  <a:pt x="273037" y="275322"/>
                  <a:pt x="273037" y="279927"/>
                </a:cubicBezTo>
                <a:lnTo>
                  <a:pt x="273037" y="295585"/>
                </a:lnTo>
                <a:cubicBezTo>
                  <a:pt x="236148" y="296506"/>
                  <a:pt x="203869" y="316770"/>
                  <a:pt x="203869" y="356376"/>
                </a:cubicBezTo>
                <a:cubicBezTo>
                  <a:pt x="203869" y="388613"/>
                  <a:pt x="229692" y="407034"/>
                  <a:pt x="273037" y="415324"/>
                </a:cubicBezTo>
                <a:lnTo>
                  <a:pt x="273037" y="476115"/>
                </a:lnTo>
                <a:cubicBezTo>
                  <a:pt x="224158" y="474272"/>
                  <a:pt x="249981" y="433745"/>
                  <a:pt x="216781" y="433745"/>
                </a:cubicBezTo>
                <a:cubicBezTo>
                  <a:pt x="205714" y="433745"/>
                  <a:pt x="199258" y="440193"/>
                  <a:pt x="199258" y="452167"/>
                </a:cubicBezTo>
                <a:cubicBezTo>
                  <a:pt x="199258" y="475193"/>
                  <a:pt x="223236" y="504668"/>
                  <a:pt x="273037" y="505589"/>
                </a:cubicBezTo>
                <a:lnTo>
                  <a:pt x="273037" y="523089"/>
                </a:lnTo>
                <a:cubicBezTo>
                  <a:pt x="273037" y="528615"/>
                  <a:pt x="276726" y="533221"/>
                  <a:pt x="281337" y="533221"/>
                </a:cubicBezTo>
                <a:cubicBezTo>
                  <a:pt x="285948" y="533221"/>
                  <a:pt x="289637" y="528615"/>
                  <a:pt x="289637" y="523089"/>
                </a:cubicBezTo>
                <a:lnTo>
                  <a:pt x="289637" y="505589"/>
                </a:lnTo>
                <a:cubicBezTo>
                  <a:pt x="332982" y="502825"/>
                  <a:pt x="362494" y="483483"/>
                  <a:pt x="362494" y="443877"/>
                </a:cubicBezTo>
                <a:cubicBezTo>
                  <a:pt x="362494" y="399666"/>
                  <a:pt x="328371" y="388613"/>
                  <a:pt x="289637" y="380323"/>
                </a:cubicBezTo>
                <a:lnTo>
                  <a:pt x="289637" y="325059"/>
                </a:lnTo>
                <a:cubicBezTo>
                  <a:pt x="321916" y="325980"/>
                  <a:pt x="321916" y="356376"/>
                  <a:pt x="340360" y="356376"/>
                </a:cubicBezTo>
                <a:cubicBezTo>
                  <a:pt x="350505" y="356376"/>
                  <a:pt x="358805" y="349928"/>
                  <a:pt x="358805" y="338875"/>
                </a:cubicBezTo>
                <a:cubicBezTo>
                  <a:pt x="358805" y="310322"/>
                  <a:pt x="312693" y="295585"/>
                  <a:pt x="289637" y="295585"/>
                </a:cubicBezTo>
                <a:lnTo>
                  <a:pt x="289637" y="279927"/>
                </a:lnTo>
                <a:cubicBezTo>
                  <a:pt x="289637" y="275322"/>
                  <a:pt x="285948" y="269795"/>
                  <a:pt x="281337" y="269795"/>
                </a:cubicBezTo>
                <a:close/>
                <a:moveTo>
                  <a:pt x="280415" y="226505"/>
                </a:moveTo>
                <a:cubicBezTo>
                  <a:pt x="377250" y="226505"/>
                  <a:pt x="456562" y="304796"/>
                  <a:pt x="456562" y="401508"/>
                </a:cubicBezTo>
                <a:cubicBezTo>
                  <a:pt x="456562" y="498220"/>
                  <a:pt x="377250" y="577432"/>
                  <a:pt x="280415" y="577432"/>
                </a:cubicBezTo>
                <a:cubicBezTo>
                  <a:pt x="183580" y="577432"/>
                  <a:pt x="105190" y="498220"/>
                  <a:pt x="105190" y="401508"/>
                </a:cubicBezTo>
                <a:cubicBezTo>
                  <a:pt x="105190" y="304796"/>
                  <a:pt x="183580" y="226505"/>
                  <a:pt x="280415" y="226505"/>
                </a:cubicBezTo>
                <a:close/>
                <a:moveTo>
                  <a:pt x="421555" y="69978"/>
                </a:moveTo>
                <a:cubicBezTo>
                  <a:pt x="499032" y="69978"/>
                  <a:pt x="561751" y="133516"/>
                  <a:pt x="561751" y="210866"/>
                </a:cubicBezTo>
                <a:cubicBezTo>
                  <a:pt x="561751" y="266116"/>
                  <a:pt x="528547" y="314920"/>
                  <a:pt x="481507" y="337020"/>
                </a:cubicBezTo>
                <a:cubicBezTo>
                  <a:pt x="475973" y="322287"/>
                  <a:pt x="469517" y="307553"/>
                  <a:pt x="462138" y="294662"/>
                </a:cubicBezTo>
                <a:cubicBezTo>
                  <a:pt x="474128" y="293741"/>
                  <a:pt x="485197" y="288216"/>
                  <a:pt x="485197" y="274403"/>
                </a:cubicBezTo>
                <a:cubicBezTo>
                  <a:pt x="485197" y="266116"/>
                  <a:pt x="480585" y="259670"/>
                  <a:pt x="472284" y="259670"/>
                </a:cubicBezTo>
                <a:cubicBezTo>
                  <a:pt x="468594" y="259670"/>
                  <a:pt x="458449" y="262432"/>
                  <a:pt x="454759" y="262432"/>
                </a:cubicBezTo>
                <a:cubicBezTo>
                  <a:pt x="448303" y="262432"/>
                  <a:pt x="442769" y="260591"/>
                  <a:pt x="436312" y="259670"/>
                </a:cubicBezTo>
                <a:cubicBezTo>
                  <a:pt x="428934" y="252303"/>
                  <a:pt x="422477" y="245857"/>
                  <a:pt x="414176" y="239412"/>
                </a:cubicBezTo>
                <a:cubicBezTo>
                  <a:pt x="416021" y="235728"/>
                  <a:pt x="416943" y="232045"/>
                  <a:pt x="416943" y="228362"/>
                </a:cubicBezTo>
                <a:cubicBezTo>
                  <a:pt x="416943" y="225599"/>
                  <a:pt x="416943" y="224678"/>
                  <a:pt x="416021" y="222837"/>
                </a:cubicBezTo>
                <a:lnTo>
                  <a:pt x="434468" y="222837"/>
                </a:lnTo>
                <a:cubicBezTo>
                  <a:pt x="443691" y="222837"/>
                  <a:pt x="448303" y="219153"/>
                  <a:pt x="448303" y="211787"/>
                </a:cubicBezTo>
                <a:cubicBezTo>
                  <a:pt x="448303" y="203499"/>
                  <a:pt x="443691" y="199816"/>
                  <a:pt x="434468" y="199816"/>
                </a:cubicBezTo>
                <a:lnTo>
                  <a:pt x="408642" y="199816"/>
                </a:lnTo>
                <a:cubicBezTo>
                  <a:pt x="404953" y="193370"/>
                  <a:pt x="401263" y="185082"/>
                  <a:pt x="401263" y="177716"/>
                </a:cubicBezTo>
                <a:cubicBezTo>
                  <a:pt x="401263" y="162061"/>
                  <a:pt x="414176" y="154695"/>
                  <a:pt x="428011" y="154695"/>
                </a:cubicBezTo>
                <a:cubicBezTo>
                  <a:pt x="459371" y="154695"/>
                  <a:pt x="446458" y="182320"/>
                  <a:pt x="466750" y="182320"/>
                </a:cubicBezTo>
                <a:cubicBezTo>
                  <a:pt x="477818" y="182320"/>
                  <a:pt x="484274" y="176795"/>
                  <a:pt x="484274" y="166666"/>
                </a:cubicBezTo>
                <a:cubicBezTo>
                  <a:pt x="484274" y="148249"/>
                  <a:pt x="464905" y="126149"/>
                  <a:pt x="424322" y="126149"/>
                </a:cubicBezTo>
                <a:cubicBezTo>
                  <a:pt x="391117" y="126149"/>
                  <a:pt x="366214" y="146407"/>
                  <a:pt x="366214" y="175874"/>
                </a:cubicBezTo>
                <a:cubicBezTo>
                  <a:pt x="366214" y="184161"/>
                  <a:pt x="368059" y="193370"/>
                  <a:pt x="372671" y="199816"/>
                </a:cubicBezTo>
                <a:lnTo>
                  <a:pt x="368059" y="199816"/>
                </a:lnTo>
                <a:cubicBezTo>
                  <a:pt x="362525" y="199816"/>
                  <a:pt x="359758" y="202578"/>
                  <a:pt x="357913" y="206261"/>
                </a:cubicBezTo>
                <a:cubicBezTo>
                  <a:pt x="334855" y="197053"/>
                  <a:pt x="309029" y="191528"/>
                  <a:pt x="282281" y="191528"/>
                </a:cubicBezTo>
                <a:cubicBezTo>
                  <a:pt x="291504" y="123386"/>
                  <a:pt x="350534" y="69978"/>
                  <a:pt x="421555" y="69978"/>
                </a:cubicBezTo>
                <a:close/>
                <a:moveTo>
                  <a:pt x="93180" y="56187"/>
                </a:moveTo>
                <a:cubicBezTo>
                  <a:pt x="84877" y="56187"/>
                  <a:pt x="72883" y="60792"/>
                  <a:pt x="72883" y="73688"/>
                </a:cubicBezTo>
                <a:cubicBezTo>
                  <a:pt x="72883" y="76451"/>
                  <a:pt x="74729" y="80135"/>
                  <a:pt x="76574" y="82899"/>
                </a:cubicBezTo>
                <a:lnTo>
                  <a:pt x="107019" y="133559"/>
                </a:lnTo>
                <a:lnTo>
                  <a:pt x="93180" y="133559"/>
                </a:lnTo>
                <a:cubicBezTo>
                  <a:pt x="87645" y="133559"/>
                  <a:pt x="83954" y="137243"/>
                  <a:pt x="83954" y="141849"/>
                </a:cubicBezTo>
                <a:cubicBezTo>
                  <a:pt x="83954" y="147375"/>
                  <a:pt x="87645" y="151060"/>
                  <a:pt x="93180" y="151060"/>
                </a:cubicBezTo>
                <a:lnTo>
                  <a:pt x="118090" y="151060"/>
                </a:lnTo>
                <a:lnTo>
                  <a:pt x="121780" y="158429"/>
                </a:lnTo>
                <a:lnTo>
                  <a:pt x="121780" y="164876"/>
                </a:lnTo>
                <a:lnTo>
                  <a:pt x="93180" y="164876"/>
                </a:lnTo>
                <a:cubicBezTo>
                  <a:pt x="87645" y="164876"/>
                  <a:pt x="83954" y="168561"/>
                  <a:pt x="83954" y="174087"/>
                </a:cubicBezTo>
                <a:cubicBezTo>
                  <a:pt x="83954" y="178693"/>
                  <a:pt x="87645" y="182377"/>
                  <a:pt x="93180" y="182377"/>
                </a:cubicBezTo>
                <a:lnTo>
                  <a:pt x="121780" y="182377"/>
                </a:lnTo>
                <a:lnTo>
                  <a:pt x="121780" y="205404"/>
                </a:lnTo>
                <a:cubicBezTo>
                  <a:pt x="121780" y="217379"/>
                  <a:pt x="128238" y="224748"/>
                  <a:pt x="140231" y="224748"/>
                </a:cubicBezTo>
                <a:cubicBezTo>
                  <a:pt x="152225" y="224748"/>
                  <a:pt x="158683" y="217379"/>
                  <a:pt x="158683" y="205404"/>
                </a:cubicBezTo>
                <a:lnTo>
                  <a:pt x="158683" y="182377"/>
                </a:lnTo>
                <a:lnTo>
                  <a:pt x="187283" y="182377"/>
                </a:lnTo>
                <a:cubicBezTo>
                  <a:pt x="192818" y="182377"/>
                  <a:pt x="196508" y="178693"/>
                  <a:pt x="196508" y="174087"/>
                </a:cubicBezTo>
                <a:cubicBezTo>
                  <a:pt x="196508" y="168561"/>
                  <a:pt x="192818" y="164876"/>
                  <a:pt x="187283" y="164876"/>
                </a:cubicBezTo>
                <a:lnTo>
                  <a:pt x="158683" y="164876"/>
                </a:lnTo>
                <a:lnTo>
                  <a:pt x="158683" y="158429"/>
                </a:lnTo>
                <a:lnTo>
                  <a:pt x="162373" y="151060"/>
                </a:lnTo>
                <a:lnTo>
                  <a:pt x="187283" y="151060"/>
                </a:lnTo>
                <a:cubicBezTo>
                  <a:pt x="192818" y="151060"/>
                  <a:pt x="196508" y="147375"/>
                  <a:pt x="196508" y="141849"/>
                </a:cubicBezTo>
                <a:cubicBezTo>
                  <a:pt x="196508" y="137243"/>
                  <a:pt x="192818" y="133559"/>
                  <a:pt x="187283" y="133559"/>
                </a:cubicBezTo>
                <a:lnTo>
                  <a:pt x="173444" y="133559"/>
                </a:lnTo>
                <a:lnTo>
                  <a:pt x="203889" y="82899"/>
                </a:lnTo>
                <a:cubicBezTo>
                  <a:pt x="205734" y="80135"/>
                  <a:pt x="206657" y="76451"/>
                  <a:pt x="206657" y="73688"/>
                </a:cubicBezTo>
                <a:cubicBezTo>
                  <a:pt x="206657" y="60792"/>
                  <a:pt x="195586" y="56187"/>
                  <a:pt x="187283" y="56187"/>
                </a:cubicBezTo>
                <a:cubicBezTo>
                  <a:pt x="177134" y="56187"/>
                  <a:pt x="172521" y="63556"/>
                  <a:pt x="171599" y="67240"/>
                </a:cubicBezTo>
                <a:lnTo>
                  <a:pt x="140231" y="126190"/>
                </a:lnTo>
                <a:lnTo>
                  <a:pt x="108864" y="67240"/>
                </a:lnTo>
                <a:cubicBezTo>
                  <a:pt x="107019" y="63556"/>
                  <a:pt x="103328" y="56187"/>
                  <a:pt x="93180" y="56187"/>
                </a:cubicBezTo>
                <a:close/>
                <a:moveTo>
                  <a:pt x="140231" y="0"/>
                </a:moveTo>
                <a:cubicBezTo>
                  <a:pt x="207579" y="0"/>
                  <a:pt x="263856" y="46976"/>
                  <a:pt x="277695" y="110532"/>
                </a:cubicBezTo>
                <a:cubicBezTo>
                  <a:pt x="260166" y="134480"/>
                  <a:pt x="249095" y="163034"/>
                  <a:pt x="246327" y="194351"/>
                </a:cubicBezTo>
                <a:cubicBezTo>
                  <a:pt x="190973" y="203562"/>
                  <a:pt x="142999" y="233958"/>
                  <a:pt x="110709" y="277250"/>
                </a:cubicBezTo>
                <a:cubicBezTo>
                  <a:pt x="47051" y="264355"/>
                  <a:pt x="0" y="208168"/>
                  <a:pt x="0" y="140007"/>
                </a:cubicBezTo>
                <a:cubicBezTo>
                  <a:pt x="0" y="62635"/>
                  <a:pt x="62735" y="0"/>
                  <a:pt x="1402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6" name="invesment-manager_73099">
            <a:extLst>
              <a:ext uri="{FF2B5EF4-FFF2-40B4-BE49-F238E27FC236}">
                <a16:creationId xmlns:a16="http://schemas.microsoft.com/office/drawing/2014/main" id="{6B3BBAB6-E671-4A11-93BF-33607266E64A}"/>
              </a:ext>
            </a:extLst>
          </p:cNvPr>
          <p:cNvSpPr>
            <a:spLocks noChangeAspect="1"/>
          </p:cNvSpPr>
          <p:nvPr/>
        </p:nvSpPr>
        <p:spPr bwMode="auto">
          <a:xfrm>
            <a:off x="9293086" y="1022112"/>
            <a:ext cx="314811" cy="324000"/>
          </a:xfrm>
          <a:custGeom>
            <a:avLst/>
            <a:gdLst>
              <a:gd name="T0" fmla="*/ 1733 w 2799"/>
              <a:gd name="T1" fmla="*/ 1261 h 2885"/>
              <a:gd name="T2" fmla="*/ 1438 w 2799"/>
              <a:gd name="T3" fmla="*/ 1602 h 2885"/>
              <a:gd name="T4" fmla="*/ 1067 w 2799"/>
              <a:gd name="T5" fmla="*/ 1602 h 2885"/>
              <a:gd name="T6" fmla="*/ 772 w 2799"/>
              <a:gd name="T7" fmla="*/ 1261 h 2885"/>
              <a:gd name="T8" fmla="*/ 589 w 2799"/>
              <a:gd name="T9" fmla="*/ 830 h 2885"/>
              <a:gd name="T10" fmla="*/ 644 w 2799"/>
              <a:gd name="T11" fmla="*/ 715 h 2885"/>
              <a:gd name="T12" fmla="*/ 868 w 2799"/>
              <a:gd name="T13" fmla="*/ 230 h 2885"/>
              <a:gd name="T14" fmla="*/ 1291 w 2799"/>
              <a:gd name="T15" fmla="*/ 0 h 2885"/>
              <a:gd name="T16" fmla="*/ 1855 w 2799"/>
              <a:gd name="T17" fmla="*/ 659 h 2885"/>
              <a:gd name="T18" fmla="*/ 1916 w 2799"/>
              <a:gd name="T19" fmla="*/ 830 h 2885"/>
              <a:gd name="T20" fmla="*/ 1547 w 2799"/>
              <a:gd name="T21" fmla="*/ 2326 h 2885"/>
              <a:gd name="T22" fmla="*/ 1659 w 2799"/>
              <a:gd name="T23" fmla="*/ 1660 h 2885"/>
              <a:gd name="T24" fmla="*/ 1571 w 2799"/>
              <a:gd name="T25" fmla="*/ 1699 h 2885"/>
              <a:gd name="T26" fmla="*/ 1407 w 2799"/>
              <a:gd name="T27" fmla="*/ 2009 h 2885"/>
              <a:gd name="T28" fmla="*/ 1445 w 2799"/>
              <a:gd name="T29" fmla="*/ 1839 h 2885"/>
              <a:gd name="T30" fmla="*/ 1116 w 2799"/>
              <a:gd name="T31" fmla="*/ 1810 h 2885"/>
              <a:gd name="T32" fmla="*/ 1054 w 2799"/>
              <a:gd name="T33" fmla="*/ 1902 h 2885"/>
              <a:gd name="T34" fmla="*/ 1073 w 2799"/>
              <a:gd name="T35" fmla="*/ 2082 h 2885"/>
              <a:gd name="T36" fmla="*/ 899 w 2799"/>
              <a:gd name="T37" fmla="*/ 1661 h 2885"/>
              <a:gd name="T38" fmla="*/ 285 w 2799"/>
              <a:gd name="T39" fmla="*/ 1884 h 2885"/>
              <a:gd name="T40" fmla="*/ 0 w 2799"/>
              <a:gd name="T41" fmla="*/ 2758 h 2885"/>
              <a:gd name="T42" fmla="*/ 1760 w 2799"/>
              <a:gd name="T43" fmla="*/ 2825 h 2885"/>
              <a:gd name="T44" fmla="*/ 2306 w 2799"/>
              <a:gd name="T45" fmla="*/ 2547 h 2885"/>
              <a:gd name="T46" fmla="*/ 2413 w 2799"/>
              <a:gd name="T47" fmla="*/ 2464 h 2885"/>
              <a:gd name="T48" fmla="*/ 2306 w 2799"/>
              <a:gd name="T49" fmla="*/ 2381 h 2885"/>
              <a:gd name="T50" fmla="*/ 2044 w 2799"/>
              <a:gd name="T51" fmla="*/ 2164 h 2885"/>
              <a:gd name="T52" fmla="*/ 2173 w 2799"/>
              <a:gd name="T53" fmla="*/ 2247 h 2885"/>
              <a:gd name="T54" fmla="*/ 2128 w 2799"/>
              <a:gd name="T55" fmla="*/ 2080 h 2885"/>
              <a:gd name="T56" fmla="*/ 2799 w 2799"/>
              <a:gd name="T57" fmla="*/ 2326 h 2885"/>
              <a:gd name="T58" fmla="*/ 1680 w 2799"/>
              <a:gd name="T59" fmla="*/ 2326 h 2885"/>
              <a:gd name="T60" fmla="*/ 2799 w 2799"/>
              <a:gd name="T61" fmla="*/ 2326 h 2885"/>
              <a:gd name="T62" fmla="*/ 2306 w 2799"/>
              <a:gd name="T63" fmla="*/ 2080 h 2885"/>
              <a:gd name="T64" fmla="*/ 2547 w 2799"/>
              <a:gd name="T65" fmla="*/ 2014 h 2885"/>
              <a:gd name="T66" fmla="*/ 2306 w 2799"/>
              <a:gd name="T67" fmla="*/ 1947 h 2885"/>
              <a:gd name="T68" fmla="*/ 2239 w 2799"/>
              <a:gd name="T69" fmla="*/ 1860 h 2885"/>
              <a:gd name="T70" fmla="*/ 2173 w 2799"/>
              <a:gd name="T71" fmla="*/ 1947 h 2885"/>
              <a:gd name="T72" fmla="*/ 1911 w 2799"/>
              <a:gd name="T73" fmla="*/ 2164 h 2885"/>
              <a:gd name="T74" fmla="*/ 2173 w 2799"/>
              <a:gd name="T75" fmla="*/ 2381 h 2885"/>
              <a:gd name="T76" fmla="*/ 1978 w 2799"/>
              <a:gd name="T77" fmla="*/ 2547 h 2885"/>
              <a:gd name="T78" fmla="*/ 1978 w 2799"/>
              <a:gd name="T79" fmla="*/ 2681 h 2885"/>
              <a:gd name="T80" fmla="*/ 2173 w 2799"/>
              <a:gd name="T81" fmla="*/ 2718 h 2885"/>
              <a:gd name="T82" fmla="*/ 2306 w 2799"/>
              <a:gd name="T83" fmla="*/ 2718 h 2885"/>
              <a:gd name="T84" fmla="*/ 2330 w 2799"/>
              <a:gd name="T85" fmla="*/ 2681 h 2885"/>
              <a:gd name="T86" fmla="*/ 2330 w 2799"/>
              <a:gd name="T87" fmla="*/ 2247 h 28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799" h="2885">
                <a:moveTo>
                  <a:pt x="1934" y="1048"/>
                </a:moveTo>
                <a:cubicBezTo>
                  <a:pt x="1890" y="1215"/>
                  <a:pt x="1789" y="1253"/>
                  <a:pt x="1733" y="1261"/>
                </a:cubicBezTo>
                <a:cubicBezTo>
                  <a:pt x="1699" y="1328"/>
                  <a:pt x="1626" y="1464"/>
                  <a:pt x="1552" y="1533"/>
                </a:cubicBezTo>
                <a:cubicBezTo>
                  <a:pt x="1523" y="1561"/>
                  <a:pt x="1484" y="1584"/>
                  <a:pt x="1438" y="1602"/>
                </a:cubicBezTo>
                <a:cubicBezTo>
                  <a:pt x="1379" y="1626"/>
                  <a:pt x="1317" y="1638"/>
                  <a:pt x="1253" y="1638"/>
                </a:cubicBezTo>
                <a:cubicBezTo>
                  <a:pt x="1189" y="1638"/>
                  <a:pt x="1126" y="1626"/>
                  <a:pt x="1067" y="1602"/>
                </a:cubicBezTo>
                <a:cubicBezTo>
                  <a:pt x="1021" y="1584"/>
                  <a:pt x="983" y="1561"/>
                  <a:pt x="953" y="1533"/>
                </a:cubicBezTo>
                <a:cubicBezTo>
                  <a:pt x="879" y="1464"/>
                  <a:pt x="806" y="1328"/>
                  <a:pt x="772" y="1261"/>
                </a:cubicBezTo>
                <a:cubicBezTo>
                  <a:pt x="717" y="1253"/>
                  <a:pt x="615" y="1215"/>
                  <a:pt x="571" y="1048"/>
                </a:cubicBezTo>
                <a:cubicBezTo>
                  <a:pt x="548" y="958"/>
                  <a:pt x="554" y="884"/>
                  <a:pt x="589" y="830"/>
                </a:cubicBezTo>
                <a:cubicBezTo>
                  <a:pt x="605" y="806"/>
                  <a:pt x="624" y="789"/>
                  <a:pt x="641" y="778"/>
                </a:cubicBezTo>
                <a:cubicBezTo>
                  <a:pt x="641" y="761"/>
                  <a:pt x="642" y="739"/>
                  <a:pt x="644" y="715"/>
                </a:cubicBezTo>
                <a:cubicBezTo>
                  <a:pt x="612" y="670"/>
                  <a:pt x="569" y="575"/>
                  <a:pt x="623" y="421"/>
                </a:cubicBezTo>
                <a:cubicBezTo>
                  <a:pt x="679" y="259"/>
                  <a:pt x="806" y="233"/>
                  <a:pt x="868" y="230"/>
                </a:cubicBezTo>
                <a:cubicBezTo>
                  <a:pt x="889" y="192"/>
                  <a:pt x="929" y="137"/>
                  <a:pt x="999" y="87"/>
                </a:cubicBezTo>
                <a:cubicBezTo>
                  <a:pt x="1079" y="31"/>
                  <a:pt x="1182" y="0"/>
                  <a:pt x="1291" y="0"/>
                </a:cubicBezTo>
                <a:cubicBezTo>
                  <a:pt x="1425" y="0"/>
                  <a:pt x="1560" y="47"/>
                  <a:pt x="1680" y="136"/>
                </a:cubicBezTo>
                <a:cubicBezTo>
                  <a:pt x="1876" y="281"/>
                  <a:pt x="1860" y="600"/>
                  <a:pt x="1855" y="659"/>
                </a:cubicBezTo>
                <a:cubicBezTo>
                  <a:pt x="1862" y="707"/>
                  <a:pt x="1864" y="748"/>
                  <a:pt x="1864" y="778"/>
                </a:cubicBezTo>
                <a:cubicBezTo>
                  <a:pt x="1882" y="789"/>
                  <a:pt x="1900" y="806"/>
                  <a:pt x="1916" y="830"/>
                </a:cubicBezTo>
                <a:cubicBezTo>
                  <a:pt x="1951" y="884"/>
                  <a:pt x="1958" y="958"/>
                  <a:pt x="1934" y="1048"/>
                </a:cubicBezTo>
                <a:close/>
                <a:moveTo>
                  <a:pt x="1547" y="2326"/>
                </a:moveTo>
                <a:cubicBezTo>
                  <a:pt x="1547" y="2081"/>
                  <a:pt x="1674" y="1866"/>
                  <a:pt x="1866" y="1742"/>
                </a:cubicBezTo>
                <a:lnTo>
                  <a:pt x="1659" y="1660"/>
                </a:lnTo>
                <a:cubicBezTo>
                  <a:pt x="1642" y="1653"/>
                  <a:pt x="1623" y="1653"/>
                  <a:pt x="1607" y="1661"/>
                </a:cubicBezTo>
                <a:cubicBezTo>
                  <a:pt x="1590" y="1668"/>
                  <a:pt x="1577" y="1682"/>
                  <a:pt x="1571" y="1699"/>
                </a:cubicBezTo>
                <a:lnTo>
                  <a:pt x="1433" y="2082"/>
                </a:lnTo>
                <a:lnTo>
                  <a:pt x="1407" y="2009"/>
                </a:lnTo>
                <a:lnTo>
                  <a:pt x="1451" y="1902"/>
                </a:lnTo>
                <a:cubicBezTo>
                  <a:pt x="1460" y="1881"/>
                  <a:pt x="1457" y="1858"/>
                  <a:pt x="1445" y="1839"/>
                </a:cubicBezTo>
                <a:cubicBezTo>
                  <a:pt x="1433" y="1821"/>
                  <a:pt x="1412" y="1810"/>
                  <a:pt x="1390" y="1810"/>
                </a:cubicBezTo>
                <a:lnTo>
                  <a:pt x="1116" y="1810"/>
                </a:lnTo>
                <a:cubicBezTo>
                  <a:pt x="1093" y="1810"/>
                  <a:pt x="1073" y="1821"/>
                  <a:pt x="1060" y="1839"/>
                </a:cubicBezTo>
                <a:cubicBezTo>
                  <a:pt x="1048" y="1858"/>
                  <a:pt x="1046" y="1881"/>
                  <a:pt x="1054" y="1902"/>
                </a:cubicBezTo>
                <a:lnTo>
                  <a:pt x="1098" y="2009"/>
                </a:lnTo>
                <a:lnTo>
                  <a:pt x="1073" y="2082"/>
                </a:lnTo>
                <a:lnTo>
                  <a:pt x="934" y="1699"/>
                </a:lnTo>
                <a:cubicBezTo>
                  <a:pt x="928" y="1682"/>
                  <a:pt x="915" y="1668"/>
                  <a:pt x="899" y="1661"/>
                </a:cubicBezTo>
                <a:cubicBezTo>
                  <a:pt x="882" y="1653"/>
                  <a:pt x="863" y="1653"/>
                  <a:pt x="847" y="1660"/>
                </a:cubicBezTo>
                <a:lnTo>
                  <a:pt x="285" y="1884"/>
                </a:lnTo>
                <a:cubicBezTo>
                  <a:pt x="112" y="1953"/>
                  <a:pt x="0" y="2119"/>
                  <a:pt x="0" y="2305"/>
                </a:cubicBezTo>
                <a:lnTo>
                  <a:pt x="0" y="2758"/>
                </a:lnTo>
                <a:cubicBezTo>
                  <a:pt x="0" y="2795"/>
                  <a:pt x="30" y="2825"/>
                  <a:pt x="67" y="2825"/>
                </a:cubicBezTo>
                <a:lnTo>
                  <a:pt x="1760" y="2825"/>
                </a:lnTo>
                <a:cubicBezTo>
                  <a:pt x="1628" y="2699"/>
                  <a:pt x="1547" y="2522"/>
                  <a:pt x="1547" y="2326"/>
                </a:cubicBezTo>
                <a:close/>
                <a:moveTo>
                  <a:pt x="2306" y="2547"/>
                </a:moveTo>
                <a:lnTo>
                  <a:pt x="2330" y="2547"/>
                </a:lnTo>
                <a:cubicBezTo>
                  <a:pt x="2376" y="2547"/>
                  <a:pt x="2413" y="2510"/>
                  <a:pt x="2413" y="2464"/>
                </a:cubicBezTo>
                <a:cubicBezTo>
                  <a:pt x="2413" y="2418"/>
                  <a:pt x="2376" y="2381"/>
                  <a:pt x="2330" y="2381"/>
                </a:cubicBezTo>
                <a:lnTo>
                  <a:pt x="2306" y="2381"/>
                </a:lnTo>
                <a:lnTo>
                  <a:pt x="2306" y="2547"/>
                </a:lnTo>
                <a:close/>
                <a:moveTo>
                  <a:pt x="2044" y="2164"/>
                </a:moveTo>
                <a:cubicBezTo>
                  <a:pt x="2044" y="2210"/>
                  <a:pt x="2082" y="2247"/>
                  <a:pt x="2128" y="2247"/>
                </a:cubicBezTo>
                <a:lnTo>
                  <a:pt x="2173" y="2247"/>
                </a:lnTo>
                <a:lnTo>
                  <a:pt x="2173" y="2080"/>
                </a:lnTo>
                <a:lnTo>
                  <a:pt x="2128" y="2080"/>
                </a:lnTo>
                <a:cubicBezTo>
                  <a:pt x="2082" y="2080"/>
                  <a:pt x="2044" y="2118"/>
                  <a:pt x="2044" y="2164"/>
                </a:cubicBezTo>
                <a:close/>
                <a:moveTo>
                  <a:pt x="2799" y="2326"/>
                </a:moveTo>
                <a:cubicBezTo>
                  <a:pt x="2799" y="2634"/>
                  <a:pt x="2548" y="2885"/>
                  <a:pt x="2239" y="2885"/>
                </a:cubicBezTo>
                <a:cubicBezTo>
                  <a:pt x="1931" y="2885"/>
                  <a:pt x="1680" y="2634"/>
                  <a:pt x="1680" y="2326"/>
                </a:cubicBezTo>
                <a:cubicBezTo>
                  <a:pt x="1680" y="2017"/>
                  <a:pt x="1931" y="1766"/>
                  <a:pt x="2239" y="1766"/>
                </a:cubicBezTo>
                <a:cubicBezTo>
                  <a:pt x="2548" y="1766"/>
                  <a:pt x="2799" y="2017"/>
                  <a:pt x="2799" y="2326"/>
                </a:cubicBezTo>
                <a:close/>
                <a:moveTo>
                  <a:pt x="2306" y="2247"/>
                </a:moveTo>
                <a:lnTo>
                  <a:pt x="2306" y="2080"/>
                </a:lnTo>
                <a:lnTo>
                  <a:pt x="2480" y="2080"/>
                </a:lnTo>
                <a:cubicBezTo>
                  <a:pt x="2517" y="2080"/>
                  <a:pt x="2547" y="2051"/>
                  <a:pt x="2547" y="2014"/>
                </a:cubicBezTo>
                <a:cubicBezTo>
                  <a:pt x="2547" y="1977"/>
                  <a:pt x="2517" y="1947"/>
                  <a:pt x="2480" y="1947"/>
                </a:cubicBezTo>
                <a:lnTo>
                  <a:pt x="2306" y="1947"/>
                </a:lnTo>
                <a:lnTo>
                  <a:pt x="2306" y="1926"/>
                </a:lnTo>
                <a:cubicBezTo>
                  <a:pt x="2306" y="1890"/>
                  <a:pt x="2276" y="1860"/>
                  <a:pt x="2239" y="1860"/>
                </a:cubicBezTo>
                <a:cubicBezTo>
                  <a:pt x="2203" y="1860"/>
                  <a:pt x="2173" y="1890"/>
                  <a:pt x="2173" y="1926"/>
                </a:cubicBezTo>
                <a:lnTo>
                  <a:pt x="2173" y="1947"/>
                </a:lnTo>
                <a:lnTo>
                  <a:pt x="2128" y="1947"/>
                </a:lnTo>
                <a:cubicBezTo>
                  <a:pt x="2008" y="1947"/>
                  <a:pt x="1911" y="2044"/>
                  <a:pt x="1911" y="2164"/>
                </a:cubicBezTo>
                <a:cubicBezTo>
                  <a:pt x="1911" y="2283"/>
                  <a:pt x="2008" y="2381"/>
                  <a:pt x="2128" y="2381"/>
                </a:cubicBezTo>
                <a:lnTo>
                  <a:pt x="2173" y="2381"/>
                </a:lnTo>
                <a:lnTo>
                  <a:pt x="2173" y="2547"/>
                </a:lnTo>
                <a:lnTo>
                  <a:pt x="1978" y="2547"/>
                </a:lnTo>
                <a:cubicBezTo>
                  <a:pt x="1941" y="2547"/>
                  <a:pt x="1911" y="2577"/>
                  <a:pt x="1911" y="2614"/>
                </a:cubicBezTo>
                <a:cubicBezTo>
                  <a:pt x="1911" y="2651"/>
                  <a:pt x="1941" y="2681"/>
                  <a:pt x="1978" y="2681"/>
                </a:cubicBezTo>
                <a:lnTo>
                  <a:pt x="2173" y="2681"/>
                </a:lnTo>
                <a:lnTo>
                  <a:pt x="2173" y="2718"/>
                </a:lnTo>
                <a:cubicBezTo>
                  <a:pt x="2173" y="2754"/>
                  <a:pt x="2203" y="2784"/>
                  <a:pt x="2239" y="2784"/>
                </a:cubicBezTo>
                <a:cubicBezTo>
                  <a:pt x="2276" y="2784"/>
                  <a:pt x="2306" y="2754"/>
                  <a:pt x="2306" y="2718"/>
                </a:cubicBezTo>
                <a:lnTo>
                  <a:pt x="2306" y="2681"/>
                </a:lnTo>
                <a:lnTo>
                  <a:pt x="2330" y="2681"/>
                </a:lnTo>
                <a:cubicBezTo>
                  <a:pt x="2449" y="2681"/>
                  <a:pt x="2547" y="2584"/>
                  <a:pt x="2547" y="2464"/>
                </a:cubicBezTo>
                <a:cubicBezTo>
                  <a:pt x="2547" y="2344"/>
                  <a:pt x="2449" y="2247"/>
                  <a:pt x="2330" y="2247"/>
                </a:cubicBezTo>
                <a:lnTo>
                  <a:pt x="2306" y="224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7" name="give-money_69881">
            <a:extLst>
              <a:ext uri="{FF2B5EF4-FFF2-40B4-BE49-F238E27FC236}">
                <a16:creationId xmlns:a16="http://schemas.microsoft.com/office/drawing/2014/main" id="{8DCF7321-E3E3-4E3F-B82A-0FB45D0306E8}"/>
              </a:ext>
            </a:extLst>
          </p:cNvPr>
          <p:cNvSpPr>
            <a:spLocks noChangeAspect="1"/>
          </p:cNvSpPr>
          <p:nvPr/>
        </p:nvSpPr>
        <p:spPr bwMode="auto">
          <a:xfrm>
            <a:off x="7600587" y="3704276"/>
            <a:ext cx="371680" cy="324000"/>
          </a:xfrm>
          <a:custGeom>
            <a:avLst/>
            <a:gdLst>
              <a:gd name="connsiteX0" fmla="*/ 71969 w 604550"/>
              <a:gd name="connsiteY0" fmla="*/ 446503 h 526998"/>
              <a:gd name="connsiteX1" fmla="*/ 46279 w 604550"/>
              <a:gd name="connsiteY1" fmla="*/ 472146 h 526998"/>
              <a:gd name="connsiteX2" fmla="*/ 71969 w 604550"/>
              <a:gd name="connsiteY2" fmla="*/ 497917 h 526998"/>
              <a:gd name="connsiteX3" fmla="*/ 97787 w 604550"/>
              <a:gd name="connsiteY3" fmla="*/ 472146 h 526998"/>
              <a:gd name="connsiteX4" fmla="*/ 71969 w 604550"/>
              <a:gd name="connsiteY4" fmla="*/ 446503 h 526998"/>
              <a:gd name="connsiteX5" fmla="*/ 33626 w 604550"/>
              <a:gd name="connsiteY5" fmla="*/ 339591 h 526998"/>
              <a:gd name="connsiteX6" fmla="*/ 126801 w 604550"/>
              <a:gd name="connsiteY6" fmla="*/ 344184 h 526998"/>
              <a:gd name="connsiteX7" fmla="*/ 138943 w 604550"/>
              <a:gd name="connsiteY7" fmla="*/ 357835 h 526998"/>
              <a:gd name="connsiteX8" fmla="*/ 127568 w 604550"/>
              <a:gd name="connsiteY8" fmla="*/ 505700 h 526998"/>
              <a:gd name="connsiteX9" fmla="*/ 113508 w 604550"/>
              <a:gd name="connsiteY9" fmla="*/ 518203 h 526998"/>
              <a:gd name="connsiteX10" fmla="*/ 10236 w 604550"/>
              <a:gd name="connsiteY10" fmla="*/ 518203 h 526998"/>
              <a:gd name="connsiteX11" fmla="*/ 395 w 604550"/>
              <a:gd name="connsiteY11" fmla="*/ 505062 h 526998"/>
              <a:gd name="connsiteX12" fmla="*/ 17394 w 604550"/>
              <a:gd name="connsiteY12" fmla="*/ 351583 h 526998"/>
              <a:gd name="connsiteX13" fmla="*/ 33626 w 604550"/>
              <a:gd name="connsiteY13" fmla="*/ 339591 h 526998"/>
              <a:gd name="connsiteX14" fmla="*/ 284205 w 604550"/>
              <a:gd name="connsiteY14" fmla="*/ 334553 h 526998"/>
              <a:gd name="connsiteX15" fmla="*/ 444963 w 604550"/>
              <a:gd name="connsiteY15" fmla="*/ 376530 h 526998"/>
              <a:gd name="connsiteX16" fmla="*/ 434996 w 604550"/>
              <a:gd name="connsiteY16" fmla="*/ 418508 h 526998"/>
              <a:gd name="connsiteX17" fmla="*/ 325097 w 604550"/>
              <a:gd name="connsiteY17" fmla="*/ 412256 h 526998"/>
              <a:gd name="connsiteX18" fmla="*/ 444708 w 604550"/>
              <a:gd name="connsiteY18" fmla="*/ 439943 h 526998"/>
              <a:gd name="connsiteX19" fmla="*/ 571986 w 604550"/>
              <a:gd name="connsiteY19" fmla="*/ 396562 h 526998"/>
              <a:gd name="connsiteX20" fmla="*/ 590132 w 604550"/>
              <a:gd name="connsiteY20" fmla="*/ 441219 h 526998"/>
              <a:gd name="connsiteX21" fmla="*/ 436785 w 604550"/>
              <a:gd name="connsiteY21" fmla="*/ 526322 h 526998"/>
              <a:gd name="connsiteX22" fmla="*/ 213793 w 604550"/>
              <a:gd name="connsiteY22" fmla="*/ 494807 h 526998"/>
              <a:gd name="connsiteX23" fmla="*/ 176478 w 604550"/>
              <a:gd name="connsiteY23" fmla="*/ 509990 h 526998"/>
              <a:gd name="connsiteX24" fmla="*/ 166127 w 604550"/>
              <a:gd name="connsiteY24" fmla="*/ 505907 h 526998"/>
              <a:gd name="connsiteX25" fmla="*/ 175839 w 604550"/>
              <a:gd name="connsiteY25" fmla="*/ 354585 h 526998"/>
              <a:gd name="connsiteX26" fmla="*/ 189896 w 604550"/>
              <a:gd name="connsiteY26" fmla="*/ 345526 h 526998"/>
              <a:gd name="connsiteX27" fmla="*/ 284205 w 604550"/>
              <a:gd name="connsiteY27" fmla="*/ 334553 h 526998"/>
              <a:gd name="connsiteX28" fmla="*/ 442245 w 604550"/>
              <a:gd name="connsiteY28" fmla="*/ 74940 h 526998"/>
              <a:gd name="connsiteX29" fmla="*/ 448123 w 604550"/>
              <a:gd name="connsiteY29" fmla="*/ 74940 h 526998"/>
              <a:gd name="connsiteX30" fmla="*/ 455023 w 604550"/>
              <a:gd name="connsiteY30" fmla="*/ 81574 h 526998"/>
              <a:gd name="connsiteX31" fmla="*/ 455023 w 604550"/>
              <a:gd name="connsiteY31" fmla="*/ 93822 h 526998"/>
              <a:gd name="connsiteX32" fmla="*/ 456045 w 604550"/>
              <a:gd name="connsiteY32" fmla="*/ 94970 h 526998"/>
              <a:gd name="connsiteX33" fmla="*/ 477894 w 604550"/>
              <a:gd name="connsiteY33" fmla="*/ 100583 h 526998"/>
              <a:gd name="connsiteX34" fmla="*/ 480705 w 604550"/>
              <a:gd name="connsiteY34" fmla="*/ 107345 h 526998"/>
              <a:gd name="connsiteX35" fmla="*/ 477510 w 604550"/>
              <a:gd name="connsiteY35" fmla="*/ 115638 h 526998"/>
              <a:gd name="connsiteX36" fmla="*/ 471633 w 604550"/>
              <a:gd name="connsiteY36" fmla="*/ 119721 h 526998"/>
              <a:gd name="connsiteX37" fmla="*/ 468439 w 604550"/>
              <a:gd name="connsiteY37" fmla="*/ 118955 h 526998"/>
              <a:gd name="connsiteX38" fmla="*/ 447228 w 604550"/>
              <a:gd name="connsiteY38" fmla="*/ 114107 h 526998"/>
              <a:gd name="connsiteX39" fmla="*/ 428957 w 604550"/>
              <a:gd name="connsiteY39" fmla="*/ 127886 h 526998"/>
              <a:gd name="connsiteX40" fmla="*/ 452212 w 604550"/>
              <a:gd name="connsiteY40" fmla="*/ 147406 h 526998"/>
              <a:gd name="connsiteX41" fmla="*/ 486071 w 604550"/>
              <a:gd name="connsiteY41" fmla="*/ 186700 h 526998"/>
              <a:gd name="connsiteX42" fmla="*/ 454895 w 604550"/>
              <a:gd name="connsiteY42" fmla="*/ 222933 h 526998"/>
              <a:gd name="connsiteX43" fmla="*/ 453745 w 604550"/>
              <a:gd name="connsiteY43" fmla="*/ 224337 h 526998"/>
              <a:gd name="connsiteX44" fmla="*/ 453745 w 604550"/>
              <a:gd name="connsiteY44" fmla="*/ 237733 h 526998"/>
              <a:gd name="connsiteX45" fmla="*/ 446973 w 604550"/>
              <a:gd name="connsiteY45" fmla="*/ 244367 h 526998"/>
              <a:gd name="connsiteX46" fmla="*/ 440840 w 604550"/>
              <a:gd name="connsiteY46" fmla="*/ 244367 h 526998"/>
              <a:gd name="connsiteX47" fmla="*/ 434068 w 604550"/>
              <a:gd name="connsiteY47" fmla="*/ 237733 h 526998"/>
              <a:gd name="connsiteX48" fmla="*/ 434068 w 604550"/>
              <a:gd name="connsiteY48" fmla="*/ 224975 h 526998"/>
              <a:gd name="connsiteX49" fmla="*/ 432790 w 604550"/>
              <a:gd name="connsiteY49" fmla="*/ 223699 h 526998"/>
              <a:gd name="connsiteX50" fmla="*/ 406341 w 604550"/>
              <a:gd name="connsiteY50" fmla="*/ 216299 h 526998"/>
              <a:gd name="connsiteX51" fmla="*/ 403530 w 604550"/>
              <a:gd name="connsiteY51" fmla="*/ 209410 h 526998"/>
              <a:gd name="connsiteX52" fmla="*/ 406597 w 604550"/>
              <a:gd name="connsiteY52" fmla="*/ 200989 h 526998"/>
              <a:gd name="connsiteX53" fmla="*/ 412730 w 604550"/>
              <a:gd name="connsiteY53" fmla="*/ 196779 h 526998"/>
              <a:gd name="connsiteX54" fmla="*/ 415541 w 604550"/>
              <a:gd name="connsiteY54" fmla="*/ 197417 h 526998"/>
              <a:gd name="connsiteX55" fmla="*/ 440456 w 604550"/>
              <a:gd name="connsiteY55" fmla="*/ 204179 h 526998"/>
              <a:gd name="connsiteX56" fmla="*/ 461411 w 604550"/>
              <a:gd name="connsiteY56" fmla="*/ 188104 h 526998"/>
              <a:gd name="connsiteX57" fmla="*/ 440456 w 604550"/>
              <a:gd name="connsiteY57" fmla="*/ 167563 h 526998"/>
              <a:gd name="connsiteX58" fmla="*/ 404552 w 604550"/>
              <a:gd name="connsiteY58" fmla="*/ 130182 h 526998"/>
              <a:gd name="connsiteX59" fmla="*/ 434068 w 604550"/>
              <a:gd name="connsiteY59" fmla="*/ 95863 h 526998"/>
              <a:gd name="connsiteX60" fmla="*/ 435473 w 604550"/>
              <a:gd name="connsiteY60" fmla="*/ 94332 h 526998"/>
              <a:gd name="connsiteX61" fmla="*/ 435473 w 604550"/>
              <a:gd name="connsiteY61" fmla="*/ 81574 h 526998"/>
              <a:gd name="connsiteX62" fmla="*/ 442245 w 604550"/>
              <a:gd name="connsiteY62" fmla="*/ 74940 h 526998"/>
              <a:gd name="connsiteX63" fmla="*/ 444684 w 604550"/>
              <a:gd name="connsiteY63" fmla="*/ 37002 h 526998"/>
              <a:gd name="connsiteX64" fmla="*/ 321878 w 604550"/>
              <a:gd name="connsiteY64" fmla="*/ 159619 h 526998"/>
              <a:gd name="connsiteX65" fmla="*/ 444684 w 604550"/>
              <a:gd name="connsiteY65" fmla="*/ 282236 h 526998"/>
              <a:gd name="connsiteX66" fmla="*/ 567491 w 604550"/>
              <a:gd name="connsiteY66" fmla="*/ 159619 h 526998"/>
              <a:gd name="connsiteX67" fmla="*/ 444684 w 604550"/>
              <a:gd name="connsiteY67" fmla="*/ 37002 h 526998"/>
              <a:gd name="connsiteX68" fmla="*/ 444684 w 604550"/>
              <a:gd name="connsiteY68" fmla="*/ 0 h 526998"/>
              <a:gd name="connsiteX69" fmla="*/ 604550 w 604550"/>
              <a:gd name="connsiteY69" fmla="*/ 159619 h 526998"/>
              <a:gd name="connsiteX70" fmla="*/ 444684 w 604550"/>
              <a:gd name="connsiteY70" fmla="*/ 319238 h 526998"/>
              <a:gd name="connsiteX71" fmla="*/ 284818 w 604550"/>
              <a:gd name="connsiteY71" fmla="*/ 159619 h 526998"/>
              <a:gd name="connsiteX72" fmla="*/ 444684 w 604550"/>
              <a:gd name="connsiteY72" fmla="*/ 0 h 526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604550" h="526998">
                <a:moveTo>
                  <a:pt x="71969" y="446503"/>
                </a:moveTo>
                <a:cubicBezTo>
                  <a:pt x="57782" y="446503"/>
                  <a:pt x="46279" y="457985"/>
                  <a:pt x="46279" y="472146"/>
                </a:cubicBezTo>
                <a:cubicBezTo>
                  <a:pt x="46279" y="486435"/>
                  <a:pt x="57782" y="497917"/>
                  <a:pt x="71969" y="497917"/>
                </a:cubicBezTo>
                <a:cubicBezTo>
                  <a:pt x="86284" y="497917"/>
                  <a:pt x="97787" y="486435"/>
                  <a:pt x="97787" y="472146"/>
                </a:cubicBezTo>
                <a:cubicBezTo>
                  <a:pt x="97787" y="457985"/>
                  <a:pt x="86284" y="446503"/>
                  <a:pt x="71969" y="446503"/>
                </a:cubicBezTo>
                <a:close/>
                <a:moveTo>
                  <a:pt x="33626" y="339591"/>
                </a:moveTo>
                <a:lnTo>
                  <a:pt x="126801" y="344184"/>
                </a:lnTo>
                <a:cubicBezTo>
                  <a:pt x="134086" y="344439"/>
                  <a:pt x="139454" y="350690"/>
                  <a:pt x="138943" y="357835"/>
                </a:cubicBezTo>
                <a:lnTo>
                  <a:pt x="127568" y="505700"/>
                </a:lnTo>
                <a:cubicBezTo>
                  <a:pt x="127056" y="512844"/>
                  <a:pt x="120666" y="518585"/>
                  <a:pt x="113508" y="518203"/>
                </a:cubicBezTo>
                <a:lnTo>
                  <a:pt x="10236" y="518203"/>
                </a:lnTo>
                <a:cubicBezTo>
                  <a:pt x="3079" y="517947"/>
                  <a:pt x="-1395" y="512079"/>
                  <a:pt x="395" y="505062"/>
                </a:cubicBezTo>
                <a:lnTo>
                  <a:pt x="17394" y="351583"/>
                </a:lnTo>
                <a:cubicBezTo>
                  <a:pt x="19183" y="344567"/>
                  <a:pt x="26468" y="339208"/>
                  <a:pt x="33626" y="339591"/>
                </a:cubicBezTo>
                <a:close/>
                <a:moveTo>
                  <a:pt x="284205" y="334553"/>
                </a:moveTo>
                <a:cubicBezTo>
                  <a:pt x="327269" y="335829"/>
                  <a:pt x="427840" y="372575"/>
                  <a:pt x="444963" y="376530"/>
                </a:cubicBezTo>
                <a:cubicBezTo>
                  <a:pt x="462215" y="380358"/>
                  <a:pt x="466688" y="410087"/>
                  <a:pt x="434996" y="418508"/>
                </a:cubicBezTo>
                <a:cubicBezTo>
                  <a:pt x="393592" y="429481"/>
                  <a:pt x="325097" y="405238"/>
                  <a:pt x="325097" y="412256"/>
                </a:cubicBezTo>
                <a:cubicBezTo>
                  <a:pt x="325097" y="430756"/>
                  <a:pt x="403176" y="446450"/>
                  <a:pt x="444708" y="439943"/>
                </a:cubicBezTo>
                <a:cubicBezTo>
                  <a:pt x="491351" y="432670"/>
                  <a:pt x="537994" y="415318"/>
                  <a:pt x="571986" y="396562"/>
                </a:cubicBezTo>
                <a:cubicBezTo>
                  <a:pt x="596777" y="382910"/>
                  <a:pt x="619651" y="412894"/>
                  <a:pt x="590132" y="441219"/>
                </a:cubicBezTo>
                <a:cubicBezTo>
                  <a:pt x="571091" y="459464"/>
                  <a:pt x="471799" y="518156"/>
                  <a:pt x="436785" y="526322"/>
                </a:cubicBezTo>
                <a:cubicBezTo>
                  <a:pt x="412249" y="532063"/>
                  <a:pt x="234367" y="499528"/>
                  <a:pt x="213793" y="494807"/>
                </a:cubicBezTo>
                <a:cubicBezTo>
                  <a:pt x="200758" y="491872"/>
                  <a:pt x="186574" y="501442"/>
                  <a:pt x="176478" y="509990"/>
                </a:cubicBezTo>
                <a:cubicBezTo>
                  <a:pt x="167277" y="517901"/>
                  <a:pt x="166127" y="506673"/>
                  <a:pt x="166127" y="505907"/>
                </a:cubicBezTo>
                <a:cubicBezTo>
                  <a:pt x="168683" y="466609"/>
                  <a:pt x="173539" y="391331"/>
                  <a:pt x="175839" y="354585"/>
                </a:cubicBezTo>
                <a:cubicBezTo>
                  <a:pt x="176350" y="346674"/>
                  <a:pt x="181590" y="346802"/>
                  <a:pt x="189896" y="345526"/>
                </a:cubicBezTo>
                <a:cubicBezTo>
                  <a:pt x="214048" y="341571"/>
                  <a:pt x="264014" y="333915"/>
                  <a:pt x="284205" y="334553"/>
                </a:cubicBezTo>
                <a:close/>
                <a:moveTo>
                  <a:pt x="442245" y="74940"/>
                </a:moveTo>
                <a:lnTo>
                  <a:pt x="448123" y="74940"/>
                </a:lnTo>
                <a:cubicBezTo>
                  <a:pt x="451956" y="74940"/>
                  <a:pt x="455023" y="78002"/>
                  <a:pt x="455023" y="81574"/>
                </a:cubicBezTo>
                <a:lnTo>
                  <a:pt x="455023" y="93822"/>
                </a:lnTo>
                <a:cubicBezTo>
                  <a:pt x="455023" y="94715"/>
                  <a:pt x="455789" y="94842"/>
                  <a:pt x="456045" y="94970"/>
                </a:cubicBezTo>
                <a:cubicBezTo>
                  <a:pt x="456172" y="94970"/>
                  <a:pt x="470611" y="97394"/>
                  <a:pt x="477894" y="100583"/>
                </a:cubicBezTo>
                <a:cubicBezTo>
                  <a:pt x="480194" y="101604"/>
                  <a:pt x="481855" y="104283"/>
                  <a:pt x="480705" y="107345"/>
                </a:cubicBezTo>
                <a:lnTo>
                  <a:pt x="477510" y="115638"/>
                </a:lnTo>
                <a:cubicBezTo>
                  <a:pt x="476488" y="118062"/>
                  <a:pt x="474188" y="119721"/>
                  <a:pt x="471633" y="119721"/>
                </a:cubicBezTo>
                <a:cubicBezTo>
                  <a:pt x="470483" y="119721"/>
                  <a:pt x="469461" y="119465"/>
                  <a:pt x="468439" y="118955"/>
                </a:cubicBezTo>
                <a:cubicBezTo>
                  <a:pt x="468439" y="118827"/>
                  <a:pt x="459239" y="114107"/>
                  <a:pt x="447228" y="114107"/>
                </a:cubicBezTo>
                <a:cubicBezTo>
                  <a:pt x="433812" y="114107"/>
                  <a:pt x="428957" y="121507"/>
                  <a:pt x="428957" y="127886"/>
                </a:cubicBezTo>
                <a:cubicBezTo>
                  <a:pt x="428957" y="135796"/>
                  <a:pt x="434196" y="140133"/>
                  <a:pt x="452212" y="147406"/>
                </a:cubicBezTo>
                <a:cubicBezTo>
                  <a:pt x="475977" y="156719"/>
                  <a:pt x="486071" y="168456"/>
                  <a:pt x="486071" y="186700"/>
                </a:cubicBezTo>
                <a:cubicBezTo>
                  <a:pt x="486071" y="204434"/>
                  <a:pt x="474188" y="218595"/>
                  <a:pt x="454895" y="222933"/>
                </a:cubicBezTo>
                <a:cubicBezTo>
                  <a:pt x="454639" y="222933"/>
                  <a:pt x="453745" y="223061"/>
                  <a:pt x="453745" y="224337"/>
                </a:cubicBezTo>
                <a:lnTo>
                  <a:pt x="453745" y="237733"/>
                </a:lnTo>
                <a:cubicBezTo>
                  <a:pt x="453745" y="241432"/>
                  <a:pt x="450678" y="244367"/>
                  <a:pt x="446973" y="244367"/>
                </a:cubicBezTo>
                <a:lnTo>
                  <a:pt x="440840" y="244367"/>
                </a:lnTo>
                <a:cubicBezTo>
                  <a:pt x="437134" y="244367"/>
                  <a:pt x="434068" y="241432"/>
                  <a:pt x="434068" y="237733"/>
                </a:cubicBezTo>
                <a:lnTo>
                  <a:pt x="434068" y="224975"/>
                </a:lnTo>
                <a:cubicBezTo>
                  <a:pt x="434068" y="224081"/>
                  <a:pt x="433046" y="223699"/>
                  <a:pt x="432790" y="223699"/>
                </a:cubicBezTo>
                <a:cubicBezTo>
                  <a:pt x="432023" y="223571"/>
                  <a:pt x="415030" y="220892"/>
                  <a:pt x="406341" y="216299"/>
                </a:cubicBezTo>
                <a:cubicBezTo>
                  <a:pt x="404169" y="215151"/>
                  <a:pt x="402380" y="212599"/>
                  <a:pt x="403530" y="209410"/>
                </a:cubicBezTo>
                <a:lnTo>
                  <a:pt x="406597" y="200989"/>
                </a:lnTo>
                <a:cubicBezTo>
                  <a:pt x="407619" y="198438"/>
                  <a:pt x="409919" y="196779"/>
                  <a:pt x="412730" y="196779"/>
                </a:cubicBezTo>
                <a:cubicBezTo>
                  <a:pt x="413624" y="196779"/>
                  <a:pt x="414646" y="197034"/>
                  <a:pt x="415541" y="197417"/>
                </a:cubicBezTo>
                <a:cubicBezTo>
                  <a:pt x="415669" y="197545"/>
                  <a:pt x="429979" y="204179"/>
                  <a:pt x="440456" y="204179"/>
                </a:cubicBezTo>
                <a:cubicBezTo>
                  <a:pt x="452850" y="204179"/>
                  <a:pt x="461411" y="197545"/>
                  <a:pt x="461411" y="188104"/>
                </a:cubicBezTo>
                <a:cubicBezTo>
                  <a:pt x="461411" y="179428"/>
                  <a:pt x="455406" y="173432"/>
                  <a:pt x="440456" y="167563"/>
                </a:cubicBezTo>
                <a:cubicBezTo>
                  <a:pt x="421802" y="160546"/>
                  <a:pt x="404552" y="151105"/>
                  <a:pt x="404552" y="130182"/>
                </a:cubicBezTo>
                <a:cubicBezTo>
                  <a:pt x="404552" y="113469"/>
                  <a:pt x="415924" y="100201"/>
                  <a:pt x="434068" y="95863"/>
                </a:cubicBezTo>
                <a:cubicBezTo>
                  <a:pt x="434451" y="95735"/>
                  <a:pt x="435473" y="95353"/>
                  <a:pt x="435473" y="94332"/>
                </a:cubicBezTo>
                <a:lnTo>
                  <a:pt x="435473" y="81574"/>
                </a:lnTo>
                <a:cubicBezTo>
                  <a:pt x="435473" y="78002"/>
                  <a:pt x="438540" y="74940"/>
                  <a:pt x="442245" y="74940"/>
                </a:cubicBezTo>
                <a:close/>
                <a:moveTo>
                  <a:pt x="444684" y="37002"/>
                </a:moveTo>
                <a:cubicBezTo>
                  <a:pt x="376827" y="37002"/>
                  <a:pt x="321878" y="91867"/>
                  <a:pt x="321878" y="159619"/>
                </a:cubicBezTo>
                <a:cubicBezTo>
                  <a:pt x="321878" y="227371"/>
                  <a:pt x="376827" y="282236"/>
                  <a:pt x="444684" y="282236"/>
                </a:cubicBezTo>
                <a:cubicBezTo>
                  <a:pt x="512413" y="282236"/>
                  <a:pt x="567491" y="227371"/>
                  <a:pt x="567491" y="159619"/>
                </a:cubicBezTo>
                <a:cubicBezTo>
                  <a:pt x="567491" y="91867"/>
                  <a:pt x="512413" y="37002"/>
                  <a:pt x="444684" y="37002"/>
                </a:cubicBezTo>
                <a:close/>
                <a:moveTo>
                  <a:pt x="444684" y="0"/>
                </a:moveTo>
                <a:cubicBezTo>
                  <a:pt x="532988" y="0"/>
                  <a:pt x="604550" y="71452"/>
                  <a:pt x="604550" y="159619"/>
                </a:cubicBezTo>
                <a:cubicBezTo>
                  <a:pt x="604550" y="247786"/>
                  <a:pt x="532988" y="319238"/>
                  <a:pt x="444684" y="319238"/>
                </a:cubicBezTo>
                <a:cubicBezTo>
                  <a:pt x="356381" y="319238"/>
                  <a:pt x="284818" y="247786"/>
                  <a:pt x="284818" y="159619"/>
                </a:cubicBezTo>
                <a:cubicBezTo>
                  <a:pt x="284818" y="71452"/>
                  <a:pt x="356381" y="0"/>
                  <a:pt x="44468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8" name="networking_125759">
            <a:extLst>
              <a:ext uri="{FF2B5EF4-FFF2-40B4-BE49-F238E27FC236}">
                <a16:creationId xmlns:a16="http://schemas.microsoft.com/office/drawing/2014/main" id="{4DAB7C73-5FC0-4DA7-A414-680D42BE72C1}"/>
              </a:ext>
            </a:extLst>
          </p:cNvPr>
          <p:cNvSpPr>
            <a:spLocks noChangeAspect="1"/>
          </p:cNvSpPr>
          <p:nvPr/>
        </p:nvSpPr>
        <p:spPr bwMode="auto">
          <a:xfrm>
            <a:off x="10816270" y="5962932"/>
            <a:ext cx="324492" cy="324000"/>
          </a:xfrm>
          <a:custGeom>
            <a:avLst/>
            <a:gdLst>
              <a:gd name="connsiteX0" fmla="*/ 285241 w 606933"/>
              <a:gd name="connsiteY0" fmla="*/ 444068 h 606016"/>
              <a:gd name="connsiteX1" fmla="*/ 303420 w 606933"/>
              <a:gd name="connsiteY1" fmla="*/ 445197 h 606016"/>
              <a:gd name="connsiteX2" fmla="*/ 321693 w 606933"/>
              <a:gd name="connsiteY2" fmla="*/ 444068 h 606016"/>
              <a:gd name="connsiteX3" fmla="*/ 321693 w 606933"/>
              <a:gd name="connsiteY3" fmla="*/ 466921 h 606016"/>
              <a:gd name="connsiteX4" fmla="*/ 321693 w 606933"/>
              <a:gd name="connsiteY4" fmla="*/ 503693 h 606016"/>
              <a:gd name="connsiteX5" fmla="*/ 356356 w 606933"/>
              <a:gd name="connsiteY5" fmla="*/ 553162 h 606016"/>
              <a:gd name="connsiteX6" fmla="*/ 303420 w 606933"/>
              <a:gd name="connsiteY6" fmla="*/ 606016 h 606016"/>
              <a:gd name="connsiteX7" fmla="*/ 250578 w 606933"/>
              <a:gd name="connsiteY7" fmla="*/ 553162 h 606016"/>
              <a:gd name="connsiteX8" fmla="*/ 285241 w 606933"/>
              <a:gd name="connsiteY8" fmla="*/ 503693 h 606016"/>
              <a:gd name="connsiteX9" fmla="*/ 285241 w 606933"/>
              <a:gd name="connsiteY9" fmla="*/ 466921 h 606016"/>
              <a:gd name="connsiteX10" fmla="*/ 416083 w 606933"/>
              <a:gd name="connsiteY10" fmla="*/ 389803 h 606016"/>
              <a:gd name="connsiteX11" fmla="*/ 458471 w 606933"/>
              <a:gd name="connsiteY11" fmla="*/ 432034 h 606016"/>
              <a:gd name="connsiteX12" fmla="*/ 480701 w 606933"/>
              <a:gd name="connsiteY12" fmla="*/ 427143 h 606016"/>
              <a:gd name="connsiteX13" fmla="*/ 533545 w 606933"/>
              <a:gd name="connsiteY13" fmla="*/ 480003 h 606016"/>
              <a:gd name="connsiteX14" fmla="*/ 480701 w 606933"/>
              <a:gd name="connsiteY14" fmla="*/ 532769 h 606016"/>
              <a:gd name="connsiteX15" fmla="*/ 427764 w 606933"/>
              <a:gd name="connsiteY15" fmla="*/ 480003 h 606016"/>
              <a:gd name="connsiteX16" fmla="*/ 432662 w 606933"/>
              <a:gd name="connsiteY16" fmla="*/ 457806 h 606016"/>
              <a:gd name="connsiteX17" fmla="*/ 390368 w 606933"/>
              <a:gd name="connsiteY17" fmla="*/ 415480 h 606016"/>
              <a:gd name="connsiteX18" fmla="*/ 416083 w 606933"/>
              <a:gd name="connsiteY18" fmla="*/ 389803 h 606016"/>
              <a:gd name="connsiteX19" fmla="*/ 190658 w 606933"/>
              <a:gd name="connsiteY19" fmla="*/ 389803 h 606016"/>
              <a:gd name="connsiteX20" fmla="*/ 216283 w 606933"/>
              <a:gd name="connsiteY20" fmla="*/ 415480 h 606016"/>
              <a:gd name="connsiteX21" fmla="*/ 174076 w 606933"/>
              <a:gd name="connsiteY21" fmla="*/ 457806 h 606016"/>
              <a:gd name="connsiteX22" fmla="*/ 178975 w 606933"/>
              <a:gd name="connsiteY22" fmla="*/ 480003 h 606016"/>
              <a:gd name="connsiteX23" fmla="*/ 126123 w 606933"/>
              <a:gd name="connsiteY23" fmla="*/ 532769 h 606016"/>
              <a:gd name="connsiteX24" fmla="*/ 73176 w 606933"/>
              <a:gd name="connsiteY24" fmla="*/ 480003 h 606016"/>
              <a:gd name="connsiteX25" fmla="*/ 126123 w 606933"/>
              <a:gd name="connsiteY25" fmla="*/ 427143 h 606016"/>
              <a:gd name="connsiteX26" fmla="*/ 148357 w 606933"/>
              <a:gd name="connsiteY26" fmla="*/ 432034 h 606016"/>
              <a:gd name="connsiteX27" fmla="*/ 52836 w 606933"/>
              <a:gd name="connsiteY27" fmla="*/ 253330 h 606016"/>
              <a:gd name="connsiteX28" fmla="*/ 102470 w 606933"/>
              <a:gd name="connsiteY28" fmla="*/ 287852 h 606016"/>
              <a:gd name="connsiteX29" fmla="*/ 161711 w 606933"/>
              <a:gd name="connsiteY29" fmla="*/ 287852 h 606016"/>
              <a:gd name="connsiteX30" fmla="*/ 160958 w 606933"/>
              <a:gd name="connsiteY30" fmla="*/ 302997 h 606016"/>
              <a:gd name="connsiteX31" fmla="*/ 162653 w 606933"/>
              <a:gd name="connsiteY31" fmla="*/ 324350 h 606016"/>
              <a:gd name="connsiteX32" fmla="*/ 102470 w 606933"/>
              <a:gd name="connsiteY32" fmla="*/ 324350 h 606016"/>
              <a:gd name="connsiteX33" fmla="*/ 52836 w 606933"/>
              <a:gd name="connsiteY33" fmla="*/ 358966 h 606016"/>
              <a:gd name="connsiteX34" fmla="*/ 0 w 606933"/>
              <a:gd name="connsiteY34" fmla="*/ 306195 h 606016"/>
              <a:gd name="connsiteX35" fmla="*/ 52836 w 606933"/>
              <a:gd name="connsiteY35" fmla="*/ 253330 h 606016"/>
              <a:gd name="connsiteX36" fmla="*/ 553987 w 606933"/>
              <a:gd name="connsiteY36" fmla="*/ 250225 h 606016"/>
              <a:gd name="connsiteX37" fmla="*/ 606933 w 606933"/>
              <a:gd name="connsiteY37" fmla="*/ 302996 h 606016"/>
              <a:gd name="connsiteX38" fmla="*/ 553987 w 606933"/>
              <a:gd name="connsiteY38" fmla="*/ 355861 h 606016"/>
              <a:gd name="connsiteX39" fmla="*/ 505658 w 606933"/>
              <a:gd name="connsiteY39" fmla="*/ 324349 h 606016"/>
              <a:gd name="connsiteX40" fmla="*/ 444139 w 606933"/>
              <a:gd name="connsiteY40" fmla="*/ 324349 h 606016"/>
              <a:gd name="connsiteX41" fmla="*/ 445741 w 606933"/>
              <a:gd name="connsiteY41" fmla="*/ 302996 h 606016"/>
              <a:gd name="connsiteX42" fmla="*/ 444987 w 606933"/>
              <a:gd name="connsiteY42" fmla="*/ 287851 h 606016"/>
              <a:gd name="connsiteX43" fmla="*/ 503397 w 606933"/>
              <a:gd name="connsiteY43" fmla="*/ 287851 h 606016"/>
              <a:gd name="connsiteX44" fmla="*/ 553987 w 606933"/>
              <a:gd name="connsiteY44" fmla="*/ 250225 h 606016"/>
              <a:gd name="connsiteX45" fmla="*/ 303361 w 606933"/>
              <a:gd name="connsiteY45" fmla="*/ 231794 h 606016"/>
              <a:gd name="connsiteX46" fmla="*/ 232049 w 606933"/>
              <a:gd name="connsiteY46" fmla="*/ 302996 h 606016"/>
              <a:gd name="connsiteX47" fmla="*/ 249099 w 606933"/>
              <a:gd name="connsiteY47" fmla="*/ 320115 h 606016"/>
              <a:gd name="connsiteX48" fmla="*/ 266150 w 606933"/>
              <a:gd name="connsiteY48" fmla="*/ 302996 h 606016"/>
              <a:gd name="connsiteX49" fmla="*/ 303455 w 606933"/>
              <a:gd name="connsiteY49" fmla="*/ 265749 h 606016"/>
              <a:gd name="connsiteX50" fmla="*/ 320412 w 606933"/>
              <a:gd name="connsiteY50" fmla="*/ 248819 h 606016"/>
              <a:gd name="connsiteX51" fmla="*/ 303361 w 606933"/>
              <a:gd name="connsiteY51" fmla="*/ 231794 h 606016"/>
              <a:gd name="connsiteX52" fmla="*/ 303455 w 606933"/>
              <a:gd name="connsiteY52" fmla="*/ 188904 h 606016"/>
              <a:gd name="connsiteX53" fmla="*/ 417818 w 606933"/>
              <a:gd name="connsiteY53" fmla="*/ 302996 h 606016"/>
              <a:gd name="connsiteX54" fmla="*/ 303455 w 606933"/>
              <a:gd name="connsiteY54" fmla="*/ 417183 h 606016"/>
              <a:gd name="connsiteX55" fmla="*/ 189186 w 606933"/>
              <a:gd name="connsiteY55" fmla="*/ 302996 h 606016"/>
              <a:gd name="connsiteX56" fmla="*/ 303455 w 606933"/>
              <a:gd name="connsiteY56" fmla="*/ 188904 h 606016"/>
              <a:gd name="connsiteX57" fmla="*/ 480677 w 606933"/>
              <a:gd name="connsiteY57" fmla="*/ 73506 h 606016"/>
              <a:gd name="connsiteX58" fmla="*/ 518018 w 606933"/>
              <a:gd name="connsiteY58" fmla="*/ 88889 h 606016"/>
              <a:gd name="connsiteX59" fmla="*/ 518018 w 606933"/>
              <a:gd name="connsiteY59" fmla="*/ 163406 h 606016"/>
              <a:gd name="connsiteX60" fmla="*/ 458574 w 606933"/>
              <a:gd name="connsiteY60" fmla="*/ 173944 h 606016"/>
              <a:gd name="connsiteX61" fmla="*/ 416275 w 606933"/>
              <a:gd name="connsiteY61" fmla="*/ 216283 h 606016"/>
              <a:gd name="connsiteX62" fmla="*/ 390368 w 606933"/>
              <a:gd name="connsiteY62" fmla="*/ 190503 h 606016"/>
              <a:gd name="connsiteX63" fmla="*/ 405818 w 606933"/>
              <a:gd name="connsiteY63" fmla="*/ 175073 h 606016"/>
              <a:gd name="connsiteX64" fmla="*/ 432855 w 606933"/>
              <a:gd name="connsiteY64" fmla="*/ 148258 h 606016"/>
              <a:gd name="connsiteX65" fmla="*/ 443406 w 606933"/>
              <a:gd name="connsiteY65" fmla="*/ 88889 h 606016"/>
              <a:gd name="connsiteX66" fmla="*/ 480677 w 606933"/>
              <a:gd name="connsiteY66" fmla="*/ 73506 h 606016"/>
              <a:gd name="connsiteX67" fmla="*/ 126232 w 606933"/>
              <a:gd name="connsiteY67" fmla="*/ 73247 h 606016"/>
              <a:gd name="connsiteX68" fmla="*/ 179075 w 606933"/>
              <a:gd name="connsiteY68" fmla="*/ 126039 h 606016"/>
              <a:gd name="connsiteX69" fmla="*/ 174177 w 606933"/>
              <a:gd name="connsiteY69" fmla="*/ 148247 h 606016"/>
              <a:gd name="connsiteX70" fmla="*/ 216565 w 606933"/>
              <a:gd name="connsiteY70" fmla="*/ 190499 h 606016"/>
              <a:gd name="connsiteX71" fmla="*/ 190755 w 606933"/>
              <a:gd name="connsiteY71" fmla="*/ 216283 h 606016"/>
              <a:gd name="connsiteX72" fmla="*/ 148462 w 606933"/>
              <a:gd name="connsiteY72" fmla="*/ 173937 h 606016"/>
              <a:gd name="connsiteX73" fmla="*/ 126232 w 606933"/>
              <a:gd name="connsiteY73" fmla="*/ 178830 h 606016"/>
              <a:gd name="connsiteX74" fmla="*/ 73388 w 606933"/>
              <a:gd name="connsiteY74" fmla="*/ 126039 h 606016"/>
              <a:gd name="connsiteX75" fmla="*/ 126232 w 606933"/>
              <a:gd name="connsiteY75" fmla="*/ 73247 h 606016"/>
              <a:gd name="connsiteX76" fmla="*/ 303420 w 606933"/>
              <a:gd name="connsiteY76" fmla="*/ 0 h 606016"/>
              <a:gd name="connsiteX77" fmla="*/ 356356 w 606933"/>
              <a:gd name="connsiteY77" fmla="*/ 52775 h 606016"/>
              <a:gd name="connsiteX78" fmla="*/ 321693 w 606933"/>
              <a:gd name="connsiteY78" fmla="*/ 102352 h 606016"/>
              <a:gd name="connsiteX79" fmla="*/ 321693 w 606933"/>
              <a:gd name="connsiteY79" fmla="*/ 162089 h 606016"/>
              <a:gd name="connsiteX80" fmla="*/ 303420 w 606933"/>
              <a:gd name="connsiteY80" fmla="*/ 160960 h 606016"/>
              <a:gd name="connsiteX81" fmla="*/ 285241 w 606933"/>
              <a:gd name="connsiteY81" fmla="*/ 162089 h 606016"/>
              <a:gd name="connsiteX82" fmla="*/ 285241 w 606933"/>
              <a:gd name="connsiteY82" fmla="*/ 102352 h 606016"/>
              <a:gd name="connsiteX83" fmla="*/ 250578 w 606933"/>
              <a:gd name="connsiteY83" fmla="*/ 52775 h 606016"/>
              <a:gd name="connsiteX84" fmla="*/ 303420 w 606933"/>
              <a:gd name="connsiteY84" fmla="*/ 0 h 606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606933" h="606016">
                <a:moveTo>
                  <a:pt x="285241" y="444068"/>
                </a:moveTo>
                <a:cubicBezTo>
                  <a:pt x="291175" y="444820"/>
                  <a:pt x="297297" y="445197"/>
                  <a:pt x="303420" y="445197"/>
                </a:cubicBezTo>
                <a:cubicBezTo>
                  <a:pt x="309637" y="445197"/>
                  <a:pt x="315665" y="444820"/>
                  <a:pt x="321693" y="444068"/>
                </a:cubicBezTo>
                <a:lnTo>
                  <a:pt x="321693" y="466921"/>
                </a:lnTo>
                <a:lnTo>
                  <a:pt x="321693" y="503693"/>
                </a:lnTo>
                <a:cubicBezTo>
                  <a:pt x="341850" y="511029"/>
                  <a:pt x="356356" y="530497"/>
                  <a:pt x="356356" y="553162"/>
                </a:cubicBezTo>
                <a:cubicBezTo>
                  <a:pt x="356356" y="582410"/>
                  <a:pt x="332620" y="606016"/>
                  <a:pt x="303420" y="606016"/>
                </a:cubicBezTo>
                <a:cubicBezTo>
                  <a:pt x="274220" y="606016"/>
                  <a:pt x="250578" y="582316"/>
                  <a:pt x="250578" y="553162"/>
                </a:cubicBezTo>
                <a:cubicBezTo>
                  <a:pt x="250578" y="530497"/>
                  <a:pt x="264989" y="511029"/>
                  <a:pt x="285241" y="503693"/>
                </a:cubicBezTo>
                <a:lnTo>
                  <a:pt x="285241" y="466921"/>
                </a:lnTo>
                <a:close/>
                <a:moveTo>
                  <a:pt x="416083" y="389803"/>
                </a:moveTo>
                <a:lnTo>
                  <a:pt x="458471" y="432034"/>
                </a:lnTo>
                <a:cubicBezTo>
                  <a:pt x="465253" y="428931"/>
                  <a:pt x="472789" y="427143"/>
                  <a:pt x="480701" y="427143"/>
                </a:cubicBezTo>
                <a:cubicBezTo>
                  <a:pt x="509808" y="427143"/>
                  <a:pt x="533451" y="450752"/>
                  <a:pt x="533545" y="480003"/>
                </a:cubicBezTo>
                <a:cubicBezTo>
                  <a:pt x="533545" y="509161"/>
                  <a:pt x="509808" y="532769"/>
                  <a:pt x="480701" y="532769"/>
                </a:cubicBezTo>
                <a:cubicBezTo>
                  <a:pt x="451407" y="532769"/>
                  <a:pt x="427764" y="509067"/>
                  <a:pt x="427764" y="480003"/>
                </a:cubicBezTo>
                <a:cubicBezTo>
                  <a:pt x="427764" y="471914"/>
                  <a:pt x="429553" y="464578"/>
                  <a:pt x="432662" y="457806"/>
                </a:cubicBezTo>
                <a:lnTo>
                  <a:pt x="390368" y="415480"/>
                </a:lnTo>
                <a:cubicBezTo>
                  <a:pt x="400070" y="408144"/>
                  <a:pt x="408736" y="399491"/>
                  <a:pt x="416083" y="389803"/>
                </a:cubicBezTo>
                <a:close/>
                <a:moveTo>
                  <a:pt x="190658" y="389803"/>
                </a:moveTo>
                <a:cubicBezTo>
                  <a:pt x="198194" y="399491"/>
                  <a:pt x="206862" y="408144"/>
                  <a:pt x="216283" y="415480"/>
                </a:cubicBezTo>
                <a:lnTo>
                  <a:pt x="174076" y="457806"/>
                </a:lnTo>
                <a:cubicBezTo>
                  <a:pt x="177185" y="464578"/>
                  <a:pt x="178975" y="472103"/>
                  <a:pt x="178975" y="480003"/>
                </a:cubicBezTo>
                <a:cubicBezTo>
                  <a:pt x="178975" y="509161"/>
                  <a:pt x="155234" y="532769"/>
                  <a:pt x="126123" y="532769"/>
                </a:cubicBezTo>
                <a:cubicBezTo>
                  <a:pt x="96823" y="532769"/>
                  <a:pt x="73176" y="509161"/>
                  <a:pt x="73176" y="480003"/>
                </a:cubicBezTo>
                <a:cubicBezTo>
                  <a:pt x="73176" y="450752"/>
                  <a:pt x="96917" y="427143"/>
                  <a:pt x="126123" y="427143"/>
                </a:cubicBezTo>
                <a:cubicBezTo>
                  <a:pt x="134131" y="427143"/>
                  <a:pt x="141573" y="428931"/>
                  <a:pt x="148357" y="432034"/>
                </a:cubicBezTo>
                <a:close/>
                <a:moveTo>
                  <a:pt x="52836" y="253330"/>
                </a:moveTo>
                <a:cubicBezTo>
                  <a:pt x="75628" y="253330"/>
                  <a:pt x="95030" y="267628"/>
                  <a:pt x="102470" y="287852"/>
                </a:cubicBezTo>
                <a:lnTo>
                  <a:pt x="161711" y="287852"/>
                </a:lnTo>
                <a:cubicBezTo>
                  <a:pt x="161240" y="292838"/>
                  <a:pt x="160958" y="297917"/>
                  <a:pt x="160958" y="302997"/>
                </a:cubicBezTo>
                <a:cubicBezTo>
                  <a:pt x="160958" y="310334"/>
                  <a:pt x="161617" y="317483"/>
                  <a:pt x="162653" y="324350"/>
                </a:cubicBezTo>
                <a:lnTo>
                  <a:pt x="102470" y="324350"/>
                </a:lnTo>
                <a:cubicBezTo>
                  <a:pt x="95030" y="344386"/>
                  <a:pt x="75628" y="358872"/>
                  <a:pt x="52836" y="358966"/>
                </a:cubicBezTo>
                <a:cubicBezTo>
                  <a:pt x="23640" y="358966"/>
                  <a:pt x="0" y="335355"/>
                  <a:pt x="0" y="306195"/>
                </a:cubicBezTo>
                <a:cubicBezTo>
                  <a:pt x="0" y="276941"/>
                  <a:pt x="23734" y="253330"/>
                  <a:pt x="52836" y="253330"/>
                </a:cubicBezTo>
                <a:close/>
                <a:moveTo>
                  <a:pt x="553987" y="250225"/>
                </a:moveTo>
                <a:cubicBezTo>
                  <a:pt x="583192" y="250225"/>
                  <a:pt x="606933" y="273930"/>
                  <a:pt x="606933" y="302996"/>
                </a:cubicBezTo>
                <a:cubicBezTo>
                  <a:pt x="606933" y="332250"/>
                  <a:pt x="583192" y="355861"/>
                  <a:pt x="553987" y="355861"/>
                </a:cubicBezTo>
                <a:cubicBezTo>
                  <a:pt x="532413" y="355861"/>
                  <a:pt x="513854" y="342880"/>
                  <a:pt x="505658" y="324349"/>
                </a:cubicBezTo>
                <a:lnTo>
                  <a:pt x="444139" y="324349"/>
                </a:lnTo>
                <a:cubicBezTo>
                  <a:pt x="445270" y="317294"/>
                  <a:pt x="445741" y="310333"/>
                  <a:pt x="445741" y="302996"/>
                </a:cubicBezTo>
                <a:cubicBezTo>
                  <a:pt x="445741" y="297916"/>
                  <a:pt x="445458" y="292837"/>
                  <a:pt x="444987" y="287851"/>
                </a:cubicBezTo>
                <a:lnTo>
                  <a:pt x="503397" y="287851"/>
                </a:lnTo>
                <a:cubicBezTo>
                  <a:pt x="509897" y="266028"/>
                  <a:pt x="530152" y="250225"/>
                  <a:pt x="553987" y="250225"/>
                </a:cubicBezTo>
                <a:close/>
                <a:moveTo>
                  <a:pt x="303361" y="231794"/>
                </a:moveTo>
                <a:cubicBezTo>
                  <a:pt x="264078" y="231794"/>
                  <a:pt x="232049" y="263774"/>
                  <a:pt x="232049" y="302996"/>
                </a:cubicBezTo>
                <a:cubicBezTo>
                  <a:pt x="232049" y="312402"/>
                  <a:pt x="239679" y="320115"/>
                  <a:pt x="249099" y="320115"/>
                </a:cubicBezTo>
                <a:cubicBezTo>
                  <a:pt x="258520" y="320115"/>
                  <a:pt x="266150" y="312402"/>
                  <a:pt x="266150" y="302996"/>
                </a:cubicBezTo>
                <a:cubicBezTo>
                  <a:pt x="266150" y="282492"/>
                  <a:pt x="282919" y="265749"/>
                  <a:pt x="303455" y="265749"/>
                </a:cubicBezTo>
                <a:cubicBezTo>
                  <a:pt x="312875" y="265749"/>
                  <a:pt x="320600" y="258225"/>
                  <a:pt x="320412" y="248819"/>
                </a:cubicBezTo>
                <a:cubicBezTo>
                  <a:pt x="320412" y="239413"/>
                  <a:pt x="312781" y="231794"/>
                  <a:pt x="303361" y="231794"/>
                </a:cubicBezTo>
                <a:close/>
                <a:moveTo>
                  <a:pt x="303455" y="188904"/>
                </a:moveTo>
                <a:cubicBezTo>
                  <a:pt x="366665" y="188904"/>
                  <a:pt x="417818" y="239978"/>
                  <a:pt x="417818" y="302996"/>
                </a:cubicBezTo>
                <a:cubicBezTo>
                  <a:pt x="417818" y="366109"/>
                  <a:pt x="366665" y="417183"/>
                  <a:pt x="303455" y="417183"/>
                </a:cubicBezTo>
                <a:cubicBezTo>
                  <a:pt x="240339" y="417183"/>
                  <a:pt x="189186" y="366109"/>
                  <a:pt x="189186" y="302996"/>
                </a:cubicBezTo>
                <a:cubicBezTo>
                  <a:pt x="189186" y="239978"/>
                  <a:pt x="240339" y="188904"/>
                  <a:pt x="303455" y="188904"/>
                </a:cubicBezTo>
                <a:close/>
                <a:moveTo>
                  <a:pt x="480677" y="73506"/>
                </a:moveTo>
                <a:cubicBezTo>
                  <a:pt x="494184" y="73506"/>
                  <a:pt x="507702" y="78634"/>
                  <a:pt x="518018" y="88889"/>
                </a:cubicBezTo>
                <a:cubicBezTo>
                  <a:pt x="538555" y="109494"/>
                  <a:pt x="538555" y="142895"/>
                  <a:pt x="518018" y="163406"/>
                </a:cubicBezTo>
                <a:cubicBezTo>
                  <a:pt x="501909" y="179495"/>
                  <a:pt x="478074" y="182976"/>
                  <a:pt x="458574" y="173944"/>
                </a:cubicBezTo>
                <a:lnTo>
                  <a:pt x="416275" y="216283"/>
                </a:lnTo>
                <a:cubicBezTo>
                  <a:pt x="408738" y="206592"/>
                  <a:pt x="400071" y="197936"/>
                  <a:pt x="390368" y="190503"/>
                </a:cubicBezTo>
                <a:lnTo>
                  <a:pt x="405818" y="175073"/>
                </a:lnTo>
                <a:lnTo>
                  <a:pt x="432855" y="148258"/>
                </a:lnTo>
                <a:cubicBezTo>
                  <a:pt x="423811" y="128782"/>
                  <a:pt x="427297" y="104978"/>
                  <a:pt x="443406" y="88889"/>
                </a:cubicBezTo>
                <a:cubicBezTo>
                  <a:pt x="453674" y="78634"/>
                  <a:pt x="467170" y="73506"/>
                  <a:pt x="480677" y="73506"/>
                </a:cubicBezTo>
                <a:close/>
                <a:moveTo>
                  <a:pt x="126232" y="73247"/>
                </a:moveTo>
                <a:cubicBezTo>
                  <a:pt x="155526" y="73247"/>
                  <a:pt x="179075" y="96961"/>
                  <a:pt x="179075" y="126039"/>
                </a:cubicBezTo>
                <a:cubicBezTo>
                  <a:pt x="179075" y="134037"/>
                  <a:pt x="177380" y="141471"/>
                  <a:pt x="174177" y="148247"/>
                </a:cubicBezTo>
                <a:lnTo>
                  <a:pt x="216565" y="190499"/>
                </a:lnTo>
                <a:cubicBezTo>
                  <a:pt x="206863" y="197933"/>
                  <a:pt x="198197" y="206590"/>
                  <a:pt x="190755" y="216283"/>
                </a:cubicBezTo>
                <a:lnTo>
                  <a:pt x="148462" y="173937"/>
                </a:lnTo>
                <a:cubicBezTo>
                  <a:pt x="141680" y="177136"/>
                  <a:pt x="134144" y="178830"/>
                  <a:pt x="126232" y="178830"/>
                </a:cubicBezTo>
                <a:cubicBezTo>
                  <a:pt x="97125" y="178830"/>
                  <a:pt x="73482" y="155304"/>
                  <a:pt x="73388" y="126039"/>
                </a:cubicBezTo>
                <a:cubicBezTo>
                  <a:pt x="73388" y="96773"/>
                  <a:pt x="97125" y="73247"/>
                  <a:pt x="126232" y="73247"/>
                </a:cubicBezTo>
                <a:close/>
                <a:moveTo>
                  <a:pt x="303420" y="0"/>
                </a:moveTo>
                <a:cubicBezTo>
                  <a:pt x="332714" y="0"/>
                  <a:pt x="356356" y="23707"/>
                  <a:pt x="356356" y="52775"/>
                </a:cubicBezTo>
                <a:cubicBezTo>
                  <a:pt x="356356" y="75541"/>
                  <a:pt x="341850" y="94920"/>
                  <a:pt x="321693" y="102352"/>
                </a:cubicBezTo>
                <a:lnTo>
                  <a:pt x="321693" y="162089"/>
                </a:lnTo>
                <a:cubicBezTo>
                  <a:pt x="315759" y="161336"/>
                  <a:pt x="309637" y="160960"/>
                  <a:pt x="303420" y="160960"/>
                </a:cubicBezTo>
                <a:cubicBezTo>
                  <a:pt x="297297" y="160960"/>
                  <a:pt x="291269" y="161336"/>
                  <a:pt x="285241" y="162089"/>
                </a:cubicBezTo>
                <a:lnTo>
                  <a:pt x="285241" y="102352"/>
                </a:lnTo>
                <a:cubicBezTo>
                  <a:pt x="264989" y="94920"/>
                  <a:pt x="250578" y="75541"/>
                  <a:pt x="250578" y="52775"/>
                </a:cubicBezTo>
                <a:cubicBezTo>
                  <a:pt x="250578" y="23613"/>
                  <a:pt x="274314" y="0"/>
                  <a:pt x="30342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9" name="analytics_289165">
            <a:extLst>
              <a:ext uri="{FF2B5EF4-FFF2-40B4-BE49-F238E27FC236}">
                <a16:creationId xmlns:a16="http://schemas.microsoft.com/office/drawing/2014/main" id="{47886FF3-576E-440A-B8EA-E2AEDEE7EAC1}"/>
              </a:ext>
            </a:extLst>
          </p:cNvPr>
          <p:cNvSpPr>
            <a:spLocks noChangeAspect="1"/>
          </p:cNvSpPr>
          <p:nvPr/>
        </p:nvSpPr>
        <p:spPr bwMode="auto">
          <a:xfrm>
            <a:off x="9792011" y="6457017"/>
            <a:ext cx="324489" cy="324000"/>
          </a:xfrm>
          <a:custGeom>
            <a:avLst/>
            <a:gdLst>
              <a:gd name="connsiteX0" fmla="*/ 103079 w 607639"/>
              <a:gd name="connsiteY0" fmla="*/ 426216 h 606722"/>
              <a:gd name="connsiteX1" fmla="*/ 138329 w 607639"/>
              <a:gd name="connsiteY1" fmla="*/ 468610 h 606722"/>
              <a:gd name="connsiteX2" fmla="*/ 180789 w 607639"/>
              <a:gd name="connsiteY2" fmla="*/ 503716 h 606722"/>
              <a:gd name="connsiteX3" fmla="*/ 93732 w 607639"/>
              <a:gd name="connsiteY3" fmla="*/ 590636 h 606722"/>
              <a:gd name="connsiteX4" fmla="*/ 54922 w 607639"/>
              <a:gd name="connsiteY4" fmla="*/ 606722 h 606722"/>
              <a:gd name="connsiteX5" fmla="*/ 16112 w 607639"/>
              <a:gd name="connsiteY5" fmla="*/ 590636 h 606722"/>
              <a:gd name="connsiteX6" fmla="*/ 0 w 607639"/>
              <a:gd name="connsiteY6" fmla="*/ 551886 h 606722"/>
              <a:gd name="connsiteX7" fmla="*/ 16112 w 607639"/>
              <a:gd name="connsiteY7" fmla="*/ 513136 h 606722"/>
              <a:gd name="connsiteX8" fmla="*/ 365600 w 607639"/>
              <a:gd name="connsiteY8" fmla="*/ 279651 h 606722"/>
              <a:gd name="connsiteX9" fmla="*/ 381054 w 607639"/>
              <a:gd name="connsiteY9" fmla="*/ 298492 h 606722"/>
              <a:gd name="connsiteX10" fmla="*/ 365600 w 607639"/>
              <a:gd name="connsiteY10" fmla="*/ 317333 h 606722"/>
              <a:gd name="connsiteX11" fmla="*/ 329611 w 607639"/>
              <a:gd name="connsiteY11" fmla="*/ 201817 h 606722"/>
              <a:gd name="connsiteX12" fmla="*/ 329611 w 607639"/>
              <a:gd name="connsiteY12" fmla="*/ 239499 h 606722"/>
              <a:gd name="connsiteX13" fmla="*/ 314298 w 607639"/>
              <a:gd name="connsiteY13" fmla="*/ 220658 h 606722"/>
              <a:gd name="connsiteX14" fmla="*/ 329611 w 607639"/>
              <a:gd name="connsiteY14" fmla="*/ 201817 h 606722"/>
              <a:gd name="connsiteX15" fmla="*/ 329574 w 607639"/>
              <a:gd name="connsiteY15" fmla="*/ 148705 h 606722"/>
              <a:gd name="connsiteX16" fmla="*/ 329574 w 607639"/>
              <a:gd name="connsiteY16" fmla="*/ 165145 h 606722"/>
              <a:gd name="connsiteX17" fmla="*/ 301272 w 607639"/>
              <a:gd name="connsiteY17" fmla="*/ 175631 h 606722"/>
              <a:gd name="connsiteX18" fmla="*/ 278221 w 607639"/>
              <a:gd name="connsiteY18" fmla="*/ 220687 h 606722"/>
              <a:gd name="connsiteX19" fmla="*/ 301272 w 607639"/>
              <a:gd name="connsiteY19" fmla="*/ 265743 h 606722"/>
              <a:gd name="connsiteX20" fmla="*/ 329574 w 607639"/>
              <a:gd name="connsiteY20" fmla="*/ 276229 h 606722"/>
              <a:gd name="connsiteX21" fmla="*/ 329574 w 607639"/>
              <a:gd name="connsiteY21" fmla="*/ 317374 h 606722"/>
              <a:gd name="connsiteX22" fmla="*/ 314266 w 607639"/>
              <a:gd name="connsiteY22" fmla="*/ 298535 h 606722"/>
              <a:gd name="connsiteX23" fmla="*/ 278221 w 607639"/>
              <a:gd name="connsiteY23" fmla="*/ 298535 h 606722"/>
              <a:gd name="connsiteX24" fmla="*/ 301272 w 607639"/>
              <a:gd name="connsiteY24" fmla="*/ 343590 h 606722"/>
              <a:gd name="connsiteX25" fmla="*/ 329574 w 607639"/>
              <a:gd name="connsiteY25" fmla="*/ 354076 h 606722"/>
              <a:gd name="connsiteX26" fmla="*/ 329574 w 607639"/>
              <a:gd name="connsiteY26" fmla="*/ 370428 h 606722"/>
              <a:gd name="connsiteX27" fmla="*/ 365618 w 607639"/>
              <a:gd name="connsiteY27" fmla="*/ 370428 h 606722"/>
              <a:gd name="connsiteX28" fmla="*/ 365618 w 607639"/>
              <a:gd name="connsiteY28" fmla="*/ 354076 h 606722"/>
              <a:gd name="connsiteX29" fmla="*/ 393920 w 607639"/>
              <a:gd name="connsiteY29" fmla="*/ 343590 h 606722"/>
              <a:gd name="connsiteX30" fmla="*/ 417060 w 607639"/>
              <a:gd name="connsiteY30" fmla="*/ 298535 h 606722"/>
              <a:gd name="connsiteX31" fmla="*/ 393920 w 607639"/>
              <a:gd name="connsiteY31" fmla="*/ 253479 h 606722"/>
              <a:gd name="connsiteX32" fmla="*/ 365618 w 607639"/>
              <a:gd name="connsiteY32" fmla="*/ 242993 h 606722"/>
              <a:gd name="connsiteX33" fmla="*/ 365618 w 607639"/>
              <a:gd name="connsiteY33" fmla="*/ 201847 h 606722"/>
              <a:gd name="connsiteX34" fmla="*/ 381015 w 607639"/>
              <a:gd name="connsiteY34" fmla="*/ 220687 h 606722"/>
              <a:gd name="connsiteX35" fmla="*/ 417060 w 607639"/>
              <a:gd name="connsiteY35" fmla="*/ 220687 h 606722"/>
              <a:gd name="connsiteX36" fmla="*/ 393920 w 607639"/>
              <a:gd name="connsiteY36" fmla="*/ 175631 h 606722"/>
              <a:gd name="connsiteX37" fmla="*/ 365618 w 607639"/>
              <a:gd name="connsiteY37" fmla="*/ 165145 h 606722"/>
              <a:gd name="connsiteX38" fmla="*/ 365618 w 607639"/>
              <a:gd name="connsiteY38" fmla="*/ 148705 h 606722"/>
              <a:gd name="connsiteX39" fmla="*/ 347641 w 607639"/>
              <a:gd name="connsiteY39" fmla="*/ 93429 h 606722"/>
              <a:gd name="connsiteX40" fmla="*/ 514069 w 607639"/>
              <a:gd name="connsiteY40" fmla="*/ 259611 h 606722"/>
              <a:gd name="connsiteX41" fmla="*/ 347641 w 607639"/>
              <a:gd name="connsiteY41" fmla="*/ 425792 h 606722"/>
              <a:gd name="connsiteX42" fmla="*/ 181212 w 607639"/>
              <a:gd name="connsiteY42" fmla="*/ 259611 h 606722"/>
              <a:gd name="connsiteX43" fmla="*/ 347641 w 607639"/>
              <a:gd name="connsiteY43" fmla="*/ 93429 h 606722"/>
              <a:gd name="connsiteX44" fmla="*/ 347641 w 607639"/>
              <a:gd name="connsiteY44" fmla="*/ 49593 h 606722"/>
              <a:gd name="connsiteX45" fmla="*/ 137310 w 607639"/>
              <a:gd name="connsiteY45" fmla="*/ 259611 h 606722"/>
              <a:gd name="connsiteX46" fmla="*/ 347641 w 607639"/>
              <a:gd name="connsiteY46" fmla="*/ 469628 h 606722"/>
              <a:gd name="connsiteX47" fmla="*/ 557972 w 607639"/>
              <a:gd name="connsiteY47" fmla="*/ 259611 h 606722"/>
              <a:gd name="connsiteX48" fmla="*/ 347641 w 607639"/>
              <a:gd name="connsiteY48" fmla="*/ 49593 h 606722"/>
              <a:gd name="connsiteX49" fmla="*/ 347641 w 607639"/>
              <a:gd name="connsiteY49" fmla="*/ 0 h 606722"/>
              <a:gd name="connsiteX50" fmla="*/ 531446 w 607639"/>
              <a:gd name="connsiteY50" fmla="*/ 76079 h 606722"/>
              <a:gd name="connsiteX51" fmla="*/ 607639 w 607639"/>
              <a:gd name="connsiteY51" fmla="*/ 259611 h 606722"/>
              <a:gd name="connsiteX52" fmla="*/ 531446 w 607639"/>
              <a:gd name="connsiteY52" fmla="*/ 443142 h 606722"/>
              <a:gd name="connsiteX53" fmla="*/ 347641 w 607639"/>
              <a:gd name="connsiteY53" fmla="*/ 519221 h 606722"/>
              <a:gd name="connsiteX54" fmla="*/ 163835 w 607639"/>
              <a:gd name="connsiteY54" fmla="*/ 443142 h 606722"/>
              <a:gd name="connsiteX55" fmla="*/ 87642 w 607639"/>
              <a:gd name="connsiteY55" fmla="*/ 259611 h 606722"/>
              <a:gd name="connsiteX56" fmla="*/ 163835 w 607639"/>
              <a:gd name="connsiteY56" fmla="*/ 76079 h 606722"/>
              <a:gd name="connsiteX57" fmla="*/ 347641 w 607639"/>
              <a:gd name="connsiteY57" fmla="*/ 0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607639" h="606722">
                <a:moveTo>
                  <a:pt x="103079" y="426216"/>
                </a:moveTo>
                <a:cubicBezTo>
                  <a:pt x="113405" y="441236"/>
                  <a:pt x="125155" y="455456"/>
                  <a:pt x="138329" y="468610"/>
                </a:cubicBezTo>
                <a:cubicBezTo>
                  <a:pt x="151503" y="481763"/>
                  <a:pt x="165745" y="493495"/>
                  <a:pt x="180789" y="503716"/>
                </a:cubicBezTo>
                <a:lnTo>
                  <a:pt x="93732" y="590636"/>
                </a:lnTo>
                <a:cubicBezTo>
                  <a:pt x="83051" y="601301"/>
                  <a:pt x="68986" y="606722"/>
                  <a:pt x="54922" y="606722"/>
                </a:cubicBezTo>
                <a:cubicBezTo>
                  <a:pt x="40858" y="606722"/>
                  <a:pt x="26793" y="601301"/>
                  <a:pt x="16112" y="590636"/>
                </a:cubicBezTo>
                <a:cubicBezTo>
                  <a:pt x="5697" y="580326"/>
                  <a:pt x="0" y="566551"/>
                  <a:pt x="0" y="551886"/>
                </a:cubicBezTo>
                <a:cubicBezTo>
                  <a:pt x="0" y="537222"/>
                  <a:pt x="5697" y="523446"/>
                  <a:pt x="16112" y="513136"/>
                </a:cubicBezTo>
                <a:close/>
                <a:moveTo>
                  <a:pt x="365600" y="279651"/>
                </a:moveTo>
                <a:cubicBezTo>
                  <a:pt x="381054" y="284006"/>
                  <a:pt x="381054" y="294049"/>
                  <a:pt x="381054" y="298492"/>
                </a:cubicBezTo>
                <a:cubicBezTo>
                  <a:pt x="381054" y="302936"/>
                  <a:pt x="381054" y="312978"/>
                  <a:pt x="365600" y="317333"/>
                </a:cubicBezTo>
                <a:close/>
                <a:moveTo>
                  <a:pt x="329611" y="201817"/>
                </a:moveTo>
                <a:lnTo>
                  <a:pt x="329611" y="239499"/>
                </a:lnTo>
                <a:cubicBezTo>
                  <a:pt x="314298" y="235144"/>
                  <a:pt x="314298" y="225102"/>
                  <a:pt x="314298" y="220658"/>
                </a:cubicBezTo>
                <a:cubicBezTo>
                  <a:pt x="314298" y="216215"/>
                  <a:pt x="314298" y="206172"/>
                  <a:pt x="329611" y="201817"/>
                </a:cubicBezTo>
                <a:close/>
                <a:moveTo>
                  <a:pt x="329574" y="148705"/>
                </a:moveTo>
                <a:lnTo>
                  <a:pt x="329574" y="165145"/>
                </a:lnTo>
                <a:cubicBezTo>
                  <a:pt x="318627" y="166922"/>
                  <a:pt x="309104" y="170388"/>
                  <a:pt x="301272" y="175631"/>
                </a:cubicBezTo>
                <a:cubicBezTo>
                  <a:pt x="286231" y="185673"/>
                  <a:pt x="278221" y="201225"/>
                  <a:pt x="278221" y="220687"/>
                </a:cubicBezTo>
                <a:cubicBezTo>
                  <a:pt x="278221" y="240060"/>
                  <a:pt x="286231" y="255701"/>
                  <a:pt x="301272" y="265743"/>
                </a:cubicBezTo>
                <a:cubicBezTo>
                  <a:pt x="309104" y="270897"/>
                  <a:pt x="318627" y="274452"/>
                  <a:pt x="329574" y="276229"/>
                </a:cubicBezTo>
                <a:lnTo>
                  <a:pt x="329574" y="317374"/>
                </a:lnTo>
                <a:cubicBezTo>
                  <a:pt x="314266" y="313020"/>
                  <a:pt x="314266" y="302978"/>
                  <a:pt x="314266" y="298535"/>
                </a:cubicBezTo>
                <a:lnTo>
                  <a:pt x="278221" y="298535"/>
                </a:lnTo>
                <a:cubicBezTo>
                  <a:pt x="278221" y="317996"/>
                  <a:pt x="286231" y="333548"/>
                  <a:pt x="301272" y="343590"/>
                </a:cubicBezTo>
                <a:cubicBezTo>
                  <a:pt x="309104" y="348833"/>
                  <a:pt x="318627" y="352299"/>
                  <a:pt x="329574" y="354076"/>
                </a:cubicBezTo>
                <a:lnTo>
                  <a:pt x="329574" y="370428"/>
                </a:lnTo>
                <a:lnTo>
                  <a:pt x="365618" y="370428"/>
                </a:lnTo>
                <a:lnTo>
                  <a:pt x="365618" y="354076"/>
                </a:lnTo>
                <a:cubicBezTo>
                  <a:pt x="376654" y="352299"/>
                  <a:pt x="386088" y="348833"/>
                  <a:pt x="393920" y="343590"/>
                </a:cubicBezTo>
                <a:cubicBezTo>
                  <a:pt x="409050" y="333548"/>
                  <a:pt x="417060" y="317996"/>
                  <a:pt x="417060" y="298535"/>
                </a:cubicBezTo>
                <a:cubicBezTo>
                  <a:pt x="417060" y="279162"/>
                  <a:pt x="409050" y="263521"/>
                  <a:pt x="393920" y="253479"/>
                </a:cubicBezTo>
                <a:cubicBezTo>
                  <a:pt x="386088" y="248236"/>
                  <a:pt x="376654" y="244770"/>
                  <a:pt x="365618" y="242993"/>
                </a:cubicBezTo>
                <a:lnTo>
                  <a:pt x="365618" y="201847"/>
                </a:lnTo>
                <a:cubicBezTo>
                  <a:pt x="381015" y="206202"/>
                  <a:pt x="381015" y="216244"/>
                  <a:pt x="381015" y="220687"/>
                </a:cubicBezTo>
                <a:lnTo>
                  <a:pt x="417060" y="220687"/>
                </a:lnTo>
                <a:cubicBezTo>
                  <a:pt x="417060" y="201225"/>
                  <a:pt x="409050" y="185673"/>
                  <a:pt x="393920" y="175631"/>
                </a:cubicBezTo>
                <a:cubicBezTo>
                  <a:pt x="386088" y="170388"/>
                  <a:pt x="376654" y="166922"/>
                  <a:pt x="365618" y="165145"/>
                </a:cubicBezTo>
                <a:lnTo>
                  <a:pt x="365618" y="148705"/>
                </a:lnTo>
                <a:close/>
                <a:moveTo>
                  <a:pt x="347641" y="93429"/>
                </a:moveTo>
                <a:cubicBezTo>
                  <a:pt x="439399" y="93429"/>
                  <a:pt x="514069" y="167989"/>
                  <a:pt x="514069" y="259611"/>
                </a:cubicBezTo>
                <a:cubicBezTo>
                  <a:pt x="514069" y="351233"/>
                  <a:pt x="439399" y="425792"/>
                  <a:pt x="347641" y="425792"/>
                </a:cubicBezTo>
                <a:cubicBezTo>
                  <a:pt x="255882" y="425792"/>
                  <a:pt x="181212" y="351233"/>
                  <a:pt x="181212" y="259611"/>
                </a:cubicBezTo>
                <a:cubicBezTo>
                  <a:pt x="181212" y="167989"/>
                  <a:pt x="255882" y="93429"/>
                  <a:pt x="347641" y="93429"/>
                </a:cubicBezTo>
                <a:close/>
                <a:moveTo>
                  <a:pt x="347641" y="49593"/>
                </a:moveTo>
                <a:cubicBezTo>
                  <a:pt x="231660" y="49593"/>
                  <a:pt x="137310" y="143804"/>
                  <a:pt x="137310" y="259611"/>
                </a:cubicBezTo>
                <a:cubicBezTo>
                  <a:pt x="137310" y="375418"/>
                  <a:pt x="231660" y="469628"/>
                  <a:pt x="347641" y="469628"/>
                </a:cubicBezTo>
                <a:cubicBezTo>
                  <a:pt x="463621" y="469628"/>
                  <a:pt x="557972" y="375418"/>
                  <a:pt x="557972" y="259611"/>
                </a:cubicBezTo>
                <a:cubicBezTo>
                  <a:pt x="557972" y="143804"/>
                  <a:pt x="463621" y="49593"/>
                  <a:pt x="347641" y="49593"/>
                </a:cubicBezTo>
                <a:close/>
                <a:moveTo>
                  <a:pt x="347641" y="0"/>
                </a:moveTo>
                <a:cubicBezTo>
                  <a:pt x="417069" y="0"/>
                  <a:pt x="482402" y="27018"/>
                  <a:pt x="531446" y="76079"/>
                </a:cubicBezTo>
                <a:cubicBezTo>
                  <a:pt x="580580" y="125051"/>
                  <a:pt x="607639" y="190286"/>
                  <a:pt x="607639" y="259611"/>
                </a:cubicBezTo>
                <a:cubicBezTo>
                  <a:pt x="607639" y="328935"/>
                  <a:pt x="580580" y="394171"/>
                  <a:pt x="531446" y="443142"/>
                </a:cubicBezTo>
                <a:cubicBezTo>
                  <a:pt x="482402" y="492203"/>
                  <a:pt x="417069" y="519221"/>
                  <a:pt x="347641" y="519221"/>
                </a:cubicBezTo>
                <a:cubicBezTo>
                  <a:pt x="278213" y="519221"/>
                  <a:pt x="212879" y="492203"/>
                  <a:pt x="163835" y="443142"/>
                </a:cubicBezTo>
                <a:cubicBezTo>
                  <a:pt x="114701" y="394171"/>
                  <a:pt x="87642" y="328935"/>
                  <a:pt x="87642" y="259611"/>
                </a:cubicBezTo>
                <a:cubicBezTo>
                  <a:pt x="87642" y="190286"/>
                  <a:pt x="114701" y="125051"/>
                  <a:pt x="163835" y="76079"/>
                </a:cubicBezTo>
                <a:cubicBezTo>
                  <a:pt x="212879" y="27018"/>
                  <a:pt x="278213" y="0"/>
                  <a:pt x="34764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0" name="dollar-sign-and-piles-of-coins_66337">
            <a:extLst>
              <a:ext uri="{FF2B5EF4-FFF2-40B4-BE49-F238E27FC236}">
                <a16:creationId xmlns:a16="http://schemas.microsoft.com/office/drawing/2014/main" id="{A46D0771-4E25-4E4B-A799-CAAD96E446D2}"/>
              </a:ext>
            </a:extLst>
          </p:cNvPr>
          <p:cNvSpPr>
            <a:spLocks noChangeAspect="1"/>
          </p:cNvSpPr>
          <p:nvPr/>
        </p:nvSpPr>
        <p:spPr bwMode="auto">
          <a:xfrm>
            <a:off x="9792007" y="5962932"/>
            <a:ext cx="324497" cy="324000"/>
          </a:xfrm>
          <a:custGeom>
            <a:avLst/>
            <a:gdLst>
              <a:gd name="connsiteX0" fmla="*/ 25829 w 578320"/>
              <a:gd name="connsiteY0" fmla="*/ 524911 h 577432"/>
              <a:gd name="connsiteX1" fmla="*/ 220466 w 578320"/>
              <a:gd name="connsiteY1" fmla="*/ 524911 h 577432"/>
              <a:gd name="connsiteX2" fmla="*/ 247217 w 578320"/>
              <a:gd name="connsiteY2" fmla="*/ 550711 h 577432"/>
              <a:gd name="connsiteX3" fmla="*/ 220466 w 578320"/>
              <a:gd name="connsiteY3" fmla="*/ 577432 h 577432"/>
              <a:gd name="connsiteX4" fmla="*/ 25829 w 578320"/>
              <a:gd name="connsiteY4" fmla="*/ 577432 h 577432"/>
              <a:gd name="connsiteX5" fmla="*/ 0 w 578320"/>
              <a:gd name="connsiteY5" fmla="*/ 550711 h 577432"/>
              <a:gd name="connsiteX6" fmla="*/ 25829 w 578320"/>
              <a:gd name="connsiteY6" fmla="*/ 524911 h 577432"/>
              <a:gd name="connsiteX7" fmla="*/ 25820 w 578320"/>
              <a:gd name="connsiteY7" fmla="*/ 458632 h 577432"/>
              <a:gd name="connsiteX8" fmla="*/ 165988 w 578320"/>
              <a:gd name="connsiteY8" fmla="*/ 458632 h 577432"/>
              <a:gd name="connsiteX9" fmla="*/ 245294 w 578320"/>
              <a:gd name="connsiteY9" fmla="*/ 493646 h 577432"/>
              <a:gd name="connsiteX10" fmla="*/ 220396 w 578320"/>
              <a:gd name="connsiteY10" fmla="*/ 511153 h 577432"/>
              <a:gd name="connsiteX11" fmla="*/ 25820 w 578320"/>
              <a:gd name="connsiteY11" fmla="*/ 511153 h 577432"/>
              <a:gd name="connsiteX12" fmla="*/ 0 w 578320"/>
              <a:gd name="connsiteY12" fmla="*/ 484432 h 577432"/>
              <a:gd name="connsiteX13" fmla="*/ 25820 w 578320"/>
              <a:gd name="connsiteY13" fmla="*/ 458632 h 577432"/>
              <a:gd name="connsiteX14" fmla="*/ 468575 w 578320"/>
              <a:gd name="connsiteY14" fmla="*/ 396938 h 577432"/>
              <a:gd name="connsiteX15" fmla="*/ 551575 w 578320"/>
              <a:gd name="connsiteY15" fmla="*/ 396938 h 577432"/>
              <a:gd name="connsiteX16" fmla="*/ 578320 w 578320"/>
              <a:gd name="connsiteY16" fmla="*/ 422738 h 577432"/>
              <a:gd name="connsiteX17" fmla="*/ 551575 w 578320"/>
              <a:gd name="connsiteY17" fmla="*/ 449459 h 577432"/>
              <a:gd name="connsiteX18" fmla="*/ 424308 w 578320"/>
              <a:gd name="connsiteY18" fmla="*/ 449459 h 577432"/>
              <a:gd name="connsiteX19" fmla="*/ 468575 w 578320"/>
              <a:gd name="connsiteY19" fmla="*/ 396938 h 577432"/>
              <a:gd name="connsiteX20" fmla="*/ 25827 w 578320"/>
              <a:gd name="connsiteY20" fmla="*/ 392352 h 577432"/>
              <a:gd name="connsiteX21" fmla="*/ 106996 w 578320"/>
              <a:gd name="connsiteY21" fmla="*/ 392352 h 577432"/>
              <a:gd name="connsiteX22" fmla="*/ 149425 w 578320"/>
              <a:gd name="connsiteY22" fmla="*/ 444725 h 577432"/>
              <a:gd name="connsiteX23" fmla="*/ 25827 w 578320"/>
              <a:gd name="connsiteY23" fmla="*/ 444725 h 577432"/>
              <a:gd name="connsiteX24" fmla="*/ 0 w 578320"/>
              <a:gd name="connsiteY24" fmla="*/ 418998 h 577432"/>
              <a:gd name="connsiteX25" fmla="*/ 25827 w 578320"/>
              <a:gd name="connsiteY25" fmla="*/ 392352 h 577432"/>
              <a:gd name="connsiteX26" fmla="*/ 495311 w 578320"/>
              <a:gd name="connsiteY26" fmla="*/ 330659 h 577432"/>
              <a:gd name="connsiteX27" fmla="*/ 551573 w 578320"/>
              <a:gd name="connsiteY27" fmla="*/ 330659 h 577432"/>
              <a:gd name="connsiteX28" fmla="*/ 578320 w 578320"/>
              <a:gd name="connsiteY28" fmla="*/ 357305 h 577432"/>
              <a:gd name="connsiteX29" fmla="*/ 551573 w 578320"/>
              <a:gd name="connsiteY29" fmla="*/ 383032 h 577432"/>
              <a:gd name="connsiteX30" fmla="*/ 475942 w 578320"/>
              <a:gd name="connsiteY30" fmla="*/ 383032 h 577432"/>
              <a:gd name="connsiteX31" fmla="*/ 495311 w 578320"/>
              <a:gd name="connsiteY31" fmla="*/ 330659 h 577432"/>
              <a:gd name="connsiteX32" fmla="*/ 25814 w 578320"/>
              <a:gd name="connsiteY32" fmla="*/ 325924 h 577432"/>
              <a:gd name="connsiteX33" fmla="*/ 82051 w 578320"/>
              <a:gd name="connsiteY33" fmla="*/ 325924 h 577432"/>
              <a:gd name="connsiteX34" fmla="*/ 99568 w 578320"/>
              <a:gd name="connsiteY34" fmla="*/ 378445 h 577432"/>
              <a:gd name="connsiteX35" fmla="*/ 25814 w 578320"/>
              <a:gd name="connsiteY35" fmla="*/ 378445 h 577432"/>
              <a:gd name="connsiteX36" fmla="*/ 0 w 578320"/>
              <a:gd name="connsiteY36" fmla="*/ 352645 h 577432"/>
              <a:gd name="connsiteX37" fmla="*/ 25814 w 578320"/>
              <a:gd name="connsiteY37" fmla="*/ 325924 h 577432"/>
              <a:gd name="connsiteX38" fmla="*/ 297074 w 578320"/>
              <a:gd name="connsiteY38" fmla="*/ 302072 h 577432"/>
              <a:gd name="connsiteX39" fmla="*/ 297074 w 578320"/>
              <a:gd name="connsiteY39" fmla="*/ 349966 h 577432"/>
              <a:gd name="connsiteX40" fmla="*/ 326589 w 578320"/>
              <a:gd name="connsiteY40" fmla="*/ 326019 h 577432"/>
              <a:gd name="connsiteX41" fmla="*/ 297074 w 578320"/>
              <a:gd name="connsiteY41" fmla="*/ 302072 h 577432"/>
              <a:gd name="connsiteX42" fmla="*/ 498167 w 578320"/>
              <a:gd name="connsiteY42" fmla="*/ 264231 h 577432"/>
              <a:gd name="connsiteX43" fmla="*/ 551602 w 578320"/>
              <a:gd name="connsiteY43" fmla="*/ 264231 h 577432"/>
              <a:gd name="connsiteX44" fmla="*/ 578320 w 578320"/>
              <a:gd name="connsiteY44" fmla="*/ 290952 h 577432"/>
              <a:gd name="connsiteX45" fmla="*/ 551602 w 578320"/>
              <a:gd name="connsiteY45" fmla="*/ 316752 h 577432"/>
              <a:gd name="connsiteX46" fmla="*/ 497246 w 578320"/>
              <a:gd name="connsiteY46" fmla="*/ 316752 h 577432"/>
              <a:gd name="connsiteX47" fmla="*/ 499089 w 578320"/>
              <a:gd name="connsiteY47" fmla="*/ 288188 h 577432"/>
              <a:gd name="connsiteX48" fmla="*/ 498167 w 578320"/>
              <a:gd name="connsiteY48" fmla="*/ 264231 h 577432"/>
              <a:gd name="connsiteX49" fmla="*/ 25843 w 578320"/>
              <a:gd name="connsiteY49" fmla="*/ 259645 h 577432"/>
              <a:gd name="connsiteX50" fmla="*/ 81222 w 578320"/>
              <a:gd name="connsiteY50" fmla="*/ 259645 h 577432"/>
              <a:gd name="connsiteX51" fmla="*/ 78453 w 578320"/>
              <a:gd name="connsiteY51" fmla="*/ 288209 h 577432"/>
              <a:gd name="connsiteX52" fmla="*/ 80299 w 578320"/>
              <a:gd name="connsiteY52" fmla="*/ 312166 h 577432"/>
              <a:gd name="connsiteX53" fmla="*/ 25843 w 578320"/>
              <a:gd name="connsiteY53" fmla="*/ 312166 h 577432"/>
              <a:gd name="connsiteX54" fmla="*/ 0 w 578320"/>
              <a:gd name="connsiteY54" fmla="*/ 286366 h 577432"/>
              <a:gd name="connsiteX55" fmla="*/ 25843 w 578320"/>
              <a:gd name="connsiteY55" fmla="*/ 259645 h 577432"/>
              <a:gd name="connsiteX56" fmla="*/ 282316 w 578320"/>
              <a:gd name="connsiteY56" fmla="*/ 225625 h 577432"/>
              <a:gd name="connsiteX57" fmla="*/ 255567 w 578320"/>
              <a:gd name="connsiteY57" fmla="*/ 245888 h 577432"/>
              <a:gd name="connsiteX58" fmla="*/ 282316 w 578320"/>
              <a:gd name="connsiteY58" fmla="*/ 267993 h 577432"/>
              <a:gd name="connsiteX59" fmla="*/ 478752 w 578320"/>
              <a:gd name="connsiteY59" fmla="*/ 197951 h 577432"/>
              <a:gd name="connsiteX60" fmla="*/ 551584 w 578320"/>
              <a:gd name="connsiteY60" fmla="*/ 197951 h 577432"/>
              <a:gd name="connsiteX61" fmla="*/ 578320 w 578320"/>
              <a:gd name="connsiteY61" fmla="*/ 224672 h 577432"/>
              <a:gd name="connsiteX62" fmla="*/ 551584 w 578320"/>
              <a:gd name="connsiteY62" fmla="*/ 250472 h 577432"/>
              <a:gd name="connsiteX63" fmla="*/ 495347 w 578320"/>
              <a:gd name="connsiteY63" fmla="*/ 250472 h 577432"/>
              <a:gd name="connsiteX64" fmla="*/ 478752 w 578320"/>
              <a:gd name="connsiteY64" fmla="*/ 197951 h 577432"/>
              <a:gd name="connsiteX65" fmla="*/ 25834 w 578320"/>
              <a:gd name="connsiteY65" fmla="*/ 194253 h 577432"/>
              <a:gd name="connsiteX66" fmla="*/ 101491 w 578320"/>
              <a:gd name="connsiteY66" fmla="*/ 194253 h 577432"/>
              <a:gd name="connsiteX67" fmla="*/ 83038 w 578320"/>
              <a:gd name="connsiteY67" fmla="*/ 246774 h 577432"/>
              <a:gd name="connsiteX68" fmla="*/ 25834 w 578320"/>
              <a:gd name="connsiteY68" fmla="*/ 246774 h 577432"/>
              <a:gd name="connsiteX69" fmla="*/ 0 w 578320"/>
              <a:gd name="connsiteY69" fmla="*/ 220053 h 577432"/>
              <a:gd name="connsiteX70" fmla="*/ 25834 w 578320"/>
              <a:gd name="connsiteY70" fmla="*/ 194253 h 577432"/>
              <a:gd name="connsiteX71" fmla="*/ 289695 w 578320"/>
              <a:gd name="connsiteY71" fmla="*/ 180494 h 577432"/>
              <a:gd name="connsiteX72" fmla="*/ 297074 w 578320"/>
              <a:gd name="connsiteY72" fmla="*/ 188783 h 577432"/>
              <a:gd name="connsiteX73" fmla="*/ 297074 w 578320"/>
              <a:gd name="connsiteY73" fmla="*/ 200757 h 577432"/>
              <a:gd name="connsiteX74" fmla="*/ 353338 w 578320"/>
              <a:gd name="connsiteY74" fmla="*/ 236678 h 577432"/>
              <a:gd name="connsiteX75" fmla="*/ 338580 w 578320"/>
              <a:gd name="connsiteY75" fmla="*/ 251414 h 577432"/>
              <a:gd name="connsiteX76" fmla="*/ 297074 w 578320"/>
              <a:gd name="connsiteY76" fmla="*/ 225625 h 577432"/>
              <a:gd name="connsiteX77" fmla="*/ 297074 w 578320"/>
              <a:gd name="connsiteY77" fmla="*/ 270756 h 577432"/>
              <a:gd name="connsiteX78" fmla="*/ 356105 w 578320"/>
              <a:gd name="connsiteY78" fmla="*/ 323256 h 577432"/>
              <a:gd name="connsiteX79" fmla="*/ 297074 w 578320"/>
              <a:gd name="connsiteY79" fmla="*/ 373913 h 577432"/>
              <a:gd name="connsiteX80" fmla="*/ 297074 w 578320"/>
              <a:gd name="connsiteY80" fmla="*/ 388650 h 577432"/>
              <a:gd name="connsiteX81" fmla="*/ 289695 w 578320"/>
              <a:gd name="connsiteY81" fmla="*/ 396939 h 577432"/>
              <a:gd name="connsiteX82" fmla="*/ 282316 w 578320"/>
              <a:gd name="connsiteY82" fmla="*/ 388650 h 577432"/>
              <a:gd name="connsiteX83" fmla="*/ 282316 w 578320"/>
              <a:gd name="connsiteY83" fmla="*/ 373913 h 577432"/>
              <a:gd name="connsiteX84" fmla="*/ 222362 w 578320"/>
              <a:gd name="connsiteY84" fmla="*/ 329703 h 577432"/>
              <a:gd name="connsiteX85" fmla="*/ 237120 w 578320"/>
              <a:gd name="connsiteY85" fmla="*/ 314966 h 577432"/>
              <a:gd name="connsiteX86" fmla="*/ 282316 w 578320"/>
              <a:gd name="connsiteY86" fmla="*/ 349966 h 577432"/>
              <a:gd name="connsiteX87" fmla="*/ 282316 w 578320"/>
              <a:gd name="connsiteY87" fmla="*/ 299308 h 577432"/>
              <a:gd name="connsiteX88" fmla="*/ 225129 w 578320"/>
              <a:gd name="connsiteY88" fmla="*/ 251414 h 577432"/>
              <a:gd name="connsiteX89" fmla="*/ 282316 w 578320"/>
              <a:gd name="connsiteY89" fmla="*/ 200757 h 577432"/>
              <a:gd name="connsiteX90" fmla="*/ 282316 w 578320"/>
              <a:gd name="connsiteY90" fmla="*/ 188783 h 577432"/>
              <a:gd name="connsiteX91" fmla="*/ 289695 w 578320"/>
              <a:gd name="connsiteY91" fmla="*/ 180494 h 577432"/>
              <a:gd name="connsiteX92" fmla="*/ 288698 w 578320"/>
              <a:gd name="connsiteY92" fmla="*/ 157519 h 577432"/>
              <a:gd name="connsiteX93" fmla="*/ 157752 w 578320"/>
              <a:gd name="connsiteY93" fmla="*/ 288255 h 577432"/>
              <a:gd name="connsiteX94" fmla="*/ 288698 w 578320"/>
              <a:gd name="connsiteY94" fmla="*/ 419912 h 577432"/>
              <a:gd name="connsiteX95" fmla="*/ 420567 w 578320"/>
              <a:gd name="connsiteY95" fmla="*/ 288255 h 577432"/>
              <a:gd name="connsiteX96" fmla="*/ 288698 w 578320"/>
              <a:gd name="connsiteY96" fmla="*/ 157519 h 577432"/>
              <a:gd name="connsiteX97" fmla="*/ 428895 w 578320"/>
              <a:gd name="connsiteY97" fmla="*/ 132559 h 577432"/>
              <a:gd name="connsiteX98" fmla="*/ 551571 w 578320"/>
              <a:gd name="connsiteY98" fmla="*/ 132559 h 577432"/>
              <a:gd name="connsiteX99" fmla="*/ 578320 w 578320"/>
              <a:gd name="connsiteY99" fmla="*/ 158359 h 577432"/>
              <a:gd name="connsiteX100" fmla="*/ 551571 w 578320"/>
              <a:gd name="connsiteY100" fmla="*/ 185080 h 577432"/>
              <a:gd name="connsiteX101" fmla="*/ 471324 w 578320"/>
              <a:gd name="connsiteY101" fmla="*/ 185080 h 577432"/>
              <a:gd name="connsiteX102" fmla="*/ 428895 w 578320"/>
              <a:gd name="connsiteY102" fmla="*/ 132559 h 577432"/>
              <a:gd name="connsiteX103" fmla="*/ 25822 w 578320"/>
              <a:gd name="connsiteY103" fmla="*/ 127973 h 577432"/>
              <a:gd name="connsiteX104" fmla="*/ 154012 w 578320"/>
              <a:gd name="connsiteY104" fmla="*/ 127973 h 577432"/>
              <a:gd name="connsiteX105" fmla="*/ 108823 w 578320"/>
              <a:gd name="connsiteY105" fmla="*/ 180494 h 577432"/>
              <a:gd name="connsiteX106" fmla="*/ 25822 w 578320"/>
              <a:gd name="connsiteY106" fmla="*/ 180494 h 577432"/>
              <a:gd name="connsiteX107" fmla="*/ 0 w 578320"/>
              <a:gd name="connsiteY107" fmla="*/ 153773 h 577432"/>
              <a:gd name="connsiteX108" fmla="*/ 25822 w 578320"/>
              <a:gd name="connsiteY108" fmla="*/ 127973 h 577432"/>
              <a:gd name="connsiteX109" fmla="*/ 288698 w 578320"/>
              <a:gd name="connsiteY109" fmla="*/ 105041 h 577432"/>
              <a:gd name="connsiteX110" fmla="*/ 473130 w 578320"/>
              <a:gd name="connsiteY110" fmla="*/ 288255 h 577432"/>
              <a:gd name="connsiteX111" fmla="*/ 288698 w 578320"/>
              <a:gd name="connsiteY111" fmla="*/ 472390 h 577432"/>
              <a:gd name="connsiteX112" fmla="*/ 105189 w 578320"/>
              <a:gd name="connsiteY112" fmla="*/ 288255 h 577432"/>
              <a:gd name="connsiteX113" fmla="*/ 288698 w 578320"/>
              <a:gd name="connsiteY113" fmla="*/ 105041 h 577432"/>
              <a:gd name="connsiteX114" fmla="*/ 357002 w 578320"/>
              <a:gd name="connsiteY114" fmla="*/ 66280 h 577432"/>
              <a:gd name="connsiteX115" fmla="*/ 551577 w 578320"/>
              <a:gd name="connsiteY115" fmla="*/ 66280 h 577432"/>
              <a:gd name="connsiteX116" fmla="*/ 578320 w 578320"/>
              <a:gd name="connsiteY116" fmla="*/ 92080 h 577432"/>
              <a:gd name="connsiteX117" fmla="*/ 551577 w 578320"/>
              <a:gd name="connsiteY117" fmla="*/ 118801 h 577432"/>
              <a:gd name="connsiteX118" fmla="*/ 411409 w 578320"/>
              <a:gd name="connsiteY118" fmla="*/ 118801 h 577432"/>
              <a:gd name="connsiteX119" fmla="*/ 333026 w 578320"/>
              <a:gd name="connsiteY119" fmla="*/ 82866 h 577432"/>
              <a:gd name="connsiteX120" fmla="*/ 357002 w 578320"/>
              <a:gd name="connsiteY120" fmla="*/ 66280 h 577432"/>
              <a:gd name="connsiteX121" fmla="*/ 356932 w 578320"/>
              <a:gd name="connsiteY121" fmla="*/ 0 h 577432"/>
              <a:gd name="connsiteX122" fmla="*/ 551569 w 578320"/>
              <a:gd name="connsiteY122" fmla="*/ 0 h 577432"/>
              <a:gd name="connsiteX123" fmla="*/ 578320 w 578320"/>
              <a:gd name="connsiteY123" fmla="*/ 25800 h 577432"/>
              <a:gd name="connsiteX124" fmla="*/ 551569 w 578320"/>
              <a:gd name="connsiteY124" fmla="*/ 52521 h 577432"/>
              <a:gd name="connsiteX125" fmla="*/ 356932 w 578320"/>
              <a:gd name="connsiteY125" fmla="*/ 52521 h 577432"/>
              <a:gd name="connsiteX126" fmla="*/ 331103 w 578320"/>
              <a:gd name="connsiteY126" fmla="*/ 25800 h 577432"/>
              <a:gd name="connsiteX127" fmla="*/ 356932 w 578320"/>
              <a:gd name="connsiteY127" fmla="*/ 0 h 57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</a:cxnLst>
            <a:rect l="l" t="t" r="r" b="b"/>
            <a:pathLst>
              <a:path w="578320" h="577432">
                <a:moveTo>
                  <a:pt x="25829" y="524911"/>
                </a:moveTo>
                <a:lnTo>
                  <a:pt x="220466" y="524911"/>
                </a:lnTo>
                <a:cubicBezTo>
                  <a:pt x="235225" y="524911"/>
                  <a:pt x="247217" y="535968"/>
                  <a:pt x="247217" y="550711"/>
                </a:cubicBezTo>
                <a:cubicBezTo>
                  <a:pt x="247217" y="565454"/>
                  <a:pt x="235225" y="577432"/>
                  <a:pt x="220466" y="577432"/>
                </a:cubicBezTo>
                <a:lnTo>
                  <a:pt x="25829" y="577432"/>
                </a:lnTo>
                <a:cubicBezTo>
                  <a:pt x="11992" y="577432"/>
                  <a:pt x="0" y="565454"/>
                  <a:pt x="0" y="550711"/>
                </a:cubicBezTo>
                <a:cubicBezTo>
                  <a:pt x="0" y="535968"/>
                  <a:pt x="11992" y="524911"/>
                  <a:pt x="25829" y="524911"/>
                </a:cubicBezTo>
                <a:close/>
                <a:moveTo>
                  <a:pt x="25820" y="458632"/>
                </a:moveTo>
                <a:lnTo>
                  <a:pt x="165988" y="458632"/>
                </a:lnTo>
                <a:cubicBezTo>
                  <a:pt x="189042" y="475218"/>
                  <a:pt x="215785" y="488117"/>
                  <a:pt x="245294" y="493646"/>
                </a:cubicBezTo>
                <a:cubicBezTo>
                  <a:pt x="241605" y="503782"/>
                  <a:pt x="232384" y="511153"/>
                  <a:pt x="220396" y="511153"/>
                </a:cubicBezTo>
                <a:lnTo>
                  <a:pt x="25820" y="511153"/>
                </a:lnTo>
                <a:cubicBezTo>
                  <a:pt x="11988" y="511153"/>
                  <a:pt x="0" y="499175"/>
                  <a:pt x="0" y="484432"/>
                </a:cubicBezTo>
                <a:cubicBezTo>
                  <a:pt x="0" y="470610"/>
                  <a:pt x="11988" y="458632"/>
                  <a:pt x="25820" y="458632"/>
                </a:cubicBezTo>
                <a:close/>
                <a:moveTo>
                  <a:pt x="468575" y="396938"/>
                </a:moveTo>
                <a:lnTo>
                  <a:pt x="551575" y="396938"/>
                </a:lnTo>
                <a:cubicBezTo>
                  <a:pt x="566331" y="396938"/>
                  <a:pt x="578320" y="408916"/>
                  <a:pt x="578320" y="422738"/>
                </a:cubicBezTo>
                <a:cubicBezTo>
                  <a:pt x="578320" y="437481"/>
                  <a:pt x="566331" y="449459"/>
                  <a:pt x="551575" y="449459"/>
                </a:cubicBezTo>
                <a:lnTo>
                  <a:pt x="424308" y="449459"/>
                </a:lnTo>
                <a:cubicBezTo>
                  <a:pt x="441830" y="434716"/>
                  <a:pt x="456586" y="416288"/>
                  <a:pt x="468575" y="396938"/>
                </a:cubicBezTo>
                <a:close/>
                <a:moveTo>
                  <a:pt x="25827" y="392352"/>
                </a:moveTo>
                <a:lnTo>
                  <a:pt x="106996" y="392352"/>
                </a:lnTo>
                <a:cubicBezTo>
                  <a:pt x="118064" y="412566"/>
                  <a:pt x="131900" y="430024"/>
                  <a:pt x="149425" y="444725"/>
                </a:cubicBezTo>
                <a:lnTo>
                  <a:pt x="25827" y="444725"/>
                </a:lnTo>
                <a:cubicBezTo>
                  <a:pt x="11991" y="444725"/>
                  <a:pt x="0" y="432780"/>
                  <a:pt x="0" y="418998"/>
                </a:cubicBezTo>
                <a:cubicBezTo>
                  <a:pt x="0" y="404297"/>
                  <a:pt x="11991" y="392352"/>
                  <a:pt x="25827" y="392352"/>
                </a:cubicBezTo>
                <a:close/>
                <a:moveTo>
                  <a:pt x="495311" y="330659"/>
                </a:moveTo>
                <a:lnTo>
                  <a:pt x="551573" y="330659"/>
                </a:lnTo>
                <a:cubicBezTo>
                  <a:pt x="566330" y="330659"/>
                  <a:pt x="578320" y="342604"/>
                  <a:pt x="578320" y="357305"/>
                </a:cubicBezTo>
                <a:cubicBezTo>
                  <a:pt x="578320" y="371087"/>
                  <a:pt x="566330" y="383032"/>
                  <a:pt x="551573" y="383032"/>
                </a:cubicBezTo>
                <a:lnTo>
                  <a:pt x="475942" y="383032"/>
                </a:lnTo>
                <a:cubicBezTo>
                  <a:pt x="485165" y="366493"/>
                  <a:pt x="490699" y="349035"/>
                  <a:pt x="495311" y="330659"/>
                </a:cubicBezTo>
                <a:close/>
                <a:moveTo>
                  <a:pt x="25814" y="325924"/>
                </a:moveTo>
                <a:lnTo>
                  <a:pt x="82051" y="325924"/>
                </a:lnTo>
                <a:cubicBezTo>
                  <a:pt x="85739" y="344352"/>
                  <a:pt x="91271" y="361859"/>
                  <a:pt x="99568" y="378445"/>
                </a:cubicBezTo>
                <a:lnTo>
                  <a:pt x="25814" y="378445"/>
                </a:lnTo>
                <a:cubicBezTo>
                  <a:pt x="11985" y="378445"/>
                  <a:pt x="0" y="367388"/>
                  <a:pt x="0" y="352645"/>
                </a:cubicBezTo>
                <a:cubicBezTo>
                  <a:pt x="0" y="337902"/>
                  <a:pt x="11985" y="325924"/>
                  <a:pt x="25814" y="325924"/>
                </a:cubicBezTo>
                <a:close/>
                <a:moveTo>
                  <a:pt x="297074" y="302072"/>
                </a:moveTo>
                <a:lnTo>
                  <a:pt x="297074" y="349966"/>
                </a:lnTo>
                <a:cubicBezTo>
                  <a:pt x="310909" y="349045"/>
                  <a:pt x="326589" y="341676"/>
                  <a:pt x="326589" y="326019"/>
                </a:cubicBezTo>
                <a:cubicBezTo>
                  <a:pt x="326589" y="310361"/>
                  <a:pt x="309987" y="304835"/>
                  <a:pt x="297074" y="302072"/>
                </a:cubicBezTo>
                <a:close/>
                <a:moveTo>
                  <a:pt x="498167" y="264231"/>
                </a:moveTo>
                <a:lnTo>
                  <a:pt x="551602" y="264231"/>
                </a:lnTo>
                <a:cubicBezTo>
                  <a:pt x="566343" y="264231"/>
                  <a:pt x="578320" y="276209"/>
                  <a:pt x="578320" y="290952"/>
                </a:cubicBezTo>
                <a:cubicBezTo>
                  <a:pt x="578320" y="304774"/>
                  <a:pt x="566343" y="316752"/>
                  <a:pt x="551602" y="316752"/>
                </a:cubicBezTo>
                <a:lnTo>
                  <a:pt x="497246" y="316752"/>
                </a:lnTo>
                <a:cubicBezTo>
                  <a:pt x="498167" y="307538"/>
                  <a:pt x="499089" y="298324"/>
                  <a:pt x="499089" y="288188"/>
                </a:cubicBezTo>
                <a:cubicBezTo>
                  <a:pt x="499089" y="279895"/>
                  <a:pt x="499089" y="272524"/>
                  <a:pt x="498167" y="264231"/>
                </a:cubicBezTo>
                <a:close/>
                <a:moveTo>
                  <a:pt x="25843" y="259645"/>
                </a:moveTo>
                <a:lnTo>
                  <a:pt x="81222" y="259645"/>
                </a:lnTo>
                <a:cubicBezTo>
                  <a:pt x="79376" y="269781"/>
                  <a:pt x="78453" y="278995"/>
                  <a:pt x="78453" y="288209"/>
                </a:cubicBezTo>
                <a:cubicBezTo>
                  <a:pt x="78453" y="296502"/>
                  <a:pt x="79376" y="304795"/>
                  <a:pt x="80299" y="312166"/>
                </a:cubicBezTo>
                <a:lnTo>
                  <a:pt x="25843" y="312166"/>
                </a:lnTo>
                <a:cubicBezTo>
                  <a:pt x="11999" y="312166"/>
                  <a:pt x="0" y="301109"/>
                  <a:pt x="0" y="286366"/>
                </a:cubicBezTo>
                <a:cubicBezTo>
                  <a:pt x="0" y="271623"/>
                  <a:pt x="11999" y="259645"/>
                  <a:pt x="25843" y="259645"/>
                </a:cubicBezTo>
                <a:close/>
                <a:moveTo>
                  <a:pt x="282316" y="225625"/>
                </a:moveTo>
                <a:cubicBezTo>
                  <a:pt x="265713" y="225625"/>
                  <a:pt x="255567" y="235757"/>
                  <a:pt x="255567" y="245888"/>
                </a:cubicBezTo>
                <a:cubicBezTo>
                  <a:pt x="255567" y="257862"/>
                  <a:pt x="264791" y="264309"/>
                  <a:pt x="282316" y="267993"/>
                </a:cubicBezTo>
                <a:close/>
                <a:moveTo>
                  <a:pt x="478752" y="197951"/>
                </a:moveTo>
                <a:lnTo>
                  <a:pt x="551584" y="197951"/>
                </a:lnTo>
                <a:cubicBezTo>
                  <a:pt x="566335" y="197951"/>
                  <a:pt x="578320" y="209929"/>
                  <a:pt x="578320" y="224672"/>
                </a:cubicBezTo>
                <a:cubicBezTo>
                  <a:pt x="578320" y="239415"/>
                  <a:pt x="566335" y="250472"/>
                  <a:pt x="551584" y="250472"/>
                </a:cubicBezTo>
                <a:lnTo>
                  <a:pt x="495347" y="250472"/>
                </a:lnTo>
                <a:cubicBezTo>
                  <a:pt x="492581" y="232044"/>
                  <a:pt x="486127" y="214537"/>
                  <a:pt x="478752" y="197951"/>
                </a:cubicBezTo>
                <a:close/>
                <a:moveTo>
                  <a:pt x="25834" y="194253"/>
                </a:moveTo>
                <a:lnTo>
                  <a:pt x="101491" y="194253"/>
                </a:lnTo>
                <a:cubicBezTo>
                  <a:pt x="93187" y="209917"/>
                  <a:pt x="86729" y="228346"/>
                  <a:pt x="83038" y="246774"/>
                </a:cubicBezTo>
                <a:lnTo>
                  <a:pt x="25834" y="246774"/>
                </a:lnTo>
                <a:cubicBezTo>
                  <a:pt x="11994" y="246774"/>
                  <a:pt x="0" y="234796"/>
                  <a:pt x="0" y="220053"/>
                </a:cubicBezTo>
                <a:cubicBezTo>
                  <a:pt x="0" y="205310"/>
                  <a:pt x="11994" y="194253"/>
                  <a:pt x="25834" y="194253"/>
                </a:cubicBezTo>
                <a:close/>
                <a:moveTo>
                  <a:pt x="289695" y="180494"/>
                </a:moveTo>
                <a:cubicBezTo>
                  <a:pt x="293384" y="180494"/>
                  <a:pt x="297074" y="184178"/>
                  <a:pt x="297074" y="188783"/>
                </a:cubicBezTo>
                <a:lnTo>
                  <a:pt x="297074" y="200757"/>
                </a:lnTo>
                <a:cubicBezTo>
                  <a:pt x="315521" y="201678"/>
                  <a:pt x="353338" y="213652"/>
                  <a:pt x="353338" y="236678"/>
                </a:cubicBezTo>
                <a:cubicBezTo>
                  <a:pt x="353338" y="245888"/>
                  <a:pt x="346881" y="251414"/>
                  <a:pt x="338580" y="251414"/>
                </a:cubicBezTo>
                <a:cubicBezTo>
                  <a:pt x="322900" y="251414"/>
                  <a:pt x="322900" y="225625"/>
                  <a:pt x="297074" y="225625"/>
                </a:cubicBezTo>
                <a:lnTo>
                  <a:pt x="297074" y="270756"/>
                </a:lnTo>
                <a:cubicBezTo>
                  <a:pt x="328434" y="277203"/>
                  <a:pt x="356105" y="286414"/>
                  <a:pt x="356105" y="323256"/>
                </a:cubicBezTo>
                <a:cubicBezTo>
                  <a:pt x="356105" y="355492"/>
                  <a:pt x="332123" y="372071"/>
                  <a:pt x="297074" y="373913"/>
                </a:cubicBezTo>
                <a:lnTo>
                  <a:pt x="297074" y="388650"/>
                </a:lnTo>
                <a:cubicBezTo>
                  <a:pt x="297074" y="392334"/>
                  <a:pt x="293384" y="396939"/>
                  <a:pt x="289695" y="396939"/>
                </a:cubicBezTo>
                <a:cubicBezTo>
                  <a:pt x="285083" y="396939"/>
                  <a:pt x="282316" y="392334"/>
                  <a:pt x="282316" y="388650"/>
                </a:cubicBezTo>
                <a:lnTo>
                  <a:pt x="282316" y="373913"/>
                </a:lnTo>
                <a:cubicBezTo>
                  <a:pt x="241732" y="372992"/>
                  <a:pt x="222362" y="349045"/>
                  <a:pt x="222362" y="329703"/>
                </a:cubicBezTo>
                <a:cubicBezTo>
                  <a:pt x="222362" y="320492"/>
                  <a:pt x="227896" y="314966"/>
                  <a:pt x="237120" y="314966"/>
                </a:cubicBezTo>
                <a:cubicBezTo>
                  <a:pt x="263868" y="314966"/>
                  <a:pt x="242654" y="348124"/>
                  <a:pt x="282316" y="349966"/>
                </a:cubicBezTo>
                <a:lnTo>
                  <a:pt x="282316" y="299308"/>
                </a:lnTo>
                <a:cubicBezTo>
                  <a:pt x="247266" y="292861"/>
                  <a:pt x="225129" y="278125"/>
                  <a:pt x="225129" y="251414"/>
                </a:cubicBezTo>
                <a:cubicBezTo>
                  <a:pt x="225129" y="219178"/>
                  <a:pt x="252800" y="201678"/>
                  <a:pt x="282316" y="200757"/>
                </a:cubicBezTo>
                <a:lnTo>
                  <a:pt x="282316" y="188783"/>
                </a:lnTo>
                <a:cubicBezTo>
                  <a:pt x="282316" y="184178"/>
                  <a:pt x="285083" y="180494"/>
                  <a:pt x="289695" y="180494"/>
                </a:cubicBezTo>
                <a:close/>
                <a:moveTo>
                  <a:pt x="288698" y="157519"/>
                </a:moveTo>
                <a:cubicBezTo>
                  <a:pt x="216770" y="157519"/>
                  <a:pt x="157752" y="216443"/>
                  <a:pt x="157752" y="288255"/>
                </a:cubicBezTo>
                <a:cubicBezTo>
                  <a:pt x="157752" y="360988"/>
                  <a:pt x="216770" y="419912"/>
                  <a:pt x="288698" y="419912"/>
                </a:cubicBezTo>
                <a:cubicBezTo>
                  <a:pt x="361549" y="419912"/>
                  <a:pt x="420567" y="360988"/>
                  <a:pt x="420567" y="288255"/>
                </a:cubicBezTo>
                <a:cubicBezTo>
                  <a:pt x="420567" y="216443"/>
                  <a:pt x="361549" y="157519"/>
                  <a:pt x="288698" y="157519"/>
                </a:cubicBezTo>
                <a:close/>
                <a:moveTo>
                  <a:pt x="428895" y="132559"/>
                </a:moveTo>
                <a:lnTo>
                  <a:pt x="551571" y="132559"/>
                </a:lnTo>
                <a:cubicBezTo>
                  <a:pt x="566329" y="132559"/>
                  <a:pt x="578320" y="143616"/>
                  <a:pt x="578320" y="158359"/>
                </a:cubicBezTo>
                <a:cubicBezTo>
                  <a:pt x="578320" y="173102"/>
                  <a:pt x="566329" y="185080"/>
                  <a:pt x="551571" y="185080"/>
                </a:cubicBezTo>
                <a:lnTo>
                  <a:pt x="471324" y="185080"/>
                </a:lnTo>
                <a:cubicBezTo>
                  <a:pt x="460256" y="164809"/>
                  <a:pt x="445498" y="147302"/>
                  <a:pt x="428895" y="132559"/>
                </a:cubicBezTo>
                <a:close/>
                <a:moveTo>
                  <a:pt x="25822" y="127973"/>
                </a:moveTo>
                <a:lnTo>
                  <a:pt x="154012" y="127973"/>
                </a:lnTo>
                <a:cubicBezTo>
                  <a:pt x="136490" y="142716"/>
                  <a:pt x="121734" y="160223"/>
                  <a:pt x="108823" y="180494"/>
                </a:cubicBezTo>
                <a:lnTo>
                  <a:pt x="25822" y="180494"/>
                </a:lnTo>
                <a:cubicBezTo>
                  <a:pt x="11989" y="180494"/>
                  <a:pt x="0" y="168516"/>
                  <a:pt x="0" y="153773"/>
                </a:cubicBezTo>
                <a:cubicBezTo>
                  <a:pt x="0" y="139951"/>
                  <a:pt x="11989" y="127973"/>
                  <a:pt x="25822" y="127973"/>
                </a:cubicBezTo>
                <a:close/>
                <a:moveTo>
                  <a:pt x="288698" y="105041"/>
                </a:moveTo>
                <a:cubicBezTo>
                  <a:pt x="390136" y="105041"/>
                  <a:pt x="473130" y="186981"/>
                  <a:pt x="473130" y="288255"/>
                </a:cubicBezTo>
                <a:cubicBezTo>
                  <a:pt x="473130" y="389529"/>
                  <a:pt x="390136" y="472390"/>
                  <a:pt x="288698" y="472390"/>
                </a:cubicBezTo>
                <a:cubicBezTo>
                  <a:pt x="187261" y="472390"/>
                  <a:pt x="105189" y="389529"/>
                  <a:pt x="105189" y="288255"/>
                </a:cubicBezTo>
                <a:cubicBezTo>
                  <a:pt x="105189" y="186981"/>
                  <a:pt x="187261" y="105041"/>
                  <a:pt x="288698" y="105041"/>
                </a:cubicBezTo>
                <a:close/>
                <a:moveTo>
                  <a:pt x="357002" y="66280"/>
                </a:moveTo>
                <a:lnTo>
                  <a:pt x="551577" y="66280"/>
                </a:lnTo>
                <a:cubicBezTo>
                  <a:pt x="566332" y="66280"/>
                  <a:pt x="578320" y="78258"/>
                  <a:pt x="578320" y="92080"/>
                </a:cubicBezTo>
                <a:cubicBezTo>
                  <a:pt x="578320" y="106823"/>
                  <a:pt x="566332" y="118801"/>
                  <a:pt x="551577" y="118801"/>
                </a:cubicBezTo>
                <a:lnTo>
                  <a:pt x="411409" y="118801"/>
                </a:lnTo>
                <a:cubicBezTo>
                  <a:pt x="388355" y="102215"/>
                  <a:pt x="361613" y="89316"/>
                  <a:pt x="333026" y="82866"/>
                </a:cubicBezTo>
                <a:cubicBezTo>
                  <a:pt x="336715" y="73651"/>
                  <a:pt x="345936" y="66280"/>
                  <a:pt x="357002" y="66280"/>
                </a:cubicBezTo>
                <a:close/>
                <a:moveTo>
                  <a:pt x="356932" y="0"/>
                </a:moveTo>
                <a:lnTo>
                  <a:pt x="551569" y="0"/>
                </a:lnTo>
                <a:cubicBezTo>
                  <a:pt x="566328" y="0"/>
                  <a:pt x="578320" y="11978"/>
                  <a:pt x="578320" y="25800"/>
                </a:cubicBezTo>
                <a:cubicBezTo>
                  <a:pt x="578320" y="40543"/>
                  <a:pt x="566328" y="52521"/>
                  <a:pt x="551569" y="52521"/>
                </a:cubicBezTo>
                <a:lnTo>
                  <a:pt x="356932" y="52521"/>
                </a:lnTo>
                <a:cubicBezTo>
                  <a:pt x="343095" y="52521"/>
                  <a:pt x="331103" y="40543"/>
                  <a:pt x="331103" y="25800"/>
                </a:cubicBezTo>
                <a:cubicBezTo>
                  <a:pt x="331103" y="11978"/>
                  <a:pt x="343095" y="0"/>
                  <a:pt x="35693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1" name="businessman-in-circular-arrow_47811">
            <a:extLst>
              <a:ext uri="{FF2B5EF4-FFF2-40B4-BE49-F238E27FC236}">
                <a16:creationId xmlns:a16="http://schemas.microsoft.com/office/drawing/2014/main" id="{86F17491-4F40-4ED2-BF80-0B7978C6DEB9}"/>
              </a:ext>
            </a:extLst>
          </p:cNvPr>
          <p:cNvSpPr>
            <a:spLocks noChangeAspect="1"/>
          </p:cNvSpPr>
          <p:nvPr/>
        </p:nvSpPr>
        <p:spPr bwMode="auto">
          <a:xfrm>
            <a:off x="8107543" y="3492522"/>
            <a:ext cx="358110" cy="324000"/>
          </a:xfrm>
          <a:custGeom>
            <a:avLst/>
            <a:gdLst>
              <a:gd name="T0" fmla="*/ 10743 w 10743"/>
              <a:gd name="T1" fmla="*/ 4866 h 9733"/>
              <a:gd name="T2" fmla="*/ 5804 w 10743"/>
              <a:gd name="T3" fmla="*/ 9733 h 9733"/>
              <a:gd name="T4" fmla="*/ 1155 w 10743"/>
              <a:gd name="T5" fmla="*/ 6509 h 9733"/>
              <a:gd name="T6" fmla="*/ 355 w 10743"/>
              <a:gd name="T7" fmla="*/ 6504 h 9733"/>
              <a:gd name="T8" fmla="*/ 143 w 10743"/>
              <a:gd name="T9" fmla="*/ 6113 h 9733"/>
              <a:gd name="T10" fmla="*/ 1248 w 10743"/>
              <a:gd name="T11" fmla="*/ 4471 h 9733"/>
              <a:gd name="T12" fmla="*/ 1765 w 10743"/>
              <a:gd name="T13" fmla="*/ 4474 h 9733"/>
              <a:gd name="T14" fmla="*/ 2850 w 10743"/>
              <a:gd name="T15" fmla="*/ 6129 h 9733"/>
              <a:gd name="T16" fmla="*/ 2634 w 10743"/>
              <a:gd name="T17" fmla="*/ 6517 h 9733"/>
              <a:gd name="T18" fmla="*/ 2114 w 10743"/>
              <a:gd name="T19" fmla="*/ 6514 h 9733"/>
              <a:gd name="T20" fmla="*/ 5804 w 10743"/>
              <a:gd name="T21" fmla="*/ 8859 h 9733"/>
              <a:gd name="T22" fmla="*/ 9856 w 10743"/>
              <a:gd name="T23" fmla="*/ 4866 h 9733"/>
              <a:gd name="T24" fmla="*/ 5804 w 10743"/>
              <a:gd name="T25" fmla="*/ 874 h 9733"/>
              <a:gd name="T26" fmla="*/ 2758 w 10743"/>
              <a:gd name="T27" fmla="*/ 2233 h 9733"/>
              <a:gd name="T28" fmla="*/ 2133 w 10743"/>
              <a:gd name="T29" fmla="*/ 2273 h 9733"/>
              <a:gd name="T30" fmla="*/ 2091 w 10743"/>
              <a:gd name="T31" fmla="*/ 1656 h 9733"/>
              <a:gd name="T32" fmla="*/ 5804 w 10743"/>
              <a:gd name="T33" fmla="*/ 0 h 9733"/>
              <a:gd name="T34" fmla="*/ 10743 w 10743"/>
              <a:gd name="T35" fmla="*/ 4866 h 9733"/>
              <a:gd name="T36" fmla="*/ 7074 w 10743"/>
              <a:gd name="T37" fmla="*/ 7390 h 9733"/>
              <a:gd name="T38" fmla="*/ 7062 w 10743"/>
              <a:gd name="T39" fmla="*/ 7322 h 9733"/>
              <a:gd name="T40" fmla="*/ 6921 w 10743"/>
              <a:gd name="T41" fmla="*/ 5184 h 9733"/>
              <a:gd name="T42" fmla="*/ 7392 w 10743"/>
              <a:gd name="T43" fmla="*/ 7071 h 9733"/>
              <a:gd name="T44" fmla="*/ 7800 w 10743"/>
              <a:gd name="T45" fmla="*/ 7461 h 9733"/>
              <a:gd name="T46" fmla="*/ 8192 w 10743"/>
              <a:gd name="T47" fmla="*/ 7055 h 9733"/>
              <a:gd name="T48" fmla="*/ 7199 w 10743"/>
              <a:gd name="T49" fmla="*/ 4330 h 9733"/>
              <a:gd name="T50" fmla="*/ 6889 w 10743"/>
              <a:gd name="T51" fmla="*/ 4123 h 9733"/>
              <a:gd name="T52" fmla="*/ 6658 w 10743"/>
              <a:gd name="T53" fmla="*/ 4024 h 9733"/>
              <a:gd name="T54" fmla="*/ 6092 w 10743"/>
              <a:gd name="T55" fmla="*/ 3914 h 9733"/>
              <a:gd name="T56" fmla="*/ 6385 w 10743"/>
              <a:gd name="T57" fmla="*/ 6971 h 9733"/>
              <a:gd name="T58" fmla="*/ 5963 w 10743"/>
              <a:gd name="T59" fmla="*/ 7464 h 9733"/>
              <a:gd name="T60" fmla="*/ 5480 w 10743"/>
              <a:gd name="T61" fmla="*/ 6971 h 9733"/>
              <a:gd name="T62" fmla="*/ 5846 w 10743"/>
              <a:gd name="T63" fmla="*/ 3909 h 9733"/>
              <a:gd name="T64" fmla="*/ 5229 w 10743"/>
              <a:gd name="T65" fmla="*/ 4019 h 9733"/>
              <a:gd name="T66" fmla="*/ 4997 w 10743"/>
              <a:gd name="T67" fmla="*/ 4123 h 9733"/>
              <a:gd name="T68" fmla="*/ 4619 w 10743"/>
              <a:gd name="T69" fmla="*/ 4399 h 9733"/>
              <a:gd name="T70" fmla="*/ 3683 w 10743"/>
              <a:gd name="T71" fmla="*/ 7043 h 9733"/>
              <a:gd name="T72" fmla="*/ 4063 w 10743"/>
              <a:gd name="T73" fmla="*/ 7460 h 9733"/>
              <a:gd name="T74" fmla="*/ 4083 w 10743"/>
              <a:gd name="T75" fmla="*/ 7461 h 9733"/>
              <a:gd name="T76" fmla="*/ 4482 w 10743"/>
              <a:gd name="T77" fmla="*/ 7083 h 9733"/>
              <a:gd name="T78" fmla="*/ 4983 w 10743"/>
              <a:gd name="T79" fmla="*/ 5183 h 9733"/>
              <a:gd name="T80" fmla="*/ 4894 w 10743"/>
              <a:gd name="T81" fmla="*/ 7067 h 9733"/>
              <a:gd name="T82" fmla="*/ 4887 w 10743"/>
              <a:gd name="T83" fmla="*/ 7108 h 9733"/>
              <a:gd name="T84" fmla="*/ 4772 w 10743"/>
              <a:gd name="T85" fmla="*/ 8724 h 9733"/>
              <a:gd name="T86" fmla="*/ 5802 w 10743"/>
              <a:gd name="T87" fmla="*/ 8858 h 9733"/>
              <a:gd name="T88" fmla="*/ 5853 w 10743"/>
              <a:gd name="T89" fmla="*/ 8137 h 9733"/>
              <a:gd name="T90" fmla="*/ 5966 w 10743"/>
              <a:gd name="T91" fmla="*/ 8116 h 9733"/>
              <a:gd name="T92" fmla="*/ 6082 w 10743"/>
              <a:gd name="T93" fmla="*/ 8128 h 9733"/>
              <a:gd name="T94" fmla="*/ 6129 w 10743"/>
              <a:gd name="T95" fmla="*/ 8842 h 9733"/>
              <a:gd name="T96" fmla="*/ 7154 w 10743"/>
              <a:gd name="T97" fmla="*/ 8626 h 9733"/>
              <a:gd name="T98" fmla="*/ 7074 w 10743"/>
              <a:gd name="T99" fmla="*/ 7390 h 9733"/>
              <a:gd name="T100" fmla="*/ 5952 w 10743"/>
              <a:gd name="T101" fmla="*/ 3798 h 9733"/>
              <a:gd name="T102" fmla="*/ 7086 w 10743"/>
              <a:gd name="T103" fmla="*/ 2670 h 9733"/>
              <a:gd name="T104" fmla="*/ 5952 w 10743"/>
              <a:gd name="T105" fmla="*/ 1542 h 9733"/>
              <a:gd name="T106" fmla="*/ 4819 w 10743"/>
              <a:gd name="T107" fmla="*/ 2670 h 9733"/>
              <a:gd name="T108" fmla="*/ 5952 w 10743"/>
              <a:gd name="T109" fmla="*/ 3798 h 97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0743" h="9733">
                <a:moveTo>
                  <a:pt x="10743" y="4866"/>
                </a:moveTo>
                <a:cubicBezTo>
                  <a:pt x="10743" y="7550"/>
                  <a:pt x="8527" y="9733"/>
                  <a:pt x="5804" y="9733"/>
                </a:cubicBezTo>
                <a:cubicBezTo>
                  <a:pt x="3711" y="9733"/>
                  <a:pt x="1852" y="8424"/>
                  <a:pt x="1155" y="6509"/>
                </a:cubicBezTo>
                <a:lnTo>
                  <a:pt x="355" y="6504"/>
                </a:lnTo>
                <a:cubicBezTo>
                  <a:pt x="95" y="6503"/>
                  <a:pt x="0" y="6327"/>
                  <a:pt x="143" y="6113"/>
                </a:cubicBezTo>
                <a:lnTo>
                  <a:pt x="1248" y="4471"/>
                </a:lnTo>
                <a:cubicBezTo>
                  <a:pt x="1391" y="4257"/>
                  <a:pt x="1624" y="4259"/>
                  <a:pt x="1765" y="4474"/>
                </a:cubicBezTo>
                <a:lnTo>
                  <a:pt x="2850" y="6129"/>
                </a:lnTo>
                <a:cubicBezTo>
                  <a:pt x="2991" y="6344"/>
                  <a:pt x="2894" y="6519"/>
                  <a:pt x="2634" y="6517"/>
                </a:cubicBezTo>
                <a:lnTo>
                  <a:pt x="2114" y="6514"/>
                </a:lnTo>
                <a:cubicBezTo>
                  <a:pt x="2761" y="7921"/>
                  <a:pt x="4198" y="8859"/>
                  <a:pt x="5804" y="8859"/>
                </a:cubicBezTo>
                <a:cubicBezTo>
                  <a:pt x="8038" y="8859"/>
                  <a:pt x="9856" y="7068"/>
                  <a:pt x="9856" y="4866"/>
                </a:cubicBezTo>
                <a:cubicBezTo>
                  <a:pt x="9856" y="2665"/>
                  <a:pt x="8038" y="874"/>
                  <a:pt x="5804" y="874"/>
                </a:cubicBezTo>
                <a:cubicBezTo>
                  <a:pt x="4638" y="874"/>
                  <a:pt x="3528" y="1369"/>
                  <a:pt x="2758" y="2233"/>
                </a:cubicBezTo>
                <a:cubicBezTo>
                  <a:pt x="2597" y="2415"/>
                  <a:pt x="2316" y="2433"/>
                  <a:pt x="2133" y="2273"/>
                </a:cubicBezTo>
                <a:cubicBezTo>
                  <a:pt x="1948" y="2114"/>
                  <a:pt x="1930" y="1838"/>
                  <a:pt x="2091" y="1656"/>
                </a:cubicBezTo>
                <a:cubicBezTo>
                  <a:pt x="3030" y="603"/>
                  <a:pt x="4383" y="0"/>
                  <a:pt x="5804" y="0"/>
                </a:cubicBezTo>
                <a:cubicBezTo>
                  <a:pt x="8527" y="0"/>
                  <a:pt x="10743" y="2182"/>
                  <a:pt x="10743" y="4866"/>
                </a:cubicBezTo>
                <a:close/>
                <a:moveTo>
                  <a:pt x="7074" y="7390"/>
                </a:moveTo>
                <a:cubicBezTo>
                  <a:pt x="7072" y="7366"/>
                  <a:pt x="7067" y="7344"/>
                  <a:pt x="7062" y="7322"/>
                </a:cubicBezTo>
                <a:cubicBezTo>
                  <a:pt x="7039" y="6671"/>
                  <a:pt x="6964" y="5707"/>
                  <a:pt x="6921" y="5184"/>
                </a:cubicBezTo>
                <a:cubicBezTo>
                  <a:pt x="7211" y="5570"/>
                  <a:pt x="7374" y="6210"/>
                  <a:pt x="7392" y="7071"/>
                </a:cubicBezTo>
                <a:cubicBezTo>
                  <a:pt x="7396" y="7288"/>
                  <a:pt x="7574" y="7461"/>
                  <a:pt x="7800" y="7461"/>
                </a:cubicBezTo>
                <a:cubicBezTo>
                  <a:pt x="8021" y="7456"/>
                  <a:pt x="8196" y="7275"/>
                  <a:pt x="8192" y="7055"/>
                </a:cubicBezTo>
                <a:cubicBezTo>
                  <a:pt x="8165" y="5733"/>
                  <a:pt x="7830" y="4817"/>
                  <a:pt x="7199" y="4330"/>
                </a:cubicBezTo>
                <a:cubicBezTo>
                  <a:pt x="7104" y="4257"/>
                  <a:pt x="6995" y="4180"/>
                  <a:pt x="6889" y="4123"/>
                </a:cubicBezTo>
                <a:cubicBezTo>
                  <a:pt x="6815" y="4083"/>
                  <a:pt x="6737" y="4051"/>
                  <a:pt x="6658" y="4024"/>
                </a:cubicBezTo>
                <a:cubicBezTo>
                  <a:pt x="6475" y="3962"/>
                  <a:pt x="6284" y="3927"/>
                  <a:pt x="6092" y="3914"/>
                </a:cubicBezTo>
                <a:lnTo>
                  <a:pt x="6385" y="6971"/>
                </a:lnTo>
                <a:lnTo>
                  <a:pt x="5963" y="7464"/>
                </a:lnTo>
                <a:lnTo>
                  <a:pt x="5480" y="6971"/>
                </a:lnTo>
                <a:lnTo>
                  <a:pt x="5846" y="3909"/>
                </a:lnTo>
                <a:cubicBezTo>
                  <a:pt x="5637" y="3916"/>
                  <a:pt x="5427" y="3950"/>
                  <a:pt x="5229" y="4019"/>
                </a:cubicBezTo>
                <a:cubicBezTo>
                  <a:pt x="5149" y="4047"/>
                  <a:pt x="5071" y="4081"/>
                  <a:pt x="4997" y="4123"/>
                </a:cubicBezTo>
                <a:cubicBezTo>
                  <a:pt x="4863" y="4199"/>
                  <a:pt x="4734" y="4297"/>
                  <a:pt x="4619" y="4399"/>
                </a:cubicBezTo>
                <a:cubicBezTo>
                  <a:pt x="4054" y="4897"/>
                  <a:pt x="3748" y="5762"/>
                  <a:pt x="3683" y="7043"/>
                </a:cubicBezTo>
                <a:cubicBezTo>
                  <a:pt x="3672" y="7262"/>
                  <a:pt x="3842" y="7449"/>
                  <a:pt x="4063" y="7460"/>
                </a:cubicBezTo>
                <a:cubicBezTo>
                  <a:pt x="4069" y="7461"/>
                  <a:pt x="4076" y="7461"/>
                  <a:pt x="4083" y="7461"/>
                </a:cubicBezTo>
                <a:cubicBezTo>
                  <a:pt x="4295" y="7461"/>
                  <a:pt x="4471" y="7296"/>
                  <a:pt x="4482" y="7083"/>
                </a:cubicBezTo>
                <a:cubicBezTo>
                  <a:pt x="4526" y="6215"/>
                  <a:pt x="4699" y="5569"/>
                  <a:pt x="4983" y="5183"/>
                </a:cubicBezTo>
                <a:cubicBezTo>
                  <a:pt x="4963" y="5587"/>
                  <a:pt x="4926" y="6319"/>
                  <a:pt x="4894" y="7067"/>
                </a:cubicBezTo>
                <a:cubicBezTo>
                  <a:pt x="4892" y="7081"/>
                  <a:pt x="4888" y="7093"/>
                  <a:pt x="4887" y="7108"/>
                </a:cubicBezTo>
                <a:lnTo>
                  <a:pt x="4772" y="8724"/>
                </a:lnTo>
                <a:cubicBezTo>
                  <a:pt x="5103" y="8810"/>
                  <a:pt x="5448" y="8858"/>
                  <a:pt x="5802" y="8858"/>
                </a:cubicBezTo>
                <a:lnTo>
                  <a:pt x="5853" y="8137"/>
                </a:lnTo>
                <a:cubicBezTo>
                  <a:pt x="5893" y="8126"/>
                  <a:pt x="5932" y="8116"/>
                  <a:pt x="5966" y="8116"/>
                </a:cubicBezTo>
                <a:cubicBezTo>
                  <a:pt x="6005" y="8116"/>
                  <a:pt x="6044" y="8123"/>
                  <a:pt x="6082" y="8128"/>
                </a:cubicBezTo>
                <a:lnTo>
                  <a:pt x="6129" y="8842"/>
                </a:lnTo>
                <a:cubicBezTo>
                  <a:pt x="6486" y="8814"/>
                  <a:pt x="6829" y="8739"/>
                  <a:pt x="7154" y="8626"/>
                </a:cubicBezTo>
                <a:lnTo>
                  <a:pt x="7074" y="7390"/>
                </a:lnTo>
                <a:close/>
                <a:moveTo>
                  <a:pt x="5952" y="3798"/>
                </a:moveTo>
                <a:cubicBezTo>
                  <a:pt x="6578" y="3798"/>
                  <a:pt x="7086" y="3294"/>
                  <a:pt x="7086" y="2670"/>
                </a:cubicBezTo>
                <a:cubicBezTo>
                  <a:pt x="7086" y="2047"/>
                  <a:pt x="6578" y="1542"/>
                  <a:pt x="5952" y="1542"/>
                </a:cubicBezTo>
                <a:cubicBezTo>
                  <a:pt x="5326" y="1542"/>
                  <a:pt x="4819" y="2047"/>
                  <a:pt x="4819" y="2670"/>
                </a:cubicBezTo>
                <a:cubicBezTo>
                  <a:pt x="4819" y="3294"/>
                  <a:pt x="5326" y="3798"/>
                  <a:pt x="5952" y="379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2" name="industry-worker-with-cap-protection-and-a-laptop_48663">
            <a:extLst>
              <a:ext uri="{FF2B5EF4-FFF2-40B4-BE49-F238E27FC236}">
                <a16:creationId xmlns:a16="http://schemas.microsoft.com/office/drawing/2014/main" id="{E67015DD-765E-4864-81A5-8E91222A8E34}"/>
              </a:ext>
            </a:extLst>
          </p:cNvPr>
          <p:cNvSpPr>
            <a:spLocks noChangeAspect="1"/>
          </p:cNvSpPr>
          <p:nvPr/>
        </p:nvSpPr>
        <p:spPr bwMode="auto">
          <a:xfrm>
            <a:off x="5813110" y="2998440"/>
            <a:ext cx="441107" cy="324000"/>
          </a:xfrm>
          <a:custGeom>
            <a:avLst/>
            <a:gdLst>
              <a:gd name="connsiteX0" fmla="*/ 207963 w 551485"/>
              <a:gd name="connsiteY0" fmla="*/ 281231 h 405076"/>
              <a:gd name="connsiteX1" fmla="*/ 207963 w 551485"/>
              <a:gd name="connsiteY1" fmla="*/ 288971 h 405076"/>
              <a:gd name="connsiteX2" fmla="*/ 227335 w 551485"/>
              <a:gd name="connsiteY2" fmla="*/ 286391 h 405076"/>
              <a:gd name="connsiteX3" fmla="*/ 206672 w 551485"/>
              <a:gd name="connsiteY3" fmla="*/ 247690 h 405076"/>
              <a:gd name="connsiteX4" fmla="*/ 207963 w 551485"/>
              <a:gd name="connsiteY4" fmla="*/ 260590 h 405076"/>
              <a:gd name="connsiteX5" fmla="*/ 207963 w 551485"/>
              <a:gd name="connsiteY5" fmla="*/ 270911 h 405076"/>
              <a:gd name="connsiteX6" fmla="*/ 280284 w 551485"/>
              <a:gd name="connsiteY6" fmla="*/ 294132 h 405076"/>
              <a:gd name="connsiteX7" fmla="*/ 340981 w 551485"/>
              <a:gd name="connsiteY7" fmla="*/ 286391 h 405076"/>
              <a:gd name="connsiteX8" fmla="*/ 324257 w 551485"/>
              <a:gd name="connsiteY8" fmla="*/ 132954 h 405076"/>
              <a:gd name="connsiteX9" fmla="*/ 360337 w 551485"/>
              <a:gd name="connsiteY9" fmla="*/ 184539 h 405076"/>
              <a:gd name="connsiteX10" fmla="*/ 350028 w 551485"/>
              <a:gd name="connsiteY10" fmla="*/ 218070 h 405076"/>
              <a:gd name="connsiteX11" fmla="*/ 325545 w 551485"/>
              <a:gd name="connsiteY11" fmla="*/ 198725 h 405076"/>
              <a:gd name="connsiteX12" fmla="*/ 329411 w 551485"/>
              <a:gd name="connsiteY12" fmla="*/ 184539 h 405076"/>
              <a:gd name="connsiteX13" fmla="*/ 313948 w 551485"/>
              <a:gd name="connsiteY13" fmla="*/ 163905 h 405076"/>
              <a:gd name="connsiteX14" fmla="*/ 303550 w 551485"/>
              <a:gd name="connsiteY14" fmla="*/ 132954 h 405076"/>
              <a:gd name="connsiteX15" fmla="*/ 319021 w 551485"/>
              <a:gd name="connsiteY15" fmla="*/ 134243 h 405076"/>
              <a:gd name="connsiteX16" fmla="*/ 309997 w 551485"/>
              <a:gd name="connsiteY16" fmla="*/ 165189 h 405076"/>
              <a:gd name="connsiteX17" fmla="*/ 303550 w 551485"/>
              <a:gd name="connsiteY17" fmla="*/ 165189 h 405076"/>
              <a:gd name="connsiteX18" fmla="*/ 282923 w 551485"/>
              <a:gd name="connsiteY18" fmla="*/ 185820 h 405076"/>
              <a:gd name="connsiteX19" fmla="*/ 303550 w 551485"/>
              <a:gd name="connsiteY19" fmla="*/ 207739 h 405076"/>
              <a:gd name="connsiteX20" fmla="*/ 320310 w 551485"/>
              <a:gd name="connsiteY20" fmla="*/ 200003 h 405076"/>
              <a:gd name="connsiteX21" fmla="*/ 344806 w 551485"/>
              <a:gd name="connsiteY21" fmla="*/ 219344 h 405076"/>
              <a:gd name="connsiteX22" fmla="*/ 303550 w 551485"/>
              <a:gd name="connsiteY22" fmla="*/ 239975 h 405076"/>
              <a:gd name="connsiteX23" fmla="*/ 253270 w 551485"/>
              <a:gd name="connsiteY23" fmla="*/ 185820 h 405076"/>
              <a:gd name="connsiteX24" fmla="*/ 303550 w 551485"/>
              <a:gd name="connsiteY24" fmla="*/ 132954 h 405076"/>
              <a:gd name="connsiteX25" fmla="*/ 42647 w 551485"/>
              <a:gd name="connsiteY25" fmla="*/ 131555 h 405076"/>
              <a:gd name="connsiteX26" fmla="*/ 41355 w 551485"/>
              <a:gd name="connsiteY26" fmla="*/ 135424 h 405076"/>
              <a:gd name="connsiteX27" fmla="*/ 98179 w 551485"/>
              <a:gd name="connsiteY27" fmla="*/ 207633 h 405076"/>
              <a:gd name="connsiteX28" fmla="*/ 167918 w 551485"/>
              <a:gd name="connsiteY28" fmla="*/ 149608 h 405076"/>
              <a:gd name="connsiteX29" fmla="*/ 167918 w 551485"/>
              <a:gd name="connsiteY29" fmla="*/ 131555 h 405076"/>
              <a:gd name="connsiteX30" fmla="*/ 42647 w 551485"/>
              <a:gd name="connsiteY30" fmla="*/ 131555 h 405076"/>
              <a:gd name="connsiteX31" fmla="*/ 240249 w 551485"/>
              <a:gd name="connsiteY31" fmla="*/ 109654 h 405076"/>
              <a:gd name="connsiteX32" fmla="*/ 214421 w 551485"/>
              <a:gd name="connsiteY32" fmla="*/ 232209 h 405076"/>
              <a:gd name="connsiteX33" fmla="*/ 371976 w 551485"/>
              <a:gd name="connsiteY33" fmla="*/ 277361 h 405076"/>
              <a:gd name="connsiteX34" fmla="*/ 409427 w 551485"/>
              <a:gd name="connsiteY34" fmla="*/ 121265 h 405076"/>
              <a:gd name="connsiteX35" fmla="*/ 428799 w 551485"/>
              <a:gd name="connsiteY35" fmla="*/ 78693 h 405076"/>
              <a:gd name="connsiteX36" fmla="*/ 391347 w 551485"/>
              <a:gd name="connsiteY36" fmla="*/ 101914 h 405076"/>
              <a:gd name="connsiteX37" fmla="*/ 390056 w 551485"/>
              <a:gd name="connsiteY37" fmla="*/ 105784 h 405076"/>
              <a:gd name="connsiteX38" fmla="*/ 428799 w 551485"/>
              <a:gd name="connsiteY38" fmla="*/ 108364 h 405076"/>
              <a:gd name="connsiteX39" fmla="*/ 384890 w 551485"/>
              <a:gd name="connsiteY39" fmla="*/ 292842 h 405076"/>
              <a:gd name="connsiteX40" fmla="*/ 242832 w 551485"/>
              <a:gd name="connsiteY40" fmla="*/ 312192 h 405076"/>
              <a:gd name="connsiteX41" fmla="*/ 207963 w 551485"/>
              <a:gd name="connsiteY41" fmla="*/ 299292 h 405076"/>
              <a:gd name="connsiteX42" fmla="*/ 209255 w 551485"/>
              <a:gd name="connsiteY42" fmla="*/ 309612 h 405076"/>
              <a:gd name="connsiteX43" fmla="*/ 242832 w 551485"/>
              <a:gd name="connsiteY43" fmla="*/ 321223 h 405076"/>
              <a:gd name="connsiteX44" fmla="*/ 393930 w 551485"/>
              <a:gd name="connsiteY44" fmla="*/ 299292 h 405076"/>
              <a:gd name="connsiteX45" fmla="*/ 437839 w 551485"/>
              <a:gd name="connsiteY45" fmla="*/ 113524 h 405076"/>
              <a:gd name="connsiteX46" fmla="*/ 448170 w 551485"/>
              <a:gd name="connsiteY46" fmla="*/ 119975 h 405076"/>
              <a:gd name="connsiteX47" fmla="*/ 437839 w 551485"/>
              <a:gd name="connsiteY47" fmla="*/ 159966 h 405076"/>
              <a:gd name="connsiteX48" fmla="*/ 471416 w 551485"/>
              <a:gd name="connsiteY48" fmla="*/ 119975 h 405076"/>
              <a:gd name="connsiteX49" fmla="*/ 428799 w 551485"/>
              <a:gd name="connsiteY49" fmla="*/ 78693 h 405076"/>
              <a:gd name="connsiteX50" fmla="*/ 116550 w 551485"/>
              <a:gd name="connsiteY50" fmla="*/ 35222 h 405076"/>
              <a:gd name="connsiteX51" fmla="*/ 183416 w 551485"/>
              <a:gd name="connsiteY51" fmla="*/ 109635 h 405076"/>
              <a:gd name="connsiteX52" fmla="*/ 192456 w 551485"/>
              <a:gd name="connsiteY52" fmla="*/ 109635 h 405076"/>
              <a:gd name="connsiteX53" fmla="*/ 201496 w 551485"/>
              <a:gd name="connsiteY53" fmla="*/ 116082 h 405076"/>
              <a:gd name="connsiteX54" fmla="*/ 201496 w 551485"/>
              <a:gd name="connsiteY54" fmla="*/ 123819 h 405076"/>
              <a:gd name="connsiteX55" fmla="*/ 191164 w 551485"/>
              <a:gd name="connsiteY55" fmla="*/ 131555 h 405076"/>
              <a:gd name="connsiteX56" fmla="*/ 182124 w 551485"/>
              <a:gd name="connsiteY56" fmla="*/ 131555 h 405076"/>
              <a:gd name="connsiteX57" fmla="*/ 182124 w 551485"/>
              <a:gd name="connsiteY57" fmla="*/ 150897 h 405076"/>
              <a:gd name="connsiteX58" fmla="*/ 96888 w 551485"/>
              <a:gd name="connsiteY58" fmla="*/ 221817 h 405076"/>
              <a:gd name="connsiteX59" fmla="*/ 27149 w 551485"/>
              <a:gd name="connsiteY59" fmla="*/ 134134 h 405076"/>
              <a:gd name="connsiteX60" fmla="*/ 28441 w 551485"/>
              <a:gd name="connsiteY60" fmla="*/ 131555 h 405076"/>
              <a:gd name="connsiteX61" fmla="*/ 19400 w 551485"/>
              <a:gd name="connsiteY61" fmla="*/ 131555 h 405076"/>
              <a:gd name="connsiteX62" fmla="*/ 29732 w 551485"/>
              <a:gd name="connsiteY62" fmla="*/ 77398 h 405076"/>
              <a:gd name="connsiteX63" fmla="*/ 103345 w 551485"/>
              <a:gd name="connsiteY63" fmla="*/ 58057 h 405076"/>
              <a:gd name="connsiteX64" fmla="*/ 127883 w 551485"/>
              <a:gd name="connsiteY64" fmla="*/ 65793 h 405076"/>
              <a:gd name="connsiteX65" fmla="*/ 151129 w 551485"/>
              <a:gd name="connsiteY65" fmla="*/ 77398 h 405076"/>
              <a:gd name="connsiteX66" fmla="*/ 104637 w 551485"/>
              <a:gd name="connsiteY66" fmla="*/ 50320 h 405076"/>
              <a:gd name="connsiteX67" fmla="*/ 38772 w 551485"/>
              <a:gd name="connsiteY67" fmla="*/ 63214 h 405076"/>
              <a:gd name="connsiteX68" fmla="*/ 89139 w 551485"/>
              <a:gd name="connsiteY68" fmla="*/ 36136 h 405076"/>
              <a:gd name="connsiteX69" fmla="*/ 116550 w 551485"/>
              <a:gd name="connsiteY69" fmla="*/ 35222 h 405076"/>
              <a:gd name="connsiteX70" fmla="*/ 415884 w 551485"/>
              <a:gd name="connsiteY70" fmla="*/ 0 h 405076"/>
              <a:gd name="connsiteX71" fmla="*/ 441713 w 551485"/>
              <a:gd name="connsiteY71" fmla="*/ 0 h 405076"/>
              <a:gd name="connsiteX72" fmla="*/ 458502 w 551485"/>
              <a:gd name="connsiteY72" fmla="*/ 30961 h 405076"/>
              <a:gd name="connsiteX73" fmla="*/ 459793 w 551485"/>
              <a:gd name="connsiteY73" fmla="*/ 32251 h 405076"/>
              <a:gd name="connsiteX74" fmla="*/ 470125 w 551485"/>
              <a:gd name="connsiteY74" fmla="*/ 37411 h 405076"/>
              <a:gd name="connsiteX75" fmla="*/ 471416 w 551485"/>
              <a:gd name="connsiteY75" fmla="*/ 36121 h 405076"/>
              <a:gd name="connsiteX76" fmla="*/ 502410 w 551485"/>
              <a:gd name="connsiteY76" fmla="*/ 24511 h 405076"/>
              <a:gd name="connsiteX77" fmla="*/ 506285 w 551485"/>
              <a:gd name="connsiteY77" fmla="*/ 25801 h 405076"/>
              <a:gd name="connsiteX78" fmla="*/ 524365 w 551485"/>
              <a:gd name="connsiteY78" fmla="*/ 43862 h 405076"/>
              <a:gd name="connsiteX79" fmla="*/ 514033 w 551485"/>
              <a:gd name="connsiteY79" fmla="*/ 78693 h 405076"/>
              <a:gd name="connsiteX80" fmla="*/ 517908 w 551485"/>
              <a:gd name="connsiteY80" fmla="*/ 90304 h 405076"/>
              <a:gd name="connsiteX81" fmla="*/ 519199 w 551485"/>
              <a:gd name="connsiteY81" fmla="*/ 90304 h 405076"/>
              <a:gd name="connsiteX82" fmla="*/ 551485 w 551485"/>
              <a:gd name="connsiteY82" fmla="*/ 107074 h 405076"/>
              <a:gd name="connsiteX83" fmla="*/ 551485 w 551485"/>
              <a:gd name="connsiteY83" fmla="*/ 131585 h 405076"/>
              <a:gd name="connsiteX84" fmla="*/ 519199 w 551485"/>
              <a:gd name="connsiteY84" fmla="*/ 149646 h 405076"/>
              <a:gd name="connsiteX85" fmla="*/ 517908 w 551485"/>
              <a:gd name="connsiteY85" fmla="*/ 149646 h 405076"/>
              <a:gd name="connsiteX86" fmla="*/ 514033 w 551485"/>
              <a:gd name="connsiteY86" fmla="*/ 159966 h 405076"/>
              <a:gd name="connsiteX87" fmla="*/ 514033 w 551485"/>
              <a:gd name="connsiteY87" fmla="*/ 161256 h 405076"/>
              <a:gd name="connsiteX88" fmla="*/ 525656 w 551485"/>
              <a:gd name="connsiteY88" fmla="*/ 196088 h 405076"/>
              <a:gd name="connsiteX89" fmla="*/ 506285 w 551485"/>
              <a:gd name="connsiteY89" fmla="*/ 214148 h 405076"/>
              <a:gd name="connsiteX90" fmla="*/ 503702 w 551485"/>
              <a:gd name="connsiteY90" fmla="*/ 215439 h 405076"/>
              <a:gd name="connsiteX91" fmla="*/ 471416 w 551485"/>
              <a:gd name="connsiteY91" fmla="*/ 203828 h 405076"/>
              <a:gd name="connsiteX92" fmla="*/ 470125 w 551485"/>
              <a:gd name="connsiteY92" fmla="*/ 202538 h 405076"/>
              <a:gd name="connsiteX93" fmla="*/ 459793 w 551485"/>
              <a:gd name="connsiteY93" fmla="*/ 207698 h 405076"/>
              <a:gd name="connsiteX94" fmla="*/ 458502 w 551485"/>
              <a:gd name="connsiteY94" fmla="*/ 208988 h 405076"/>
              <a:gd name="connsiteX95" fmla="*/ 443004 w 551485"/>
              <a:gd name="connsiteY95" fmla="*/ 239949 h 405076"/>
              <a:gd name="connsiteX96" fmla="*/ 418467 w 551485"/>
              <a:gd name="connsiteY96" fmla="*/ 239949 h 405076"/>
              <a:gd name="connsiteX97" fmla="*/ 402970 w 551485"/>
              <a:gd name="connsiteY97" fmla="*/ 307032 h 405076"/>
              <a:gd name="connsiteX98" fmla="*/ 241541 w 551485"/>
              <a:gd name="connsiteY98" fmla="*/ 332833 h 405076"/>
              <a:gd name="connsiteX99" fmla="*/ 209255 w 551485"/>
              <a:gd name="connsiteY99" fmla="*/ 319933 h 405076"/>
              <a:gd name="connsiteX100" fmla="*/ 209255 w 551485"/>
              <a:gd name="connsiteY100" fmla="*/ 340573 h 405076"/>
              <a:gd name="connsiteX101" fmla="*/ 551485 w 551485"/>
              <a:gd name="connsiteY101" fmla="*/ 340573 h 405076"/>
              <a:gd name="connsiteX102" fmla="*/ 551485 w 551485"/>
              <a:gd name="connsiteY102" fmla="*/ 363794 h 405076"/>
              <a:gd name="connsiteX103" fmla="*/ 209255 w 551485"/>
              <a:gd name="connsiteY103" fmla="*/ 363794 h 405076"/>
              <a:gd name="connsiteX104" fmla="*/ 209255 w 551485"/>
              <a:gd name="connsiteY104" fmla="*/ 375405 h 405076"/>
              <a:gd name="connsiteX105" fmla="*/ 198923 w 551485"/>
              <a:gd name="connsiteY105" fmla="*/ 405076 h 405076"/>
              <a:gd name="connsiteX106" fmla="*/ 193758 w 551485"/>
              <a:gd name="connsiteY106" fmla="*/ 405076 h 405076"/>
              <a:gd name="connsiteX107" fmla="*/ 161472 w 551485"/>
              <a:gd name="connsiteY107" fmla="*/ 405076 h 405076"/>
              <a:gd name="connsiteX108" fmla="*/ 160180 w 551485"/>
              <a:gd name="connsiteY108" fmla="*/ 405076 h 405076"/>
              <a:gd name="connsiteX109" fmla="*/ 155015 w 551485"/>
              <a:gd name="connsiteY109" fmla="*/ 405076 h 405076"/>
              <a:gd name="connsiteX110" fmla="*/ 108523 w 551485"/>
              <a:gd name="connsiteY110" fmla="*/ 405076 h 405076"/>
              <a:gd name="connsiteX111" fmla="*/ 100774 w 551485"/>
              <a:gd name="connsiteY111" fmla="*/ 405076 h 405076"/>
              <a:gd name="connsiteX112" fmla="*/ 49117 w 551485"/>
              <a:gd name="connsiteY112" fmla="*/ 405076 h 405076"/>
              <a:gd name="connsiteX113" fmla="*/ 10374 w 551485"/>
              <a:gd name="connsiteY113" fmla="*/ 405076 h 405076"/>
              <a:gd name="connsiteX114" fmla="*/ 42 w 551485"/>
              <a:gd name="connsiteY114" fmla="*/ 375405 h 405076"/>
              <a:gd name="connsiteX115" fmla="*/ 1334 w 551485"/>
              <a:gd name="connsiteY115" fmla="*/ 260590 h 405076"/>
              <a:gd name="connsiteX116" fmla="*/ 45243 w 551485"/>
              <a:gd name="connsiteY116" fmla="*/ 218019 h 405076"/>
              <a:gd name="connsiteX117" fmla="*/ 52991 w 551485"/>
              <a:gd name="connsiteY117" fmla="*/ 218019 h 405076"/>
              <a:gd name="connsiteX118" fmla="*/ 104649 w 551485"/>
              <a:gd name="connsiteY118" fmla="*/ 236079 h 405076"/>
              <a:gd name="connsiteX119" fmla="*/ 156306 w 551485"/>
              <a:gd name="connsiteY119" fmla="*/ 218019 h 405076"/>
              <a:gd name="connsiteX120" fmla="*/ 164055 w 551485"/>
              <a:gd name="connsiteY120" fmla="*/ 218019 h 405076"/>
              <a:gd name="connsiteX121" fmla="*/ 202798 w 551485"/>
              <a:gd name="connsiteY121" fmla="*/ 237369 h 405076"/>
              <a:gd name="connsiteX122" fmla="*/ 232501 w 551485"/>
              <a:gd name="connsiteY122" fmla="*/ 96754 h 405076"/>
              <a:gd name="connsiteX123" fmla="*/ 316444 w 551485"/>
              <a:gd name="connsiteY123" fmla="*/ 101914 h 405076"/>
              <a:gd name="connsiteX124" fmla="*/ 328067 w 551485"/>
              <a:gd name="connsiteY124" fmla="*/ 94174 h 405076"/>
              <a:gd name="connsiteX125" fmla="*/ 338398 w 551485"/>
              <a:gd name="connsiteY125" fmla="*/ 90304 h 405076"/>
              <a:gd name="connsiteX126" fmla="*/ 339690 w 551485"/>
              <a:gd name="connsiteY126" fmla="*/ 90304 h 405076"/>
              <a:gd name="connsiteX127" fmla="*/ 343564 w 551485"/>
              <a:gd name="connsiteY127" fmla="*/ 79983 h 405076"/>
              <a:gd name="connsiteX128" fmla="*/ 343564 w 551485"/>
              <a:gd name="connsiteY128" fmla="*/ 78693 h 405076"/>
              <a:gd name="connsiteX129" fmla="*/ 331941 w 551485"/>
              <a:gd name="connsiteY129" fmla="*/ 43862 h 405076"/>
              <a:gd name="connsiteX130" fmla="*/ 351313 w 551485"/>
              <a:gd name="connsiteY130" fmla="*/ 25801 h 405076"/>
              <a:gd name="connsiteX131" fmla="*/ 353896 w 551485"/>
              <a:gd name="connsiteY131" fmla="*/ 24511 h 405076"/>
              <a:gd name="connsiteX132" fmla="*/ 386181 w 551485"/>
              <a:gd name="connsiteY132" fmla="*/ 36121 h 405076"/>
              <a:gd name="connsiteX133" fmla="*/ 387473 w 551485"/>
              <a:gd name="connsiteY133" fmla="*/ 37411 h 405076"/>
              <a:gd name="connsiteX134" fmla="*/ 397804 w 551485"/>
              <a:gd name="connsiteY134" fmla="*/ 32251 h 405076"/>
              <a:gd name="connsiteX135" fmla="*/ 399096 w 551485"/>
              <a:gd name="connsiteY135" fmla="*/ 30961 h 405076"/>
              <a:gd name="connsiteX136" fmla="*/ 415884 w 551485"/>
              <a:gd name="connsiteY136" fmla="*/ 0 h 405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</a:cxnLst>
            <a:rect l="l" t="t" r="r" b="b"/>
            <a:pathLst>
              <a:path w="551485" h="405076">
                <a:moveTo>
                  <a:pt x="207963" y="281231"/>
                </a:moveTo>
                <a:cubicBezTo>
                  <a:pt x="207963" y="283811"/>
                  <a:pt x="207963" y="286391"/>
                  <a:pt x="207963" y="288971"/>
                </a:cubicBezTo>
                <a:lnTo>
                  <a:pt x="227335" y="286391"/>
                </a:lnTo>
                <a:close/>
                <a:moveTo>
                  <a:pt x="206672" y="247690"/>
                </a:moveTo>
                <a:cubicBezTo>
                  <a:pt x="207963" y="251560"/>
                  <a:pt x="207963" y="256720"/>
                  <a:pt x="207963" y="260590"/>
                </a:cubicBezTo>
                <a:cubicBezTo>
                  <a:pt x="207963" y="263170"/>
                  <a:pt x="207963" y="267041"/>
                  <a:pt x="207963" y="270911"/>
                </a:cubicBezTo>
                <a:lnTo>
                  <a:pt x="280284" y="294132"/>
                </a:lnTo>
                <a:lnTo>
                  <a:pt x="340981" y="286391"/>
                </a:lnTo>
                <a:close/>
                <a:moveTo>
                  <a:pt x="324257" y="132954"/>
                </a:moveTo>
                <a:cubicBezTo>
                  <a:pt x="344874" y="139402"/>
                  <a:pt x="360337" y="160036"/>
                  <a:pt x="360337" y="184539"/>
                </a:cubicBezTo>
                <a:cubicBezTo>
                  <a:pt x="360337" y="197436"/>
                  <a:pt x="356471" y="209043"/>
                  <a:pt x="350028" y="218070"/>
                </a:cubicBezTo>
                <a:lnTo>
                  <a:pt x="325545" y="198725"/>
                </a:lnTo>
                <a:cubicBezTo>
                  <a:pt x="328122" y="194857"/>
                  <a:pt x="329411" y="189698"/>
                  <a:pt x="329411" y="184539"/>
                </a:cubicBezTo>
                <a:cubicBezTo>
                  <a:pt x="329411" y="175512"/>
                  <a:pt x="322968" y="166485"/>
                  <a:pt x="313948" y="163905"/>
                </a:cubicBezTo>
                <a:close/>
                <a:moveTo>
                  <a:pt x="303550" y="132954"/>
                </a:moveTo>
                <a:cubicBezTo>
                  <a:pt x="308707" y="132954"/>
                  <a:pt x="313864" y="132954"/>
                  <a:pt x="319021" y="134243"/>
                </a:cubicBezTo>
                <a:lnTo>
                  <a:pt x="309997" y="165189"/>
                </a:lnTo>
                <a:cubicBezTo>
                  <a:pt x="307418" y="165189"/>
                  <a:pt x="306129" y="165189"/>
                  <a:pt x="303550" y="165189"/>
                </a:cubicBezTo>
                <a:cubicBezTo>
                  <a:pt x="291947" y="165189"/>
                  <a:pt x="282923" y="174215"/>
                  <a:pt x="282923" y="185820"/>
                </a:cubicBezTo>
                <a:cubicBezTo>
                  <a:pt x="282923" y="198714"/>
                  <a:pt x="291947" y="207739"/>
                  <a:pt x="303550" y="207739"/>
                </a:cubicBezTo>
                <a:cubicBezTo>
                  <a:pt x="309997" y="207739"/>
                  <a:pt x="316443" y="205161"/>
                  <a:pt x="320310" y="200003"/>
                </a:cubicBezTo>
                <a:lnTo>
                  <a:pt x="344806" y="219344"/>
                </a:lnTo>
                <a:cubicBezTo>
                  <a:pt x="334492" y="232238"/>
                  <a:pt x="320310" y="241264"/>
                  <a:pt x="303550" y="239975"/>
                </a:cubicBezTo>
                <a:cubicBezTo>
                  <a:pt x="276476" y="239975"/>
                  <a:pt x="253270" y="215476"/>
                  <a:pt x="253270" y="185820"/>
                </a:cubicBezTo>
                <a:cubicBezTo>
                  <a:pt x="253270" y="157453"/>
                  <a:pt x="276476" y="132954"/>
                  <a:pt x="303550" y="132954"/>
                </a:cubicBezTo>
                <a:close/>
                <a:moveTo>
                  <a:pt x="42647" y="131555"/>
                </a:moveTo>
                <a:cubicBezTo>
                  <a:pt x="42647" y="132845"/>
                  <a:pt x="41355" y="134134"/>
                  <a:pt x="41355" y="135424"/>
                </a:cubicBezTo>
                <a:cubicBezTo>
                  <a:pt x="37481" y="171529"/>
                  <a:pt x="63310" y="203765"/>
                  <a:pt x="98179" y="207633"/>
                </a:cubicBezTo>
                <a:cubicBezTo>
                  <a:pt x="133049" y="211502"/>
                  <a:pt x="164044" y="185713"/>
                  <a:pt x="167918" y="149608"/>
                </a:cubicBezTo>
                <a:cubicBezTo>
                  <a:pt x="169210" y="143161"/>
                  <a:pt x="169210" y="136713"/>
                  <a:pt x="167918" y="131555"/>
                </a:cubicBezTo>
                <a:cubicBezTo>
                  <a:pt x="134340" y="131555"/>
                  <a:pt x="74933" y="131555"/>
                  <a:pt x="42647" y="131555"/>
                </a:cubicBezTo>
                <a:close/>
                <a:moveTo>
                  <a:pt x="240249" y="109654"/>
                </a:moveTo>
                <a:lnTo>
                  <a:pt x="214421" y="232209"/>
                </a:lnTo>
                <a:lnTo>
                  <a:pt x="371976" y="277361"/>
                </a:lnTo>
                <a:lnTo>
                  <a:pt x="409427" y="121265"/>
                </a:lnTo>
                <a:close/>
                <a:moveTo>
                  <a:pt x="428799" y="78693"/>
                </a:moveTo>
                <a:cubicBezTo>
                  <a:pt x="412010" y="78693"/>
                  <a:pt x="397804" y="87723"/>
                  <a:pt x="391347" y="101914"/>
                </a:cubicBezTo>
                <a:cubicBezTo>
                  <a:pt x="391347" y="101914"/>
                  <a:pt x="390056" y="104494"/>
                  <a:pt x="390056" y="105784"/>
                </a:cubicBezTo>
                <a:lnTo>
                  <a:pt x="428799" y="108364"/>
                </a:lnTo>
                <a:lnTo>
                  <a:pt x="384890" y="292842"/>
                </a:lnTo>
                <a:lnTo>
                  <a:pt x="242832" y="312192"/>
                </a:lnTo>
                <a:lnTo>
                  <a:pt x="207963" y="299292"/>
                </a:lnTo>
                <a:cubicBezTo>
                  <a:pt x="207963" y="303162"/>
                  <a:pt x="207963" y="305742"/>
                  <a:pt x="209255" y="309612"/>
                </a:cubicBezTo>
                <a:lnTo>
                  <a:pt x="242832" y="321223"/>
                </a:lnTo>
                <a:lnTo>
                  <a:pt x="393930" y="299292"/>
                </a:lnTo>
                <a:lnTo>
                  <a:pt x="437839" y="113524"/>
                </a:lnTo>
                <a:lnTo>
                  <a:pt x="448170" y="119975"/>
                </a:lnTo>
                <a:lnTo>
                  <a:pt x="437839" y="159966"/>
                </a:lnTo>
                <a:cubicBezTo>
                  <a:pt x="457210" y="156096"/>
                  <a:pt x="471416" y="139326"/>
                  <a:pt x="471416" y="119975"/>
                </a:cubicBezTo>
                <a:cubicBezTo>
                  <a:pt x="471416" y="96754"/>
                  <a:pt x="452045" y="78693"/>
                  <a:pt x="428799" y="78693"/>
                </a:cubicBezTo>
                <a:close/>
                <a:moveTo>
                  <a:pt x="116550" y="35222"/>
                </a:moveTo>
                <a:cubicBezTo>
                  <a:pt x="173528" y="42503"/>
                  <a:pt x="183416" y="109635"/>
                  <a:pt x="183416" y="109635"/>
                </a:cubicBezTo>
                <a:cubicBezTo>
                  <a:pt x="183416" y="109635"/>
                  <a:pt x="188581" y="108345"/>
                  <a:pt x="192456" y="109635"/>
                </a:cubicBezTo>
                <a:cubicBezTo>
                  <a:pt x="197622" y="109635"/>
                  <a:pt x="201496" y="109635"/>
                  <a:pt x="201496" y="116082"/>
                </a:cubicBezTo>
                <a:cubicBezTo>
                  <a:pt x="201496" y="117372"/>
                  <a:pt x="201496" y="116082"/>
                  <a:pt x="201496" y="123819"/>
                </a:cubicBezTo>
                <a:cubicBezTo>
                  <a:pt x="201496" y="130266"/>
                  <a:pt x="196330" y="130266"/>
                  <a:pt x="191164" y="131555"/>
                </a:cubicBezTo>
                <a:cubicBezTo>
                  <a:pt x="189873" y="131555"/>
                  <a:pt x="187290" y="131555"/>
                  <a:pt x="182124" y="131555"/>
                </a:cubicBezTo>
                <a:cubicBezTo>
                  <a:pt x="183416" y="138003"/>
                  <a:pt x="183416" y="144450"/>
                  <a:pt x="182124" y="150897"/>
                </a:cubicBezTo>
                <a:cubicBezTo>
                  <a:pt x="178250" y="194739"/>
                  <a:pt x="139506" y="226975"/>
                  <a:pt x="96888" y="221817"/>
                </a:cubicBezTo>
                <a:cubicBezTo>
                  <a:pt x="54270" y="217949"/>
                  <a:pt x="23275" y="177976"/>
                  <a:pt x="27149" y="134134"/>
                </a:cubicBezTo>
                <a:cubicBezTo>
                  <a:pt x="27149" y="132845"/>
                  <a:pt x="27149" y="132845"/>
                  <a:pt x="28441" y="131555"/>
                </a:cubicBezTo>
                <a:cubicBezTo>
                  <a:pt x="23275" y="131555"/>
                  <a:pt x="19400" y="131555"/>
                  <a:pt x="19400" y="131555"/>
                </a:cubicBezTo>
                <a:cubicBezTo>
                  <a:pt x="19400" y="131555"/>
                  <a:pt x="15526" y="103188"/>
                  <a:pt x="29732" y="77398"/>
                </a:cubicBezTo>
                <a:cubicBezTo>
                  <a:pt x="50395" y="61925"/>
                  <a:pt x="78807" y="54188"/>
                  <a:pt x="103345" y="58057"/>
                </a:cubicBezTo>
                <a:cubicBezTo>
                  <a:pt x="111094" y="59346"/>
                  <a:pt x="120134" y="61925"/>
                  <a:pt x="127883" y="65793"/>
                </a:cubicBezTo>
                <a:cubicBezTo>
                  <a:pt x="136923" y="68372"/>
                  <a:pt x="144672" y="73530"/>
                  <a:pt x="151129" y="77398"/>
                </a:cubicBezTo>
                <a:cubicBezTo>
                  <a:pt x="140797" y="63214"/>
                  <a:pt x="125300" y="54188"/>
                  <a:pt x="104637" y="50320"/>
                </a:cubicBezTo>
                <a:cubicBezTo>
                  <a:pt x="83973" y="47741"/>
                  <a:pt x="59436" y="52899"/>
                  <a:pt x="38772" y="63214"/>
                </a:cubicBezTo>
                <a:cubicBezTo>
                  <a:pt x="49104" y="51609"/>
                  <a:pt x="64601" y="41294"/>
                  <a:pt x="89139" y="36136"/>
                </a:cubicBezTo>
                <a:cubicBezTo>
                  <a:pt x="99309" y="34363"/>
                  <a:pt x="108410" y="34182"/>
                  <a:pt x="116550" y="35222"/>
                </a:cubicBezTo>
                <a:close/>
                <a:moveTo>
                  <a:pt x="415884" y="0"/>
                </a:moveTo>
                <a:lnTo>
                  <a:pt x="441713" y="0"/>
                </a:lnTo>
                <a:cubicBezTo>
                  <a:pt x="444296" y="0"/>
                  <a:pt x="445587" y="0"/>
                  <a:pt x="458502" y="30961"/>
                </a:cubicBezTo>
                <a:lnTo>
                  <a:pt x="459793" y="32251"/>
                </a:lnTo>
                <a:lnTo>
                  <a:pt x="470125" y="37411"/>
                </a:lnTo>
                <a:lnTo>
                  <a:pt x="471416" y="36121"/>
                </a:lnTo>
                <a:cubicBezTo>
                  <a:pt x="498536" y="24511"/>
                  <a:pt x="502410" y="24511"/>
                  <a:pt x="502410" y="24511"/>
                </a:cubicBezTo>
                <a:cubicBezTo>
                  <a:pt x="503702" y="24511"/>
                  <a:pt x="504993" y="24511"/>
                  <a:pt x="506285" y="25801"/>
                </a:cubicBezTo>
                <a:lnTo>
                  <a:pt x="524365" y="43862"/>
                </a:lnTo>
                <a:cubicBezTo>
                  <a:pt x="526948" y="46442"/>
                  <a:pt x="528239" y="46442"/>
                  <a:pt x="514033" y="78693"/>
                </a:cubicBezTo>
                <a:lnTo>
                  <a:pt x="517908" y="90304"/>
                </a:lnTo>
                <a:lnTo>
                  <a:pt x="519199" y="90304"/>
                </a:lnTo>
                <a:cubicBezTo>
                  <a:pt x="551485" y="101914"/>
                  <a:pt x="551485" y="103204"/>
                  <a:pt x="551485" y="107074"/>
                </a:cubicBezTo>
                <a:lnTo>
                  <a:pt x="551485" y="131585"/>
                </a:lnTo>
                <a:cubicBezTo>
                  <a:pt x="551485" y="135455"/>
                  <a:pt x="551485" y="136745"/>
                  <a:pt x="519199" y="149646"/>
                </a:cubicBezTo>
                <a:lnTo>
                  <a:pt x="517908" y="149646"/>
                </a:lnTo>
                <a:lnTo>
                  <a:pt x="514033" y="159966"/>
                </a:lnTo>
                <a:lnTo>
                  <a:pt x="514033" y="161256"/>
                </a:lnTo>
                <a:cubicBezTo>
                  <a:pt x="528239" y="192218"/>
                  <a:pt x="528239" y="193508"/>
                  <a:pt x="525656" y="196088"/>
                </a:cubicBezTo>
                <a:lnTo>
                  <a:pt x="506285" y="214148"/>
                </a:lnTo>
                <a:cubicBezTo>
                  <a:pt x="506285" y="214148"/>
                  <a:pt x="504993" y="215439"/>
                  <a:pt x="503702" y="215439"/>
                </a:cubicBezTo>
                <a:cubicBezTo>
                  <a:pt x="501119" y="215439"/>
                  <a:pt x="489496" y="211568"/>
                  <a:pt x="471416" y="203828"/>
                </a:cubicBezTo>
                <a:lnTo>
                  <a:pt x="470125" y="202538"/>
                </a:lnTo>
                <a:lnTo>
                  <a:pt x="459793" y="207698"/>
                </a:lnTo>
                <a:lnTo>
                  <a:pt x="458502" y="208988"/>
                </a:lnTo>
                <a:cubicBezTo>
                  <a:pt x="446879" y="239949"/>
                  <a:pt x="445587" y="239949"/>
                  <a:pt x="443004" y="239949"/>
                </a:cubicBezTo>
                <a:lnTo>
                  <a:pt x="418467" y="239949"/>
                </a:lnTo>
                <a:lnTo>
                  <a:pt x="402970" y="307032"/>
                </a:lnTo>
                <a:lnTo>
                  <a:pt x="241541" y="332833"/>
                </a:lnTo>
                <a:lnTo>
                  <a:pt x="209255" y="319933"/>
                </a:lnTo>
                <a:cubicBezTo>
                  <a:pt x="209255" y="327673"/>
                  <a:pt x="209255" y="334123"/>
                  <a:pt x="209255" y="340573"/>
                </a:cubicBezTo>
                <a:lnTo>
                  <a:pt x="551485" y="340573"/>
                </a:lnTo>
                <a:lnTo>
                  <a:pt x="551485" y="363794"/>
                </a:lnTo>
                <a:lnTo>
                  <a:pt x="209255" y="363794"/>
                </a:lnTo>
                <a:cubicBezTo>
                  <a:pt x="209255" y="368955"/>
                  <a:pt x="209255" y="372825"/>
                  <a:pt x="209255" y="375405"/>
                </a:cubicBezTo>
                <a:cubicBezTo>
                  <a:pt x="209255" y="389595"/>
                  <a:pt x="210546" y="405076"/>
                  <a:pt x="198923" y="405076"/>
                </a:cubicBezTo>
                <a:lnTo>
                  <a:pt x="193758" y="405076"/>
                </a:lnTo>
                <a:lnTo>
                  <a:pt x="161472" y="405076"/>
                </a:lnTo>
                <a:lnTo>
                  <a:pt x="160180" y="405076"/>
                </a:lnTo>
                <a:lnTo>
                  <a:pt x="155015" y="405076"/>
                </a:lnTo>
                <a:lnTo>
                  <a:pt x="108523" y="405076"/>
                </a:lnTo>
                <a:lnTo>
                  <a:pt x="100774" y="405076"/>
                </a:lnTo>
                <a:lnTo>
                  <a:pt x="49117" y="405076"/>
                </a:lnTo>
                <a:lnTo>
                  <a:pt x="10374" y="405076"/>
                </a:lnTo>
                <a:cubicBezTo>
                  <a:pt x="-1249" y="405076"/>
                  <a:pt x="42" y="389595"/>
                  <a:pt x="42" y="375405"/>
                </a:cubicBezTo>
                <a:cubicBezTo>
                  <a:pt x="42" y="359924"/>
                  <a:pt x="1334" y="287681"/>
                  <a:pt x="1334" y="260590"/>
                </a:cubicBezTo>
                <a:cubicBezTo>
                  <a:pt x="1334" y="234789"/>
                  <a:pt x="16831" y="218019"/>
                  <a:pt x="45243" y="218019"/>
                </a:cubicBezTo>
                <a:lnTo>
                  <a:pt x="52991" y="218019"/>
                </a:lnTo>
                <a:cubicBezTo>
                  <a:pt x="64614" y="228339"/>
                  <a:pt x="82694" y="236079"/>
                  <a:pt x="104649" y="236079"/>
                </a:cubicBezTo>
                <a:cubicBezTo>
                  <a:pt x="126603" y="236079"/>
                  <a:pt x="144683" y="228339"/>
                  <a:pt x="156306" y="218019"/>
                </a:cubicBezTo>
                <a:lnTo>
                  <a:pt x="164055" y="218019"/>
                </a:lnTo>
                <a:cubicBezTo>
                  <a:pt x="182135" y="218019"/>
                  <a:pt x="195049" y="224469"/>
                  <a:pt x="202798" y="237369"/>
                </a:cubicBezTo>
                <a:lnTo>
                  <a:pt x="232501" y="96754"/>
                </a:lnTo>
                <a:lnTo>
                  <a:pt x="316444" y="101914"/>
                </a:lnTo>
                <a:cubicBezTo>
                  <a:pt x="321610" y="99334"/>
                  <a:pt x="328067" y="95464"/>
                  <a:pt x="328067" y="94174"/>
                </a:cubicBezTo>
                <a:cubicBezTo>
                  <a:pt x="331941" y="92884"/>
                  <a:pt x="334524" y="91594"/>
                  <a:pt x="338398" y="90304"/>
                </a:cubicBezTo>
                <a:lnTo>
                  <a:pt x="339690" y="90304"/>
                </a:lnTo>
                <a:lnTo>
                  <a:pt x="343564" y="79983"/>
                </a:lnTo>
                <a:lnTo>
                  <a:pt x="343564" y="78693"/>
                </a:lnTo>
                <a:cubicBezTo>
                  <a:pt x="329358" y="47732"/>
                  <a:pt x="330650" y="46442"/>
                  <a:pt x="331941" y="43862"/>
                </a:cubicBezTo>
                <a:lnTo>
                  <a:pt x="351313" y="25801"/>
                </a:lnTo>
                <a:cubicBezTo>
                  <a:pt x="351313" y="25801"/>
                  <a:pt x="352604" y="24511"/>
                  <a:pt x="353896" y="24511"/>
                </a:cubicBezTo>
                <a:cubicBezTo>
                  <a:pt x="356478" y="24511"/>
                  <a:pt x="368101" y="28381"/>
                  <a:pt x="386181" y="36121"/>
                </a:cubicBezTo>
                <a:lnTo>
                  <a:pt x="387473" y="37411"/>
                </a:lnTo>
                <a:lnTo>
                  <a:pt x="397804" y="32251"/>
                </a:lnTo>
                <a:lnTo>
                  <a:pt x="399096" y="30961"/>
                </a:lnTo>
                <a:cubicBezTo>
                  <a:pt x="410719" y="0"/>
                  <a:pt x="412010" y="0"/>
                  <a:pt x="41588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3" name="man-success_75664">
            <a:extLst>
              <a:ext uri="{FF2B5EF4-FFF2-40B4-BE49-F238E27FC236}">
                <a16:creationId xmlns:a16="http://schemas.microsoft.com/office/drawing/2014/main" id="{0D5A3884-987F-40BA-8273-0C32AAE96A51}"/>
              </a:ext>
            </a:extLst>
          </p:cNvPr>
          <p:cNvSpPr>
            <a:spLocks noChangeAspect="1"/>
          </p:cNvSpPr>
          <p:nvPr/>
        </p:nvSpPr>
        <p:spPr bwMode="auto">
          <a:xfrm>
            <a:off x="5920407" y="5468850"/>
            <a:ext cx="226512" cy="324000"/>
          </a:xfrm>
          <a:custGeom>
            <a:avLst/>
            <a:gdLst>
              <a:gd name="connsiteX0" fmla="*/ 364716 w 422637"/>
              <a:gd name="connsiteY0" fmla="*/ 184952 h 604534"/>
              <a:gd name="connsiteX1" fmla="*/ 373857 w 422637"/>
              <a:gd name="connsiteY1" fmla="*/ 189843 h 604534"/>
              <a:gd name="connsiteX2" fmla="*/ 420127 w 422637"/>
              <a:gd name="connsiteY2" fmla="*/ 251265 h 604534"/>
              <a:gd name="connsiteX3" fmla="*/ 421918 w 422637"/>
              <a:gd name="connsiteY3" fmla="*/ 260671 h 604534"/>
              <a:gd name="connsiteX4" fmla="*/ 413342 w 422637"/>
              <a:gd name="connsiteY4" fmla="*/ 264904 h 604534"/>
              <a:gd name="connsiteX5" fmla="*/ 386013 w 422637"/>
              <a:gd name="connsiteY5" fmla="*/ 264904 h 604534"/>
              <a:gd name="connsiteX6" fmla="*/ 386013 w 422637"/>
              <a:gd name="connsiteY6" fmla="*/ 581418 h 604534"/>
              <a:gd name="connsiteX7" fmla="*/ 364716 w 422637"/>
              <a:gd name="connsiteY7" fmla="*/ 602770 h 604534"/>
              <a:gd name="connsiteX8" fmla="*/ 343324 w 422637"/>
              <a:gd name="connsiteY8" fmla="*/ 581418 h 604534"/>
              <a:gd name="connsiteX9" fmla="*/ 343324 w 422637"/>
              <a:gd name="connsiteY9" fmla="*/ 264904 h 604534"/>
              <a:gd name="connsiteX10" fmla="*/ 315995 w 422637"/>
              <a:gd name="connsiteY10" fmla="*/ 264904 h 604534"/>
              <a:gd name="connsiteX11" fmla="*/ 307419 w 422637"/>
              <a:gd name="connsiteY11" fmla="*/ 260671 h 604534"/>
              <a:gd name="connsiteX12" fmla="*/ 309210 w 422637"/>
              <a:gd name="connsiteY12" fmla="*/ 251265 h 604534"/>
              <a:gd name="connsiteX13" fmla="*/ 355575 w 422637"/>
              <a:gd name="connsiteY13" fmla="*/ 189843 h 604534"/>
              <a:gd name="connsiteX14" fmla="*/ 364716 w 422637"/>
              <a:gd name="connsiteY14" fmla="*/ 184952 h 604534"/>
              <a:gd name="connsiteX15" fmla="*/ 364727 w 422637"/>
              <a:gd name="connsiteY15" fmla="*/ 118620 h 604534"/>
              <a:gd name="connsiteX16" fmla="*/ 393268 w 422637"/>
              <a:gd name="connsiteY16" fmla="*/ 139313 h 604534"/>
              <a:gd name="connsiteX17" fmla="*/ 391478 w 422637"/>
              <a:gd name="connsiteY17" fmla="*/ 162170 h 604534"/>
              <a:gd name="connsiteX18" fmla="*/ 374053 w 422637"/>
              <a:gd name="connsiteY18" fmla="*/ 177125 h 604534"/>
              <a:gd name="connsiteX19" fmla="*/ 251130 w 422637"/>
              <a:gd name="connsiteY19" fmla="*/ 217477 h 604534"/>
              <a:gd name="connsiteX20" fmla="*/ 251130 w 422637"/>
              <a:gd name="connsiteY20" fmla="*/ 570108 h 604534"/>
              <a:gd name="connsiteX21" fmla="*/ 216750 w 422637"/>
              <a:gd name="connsiteY21" fmla="*/ 604534 h 604534"/>
              <a:gd name="connsiteX22" fmla="*/ 182275 w 422637"/>
              <a:gd name="connsiteY22" fmla="*/ 570108 h 604534"/>
              <a:gd name="connsiteX23" fmla="*/ 182275 w 422637"/>
              <a:gd name="connsiteY23" fmla="*/ 392241 h 604534"/>
              <a:gd name="connsiteX24" fmla="*/ 152133 w 422637"/>
              <a:gd name="connsiteY24" fmla="*/ 392241 h 604534"/>
              <a:gd name="connsiteX25" fmla="*/ 152133 w 422637"/>
              <a:gd name="connsiteY25" fmla="*/ 570108 h 604534"/>
              <a:gd name="connsiteX26" fmla="*/ 117658 w 422637"/>
              <a:gd name="connsiteY26" fmla="*/ 604534 h 604534"/>
              <a:gd name="connsiteX27" fmla="*/ 83184 w 422637"/>
              <a:gd name="connsiteY27" fmla="*/ 570108 h 604534"/>
              <a:gd name="connsiteX28" fmla="*/ 83184 w 422637"/>
              <a:gd name="connsiteY28" fmla="*/ 301849 h 604534"/>
              <a:gd name="connsiteX29" fmla="*/ 57375 w 422637"/>
              <a:gd name="connsiteY29" fmla="*/ 358003 h 604534"/>
              <a:gd name="connsiteX30" fmla="*/ 30059 w 422637"/>
              <a:gd name="connsiteY30" fmla="*/ 375498 h 604534"/>
              <a:gd name="connsiteX31" fmla="*/ 17531 w 422637"/>
              <a:gd name="connsiteY31" fmla="*/ 372770 h 604534"/>
              <a:gd name="connsiteX32" fmla="*/ 1895 w 422637"/>
              <a:gd name="connsiteY32" fmla="*/ 355933 h 604534"/>
              <a:gd name="connsiteX33" fmla="*/ 2743 w 422637"/>
              <a:gd name="connsiteY33" fmla="*/ 332983 h 604534"/>
              <a:gd name="connsiteX34" fmla="*/ 74141 w 422637"/>
              <a:gd name="connsiteY34" fmla="*/ 177878 h 604534"/>
              <a:gd name="connsiteX35" fmla="*/ 101457 w 422637"/>
              <a:gd name="connsiteY35" fmla="*/ 160383 h 604534"/>
              <a:gd name="connsiteX36" fmla="*/ 232574 w 422637"/>
              <a:gd name="connsiteY36" fmla="*/ 160383 h 604534"/>
              <a:gd name="connsiteX37" fmla="*/ 355308 w 422637"/>
              <a:gd name="connsiteY37" fmla="*/ 120125 h 604534"/>
              <a:gd name="connsiteX38" fmla="*/ 364727 w 422637"/>
              <a:gd name="connsiteY38" fmla="*/ 118620 h 604534"/>
              <a:gd name="connsiteX39" fmla="*/ 171213 w 422637"/>
              <a:gd name="connsiteY39" fmla="*/ 0 h 604534"/>
              <a:gd name="connsiteX40" fmla="*/ 245342 w 422637"/>
              <a:gd name="connsiteY40" fmla="*/ 74059 h 604534"/>
              <a:gd name="connsiteX41" fmla="*/ 171213 w 422637"/>
              <a:gd name="connsiteY41" fmla="*/ 148118 h 604534"/>
              <a:gd name="connsiteX42" fmla="*/ 97084 w 422637"/>
              <a:gd name="connsiteY42" fmla="*/ 74059 h 604534"/>
              <a:gd name="connsiteX43" fmla="*/ 171213 w 422637"/>
              <a:gd name="connsiteY43" fmla="*/ 0 h 60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422637" h="604534">
                <a:moveTo>
                  <a:pt x="364716" y="184952"/>
                </a:moveTo>
                <a:cubicBezTo>
                  <a:pt x="368108" y="184952"/>
                  <a:pt x="371501" y="186739"/>
                  <a:pt x="373857" y="189843"/>
                </a:cubicBezTo>
                <a:lnTo>
                  <a:pt x="420127" y="251265"/>
                </a:lnTo>
                <a:cubicBezTo>
                  <a:pt x="423520" y="255686"/>
                  <a:pt x="422766" y="259072"/>
                  <a:pt x="421918" y="260671"/>
                </a:cubicBezTo>
                <a:cubicBezTo>
                  <a:pt x="421164" y="262270"/>
                  <a:pt x="418997" y="264904"/>
                  <a:pt x="413342" y="264904"/>
                </a:cubicBezTo>
                <a:lnTo>
                  <a:pt x="386013" y="264904"/>
                </a:lnTo>
                <a:lnTo>
                  <a:pt x="386013" y="581418"/>
                </a:lnTo>
                <a:cubicBezTo>
                  <a:pt x="386013" y="593270"/>
                  <a:pt x="376495" y="602770"/>
                  <a:pt x="364716" y="602770"/>
                </a:cubicBezTo>
                <a:cubicBezTo>
                  <a:pt x="352842" y="602770"/>
                  <a:pt x="343324" y="593270"/>
                  <a:pt x="343324" y="581418"/>
                </a:cubicBezTo>
                <a:lnTo>
                  <a:pt x="343324" y="264904"/>
                </a:lnTo>
                <a:lnTo>
                  <a:pt x="315995" y="264904"/>
                </a:lnTo>
                <a:cubicBezTo>
                  <a:pt x="310340" y="264904"/>
                  <a:pt x="308173" y="262270"/>
                  <a:pt x="307419" y="260671"/>
                </a:cubicBezTo>
                <a:cubicBezTo>
                  <a:pt x="306571" y="259072"/>
                  <a:pt x="305817" y="255686"/>
                  <a:pt x="309210" y="251265"/>
                </a:cubicBezTo>
                <a:lnTo>
                  <a:pt x="355575" y="189843"/>
                </a:lnTo>
                <a:cubicBezTo>
                  <a:pt x="357836" y="186739"/>
                  <a:pt x="361229" y="184952"/>
                  <a:pt x="364716" y="184952"/>
                </a:cubicBezTo>
                <a:close/>
                <a:moveTo>
                  <a:pt x="364727" y="118620"/>
                </a:moveTo>
                <a:cubicBezTo>
                  <a:pt x="377726" y="118620"/>
                  <a:pt x="389123" y="126897"/>
                  <a:pt x="393268" y="139313"/>
                </a:cubicBezTo>
                <a:cubicBezTo>
                  <a:pt x="395717" y="146932"/>
                  <a:pt x="395152" y="155021"/>
                  <a:pt x="391478" y="162170"/>
                </a:cubicBezTo>
                <a:cubicBezTo>
                  <a:pt x="387899" y="169318"/>
                  <a:pt x="381682" y="174680"/>
                  <a:pt x="374053" y="177125"/>
                </a:cubicBezTo>
                <a:lnTo>
                  <a:pt x="251130" y="217477"/>
                </a:lnTo>
                <a:lnTo>
                  <a:pt x="251130" y="570108"/>
                </a:lnTo>
                <a:cubicBezTo>
                  <a:pt x="251130" y="589108"/>
                  <a:pt x="235683" y="604534"/>
                  <a:pt x="216750" y="604534"/>
                </a:cubicBezTo>
                <a:cubicBezTo>
                  <a:pt x="197723" y="604534"/>
                  <a:pt x="182275" y="589108"/>
                  <a:pt x="182275" y="570108"/>
                </a:cubicBezTo>
                <a:lnTo>
                  <a:pt x="182275" y="392241"/>
                </a:lnTo>
                <a:lnTo>
                  <a:pt x="152133" y="392241"/>
                </a:lnTo>
                <a:lnTo>
                  <a:pt x="152133" y="570108"/>
                </a:lnTo>
                <a:cubicBezTo>
                  <a:pt x="152133" y="589108"/>
                  <a:pt x="136685" y="604534"/>
                  <a:pt x="117658" y="604534"/>
                </a:cubicBezTo>
                <a:cubicBezTo>
                  <a:pt x="98726" y="604534"/>
                  <a:pt x="83184" y="589108"/>
                  <a:pt x="83184" y="570108"/>
                </a:cubicBezTo>
                <a:lnTo>
                  <a:pt x="83184" y="301849"/>
                </a:lnTo>
                <a:lnTo>
                  <a:pt x="57375" y="358003"/>
                </a:lnTo>
                <a:cubicBezTo>
                  <a:pt x="52477" y="368631"/>
                  <a:pt x="41739" y="375498"/>
                  <a:pt x="30059" y="375498"/>
                </a:cubicBezTo>
                <a:cubicBezTo>
                  <a:pt x="25726" y="375498"/>
                  <a:pt x="21487" y="374557"/>
                  <a:pt x="17531" y="372770"/>
                </a:cubicBezTo>
                <a:cubicBezTo>
                  <a:pt x="10184" y="369384"/>
                  <a:pt x="4721" y="363364"/>
                  <a:pt x="1895" y="355933"/>
                </a:cubicBezTo>
                <a:cubicBezTo>
                  <a:pt x="-931" y="348409"/>
                  <a:pt x="-554" y="340225"/>
                  <a:pt x="2743" y="332983"/>
                </a:cubicBezTo>
                <a:lnTo>
                  <a:pt x="74141" y="177878"/>
                </a:lnTo>
                <a:cubicBezTo>
                  <a:pt x="79039" y="167249"/>
                  <a:pt x="89777" y="160383"/>
                  <a:pt x="101457" y="160383"/>
                </a:cubicBezTo>
                <a:lnTo>
                  <a:pt x="232574" y="160383"/>
                </a:lnTo>
                <a:lnTo>
                  <a:pt x="355308" y="120125"/>
                </a:lnTo>
                <a:cubicBezTo>
                  <a:pt x="358322" y="119184"/>
                  <a:pt x="361525" y="118620"/>
                  <a:pt x="364727" y="118620"/>
                </a:cubicBezTo>
                <a:close/>
                <a:moveTo>
                  <a:pt x="171213" y="0"/>
                </a:moveTo>
                <a:cubicBezTo>
                  <a:pt x="212153" y="0"/>
                  <a:pt x="245342" y="33157"/>
                  <a:pt x="245342" y="74059"/>
                </a:cubicBezTo>
                <a:cubicBezTo>
                  <a:pt x="245342" y="114961"/>
                  <a:pt x="212153" y="148118"/>
                  <a:pt x="171213" y="148118"/>
                </a:cubicBezTo>
                <a:cubicBezTo>
                  <a:pt x="130273" y="148118"/>
                  <a:pt x="97084" y="114961"/>
                  <a:pt x="97084" y="74059"/>
                </a:cubicBezTo>
                <a:cubicBezTo>
                  <a:pt x="97084" y="33157"/>
                  <a:pt x="130273" y="0"/>
                  <a:pt x="17121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4" name="pie-chart_319741">
            <a:extLst>
              <a:ext uri="{FF2B5EF4-FFF2-40B4-BE49-F238E27FC236}">
                <a16:creationId xmlns:a16="http://schemas.microsoft.com/office/drawing/2014/main" id="{58FD18B0-5645-4EFB-ACA3-B0F6C86DDE54}"/>
              </a:ext>
            </a:extLst>
          </p:cNvPr>
          <p:cNvSpPr>
            <a:spLocks noChangeAspect="1"/>
          </p:cNvSpPr>
          <p:nvPr/>
        </p:nvSpPr>
        <p:spPr bwMode="auto">
          <a:xfrm>
            <a:off x="10338715" y="5080649"/>
            <a:ext cx="325171" cy="324000"/>
          </a:xfrm>
          <a:custGeom>
            <a:avLst/>
            <a:gdLst>
              <a:gd name="connsiteX0" fmla="*/ 424991 w 607639"/>
              <a:gd name="connsiteY0" fmla="*/ 430872 h 605451"/>
              <a:gd name="connsiteX1" fmla="*/ 430420 w 607639"/>
              <a:gd name="connsiteY1" fmla="*/ 438957 h 605451"/>
              <a:gd name="connsiteX2" fmla="*/ 513010 w 607639"/>
              <a:gd name="connsiteY2" fmla="*/ 521493 h 605451"/>
              <a:gd name="connsiteX3" fmla="*/ 303775 w 607639"/>
              <a:gd name="connsiteY3" fmla="*/ 605451 h 605451"/>
              <a:gd name="connsiteX4" fmla="*/ 94628 w 607639"/>
              <a:gd name="connsiteY4" fmla="*/ 521493 h 605451"/>
              <a:gd name="connsiteX5" fmla="*/ 184072 w 607639"/>
              <a:gd name="connsiteY5" fmla="*/ 432116 h 605451"/>
              <a:gd name="connsiteX6" fmla="*/ 303775 w 607639"/>
              <a:gd name="connsiteY6" fmla="*/ 479026 h 605451"/>
              <a:gd name="connsiteX7" fmla="*/ 424991 w 607639"/>
              <a:gd name="connsiteY7" fmla="*/ 430872 h 605451"/>
              <a:gd name="connsiteX8" fmla="*/ 303820 w 607639"/>
              <a:gd name="connsiteY8" fmla="*/ 175708 h 605451"/>
              <a:gd name="connsiteX9" fmla="*/ 430450 w 607639"/>
              <a:gd name="connsiteY9" fmla="*/ 302091 h 605451"/>
              <a:gd name="connsiteX10" fmla="*/ 303820 w 607639"/>
              <a:gd name="connsiteY10" fmla="*/ 428474 h 605451"/>
              <a:gd name="connsiteX11" fmla="*/ 177190 w 607639"/>
              <a:gd name="connsiteY11" fmla="*/ 302091 h 605451"/>
              <a:gd name="connsiteX12" fmla="*/ 303820 w 607639"/>
              <a:gd name="connsiteY12" fmla="*/ 175708 h 605451"/>
              <a:gd name="connsiteX13" fmla="*/ 329139 w 607639"/>
              <a:gd name="connsiteY13" fmla="*/ 0 h 605451"/>
              <a:gd name="connsiteX14" fmla="*/ 607639 w 607639"/>
              <a:gd name="connsiteY14" fmla="*/ 302052 h 605451"/>
              <a:gd name="connsiteX15" fmla="*/ 546670 w 607639"/>
              <a:gd name="connsiteY15" fmla="*/ 483514 h 605451"/>
              <a:gd name="connsiteX16" fmla="*/ 466209 w 607639"/>
              <a:gd name="connsiteY16" fmla="*/ 403180 h 605451"/>
              <a:gd name="connsiteX17" fmla="*/ 453303 w 607639"/>
              <a:gd name="connsiteY17" fmla="*/ 396693 h 605451"/>
              <a:gd name="connsiteX18" fmla="*/ 481073 w 607639"/>
              <a:gd name="connsiteY18" fmla="*/ 302052 h 605451"/>
              <a:gd name="connsiteX19" fmla="*/ 328694 w 607639"/>
              <a:gd name="connsiteY19" fmla="*/ 127077 h 605451"/>
              <a:gd name="connsiteX20" fmla="*/ 329139 w 607639"/>
              <a:gd name="connsiteY20" fmla="*/ 125122 h 605451"/>
              <a:gd name="connsiteX21" fmla="*/ 278519 w 607639"/>
              <a:gd name="connsiteY21" fmla="*/ 0 h 605451"/>
              <a:gd name="connsiteX22" fmla="*/ 278519 w 607639"/>
              <a:gd name="connsiteY22" fmla="*/ 125122 h 605451"/>
              <a:gd name="connsiteX23" fmla="*/ 278875 w 607639"/>
              <a:gd name="connsiteY23" fmla="*/ 127077 h 605451"/>
              <a:gd name="connsiteX24" fmla="*/ 126575 w 607639"/>
              <a:gd name="connsiteY24" fmla="*/ 302052 h 605451"/>
              <a:gd name="connsiteX25" fmla="*/ 151944 w 607639"/>
              <a:gd name="connsiteY25" fmla="*/ 392694 h 605451"/>
              <a:gd name="connsiteX26" fmla="*/ 60973 w 607639"/>
              <a:gd name="connsiteY26" fmla="*/ 483514 h 605451"/>
              <a:gd name="connsiteX27" fmla="*/ 0 w 607639"/>
              <a:gd name="connsiteY27" fmla="*/ 302052 h 605451"/>
              <a:gd name="connsiteX28" fmla="*/ 278519 w 607639"/>
              <a:gd name="connsiteY28" fmla="*/ 0 h 605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07639" h="605451">
                <a:moveTo>
                  <a:pt x="424991" y="430872"/>
                </a:moveTo>
                <a:cubicBezTo>
                  <a:pt x="426237" y="433804"/>
                  <a:pt x="428017" y="436558"/>
                  <a:pt x="430420" y="438957"/>
                </a:cubicBezTo>
                <a:lnTo>
                  <a:pt x="513010" y="521493"/>
                </a:lnTo>
                <a:cubicBezTo>
                  <a:pt x="458454" y="573378"/>
                  <a:pt x="384852" y="605451"/>
                  <a:pt x="303775" y="605451"/>
                </a:cubicBezTo>
                <a:cubicBezTo>
                  <a:pt x="222697" y="605451"/>
                  <a:pt x="149095" y="573378"/>
                  <a:pt x="94628" y="521493"/>
                </a:cubicBezTo>
                <a:lnTo>
                  <a:pt x="184072" y="432116"/>
                </a:lnTo>
                <a:cubicBezTo>
                  <a:pt x="215666" y="461168"/>
                  <a:pt x="257585" y="479026"/>
                  <a:pt x="303775" y="479026"/>
                </a:cubicBezTo>
                <a:cubicBezTo>
                  <a:pt x="350677" y="479026"/>
                  <a:pt x="393307" y="460635"/>
                  <a:pt x="424991" y="430872"/>
                </a:cubicBezTo>
                <a:close/>
                <a:moveTo>
                  <a:pt x="303820" y="175708"/>
                </a:moveTo>
                <a:cubicBezTo>
                  <a:pt x="373756" y="175708"/>
                  <a:pt x="430450" y="232292"/>
                  <a:pt x="430450" y="302091"/>
                </a:cubicBezTo>
                <a:cubicBezTo>
                  <a:pt x="430450" y="371890"/>
                  <a:pt x="373756" y="428474"/>
                  <a:pt x="303820" y="428474"/>
                </a:cubicBezTo>
                <a:cubicBezTo>
                  <a:pt x="233884" y="428474"/>
                  <a:pt x="177190" y="371890"/>
                  <a:pt x="177190" y="302091"/>
                </a:cubicBezTo>
                <a:cubicBezTo>
                  <a:pt x="177190" y="232292"/>
                  <a:pt x="233884" y="175708"/>
                  <a:pt x="303820" y="175708"/>
                </a:cubicBezTo>
                <a:close/>
                <a:moveTo>
                  <a:pt x="329139" y="0"/>
                </a:moveTo>
                <a:cubicBezTo>
                  <a:pt x="484811" y="12974"/>
                  <a:pt x="607639" y="143339"/>
                  <a:pt x="607639" y="302052"/>
                </a:cubicBezTo>
                <a:cubicBezTo>
                  <a:pt x="607639" y="370211"/>
                  <a:pt x="584765" y="432861"/>
                  <a:pt x="546670" y="483514"/>
                </a:cubicBezTo>
                <a:lnTo>
                  <a:pt x="466209" y="403180"/>
                </a:lnTo>
                <a:cubicBezTo>
                  <a:pt x="462559" y="399537"/>
                  <a:pt x="458020" y="397670"/>
                  <a:pt x="453303" y="396693"/>
                </a:cubicBezTo>
                <a:cubicBezTo>
                  <a:pt x="470748" y="369322"/>
                  <a:pt x="481073" y="336887"/>
                  <a:pt x="481073" y="302052"/>
                </a:cubicBezTo>
                <a:cubicBezTo>
                  <a:pt x="481073" y="213009"/>
                  <a:pt x="414674" y="139251"/>
                  <a:pt x="328694" y="127077"/>
                </a:cubicBezTo>
                <a:cubicBezTo>
                  <a:pt x="328783" y="126455"/>
                  <a:pt x="329139" y="125833"/>
                  <a:pt x="329139" y="125122"/>
                </a:cubicBezTo>
                <a:close/>
                <a:moveTo>
                  <a:pt x="278519" y="0"/>
                </a:moveTo>
                <a:lnTo>
                  <a:pt x="278519" y="125122"/>
                </a:lnTo>
                <a:cubicBezTo>
                  <a:pt x="278519" y="125833"/>
                  <a:pt x="278875" y="126366"/>
                  <a:pt x="278875" y="127077"/>
                </a:cubicBezTo>
                <a:cubicBezTo>
                  <a:pt x="192979" y="139251"/>
                  <a:pt x="126575" y="213009"/>
                  <a:pt x="126575" y="302052"/>
                </a:cubicBezTo>
                <a:cubicBezTo>
                  <a:pt x="126575" y="335198"/>
                  <a:pt x="135922" y="366212"/>
                  <a:pt x="151944" y="392694"/>
                </a:cubicBezTo>
                <a:lnTo>
                  <a:pt x="60973" y="483514"/>
                </a:lnTo>
                <a:cubicBezTo>
                  <a:pt x="22876" y="432861"/>
                  <a:pt x="0" y="370122"/>
                  <a:pt x="0" y="302052"/>
                </a:cubicBezTo>
                <a:cubicBezTo>
                  <a:pt x="0" y="143339"/>
                  <a:pt x="122837" y="12974"/>
                  <a:pt x="27851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5" name="pie-graph_82451">
            <a:extLst>
              <a:ext uri="{FF2B5EF4-FFF2-40B4-BE49-F238E27FC236}">
                <a16:creationId xmlns:a16="http://schemas.microsoft.com/office/drawing/2014/main" id="{64D3871B-3805-4A09-B492-B7DFD681B00C}"/>
              </a:ext>
            </a:extLst>
          </p:cNvPr>
          <p:cNvSpPr>
            <a:spLocks noChangeAspect="1"/>
          </p:cNvSpPr>
          <p:nvPr/>
        </p:nvSpPr>
        <p:spPr bwMode="auto">
          <a:xfrm>
            <a:off x="10339074" y="4621858"/>
            <a:ext cx="324452" cy="324000"/>
          </a:xfrm>
          <a:custGeom>
            <a:avLst/>
            <a:gdLst>
              <a:gd name="T0" fmla="*/ 1675 w 3349"/>
              <a:gd name="T1" fmla="*/ 0 h 3349"/>
              <a:gd name="T2" fmla="*/ 0 w 3349"/>
              <a:gd name="T3" fmla="*/ 1675 h 3349"/>
              <a:gd name="T4" fmla="*/ 1675 w 3349"/>
              <a:gd name="T5" fmla="*/ 3349 h 3349"/>
              <a:gd name="T6" fmla="*/ 3349 w 3349"/>
              <a:gd name="T7" fmla="*/ 1675 h 3349"/>
              <a:gd name="T8" fmla="*/ 1675 w 3349"/>
              <a:gd name="T9" fmla="*/ 0 h 3349"/>
              <a:gd name="T10" fmla="*/ 1152 w 3349"/>
              <a:gd name="T11" fmla="*/ 2348 h 3349"/>
              <a:gd name="T12" fmla="*/ 1375 w 3349"/>
              <a:gd name="T13" fmla="*/ 2125 h 3349"/>
              <a:gd name="T14" fmla="*/ 1375 w 3349"/>
              <a:gd name="T15" fmla="*/ 3105 h 3349"/>
              <a:gd name="T16" fmla="*/ 1152 w 3349"/>
              <a:gd name="T17" fmla="*/ 3039 h 3349"/>
              <a:gd name="T18" fmla="*/ 1152 w 3349"/>
              <a:gd name="T19" fmla="*/ 2348 h 3349"/>
              <a:gd name="T20" fmla="*/ 939 w 3349"/>
              <a:gd name="T21" fmla="*/ 2936 h 3349"/>
              <a:gd name="T22" fmla="*/ 720 w 3349"/>
              <a:gd name="T23" fmla="*/ 2780 h 3349"/>
              <a:gd name="T24" fmla="*/ 939 w 3349"/>
              <a:gd name="T25" fmla="*/ 2561 h 3349"/>
              <a:gd name="T26" fmla="*/ 939 w 3349"/>
              <a:gd name="T27" fmla="*/ 2936 h 3349"/>
              <a:gd name="T28" fmla="*/ 2249 w 3349"/>
              <a:gd name="T29" fmla="*/ 1807 h 3349"/>
              <a:gd name="T30" fmla="*/ 2249 w 3349"/>
              <a:gd name="T31" fmla="*/ 3018 h 3349"/>
              <a:gd name="T32" fmla="*/ 2026 w 3349"/>
              <a:gd name="T33" fmla="*/ 3093 h 3349"/>
              <a:gd name="T34" fmla="*/ 2026 w 3349"/>
              <a:gd name="T35" fmla="*/ 1807 h 3349"/>
              <a:gd name="T36" fmla="*/ 2249 w 3349"/>
              <a:gd name="T37" fmla="*/ 1807 h 3349"/>
              <a:gd name="T38" fmla="*/ 2463 w 3349"/>
              <a:gd name="T39" fmla="*/ 1807 h 3349"/>
              <a:gd name="T40" fmla="*/ 2686 w 3349"/>
              <a:gd name="T41" fmla="*/ 1807 h 3349"/>
              <a:gd name="T42" fmla="*/ 2686 w 3349"/>
              <a:gd name="T43" fmla="*/ 2728 h 3349"/>
              <a:gd name="T44" fmla="*/ 2463 w 3349"/>
              <a:gd name="T45" fmla="*/ 2905 h 3349"/>
              <a:gd name="T46" fmla="*/ 2463 w 3349"/>
              <a:gd name="T47" fmla="*/ 1807 h 3349"/>
              <a:gd name="T48" fmla="*/ 2899 w 3349"/>
              <a:gd name="T49" fmla="*/ 1807 h 3349"/>
              <a:gd name="T50" fmla="*/ 3130 w 3349"/>
              <a:gd name="T51" fmla="*/ 1807 h 3349"/>
              <a:gd name="T52" fmla="*/ 2899 w 3349"/>
              <a:gd name="T53" fmla="*/ 2470 h 3349"/>
              <a:gd name="T54" fmla="*/ 2899 w 3349"/>
              <a:gd name="T55" fmla="*/ 1807 h 3349"/>
              <a:gd name="T56" fmla="*/ 213 w 3349"/>
              <a:gd name="T57" fmla="*/ 1675 h 3349"/>
              <a:gd name="T58" fmla="*/ 1542 w 3349"/>
              <a:gd name="T59" fmla="*/ 219 h 3349"/>
              <a:gd name="T60" fmla="*/ 1542 w 3349"/>
              <a:gd name="T61" fmla="*/ 1656 h 3349"/>
              <a:gd name="T62" fmla="*/ 569 w 3349"/>
              <a:gd name="T63" fmla="*/ 2629 h 3349"/>
              <a:gd name="T64" fmla="*/ 213 w 3349"/>
              <a:gd name="T65" fmla="*/ 1675 h 3349"/>
              <a:gd name="T66" fmla="*/ 1589 w 3349"/>
              <a:gd name="T67" fmla="*/ 3133 h 3349"/>
              <a:gd name="T68" fmla="*/ 1589 w 3349"/>
              <a:gd name="T69" fmla="*/ 1911 h 3349"/>
              <a:gd name="T70" fmla="*/ 1693 w 3349"/>
              <a:gd name="T71" fmla="*/ 1807 h 3349"/>
              <a:gd name="T72" fmla="*/ 1812 w 3349"/>
              <a:gd name="T73" fmla="*/ 1807 h 3349"/>
              <a:gd name="T74" fmla="*/ 1812 w 3349"/>
              <a:gd name="T75" fmla="*/ 3129 h 3349"/>
              <a:gd name="T76" fmla="*/ 1675 w 3349"/>
              <a:gd name="T77" fmla="*/ 3136 h 3349"/>
              <a:gd name="T78" fmla="*/ 1589 w 3349"/>
              <a:gd name="T79" fmla="*/ 3133 h 33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3349" h="3349">
                <a:moveTo>
                  <a:pt x="1675" y="0"/>
                </a:moveTo>
                <a:cubicBezTo>
                  <a:pt x="751" y="0"/>
                  <a:pt x="0" y="751"/>
                  <a:pt x="0" y="1675"/>
                </a:cubicBezTo>
                <a:cubicBezTo>
                  <a:pt x="0" y="2598"/>
                  <a:pt x="751" y="3349"/>
                  <a:pt x="1675" y="3349"/>
                </a:cubicBezTo>
                <a:cubicBezTo>
                  <a:pt x="2598" y="3349"/>
                  <a:pt x="3349" y="2598"/>
                  <a:pt x="3349" y="1675"/>
                </a:cubicBezTo>
                <a:cubicBezTo>
                  <a:pt x="3349" y="751"/>
                  <a:pt x="2598" y="0"/>
                  <a:pt x="1675" y="0"/>
                </a:cubicBezTo>
                <a:close/>
                <a:moveTo>
                  <a:pt x="1152" y="2348"/>
                </a:moveTo>
                <a:lnTo>
                  <a:pt x="1375" y="2125"/>
                </a:lnTo>
                <a:lnTo>
                  <a:pt x="1375" y="3105"/>
                </a:lnTo>
                <a:cubicBezTo>
                  <a:pt x="1299" y="3089"/>
                  <a:pt x="1224" y="3067"/>
                  <a:pt x="1152" y="3039"/>
                </a:cubicBezTo>
                <a:lnTo>
                  <a:pt x="1152" y="2348"/>
                </a:lnTo>
                <a:close/>
                <a:moveTo>
                  <a:pt x="939" y="2936"/>
                </a:moveTo>
                <a:cubicBezTo>
                  <a:pt x="861" y="2891"/>
                  <a:pt x="788" y="2839"/>
                  <a:pt x="720" y="2780"/>
                </a:cubicBezTo>
                <a:lnTo>
                  <a:pt x="939" y="2561"/>
                </a:lnTo>
                <a:lnTo>
                  <a:pt x="939" y="2936"/>
                </a:lnTo>
                <a:close/>
                <a:moveTo>
                  <a:pt x="2249" y="1807"/>
                </a:moveTo>
                <a:lnTo>
                  <a:pt x="2249" y="3018"/>
                </a:lnTo>
                <a:cubicBezTo>
                  <a:pt x="2177" y="3049"/>
                  <a:pt x="2103" y="3074"/>
                  <a:pt x="2026" y="3093"/>
                </a:cubicBezTo>
                <a:lnTo>
                  <a:pt x="2026" y="1807"/>
                </a:lnTo>
                <a:lnTo>
                  <a:pt x="2249" y="1807"/>
                </a:lnTo>
                <a:close/>
                <a:moveTo>
                  <a:pt x="2463" y="1807"/>
                </a:moveTo>
                <a:lnTo>
                  <a:pt x="2686" y="1807"/>
                </a:lnTo>
                <a:lnTo>
                  <a:pt x="2686" y="2728"/>
                </a:lnTo>
                <a:cubicBezTo>
                  <a:pt x="2618" y="2794"/>
                  <a:pt x="2543" y="2853"/>
                  <a:pt x="2463" y="2905"/>
                </a:cubicBezTo>
                <a:lnTo>
                  <a:pt x="2463" y="1807"/>
                </a:lnTo>
                <a:close/>
                <a:moveTo>
                  <a:pt x="2899" y="1807"/>
                </a:moveTo>
                <a:lnTo>
                  <a:pt x="3130" y="1807"/>
                </a:lnTo>
                <a:cubicBezTo>
                  <a:pt x="3108" y="2050"/>
                  <a:pt x="3026" y="2276"/>
                  <a:pt x="2899" y="2470"/>
                </a:cubicBezTo>
                <a:lnTo>
                  <a:pt x="2899" y="1807"/>
                </a:lnTo>
                <a:close/>
                <a:moveTo>
                  <a:pt x="213" y="1675"/>
                </a:moveTo>
                <a:cubicBezTo>
                  <a:pt x="213" y="913"/>
                  <a:pt x="798" y="287"/>
                  <a:pt x="1542" y="219"/>
                </a:cubicBezTo>
                <a:lnTo>
                  <a:pt x="1542" y="1656"/>
                </a:lnTo>
                <a:lnTo>
                  <a:pt x="569" y="2629"/>
                </a:lnTo>
                <a:cubicBezTo>
                  <a:pt x="348" y="2373"/>
                  <a:pt x="213" y="2039"/>
                  <a:pt x="213" y="1675"/>
                </a:cubicBezTo>
                <a:close/>
                <a:moveTo>
                  <a:pt x="1589" y="3133"/>
                </a:moveTo>
                <a:lnTo>
                  <a:pt x="1589" y="1911"/>
                </a:lnTo>
                <a:lnTo>
                  <a:pt x="1693" y="1807"/>
                </a:lnTo>
                <a:lnTo>
                  <a:pt x="1812" y="1807"/>
                </a:lnTo>
                <a:lnTo>
                  <a:pt x="1812" y="3129"/>
                </a:lnTo>
                <a:cubicBezTo>
                  <a:pt x="1767" y="3133"/>
                  <a:pt x="1721" y="3136"/>
                  <a:pt x="1675" y="3136"/>
                </a:cubicBezTo>
                <a:cubicBezTo>
                  <a:pt x="1646" y="3136"/>
                  <a:pt x="1617" y="3135"/>
                  <a:pt x="1589" y="313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6" name="continuous-data-graphic-wave-chart_38875">
            <a:extLst>
              <a:ext uri="{FF2B5EF4-FFF2-40B4-BE49-F238E27FC236}">
                <a16:creationId xmlns:a16="http://schemas.microsoft.com/office/drawing/2014/main" id="{13148051-4C36-42D5-887E-FA00850980ED}"/>
              </a:ext>
            </a:extLst>
          </p:cNvPr>
          <p:cNvSpPr>
            <a:spLocks noChangeAspect="1"/>
          </p:cNvSpPr>
          <p:nvPr/>
        </p:nvSpPr>
        <p:spPr bwMode="auto">
          <a:xfrm>
            <a:off x="8686891" y="1516194"/>
            <a:ext cx="344487" cy="324000"/>
          </a:xfrm>
          <a:custGeom>
            <a:avLst/>
            <a:gdLst>
              <a:gd name="connsiteX0" fmla="*/ 155595 w 598254"/>
              <a:gd name="connsiteY0" fmla="*/ 119665 h 562676"/>
              <a:gd name="connsiteX1" fmla="*/ 273337 w 598254"/>
              <a:gd name="connsiteY1" fmla="*/ 259565 h 562676"/>
              <a:gd name="connsiteX2" fmla="*/ 403760 w 598254"/>
              <a:gd name="connsiteY2" fmla="*/ 295122 h 562676"/>
              <a:gd name="connsiteX3" fmla="*/ 584037 w 598254"/>
              <a:gd name="connsiteY3" fmla="*/ 526240 h 562676"/>
              <a:gd name="connsiteX4" fmla="*/ 32077 w 598254"/>
              <a:gd name="connsiteY4" fmla="*/ 526240 h 562676"/>
              <a:gd name="connsiteX5" fmla="*/ 32077 w 598254"/>
              <a:gd name="connsiteY5" fmla="*/ 202230 h 562676"/>
              <a:gd name="connsiteX6" fmla="*/ 155595 w 598254"/>
              <a:gd name="connsiteY6" fmla="*/ 119665 h 562676"/>
              <a:gd name="connsiteX7" fmla="*/ 8903 w 598254"/>
              <a:gd name="connsiteY7" fmla="*/ 0 h 562676"/>
              <a:gd name="connsiteX8" fmla="*/ 17805 w 598254"/>
              <a:gd name="connsiteY8" fmla="*/ 8889 h 562676"/>
              <a:gd name="connsiteX9" fmla="*/ 17805 w 598254"/>
              <a:gd name="connsiteY9" fmla="*/ 544898 h 562676"/>
              <a:gd name="connsiteX10" fmla="*/ 589352 w 598254"/>
              <a:gd name="connsiteY10" fmla="*/ 544898 h 562676"/>
              <a:gd name="connsiteX11" fmla="*/ 598254 w 598254"/>
              <a:gd name="connsiteY11" fmla="*/ 553787 h 562676"/>
              <a:gd name="connsiteX12" fmla="*/ 589352 w 598254"/>
              <a:gd name="connsiteY12" fmla="*/ 562676 h 562676"/>
              <a:gd name="connsiteX13" fmla="*/ 8903 w 598254"/>
              <a:gd name="connsiteY13" fmla="*/ 562676 h 562676"/>
              <a:gd name="connsiteX14" fmla="*/ 0 w 598254"/>
              <a:gd name="connsiteY14" fmla="*/ 553787 h 562676"/>
              <a:gd name="connsiteX15" fmla="*/ 0 w 598254"/>
              <a:gd name="connsiteY15" fmla="*/ 8889 h 562676"/>
              <a:gd name="connsiteX16" fmla="*/ 8903 w 598254"/>
              <a:gd name="connsiteY16" fmla="*/ 0 h 56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98254" h="562676">
                <a:moveTo>
                  <a:pt x="155595" y="119665"/>
                </a:moveTo>
                <a:cubicBezTo>
                  <a:pt x="216027" y="132443"/>
                  <a:pt x="259983" y="219008"/>
                  <a:pt x="273337" y="259565"/>
                </a:cubicBezTo>
                <a:cubicBezTo>
                  <a:pt x="285801" y="297789"/>
                  <a:pt x="324972" y="429348"/>
                  <a:pt x="403760" y="295122"/>
                </a:cubicBezTo>
                <a:cubicBezTo>
                  <a:pt x="516823" y="68004"/>
                  <a:pt x="584037" y="526240"/>
                  <a:pt x="584037" y="526240"/>
                </a:cubicBezTo>
                <a:lnTo>
                  <a:pt x="32077" y="526240"/>
                </a:lnTo>
                <a:lnTo>
                  <a:pt x="32077" y="202230"/>
                </a:lnTo>
                <a:cubicBezTo>
                  <a:pt x="77146" y="130895"/>
                  <a:pt x="119336" y="111998"/>
                  <a:pt x="155595" y="119665"/>
                </a:cubicBezTo>
                <a:close/>
                <a:moveTo>
                  <a:pt x="8903" y="0"/>
                </a:moveTo>
                <a:cubicBezTo>
                  <a:pt x="13799" y="0"/>
                  <a:pt x="17805" y="4000"/>
                  <a:pt x="17805" y="8889"/>
                </a:cubicBezTo>
                <a:lnTo>
                  <a:pt x="17805" y="544898"/>
                </a:lnTo>
                <a:lnTo>
                  <a:pt x="589352" y="544898"/>
                </a:lnTo>
                <a:cubicBezTo>
                  <a:pt x="594248" y="544898"/>
                  <a:pt x="598254" y="548898"/>
                  <a:pt x="598254" y="553787"/>
                </a:cubicBezTo>
                <a:cubicBezTo>
                  <a:pt x="598254" y="558676"/>
                  <a:pt x="594248" y="562676"/>
                  <a:pt x="589352" y="562676"/>
                </a:cubicBezTo>
                <a:lnTo>
                  <a:pt x="8903" y="562676"/>
                </a:lnTo>
                <a:cubicBezTo>
                  <a:pt x="4006" y="562676"/>
                  <a:pt x="0" y="558676"/>
                  <a:pt x="0" y="553787"/>
                </a:cubicBezTo>
                <a:lnTo>
                  <a:pt x="0" y="8889"/>
                </a:lnTo>
                <a:cubicBezTo>
                  <a:pt x="0" y="4000"/>
                  <a:pt x="4006" y="0"/>
                  <a:pt x="89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7" name="personal-id-card-of-a-man_47848">
            <a:extLst>
              <a:ext uri="{FF2B5EF4-FFF2-40B4-BE49-F238E27FC236}">
                <a16:creationId xmlns:a16="http://schemas.microsoft.com/office/drawing/2014/main" id="{49281D56-2A34-4376-B903-602EC8EFB476}"/>
              </a:ext>
            </a:extLst>
          </p:cNvPr>
          <p:cNvSpPr>
            <a:spLocks noChangeAspect="1"/>
          </p:cNvSpPr>
          <p:nvPr/>
        </p:nvSpPr>
        <p:spPr bwMode="auto">
          <a:xfrm>
            <a:off x="6468210" y="3537438"/>
            <a:ext cx="423570" cy="324000"/>
          </a:xfrm>
          <a:custGeom>
            <a:avLst/>
            <a:gdLst>
              <a:gd name="connsiteX0" fmla="*/ 361794 w 551492"/>
              <a:gd name="connsiteY0" fmla="*/ 308363 h 421851"/>
              <a:gd name="connsiteX1" fmla="*/ 530845 w 551492"/>
              <a:gd name="connsiteY1" fmla="*/ 308363 h 421851"/>
              <a:gd name="connsiteX2" fmla="*/ 551492 w 551492"/>
              <a:gd name="connsiteY2" fmla="*/ 329044 h 421851"/>
              <a:gd name="connsiteX3" fmla="*/ 551492 w 551492"/>
              <a:gd name="connsiteY3" fmla="*/ 362650 h 421851"/>
              <a:gd name="connsiteX4" fmla="*/ 530845 w 551492"/>
              <a:gd name="connsiteY4" fmla="*/ 383331 h 421851"/>
              <a:gd name="connsiteX5" fmla="*/ 378570 w 551492"/>
              <a:gd name="connsiteY5" fmla="*/ 383331 h 421851"/>
              <a:gd name="connsiteX6" fmla="*/ 378570 w 551492"/>
              <a:gd name="connsiteY6" fmla="*/ 369113 h 421851"/>
              <a:gd name="connsiteX7" fmla="*/ 361794 w 551492"/>
              <a:gd name="connsiteY7" fmla="*/ 308363 h 421851"/>
              <a:gd name="connsiteX8" fmla="*/ 313904 w 551492"/>
              <a:gd name="connsiteY8" fmla="*/ 172924 h 421851"/>
              <a:gd name="connsiteX9" fmla="*/ 530832 w 551492"/>
              <a:gd name="connsiteY9" fmla="*/ 172924 h 421851"/>
              <a:gd name="connsiteX10" fmla="*/ 551492 w 551492"/>
              <a:gd name="connsiteY10" fmla="*/ 193548 h 421851"/>
              <a:gd name="connsiteX11" fmla="*/ 551492 w 551492"/>
              <a:gd name="connsiteY11" fmla="*/ 225772 h 421851"/>
              <a:gd name="connsiteX12" fmla="*/ 530832 w 551492"/>
              <a:gd name="connsiteY12" fmla="*/ 247685 h 421851"/>
              <a:gd name="connsiteX13" fmla="*/ 271293 w 551492"/>
              <a:gd name="connsiteY13" fmla="*/ 247685 h 421851"/>
              <a:gd name="connsiteX14" fmla="*/ 271293 w 551492"/>
              <a:gd name="connsiteY14" fmla="*/ 227061 h 421851"/>
              <a:gd name="connsiteX15" fmla="*/ 272584 w 551492"/>
              <a:gd name="connsiteY15" fmla="*/ 224483 h 421851"/>
              <a:gd name="connsiteX16" fmla="*/ 313904 w 551492"/>
              <a:gd name="connsiteY16" fmla="*/ 172924 h 421851"/>
              <a:gd name="connsiteX17" fmla="*/ 281648 w 551492"/>
              <a:gd name="connsiteY17" fmla="*/ 36241 h 421851"/>
              <a:gd name="connsiteX18" fmla="*/ 530834 w 551492"/>
              <a:gd name="connsiteY18" fmla="*/ 36241 h 421851"/>
              <a:gd name="connsiteX19" fmla="*/ 551492 w 551492"/>
              <a:gd name="connsiteY19" fmla="*/ 58154 h 421851"/>
              <a:gd name="connsiteX20" fmla="*/ 551492 w 551492"/>
              <a:gd name="connsiteY20" fmla="*/ 90378 h 421851"/>
              <a:gd name="connsiteX21" fmla="*/ 530834 w 551492"/>
              <a:gd name="connsiteY21" fmla="*/ 111002 h 421851"/>
              <a:gd name="connsiteX22" fmla="*/ 308761 w 551492"/>
              <a:gd name="connsiteY22" fmla="*/ 111002 h 421851"/>
              <a:gd name="connsiteX23" fmla="*/ 295850 w 551492"/>
              <a:gd name="connsiteY23" fmla="*/ 96823 h 421851"/>
              <a:gd name="connsiteX24" fmla="*/ 281648 w 551492"/>
              <a:gd name="connsiteY24" fmla="*/ 36241 h 421851"/>
              <a:gd name="connsiteX25" fmla="*/ 176987 w 551492"/>
              <a:gd name="connsiteY25" fmla="*/ 0 h 421851"/>
              <a:gd name="connsiteX26" fmla="*/ 271294 w 551492"/>
              <a:gd name="connsiteY26" fmla="*/ 117396 h 421851"/>
              <a:gd name="connsiteX27" fmla="*/ 276461 w 551492"/>
              <a:gd name="connsiteY27" fmla="*/ 117396 h 421851"/>
              <a:gd name="connsiteX28" fmla="*/ 290672 w 551492"/>
              <a:gd name="connsiteY28" fmla="*/ 152228 h 421851"/>
              <a:gd name="connsiteX29" fmla="*/ 262251 w 551492"/>
              <a:gd name="connsiteY29" fmla="*/ 199960 h 421851"/>
              <a:gd name="connsiteX30" fmla="*/ 257083 w 551492"/>
              <a:gd name="connsiteY30" fmla="*/ 197380 h 421851"/>
              <a:gd name="connsiteX31" fmla="*/ 224786 w 551492"/>
              <a:gd name="connsiteY31" fmla="*/ 247692 h 421851"/>
              <a:gd name="connsiteX32" fmla="*/ 219619 w 551492"/>
              <a:gd name="connsiteY32" fmla="*/ 259303 h 421851"/>
              <a:gd name="connsiteX33" fmla="*/ 241581 w 551492"/>
              <a:gd name="connsiteY33" fmla="*/ 279944 h 421851"/>
              <a:gd name="connsiteX34" fmla="*/ 263543 w 551492"/>
              <a:gd name="connsiteY34" fmla="*/ 279944 h 421851"/>
              <a:gd name="connsiteX35" fmla="*/ 352682 w 551492"/>
              <a:gd name="connsiteY35" fmla="*/ 368958 h 421851"/>
              <a:gd name="connsiteX36" fmla="*/ 352682 w 551492"/>
              <a:gd name="connsiteY36" fmla="*/ 393470 h 421851"/>
              <a:gd name="connsiteX37" fmla="*/ 325553 w 551492"/>
              <a:gd name="connsiteY37" fmla="*/ 421851 h 421851"/>
              <a:gd name="connsiteX38" fmla="*/ 28421 w 551492"/>
              <a:gd name="connsiteY38" fmla="*/ 421851 h 421851"/>
              <a:gd name="connsiteX39" fmla="*/ 0 w 551492"/>
              <a:gd name="connsiteY39" fmla="*/ 393470 h 421851"/>
              <a:gd name="connsiteX40" fmla="*/ 0 w 551492"/>
              <a:gd name="connsiteY40" fmla="*/ 368958 h 421851"/>
              <a:gd name="connsiteX41" fmla="*/ 89139 w 551492"/>
              <a:gd name="connsiteY41" fmla="*/ 279944 h 421851"/>
              <a:gd name="connsiteX42" fmla="*/ 112393 w 551492"/>
              <a:gd name="connsiteY42" fmla="*/ 279944 h 421851"/>
              <a:gd name="connsiteX43" fmla="*/ 133063 w 551492"/>
              <a:gd name="connsiteY43" fmla="*/ 259303 h 421851"/>
              <a:gd name="connsiteX44" fmla="*/ 127896 w 551492"/>
              <a:gd name="connsiteY44" fmla="*/ 247692 h 421851"/>
              <a:gd name="connsiteX45" fmla="*/ 95599 w 551492"/>
              <a:gd name="connsiteY45" fmla="*/ 198670 h 421851"/>
              <a:gd name="connsiteX46" fmla="*/ 91723 w 551492"/>
              <a:gd name="connsiteY46" fmla="*/ 199960 h 421851"/>
              <a:gd name="connsiteX47" fmla="*/ 63302 w 551492"/>
              <a:gd name="connsiteY47" fmla="*/ 152228 h 421851"/>
              <a:gd name="connsiteX48" fmla="*/ 78804 w 551492"/>
              <a:gd name="connsiteY48" fmla="*/ 117396 h 421851"/>
              <a:gd name="connsiteX49" fmla="*/ 81388 w 551492"/>
              <a:gd name="connsiteY49" fmla="*/ 117396 h 421851"/>
              <a:gd name="connsiteX50" fmla="*/ 176987 w 551492"/>
              <a:gd name="connsiteY50" fmla="*/ 0 h 421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551492" h="421851">
                <a:moveTo>
                  <a:pt x="361794" y="308363"/>
                </a:moveTo>
                <a:lnTo>
                  <a:pt x="530845" y="308363"/>
                </a:lnTo>
                <a:cubicBezTo>
                  <a:pt x="541168" y="308363"/>
                  <a:pt x="551492" y="317411"/>
                  <a:pt x="551492" y="329044"/>
                </a:cubicBezTo>
                <a:lnTo>
                  <a:pt x="551492" y="362650"/>
                </a:lnTo>
                <a:cubicBezTo>
                  <a:pt x="551492" y="374283"/>
                  <a:pt x="541168" y="383331"/>
                  <a:pt x="530845" y="383331"/>
                </a:cubicBezTo>
                <a:lnTo>
                  <a:pt x="378570" y="383331"/>
                </a:lnTo>
                <a:lnTo>
                  <a:pt x="378570" y="369113"/>
                </a:lnTo>
                <a:cubicBezTo>
                  <a:pt x="378570" y="347140"/>
                  <a:pt x="372118" y="326459"/>
                  <a:pt x="361794" y="308363"/>
                </a:cubicBezTo>
                <a:close/>
                <a:moveTo>
                  <a:pt x="313904" y="172924"/>
                </a:moveTo>
                <a:lnTo>
                  <a:pt x="530832" y="172924"/>
                </a:lnTo>
                <a:cubicBezTo>
                  <a:pt x="541162" y="172924"/>
                  <a:pt x="551492" y="181947"/>
                  <a:pt x="551492" y="193548"/>
                </a:cubicBezTo>
                <a:lnTo>
                  <a:pt x="551492" y="225772"/>
                </a:lnTo>
                <a:cubicBezTo>
                  <a:pt x="551492" y="237373"/>
                  <a:pt x="541162" y="247685"/>
                  <a:pt x="530832" y="247685"/>
                </a:cubicBezTo>
                <a:lnTo>
                  <a:pt x="271293" y="247685"/>
                </a:lnTo>
                <a:lnTo>
                  <a:pt x="271293" y="227061"/>
                </a:lnTo>
                <a:cubicBezTo>
                  <a:pt x="271293" y="225772"/>
                  <a:pt x="272584" y="225772"/>
                  <a:pt x="272584" y="224483"/>
                </a:cubicBezTo>
                <a:cubicBezTo>
                  <a:pt x="293244" y="218038"/>
                  <a:pt x="307448" y="194837"/>
                  <a:pt x="313904" y="172924"/>
                </a:cubicBezTo>
                <a:close/>
                <a:moveTo>
                  <a:pt x="281648" y="36241"/>
                </a:moveTo>
                <a:lnTo>
                  <a:pt x="530834" y="36241"/>
                </a:lnTo>
                <a:cubicBezTo>
                  <a:pt x="541163" y="36241"/>
                  <a:pt x="551492" y="46553"/>
                  <a:pt x="551492" y="58154"/>
                </a:cubicBezTo>
                <a:lnTo>
                  <a:pt x="551492" y="90378"/>
                </a:lnTo>
                <a:cubicBezTo>
                  <a:pt x="551492" y="101979"/>
                  <a:pt x="541163" y="111002"/>
                  <a:pt x="530834" y="111002"/>
                </a:cubicBezTo>
                <a:lnTo>
                  <a:pt x="308761" y="111002"/>
                </a:lnTo>
                <a:cubicBezTo>
                  <a:pt x="304888" y="104557"/>
                  <a:pt x="301015" y="99401"/>
                  <a:pt x="295850" y="96823"/>
                </a:cubicBezTo>
                <a:cubicBezTo>
                  <a:pt x="293268" y="72333"/>
                  <a:pt x="288104" y="52998"/>
                  <a:pt x="281648" y="36241"/>
                </a:cubicBezTo>
                <a:close/>
                <a:moveTo>
                  <a:pt x="176987" y="0"/>
                </a:moveTo>
                <a:cubicBezTo>
                  <a:pt x="257083" y="0"/>
                  <a:pt x="270002" y="64503"/>
                  <a:pt x="271294" y="117396"/>
                </a:cubicBezTo>
                <a:cubicBezTo>
                  <a:pt x="272586" y="117396"/>
                  <a:pt x="273878" y="117396"/>
                  <a:pt x="276461" y="117396"/>
                </a:cubicBezTo>
                <a:cubicBezTo>
                  <a:pt x="289380" y="117396"/>
                  <a:pt x="290672" y="132877"/>
                  <a:pt x="290672" y="152228"/>
                </a:cubicBezTo>
                <a:cubicBezTo>
                  <a:pt x="290672" y="171579"/>
                  <a:pt x="275169" y="199960"/>
                  <a:pt x="262251" y="199960"/>
                </a:cubicBezTo>
                <a:cubicBezTo>
                  <a:pt x="260959" y="199960"/>
                  <a:pt x="258375" y="198670"/>
                  <a:pt x="257083" y="197380"/>
                </a:cubicBezTo>
                <a:cubicBezTo>
                  <a:pt x="249332" y="216731"/>
                  <a:pt x="237705" y="233502"/>
                  <a:pt x="224786" y="247692"/>
                </a:cubicBezTo>
                <a:cubicBezTo>
                  <a:pt x="220911" y="250272"/>
                  <a:pt x="219619" y="254143"/>
                  <a:pt x="219619" y="259303"/>
                </a:cubicBezTo>
                <a:cubicBezTo>
                  <a:pt x="219619" y="270913"/>
                  <a:pt x="228662" y="279944"/>
                  <a:pt x="241581" y="279944"/>
                </a:cubicBezTo>
                <a:lnTo>
                  <a:pt x="263543" y="279944"/>
                </a:lnTo>
                <a:cubicBezTo>
                  <a:pt x="312634" y="279944"/>
                  <a:pt x="352682" y="319936"/>
                  <a:pt x="352682" y="368958"/>
                </a:cubicBezTo>
                <a:lnTo>
                  <a:pt x="352682" y="393470"/>
                </a:lnTo>
                <a:cubicBezTo>
                  <a:pt x="352682" y="408950"/>
                  <a:pt x="341055" y="421851"/>
                  <a:pt x="325553" y="421851"/>
                </a:cubicBezTo>
                <a:lnTo>
                  <a:pt x="28421" y="421851"/>
                </a:lnTo>
                <a:cubicBezTo>
                  <a:pt x="12919" y="421851"/>
                  <a:pt x="0" y="408950"/>
                  <a:pt x="0" y="393470"/>
                </a:cubicBezTo>
                <a:lnTo>
                  <a:pt x="0" y="368958"/>
                </a:lnTo>
                <a:cubicBezTo>
                  <a:pt x="0" y="319936"/>
                  <a:pt x="40048" y="279944"/>
                  <a:pt x="89139" y="279944"/>
                </a:cubicBezTo>
                <a:lnTo>
                  <a:pt x="112393" y="279944"/>
                </a:lnTo>
                <a:cubicBezTo>
                  <a:pt x="124020" y="279944"/>
                  <a:pt x="133063" y="270913"/>
                  <a:pt x="133063" y="259303"/>
                </a:cubicBezTo>
                <a:cubicBezTo>
                  <a:pt x="133063" y="254143"/>
                  <a:pt x="131771" y="250272"/>
                  <a:pt x="127896" y="247692"/>
                </a:cubicBezTo>
                <a:cubicBezTo>
                  <a:pt x="114977" y="234792"/>
                  <a:pt x="104642" y="216731"/>
                  <a:pt x="95599" y="198670"/>
                </a:cubicBezTo>
                <a:cubicBezTo>
                  <a:pt x="94307" y="199960"/>
                  <a:pt x="93015" y="199960"/>
                  <a:pt x="91723" y="199960"/>
                </a:cubicBezTo>
                <a:cubicBezTo>
                  <a:pt x="78804" y="199960"/>
                  <a:pt x="63302" y="171579"/>
                  <a:pt x="63302" y="152228"/>
                </a:cubicBezTo>
                <a:cubicBezTo>
                  <a:pt x="63302" y="132877"/>
                  <a:pt x="65886" y="117396"/>
                  <a:pt x="78804" y="117396"/>
                </a:cubicBezTo>
                <a:cubicBezTo>
                  <a:pt x="80096" y="117396"/>
                  <a:pt x="80096" y="117396"/>
                  <a:pt x="81388" y="117396"/>
                </a:cubicBezTo>
                <a:cubicBezTo>
                  <a:pt x="82680" y="64503"/>
                  <a:pt x="93015" y="0"/>
                  <a:pt x="17698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8" name="businessman-success_66305">
            <a:extLst>
              <a:ext uri="{FF2B5EF4-FFF2-40B4-BE49-F238E27FC236}">
                <a16:creationId xmlns:a16="http://schemas.microsoft.com/office/drawing/2014/main" id="{EC07AFA0-983C-40CC-A3C3-B631995D0B18}"/>
              </a:ext>
            </a:extLst>
          </p:cNvPr>
          <p:cNvSpPr>
            <a:spLocks noChangeAspect="1"/>
          </p:cNvSpPr>
          <p:nvPr/>
        </p:nvSpPr>
        <p:spPr bwMode="auto">
          <a:xfrm>
            <a:off x="10346961" y="3245485"/>
            <a:ext cx="308679" cy="324000"/>
          </a:xfrm>
          <a:custGeom>
            <a:avLst/>
            <a:gdLst>
              <a:gd name="connsiteX0" fmla="*/ 26733 w 550128"/>
              <a:gd name="connsiteY0" fmla="*/ 406999 h 577432"/>
              <a:gd name="connsiteX1" fmla="*/ 105087 w 550128"/>
              <a:gd name="connsiteY1" fmla="*/ 406999 h 577432"/>
              <a:gd name="connsiteX2" fmla="*/ 131820 w 550128"/>
              <a:gd name="connsiteY2" fmla="*/ 432794 h 577432"/>
              <a:gd name="connsiteX3" fmla="*/ 131820 w 550128"/>
              <a:gd name="connsiteY3" fmla="*/ 550715 h 577432"/>
              <a:gd name="connsiteX4" fmla="*/ 105087 w 550128"/>
              <a:gd name="connsiteY4" fmla="*/ 577432 h 577432"/>
              <a:gd name="connsiteX5" fmla="*/ 26733 w 550128"/>
              <a:gd name="connsiteY5" fmla="*/ 577432 h 577432"/>
              <a:gd name="connsiteX6" fmla="*/ 0 w 550128"/>
              <a:gd name="connsiteY6" fmla="*/ 550715 h 577432"/>
              <a:gd name="connsiteX7" fmla="*/ 0 w 550128"/>
              <a:gd name="connsiteY7" fmla="*/ 432794 h 577432"/>
              <a:gd name="connsiteX8" fmla="*/ 26733 w 550128"/>
              <a:gd name="connsiteY8" fmla="*/ 406999 h 577432"/>
              <a:gd name="connsiteX9" fmla="*/ 230484 w 550128"/>
              <a:gd name="connsiteY9" fmla="*/ 314976 h 577432"/>
              <a:gd name="connsiteX10" fmla="*/ 308926 w 550128"/>
              <a:gd name="connsiteY10" fmla="*/ 314976 h 577432"/>
              <a:gd name="connsiteX11" fmla="*/ 335689 w 550128"/>
              <a:gd name="connsiteY11" fmla="*/ 340761 h 577432"/>
              <a:gd name="connsiteX12" fmla="*/ 335689 w 550128"/>
              <a:gd name="connsiteY12" fmla="*/ 550726 h 577432"/>
              <a:gd name="connsiteX13" fmla="*/ 308926 w 550128"/>
              <a:gd name="connsiteY13" fmla="*/ 577432 h 577432"/>
              <a:gd name="connsiteX14" fmla="*/ 230484 w 550128"/>
              <a:gd name="connsiteY14" fmla="*/ 577432 h 577432"/>
              <a:gd name="connsiteX15" fmla="*/ 203721 w 550128"/>
              <a:gd name="connsiteY15" fmla="*/ 550726 h 577432"/>
              <a:gd name="connsiteX16" fmla="*/ 203721 w 550128"/>
              <a:gd name="connsiteY16" fmla="*/ 340761 h 577432"/>
              <a:gd name="connsiteX17" fmla="*/ 230484 w 550128"/>
              <a:gd name="connsiteY17" fmla="*/ 314976 h 577432"/>
              <a:gd name="connsiteX18" fmla="*/ 434354 w 550128"/>
              <a:gd name="connsiteY18" fmla="*/ 209935 h 577432"/>
              <a:gd name="connsiteX19" fmla="*/ 512796 w 550128"/>
              <a:gd name="connsiteY19" fmla="*/ 209935 h 577432"/>
              <a:gd name="connsiteX20" fmla="*/ 539559 w 550128"/>
              <a:gd name="connsiteY20" fmla="*/ 235724 h 577432"/>
              <a:gd name="connsiteX21" fmla="*/ 539559 w 550128"/>
              <a:gd name="connsiteY21" fmla="*/ 550722 h 577432"/>
              <a:gd name="connsiteX22" fmla="*/ 512796 w 550128"/>
              <a:gd name="connsiteY22" fmla="*/ 577432 h 577432"/>
              <a:gd name="connsiteX23" fmla="*/ 434354 w 550128"/>
              <a:gd name="connsiteY23" fmla="*/ 577432 h 577432"/>
              <a:gd name="connsiteX24" fmla="*/ 407591 w 550128"/>
              <a:gd name="connsiteY24" fmla="*/ 550722 h 577432"/>
              <a:gd name="connsiteX25" fmla="*/ 407591 w 550128"/>
              <a:gd name="connsiteY25" fmla="*/ 235724 h 577432"/>
              <a:gd name="connsiteX26" fmla="*/ 434354 w 550128"/>
              <a:gd name="connsiteY26" fmla="*/ 209935 h 577432"/>
              <a:gd name="connsiteX27" fmla="*/ 414061 w 550128"/>
              <a:gd name="connsiteY27" fmla="*/ 10159 h 577432"/>
              <a:gd name="connsiteX28" fmla="*/ 456505 w 550128"/>
              <a:gd name="connsiteY28" fmla="*/ 42387 h 577432"/>
              <a:gd name="connsiteX29" fmla="*/ 463886 w 550128"/>
              <a:gd name="connsiteY29" fmla="*/ 42387 h 577432"/>
              <a:gd name="connsiteX30" fmla="*/ 471268 w 550128"/>
              <a:gd name="connsiteY30" fmla="*/ 46070 h 577432"/>
              <a:gd name="connsiteX31" fmla="*/ 465732 w 550128"/>
              <a:gd name="connsiteY31" fmla="*/ 81981 h 577432"/>
              <a:gd name="connsiteX32" fmla="*/ 473113 w 550128"/>
              <a:gd name="connsiteY32" fmla="*/ 88427 h 577432"/>
              <a:gd name="connsiteX33" fmla="*/ 481417 w 550128"/>
              <a:gd name="connsiteY33" fmla="*/ 81981 h 577432"/>
              <a:gd name="connsiteX34" fmla="*/ 475881 w 550128"/>
              <a:gd name="connsiteY34" fmla="*/ 46070 h 577432"/>
              <a:gd name="connsiteX35" fmla="*/ 483263 w 550128"/>
              <a:gd name="connsiteY35" fmla="*/ 42387 h 577432"/>
              <a:gd name="connsiteX36" fmla="*/ 489722 w 550128"/>
              <a:gd name="connsiteY36" fmla="*/ 42387 h 577432"/>
              <a:gd name="connsiteX37" fmla="*/ 533088 w 550128"/>
              <a:gd name="connsiteY37" fmla="*/ 10159 h 577432"/>
              <a:gd name="connsiteX38" fmla="*/ 547851 w 550128"/>
              <a:gd name="connsiteY38" fmla="*/ 12922 h 577432"/>
              <a:gd name="connsiteX39" fmla="*/ 546006 w 550128"/>
              <a:gd name="connsiteY39" fmla="*/ 27655 h 577432"/>
              <a:gd name="connsiteX40" fmla="*/ 499871 w 550128"/>
              <a:gd name="connsiteY40" fmla="*/ 61724 h 577432"/>
              <a:gd name="connsiteX41" fmla="*/ 494335 w 550128"/>
              <a:gd name="connsiteY41" fmla="*/ 63566 h 577432"/>
              <a:gd name="connsiteX42" fmla="*/ 494335 w 550128"/>
              <a:gd name="connsiteY42" fmla="*/ 111447 h 577432"/>
              <a:gd name="connsiteX43" fmla="*/ 513712 w 550128"/>
              <a:gd name="connsiteY43" fmla="*/ 178665 h 577432"/>
              <a:gd name="connsiteX44" fmla="*/ 506330 w 550128"/>
              <a:gd name="connsiteY44" fmla="*/ 192477 h 577432"/>
              <a:gd name="connsiteX45" fmla="*/ 503562 w 550128"/>
              <a:gd name="connsiteY45" fmla="*/ 192477 h 577432"/>
              <a:gd name="connsiteX46" fmla="*/ 493412 w 550128"/>
              <a:gd name="connsiteY46" fmla="*/ 185111 h 577432"/>
              <a:gd name="connsiteX47" fmla="*/ 473113 w 550128"/>
              <a:gd name="connsiteY47" fmla="*/ 116051 h 577432"/>
              <a:gd name="connsiteX48" fmla="*/ 453737 w 550128"/>
              <a:gd name="connsiteY48" fmla="*/ 185111 h 577432"/>
              <a:gd name="connsiteX49" fmla="*/ 443587 w 550128"/>
              <a:gd name="connsiteY49" fmla="*/ 192477 h 577432"/>
              <a:gd name="connsiteX50" fmla="*/ 440819 w 550128"/>
              <a:gd name="connsiteY50" fmla="*/ 192477 h 577432"/>
              <a:gd name="connsiteX51" fmla="*/ 433437 w 550128"/>
              <a:gd name="connsiteY51" fmla="*/ 178665 h 577432"/>
              <a:gd name="connsiteX52" fmla="*/ 452814 w 550128"/>
              <a:gd name="connsiteY52" fmla="*/ 111447 h 577432"/>
              <a:gd name="connsiteX53" fmla="*/ 452814 w 550128"/>
              <a:gd name="connsiteY53" fmla="*/ 63566 h 577432"/>
              <a:gd name="connsiteX54" fmla="*/ 447278 w 550128"/>
              <a:gd name="connsiteY54" fmla="*/ 61724 h 577432"/>
              <a:gd name="connsiteX55" fmla="*/ 401143 w 550128"/>
              <a:gd name="connsiteY55" fmla="*/ 27655 h 577432"/>
              <a:gd name="connsiteX56" fmla="*/ 399298 w 550128"/>
              <a:gd name="connsiteY56" fmla="*/ 12922 h 577432"/>
              <a:gd name="connsiteX57" fmla="*/ 414061 w 550128"/>
              <a:gd name="connsiteY57" fmla="*/ 10159 h 577432"/>
              <a:gd name="connsiteX58" fmla="*/ 473574 w 550128"/>
              <a:gd name="connsiteY58" fmla="*/ 0 h 577432"/>
              <a:gd name="connsiteX59" fmla="*/ 492511 w 550128"/>
              <a:gd name="connsiteY59" fmla="*/ 18863 h 577432"/>
              <a:gd name="connsiteX60" fmla="*/ 473574 w 550128"/>
              <a:gd name="connsiteY60" fmla="*/ 37726 h 577432"/>
              <a:gd name="connsiteX61" fmla="*/ 454637 w 550128"/>
              <a:gd name="connsiteY61" fmla="*/ 18863 h 577432"/>
              <a:gd name="connsiteX62" fmla="*/ 473574 w 550128"/>
              <a:gd name="connsiteY62" fmla="*/ 0 h 57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550128" h="577432">
                <a:moveTo>
                  <a:pt x="26733" y="406999"/>
                </a:moveTo>
                <a:lnTo>
                  <a:pt x="105087" y="406999"/>
                </a:lnTo>
                <a:cubicBezTo>
                  <a:pt x="119836" y="406999"/>
                  <a:pt x="131820" y="418054"/>
                  <a:pt x="131820" y="432794"/>
                </a:cubicBezTo>
                <a:lnTo>
                  <a:pt x="131820" y="550715"/>
                </a:lnTo>
                <a:cubicBezTo>
                  <a:pt x="131820" y="565456"/>
                  <a:pt x="119836" y="577432"/>
                  <a:pt x="105087" y="577432"/>
                </a:cubicBezTo>
                <a:lnTo>
                  <a:pt x="26733" y="577432"/>
                </a:lnTo>
                <a:cubicBezTo>
                  <a:pt x="11984" y="577432"/>
                  <a:pt x="0" y="565456"/>
                  <a:pt x="0" y="550715"/>
                </a:cubicBezTo>
                <a:lnTo>
                  <a:pt x="0" y="432794"/>
                </a:lnTo>
                <a:cubicBezTo>
                  <a:pt x="0" y="418054"/>
                  <a:pt x="11984" y="406999"/>
                  <a:pt x="26733" y="406999"/>
                </a:cubicBezTo>
                <a:close/>
                <a:moveTo>
                  <a:pt x="230484" y="314976"/>
                </a:moveTo>
                <a:lnTo>
                  <a:pt x="308926" y="314976"/>
                </a:lnTo>
                <a:cubicBezTo>
                  <a:pt x="323692" y="314976"/>
                  <a:pt x="335689" y="326948"/>
                  <a:pt x="335689" y="340761"/>
                </a:cubicBezTo>
                <a:lnTo>
                  <a:pt x="335689" y="550726"/>
                </a:lnTo>
                <a:cubicBezTo>
                  <a:pt x="335689" y="565460"/>
                  <a:pt x="323692" y="577432"/>
                  <a:pt x="308926" y="577432"/>
                </a:cubicBezTo>
                <a:lnTo>
                  <a:pt x="230484" y="577432"/>
                </a:lnTo>
                <a:cubicBezTo>
                  <a:pt x="215718" y="577432"/>
                  <a:pt x="203721" y="565460"/>
                  <a:pt x="203721" y="550726"/>
                </a:cubicBezTo>
                <a:lnTo>
                  <a:pt x="203721" y="340761"/>
                </a:lnTo>
                <a:cubicBezTo>
                  <a:pt x="203721" y="326948"/>
                  <a:pt x="215718" y="314976"/>
                  <a:pt x="230484" y="314976"/>
                </a:cubicBezTo>
                <a:close/>
                <a:moveTo>
                  <a:pt x="434354" y="209935"/>
                </a:moveTo>
                <a:lnTo>
                  <a:pt x="512796" y="209935"/>
                </a:lnTo>
                <a:cubicBezTo>
                  <a:pt x="527562" y="209935"/>
                  <a:pt x="539559" y="221909"/>
                  <a:pt x="539559" y="235724"/>
                </a:cubicBezTo>
                <a:lnTo>
                  <a:pt x="539559" y="550722"/>
                </a:lnTo>
                <a:cubicBezTo>
                  <a:pt x="539559" y="565458"/>
                  <a:pt x="527562" y="577432"/>
                  <a:pt x="512796" y="577432"/>
                </a:cubicBezTo>
                <a:lnTo>
                  <a:pt x="434354" y="577432"/>
                </a:lnTo>
                <a:cubicBezTo>
                  <a:pt x="419588" y="577432"/>
                  <a:pt x="407591" y="565458"/>
                  <a:pt x="407591" y="550722"/>
                </a:cubicBezTo>
                <a:lnTo>
                  <a:pt x="407591" y="235724"/>
                </a:lnTo>
                <a:cubicBezTo>
                  <a:pt x="407591" y="221909"/>
                  <a:pt x="419588" y="209935"/>
                  <a:pt x="434354" y="209935"/>
                </a:cubicBezTo>
                <a:close/>
                <a:moveTo>
                  <a:pt x="414061" y="10159"/>
                </a:moveTo>
                <a:lnTo>
                  <a:pt x="456505" y="42387"/>
                </a:lnTo>
                <a:lnTo>
                  <a:pt x="463886" y="42387"/>
                </a:lnTo>
                <a:cubicBezTo>
                  <a:pt x="466654" y="42387"/>
                  <a:pt x="468500" y="44229"/>
                  <a:pt x="471268" y="46070"/>
                </a:cubicBezTo>
                <a:lnTo>
                  <a:pt x="465732" y="81981"/>
                </a:lnTo>
                <a:lnTo>
                  <a:pt x="473113" y="88427"/>
                </a:lnTo>
                <a:lnTo>
                  <a:pt x="481417" y="81981"/>
                </a:lnTo>
                <a:lnTo>
                  <a:pt x="475881" y="46070"/>
                </a:lnTo>
                <a:cubicBezTo>
                  <a:pt x="477727" y="44229"/>
                  <a:pt x="480495" y="42387"/>
                  <a:pt x="483263" y="42387"/>
                </a:cubicBezTo>
                <a:lnTo>
                  <a:pt x="489722" y="42387"/>
                </a:lnTo>
                <a:lnTo>
                  <a:pt x="533088" y="10159"/>
                </a:lnTo>
                <a:cubicBezTo>
                  <a:pt x="537702" y="7397"/>
                  <a:pt x="544161" y="8318"/>
                  <a:pt x="547851" y="12922"/>
                </a:cubicBezTo>
                <a:cubicBezTo>
                  <a:pt x="551542" y="17526"/>
                  <a:pt x="550619" y="23971"/>
                  <a:pt x="546006" y="27655"/>
                </a:cubicBezTo>
                <a:lnTo>
                  <a:pt x="499871" y="61724"/>
                </a:lnTo>
                <a:cubicBezTo>
                  <a:pt x="498026" y="62645"/>
                  <a:pt x="496180" y="63566"/>
                  <a:pt x="494335" y="63566"/>
                </a:cubicBezTo>
                <a:lnTo>
                  <a:pt x="494335" y="111447"/>
                </a:lnTo>
                <a:lnTo>
                  <a:pt x="513712" y="178665"/>
                </a:lnTo>
                <a:cubicBezTo>
                  <a:pt x="514634" y="185111"/>
                  <a:pt x="511866" y="190635"/>
                  <a:pt x="506330" y="192477"/>
                </a:cubicBezTo>
                <a:cubicBezTo>
                  <a:pt x="505407" y="192477"/>
                  <a:pt x="504485" y="192477"/>
                  <a:pt x="503562" y="192477"/>
                </a:cubicBezTo>
                <a:cubicBezTo>
                  <a:pt x="498949" y="192477"/>
                  <a:pt x="494335" y="189715"/>
                  <a:pt x="493412" y="185111"/>
                </a:cubicBezTo>
                <a:lnTo>
                  <a:pt x="473113" y="116051"/>
                </a:lnTo>
                <a:lnTo>
                  <a:pt x="453737" y="185111"/>
                </a:lnTo>
                <a:cubicBezTo>
                  <a:pt x="452814" y="189715"/>
                  <a:pt x="448200" y="192477"/>
                  <a:pt x="443587" y="192477"/>
                </a:cubicBezTo>
                <a:cubicBezTo>
                  <a:pt x="442664" y="192477"/>
                  <a:pt x="441742" y="192477"/>
                  <a:pt x="440819" y="192477"/>
                </a:cubicBezTo>
                <a:cubicBezTo>
                  <a:pt x="435283" y="190635"/>
                  <a:pt x="431592" y="184190"/>
                  <a:pt x="433437" y="178665"/>
                </a:cubicBezTo>
                <a:lnTo>
                  <a:pt x="452814" y="111447"/>
                </a:lnTo>
                <a:lnTo>
                  <a:pt x="452814" y="63566"/>
                </a:lnTo>
                <a:cubicBezTo>
                  <a:pt x="450969" y="63566"/>
                  <a:pt x="449123" y="62645"/>
                  <a:pt x="447278" y="61724"/>
                </a:cubicBezTo>
                <a:lnTo>
                  <a:pt x="401143" y="27655"/>
                </a:lnTo>
                <a:cubicBezTo>
                  <a:pt x="396530" y="23971"/>
                  <a:pt x="395607" y="17526"/>
                  <a:pt x="399298" y="12922"/>
                </a:cubicBezTo>
                <a:cubicBezTo>
                  <a:pt x="402989" y="8318"/>
                  <a:pt x="409447" y="7397"/>
                  <a:pt x="414061" y="10159"/>
                </a:cubicBezTo>
                <a:close/>
                <a:moveTo>
                  <a:pt x="473574" y="0"/>
                </a:moveTo>
                <a:cubicBezTo>
                  <a:pt x="484033" y="0"/>
                  <a:pt x="492511" y="8445"/>
                  <a:pt x="492511" y="18863"/>
                </a:cubicBezTo>
                <a:cubicBezTo>
                  <a:pt x="492511" y="29281"/>
                  <a:pt x="484033" y="37726"/>
                  <a:pt x="473574" y="37726"/>
                </a:cubicBezTo>
                <a:cubicBezTo>
                  <a:pt x="463115" y="37726"/>
                  <a:pt x="454637" y="29281"/>
                  <a:pt x="454637" y="18863"/>
                </a:cubicBezTo>
                <a:cubicBezTo>
                  <a:pt x="454637" y="8445"/>
                  <a:pt x="463115" y="0"/>
                  <a:pt x="47357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9" name="invest_154219">
            <a:extLst>
              <a:ext uri="{FF2B5EF4-FFF2-40B4-BE49-F238E27FC236}">
                <a16:creationId xmlns:a16="http://schemas.microsoft.com/office/drawing/2014/main" id="{D15DC33A-F59A-4D08-8C72-DAC49EA0054B}"/>
              </a:ext>
            </a:extLst>
          </p:cNvPr>
          <p:cNvSpPr>
            <a:spLocks noChangeAspect="1"/>
          </p:cNvSpPr>
          <p:nvPr/>
        </p:nvSpPr>
        <p:spPr bwMode="auto">
          <a:xfrm>
            <a:off x="4276144" y="3245485"/>
            <a:ext cx="327724" cy="324000"/>
          </a:xfrm>
          <a:custGeom>
            <a:avLst/>
            <a:gdLst>
              <a:gd name="connsiteX0" fmla="*/ 323222 w 606580"/>
              <a:gd name="connsiteY0" fmla="*/ 317731 h 599687"/>
              <a:gd name="connsiteX1" fmla="*/ 323222 w 606580"/>
              <a:gd name="connsiteY1" fmla="*/ 392639 h 599687"/>
              <a:gd name="connsiteX2" fmla="*/ 346631 w 606580"/>
              <a:gd name="connsiteY2" fmla="*/ 356955 h 599687"/>
              <a:gd name="connsiteX3" fmla="*/ 323222 w 606580"/>
              <a:gd name="connsiteY3" fmla="*/ 317731 h 599687"/>
              <a:gd name="connsiteX4" fmla="*/ 293571 w 606580"/>
              <a:gd name="connsiteY4" fmla="*/ 202609 h 599687"/>
              <a:gd name="connsiteX5" fmla="*/ 265906 w 606580"/>
              <a:gd name="connsiteY5" fmla="*/ 231354 h 599687"/>
              <a:gd name="connsiteX6" fmla="*/ 293571 w 606580"/>
              <a:gd name="connsiteY6" fmla="*/ 264914 h 599687"/>
              <a:gd name="connsiteX7" fmla="*/ 308610 w 606580"/>
              <a:gd name="connsiteY7" fmla="*/ 140870 h 599687"/>
              <a:gd name="connsiteX8" fmla="*/ 324357 w 606580"/>
              <a:gd name="connsiteY8" fmla="*/ 155172 h 599687"/>
              <a:gd name="connsiteX9" fmla="*/ 324357 w 606580"/>
              <a:gd name="connsiteY9" fmla="*/ 165084 h 599687"/>
              <a:gd name="connsiteX10" fmla="*/ 377985 w 606580"/>
              <a:gd name="connsiteY10" fmla="*/ 193546 h 599687"/>
              <a:gd name="connsiteX11" fmla="*/ 360251 w 606580"/>
              <a:gd name="connsiteY11" fmla="*/ 214220 h 599687"/>
              <a:gd name="connsiteX12" fmla="*/ 348334 w 606580"/>
              <a:gd name="connsiteY12" fmla="*/ 210255 h 599687"/>
              <a:gd name="connsiteX13" fmla="*/ 324357 w 606580"/>
              <a:gd name="connsiteY13" fmla="*/ 201901 h 599687"/>
              <a:gd name="connsiteX14" fmla="*/ 324357 w 606580"/>
              <a:gd name="connsiteY14" fmla="*/ 275817 h 599687"/>
              <a:gd name="connsiteX15" fmla="*/ 384369 w 606580"/>
              <a:gd name="connsiteY15" fmla="*/ 354831 h 599687"/>
              <a:gd name="connsiteX16" fmla="*/ 324357 w 606580"/>
              <a:gd name="connsiteY16" fmla="*/ 430447 h 599687"/>
              <a:gd name="connsiteX17" fmla="*/ 324357 w 606580"/>
              <a:gd name="connsiteY17" fmla="*/ 444465 h 599687"/>
              <a:gd name="connsiteX18" fmla="*/ 308610 w 606580"/>
              <a:gd name="connsiteY18" fmla="*/ 458767 h 599687"/>
              <a:gd name="connsiteX19" fmla="*/ 292862 w 606580"/>
              <a:gd name="connsiteY19" fmla="*/ 444465 h 599687"/>
              <a:gd name="connsiteX20" fmla="*/ 292862 w 606580"/>
              <a:gd name="connsiteY20" fmla="*/ 432429 h 599687"/>
              <a:gd name="connsiteX21" fmla="*/ 222210 w 606580"/>
              <a:gd name="connsiteY21" fmla="*/ 386975 h 599687"/>
              <a:gd name="connsiteX22" fmla="*/ 240369 w 606580"/>
              <a:gd name="connsiteY22" fmla="*/ 366442 h 599687"/>
              <a:gd name="connsiteX23" fmla="*/ 254557 w 606580"/>
              <a:gd name="connsiteY23" fmla="*/ 375080 h 599687"/>
              <a:gd name="connsiteX24" fmla="*/ 292862 w 606580"/>
              <a:gd name="connsiteY24" fmla="*/ 394763 h 599687"/>
              <a:gd name="connsiteX25" fmla="*/ 292862 w 606580"/>
              <a:gd name="connsiteY25" fmla="*/ 305553 h 599687"/>
              <a:gd name="connsiteX26" fmla="*/ 228594 w 606580"/>
              <a:gd name="connsiteY26" fmla="*/ 233478 h 599687"/>
              <a:gd name="connsiteX27" fmla="*/ 292862 w 606580"/>
              <a:gd name="connsiteY27" fmla="*/ 165934 h 599687"/>
              <a:gd name="connsiteX28" fmla="*/ 292862 w 606580"/>
              <a:gd name="connsiteY28" fmla="*/ 155172 h 599687"/>
              <a:gd name="connsiteX29" fmla="*/ 308610 w 606580"/>
              <a:gd name="connsiteY29" fmla="*/ 140870 h 599687"/>
              <a:gd name="connsiteX30" fmla="*/ 402915 w 606580"/>
              <a:gd name="connsiteY30" fmla="*/ 21794 h 599687"/>
              <a:gd name="connsiteX31" fmla="*/ 424599 w 606580"/>
              <a:gd name="connsiteY31" fmla="*/ 22201 h 599687"/>
              <a:gd name="connsiteX32" fmla="*/ 606580 w 606580"/>
              <a:gd name="connsiteY32" fmla="*/ 299898 h 599687"/>
              <a:gd name="connsiteX33" fmla="*/ 490413 w 606580"/>
              <a:gd name="connsiteY33" fmla="*/ 538228 h 599687"/>
              <a:gd name="connsiteX34" fmla="*/ 517221 w 606580"/>
              <a:gd name="connsiteY34" fmla="*/ 543609 h 599687"/>
              <a:gd name="connsiteX35" fmla="*/ 539348 w 606580"/>
              <a:gd name="connsiteY35" fmla="*/ 576888 h 599687"/>
              <a:gd name="connsiteX36" fmla="*/ 511547 w 606580"/>
              <a:gd name="connsiteY36" fmla="*/ 599687 h 599687"/>
              <a:gd name="connsiteX37" fmla="*/ 506015 w 606580"/>
              <a:gd name="connsiteY37" fmla="*/ 599121 h 599687"/>
              <a:gd name="connsiteX38" fmla="*/ 407578 w 606580"/>
              <a:gd name="connsiteY38" fmla="*/ 579295 h 599687"/>
              <a:gd name="connsiteX39" fmla="*/ 407436 w 606580"/>
              <a:gd name="connsiteY39" fmla="*/ 579295 h 599687"/>
              <a:gd name="connsiteX40" fmla="*/ 405025 w 606580"/>
              <a:gd name="connsiteY40" fmla="*/ 578587 h 599687"/>
              <a:gd name="connsiteX41" fmla="*/ 404599 w 606580"/>
              <a:gd name="connsiteY41" fmla="*/ 578445 h 599687"/>
              <a:gd name="connsiteX42" fmla="*/ 402614 w 606580"/>
              <a:gd name="connsiteY42" fmla="*/ 577737 h 599687"/>
              <a:gd name="connsiteX43" fmla="*/ 402046 w 606580"/>
              <a:gd name="connsiteY43" fmla="*/ 577454 h 599687"/>
              <a:gd name="connsiteX44" fmla="*/ 400061 w 606580"/>
              <a:gd name="connsiteY44" fmla="*/ 576463 h 599687"/>
              <a:gd name="connsiteX45" fmla="*/ 399777 w 606580"/>
              <a:gd name="connsiteY45" fmla="*/ 576463 h 599687"/>
              <a:gd name="connsiteX46" fmla="*/ 397649 w 606580"/>
              <a:gd name="connsiteY46" fmla="*/ 575047 h 599687"/>
              <a:gd name="connsiteX47" fmla="*/ 397224 w 606580"/>
              <a:gd name="connsiteY47" fmla="*/ 574764 h 599687"/>
              <a:gd name="connsiteX48" fmla="*/ 395380 w 606580"/>
              <a:gd name="connsiteY48" fmla="*/ 573489 h 599687"/>
              <a:gd name="connsiteX49" fmla="*/ 395096 w 606580"/>
              <a:gd name="connsiteY49" fmla="*/ 573206 h 599687"/>
              <a:gd name="connsiteX50" fmla="*/ 391408 w 606580"/>
              <a:gd name="connsiteY50" fmla="*/ 569524 h 599687"/>
              <a:gd name="connsiteX51" fmla="*/ 391125 w 606580"/>
              <a:gd name="connsiteY51" fmla="*/ 569241 h 599687"/>
              <a:gd name="connsiteX52" fmla="*/ 389848 w 606580"/>
              <a:gd name="connsiteY52" fmla="*/ 567400 h 599687"/>
              <a:gd name="connsiteX53" fmla="*/ 389564 w 606580"/>
              <a:gd name="connsiteY53" fmla="*/ 567117 h 599687"/>
              <a:gd name="connsiteX54" fmla="*/ 389564 w 606580"/>
              <a:gd name="connsiteY54" fmla="*/ 566975 h 599687"/>
              <a:gd name="connsiteX55" fmla="*/ 388146 w 606580"/>
              <a:gd name="connsiteY55" fmla="*/ 564709 h 599687"/>
              <a:gd name="connsiteX56" fmla="*/ 387295 w 606580"/>
              <a:gd name="connsiteY56" fmla="*/ 562868 h 599687"/>
              <a:gd name="connsiteX57" fmla="*/ 387153 w 606580"/>
              <a:gd name="connsiteY57" fmla="*/ 562585 h 599687"/>
              <a:gd name="connsiteX58" fmla="*/ 386586 w 606580"/>
              <a:gd name="connsiteY58" fmla="*/ 561169 h 599687"/>
              <a:gd name="connsiteX59" fmla="*/ 386160 w 606580"/>
              <a:gd name="connsiteY59" fmla="*/ 559895 h 599687"/>
              <a:gd name="connsiteX60" fmla="*/ 385877 w 606580"/>
              <a:gd name="connsiteY60" fmla="*/ 558620 h 599687"/>
              <a:gd name="connsiteX61" fmla="*/ 385451 w 606580"/>
              <a:gd name="connsiteY61" fmla="*/ 557062 h 599687"/>
              <a:gd name="connsiteX62" fmla="*/ 385309 w 606580"/>
              <a:gd name="connsiteY62" fmla="*/ 556213 h 599687"/>
              <a:gd name="connsiteX63" fmla="*/ 385025 w 606580"/>
              <a:gd name="connsiteY63" fmla="*/ 554372 h 599687"/>
              <a:gd name="connsiteX64" fmla="*/ 385025 w 606580"/>
              <a:gd name="connsiteY64" fmla="*/ 553664 h 599687"/>
              <a:gd name="connsiteX65" fmla="*/ 384884 w 606580"/>
              <a:gd name="connsiteY65" fmla="*/ 551540 h 599687"/>
              <a:gd name="connsiteX66" fmla="*/ 384884 w 606580"/>
              <a:gd name="connsiteY66" fmla="*/ 550831 h 599687"/>
              <a:gd name="connsiteX67" fmla="*/ 385025 w 606580"/>
              <a:gd name="connsiteY67" fmla="*/ 548849 h 599687"/>
              <a:gd name="connsiteX68" fmla="*/ 385167 w 606580"/>
              <a:gd name="connsiteY68" fmla="*/ 547999 h 599687"/>
              <a:gd name="connsiteX69" fmla="*/ 385451 w 606580"/>
              <a:gd name="connsiteY69" fmla="*/ 546158 h 599687"/>
              <a:gd name="connsiteX70" fmla="*/ 385451 w 606580"/>
              <a:gd name="connsiteY70" fmla="*/ 545875 h 599687"/>
              <a:gd name="connsiteX71" fmla="*/ 405309 w 606580"/>
              <a:gd name="connsiteY71" fmla="*/ 447739 h 599687"/>
              <a:gd name="connsiteX72" fmla="*/ 438783 w 606580"/>
              <a:gd name="connsiteY72" fmla="*/ 425648 h 599687"/>
              <a:gd name="connsiteX73" fmla="*/ 460910 w 606580"/>
              <a:gd name="connsiteY73" fmla="*/ 458927 h 599687"/>
              <a:gd name="connsiteX74" fmla="*/ 453676 w 606580"/>
              <a:gd name="connsiteY74" fmla="*/ 495037 h 599687"/>
              <a:gd name="connsiteX75" fmla="*/ 549844 w 606580"/>
              <a:gd name="connsiteY75" fmla="*/ 299898 h 599687"/>
              <a:gd name="connsiteX76" fmla="*/ 401904 w 606580"/>
              <a:gd name="connsiteY76" fmla="*/ 74172 h 599687"/>
              <a:gd name="connsiteX77" fmla="*/ 387295 w 606580"/>
              <a:gd name="connsiteY77" fmla="*/ 36787 h 599687"/>
              <a:gd name="connsiteX78" fmla="*/ 402915 w 606580"/>
              <a:gd name="connsiteY78" fmla="*/ 21794 h 599687"/>
              <a:gd name="connsiteX79" fmla="*/ 100707 w 606580"/>
              <a:gd name="connsiteY79" fmla="*/ 526 h 599687"/>
              <a:gd name="connsiteX80" fmla="*/ 199002 w 606580"/>
              <a:gd name="connsiteY80" fmla="*/ 20351 h 599687"/>
              <a:gd name="connsiteX81" fmla="*/ 199711 w 606580"/>
              <a:gd name="connsiteY81" fmla="*/ 20635 h 599687"/>
              <a:gd name="connsiteX82" fmla="*/ 201413 w 606580"/>
              <a:gd name="connsiteY82" fmla="*/ 21059 h 599687"/>
              <a:gd name="connsiteX83" fmla="*/ 202690 w 606580"/>
              <a:gd name="connsiteY83" fmla="*/ 21484 h 599687"/>
              <a:gd name="connsiteX84" fmla="*/ 203966 w 606580"/>
              <a:gd name="connsiteY84" fmla="*/ 21909 h 599687"/>
              <a:gd name="connsiteX85" fmla="*/ 205385 w 606580"/>
              <a:gd name="connsiteY85" fmla="*/ 22617 h 599687"/>
              <a:gd name="connsiteX86" fmla="*/ 206519 w 606580"/>
              <a:gd name="connsiteY86" fmla="*/ 23042 h 599687"/>
              <a:gd name="connsiteX87" fmla="*/ 207938 w 606580"/>
              <a:gd name="connsiteY87" fmla="*/ 23892 h 599687"/>
              <a:gd name="connsiteX88" fmla="*/ 208931 w 606580"/>
              <a:gd name="connsiteY88" fmla="*/ 24458 h 599687"/>
              <a:gd name="connsiteX89" fmla="*/ 210065 w 606580"/>
              <a:gd name="connsiteY89" fmla="*/ 25308 h 599687"/>
              <a:gd name="connsiteX90" fmla="*/ 211200 w 606580"/>
              <a:gd name="connsiteY90" fmla="*/ 26157 h 599687"/>
              <a:gd name="connsiteX91" fmla="*/ 212193 w 606580"/>
              <a:gd name="connsiteY91" fmla="*/ 27007 h 599687"/>
              <a:gd name="connsiteX92" fmla="*/ 213186 w 606580"/>
              <a:gd name="connsiteY92" fmla="*/ 27998 h 599687"/>
              <a:gd name="connsiteX93" fmla="*/ 214037 w 606580"/>
              <a:gd name="connsiteY93" fmla="*/ 28848 h 599687"/>
              <a:gd name="connsiteX94" fmla="*/ 215172 w 606580"/>
              <a:gd name="connsiteY94" fmla="*/ 29981 h 599687"/>
              <a:gd name="connsiteX95" fmla="*/ 215881 w 606580"/>
              <a:gd name="connsiteY95" fmla="*/ 30972 h 599687"/>
              <a:gd name="connsiteX96" fmla="*/ 216732 w 606580"/>
              <a:gd name="connsiteY96" fmla="*/ 32247 h 599687"/>
              <a:gd name="connsiteX97" fmla="*/ 217441 w 606580"/>
              <a:gd name="connsiteY97" fmla="*/ 33380 h 599687"/>
              <a:gd name="connsiteX98" fmla="*/ 218150 w 606580"/>
              <a:gd name="connsiteY98" fmla="*/ 34513 h 599687"/>
              <a:gd name="connsiteX99" fmla="*/ 219001 w 606580"/>
              <a:gd name="connsiteY99" fmla="*/ 36070 h 599687"/>
              <a:gd name="connsiteX100" fmla="*/ 219285 w 606580"/>
              <a:gd name="connsiteY100" fmla="*/ 36778 h 599687"/>
              <a:gd name="connsiteX101" fmla="*/ 219427 w 606580"/>
              <a:gd name="connsiteY101" fmla="*/ 37062 h 599687"/>
              <a:gd name="connsiteX102" fmla="*/ 220136 w 606580"/>
              <a:gd name="connsiteY102" fmla="*/ 38903 h 599687"/>
              <a:gd name="connsiteX103" fmla="*/ 220420 w 606580"/>
              <a:gd name="connsiteY103" fmla="*/ 39611 h 599687"/>
              <a:gd name="connsiteX104" fmla="*/ 220845 w 606580"/>
              <a:gd name="connsiteY104" fmla="*/ 41452 h 599687"/>
              <a:gd name="connsiteX105" fmla="*/ 221129 w 606580"/>
              <a:gd name="connsiteY105" fmla="*/ 42443 h 599687"/>
              <a:gd name="connsiteX106" fmla="*/ 221413 w 606580"/>
              <a:gd name="connsiteY106" fmla="*/ 44001 h 599687"/>
              <a:gd name="connsiteX107" fmla="*/ 221554 w 606580"/>
              <a:gd name="connsiteY107" fmla="*/ 45133 h 599687"/>
              <a:gd name="connsiteX108" fmla="*/ 221696 w 606580"/>
              <a:gd name="connsiteY108" fmla="*/ 46408 h 599687"/>
              <a:gd name="connsiteX109" fmla="*/ 221696 w 606580"/>
              <a:gd name="connsiteY109" fmla="*/ 47966 h 599687"/>
              <a:gd name="connsiteX110" fmla="*/ 221696 w 606580"/>
              <a:gd name="connsiteY110" fmla="*/ 48957 h 599687"/>
              <a:gd name="connsiteX111" fmla="*/ 221554 w 606580"/>
              <a:gd name="connsiteY111" fmla="*/ 50798 h 599687"/>
              <a:gd name="connsiteX112" fmla="*/ 221413 w 606580"/>
              <a:gd name="connsiteY112" fmla="*/ 51648 h 599687"/>
              <a:gd name="connsiteX113" fmla="*/ 221129 w 606580"/>
              <a:gd name="connsiteY113" fmla="*/ 53488 h 599687"/>
              <a:gd name="connsiteX114" fmla="*/ 221129 w 606580"/>
              <a:gd name="connsiteY114" fmla="*/ 53772 h 599687"/>
              <a:gd name="connsiteX115" fmla="*/ 201271 w 606580"/>
              <a:gd name="connsiteY115" fmla="*/ 151908 h 599687"/>
              <a:gd name="connsiteX116" fmla="*/ 173471 w 606580"/>
              <a:gd name="connsiteY116" fmla="*/ 174708 h 599687"/>
              <a:gd name="connsiteX117" fmla="*/ 167939 w 606580"/>
              <a:gd name="connsiteY117" fmla="*/ 174141 h 599687"/>
              <a:gd name="connsiteX118" fmla="*/ 145670 w 606580"/>
              <a:gd name="connsiteY118" fmla="*/ 140721 h 599687"/>
              <a:gd name="connsiteX119" fmla="*/ 153046 w 606580"/>
              <a:gd name="connsiteY119" fmla="*/ 104610 h 599687"/>
              <a:gd name="connsiteX120" fmla="*/ 56736 w 606580"/>
              <a:gd name="connsiteY120" fmla="*/ 299892 h 599687"/>
              <a:gd name="connsiteX121" fmla="*/ 204675 w 606580"/>
              <a:gd name="connsiteY121" fmla="*/ 525621 h 599687"/>
              <a:gd name="connsiteX122" fmla="*/ 219285 w 606580"/>
              <a:gd name="connsiteY122" fmla="*/ 562865 h 599687"/>
              <a:gd name="connsiteX123" fmla="*/ 193328 w 606580"/>
              <a:gd name="connsiteY123" fmla="*/ 579858 h 599687"/>
              <a:gd name="connsiteX124" fmla="*/ 181981 w 606580"/>
              <a:gd name="connsiteY124" fmla="*/ 577451 h 599687"/>
              <a:gd name="connsiteX125" fmla="*/ 0 w 606580"/>
              <a:gd name="connsiteY125" fmla="*/ 299892 h 599687"/>
              <a:gd name="connsiteX126" fmla="*/ 116167 w 606580"/>
              <a:gd name="connsiteY126" fmla="*/ 61419 h 599687"/>
              <a:gd name="connsiteX127" fmla="*/ 89359 w 606580"/>
              <a:gd name="connsiteY127" fmla="*/ 56037 h 599687"/>
              <a:gd name="connsiteX128" fmla="*/ 67232 w 606580"/>
              <a:gd name="connsiteY128" fmla="*/ 22759 h 599687"/>
              <a:gd name="connsiteX129" fmla="*/ 100707 w 606580"/>
              <a:gd name="connsiteY129" fmla="*/ 526 h 599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</a:cxnLst>
            <a:rect l="l" t="t" r="r" b="b"/>
            <a:pathLst>
              <a:path w="606580" h="599687">
                <a:moveTo>
                  <a:pt x="323222" y="317731"/>
                </a:moveTo>
                <a:lnTo>
                  <a:pt x="323222" y="392639"/>
                </a:lnTo>
                <a:cubicBezTo>
                  <a:pt x="338970" y="387541"/>
                  <a:pt x="346631" y="375788"/>
                  <a:pt x="346631" y="356955"/>
                </a:cubicBezTo>
                <a:cubicBezTo>
                  <a:pt x="346631" y="336281"/>
                  <a:pt x="338261" y="325803"/>
                  <a:pt x="323222" y="317731"/>
                </a:cubicBezTo>
                <a:close/>
                <a:moveTo>
                  <a:pt x="293571" y="202609"/>
                </a:moveTo>
                <a:cubicBezTo>
                  <a:pt x="275270" y="206007"/>
                  <a:pt x="265906" y="215636"/>
                  <a:pt x="265906" y="231354"/>
                </a:cubicBezTo>
                <a:cubicBezTo>
                  <a:pt x="265906" y="250045"/>
                  <a:pt x="276972" y="258258"/>
                  <a:pt x="293571" y="264914"/>
                </a:cubicBezTo>
                <a:close/>
                <a:moveTo>
                  <a:pt x="308610" y="140870"/>
                </a:moveTo>
                <a:cubicBezTo>
                  <a:pt x="315987" y="140870"/>
                  <a:pt x="324357" y="146817"/>
                  <a:pt x="324357" y="155172"/>
                </a:cubicBezTo>
                <a:lnTo>
                  <a:pt x="324357" y="165084"/>
                </a:lnTo>
                <a:cubicBezTo>
                  <a:pt x="348192" y="167208"/>
                  <a:pt x="377985" y="175987"/>
                  <a:pt x="377985" y="193546"/>
                </a:cubicBezTo>
                <a:cubicBezTo>
                  <a:pt x="377985" y="202184"/>
                  <a:pt x="371317" y="214220"/>
                  <a:pt x="360251" y="214220"/>
                </a:cubicBezTo>
                <a:cubicBezTo>
                  <a:pt x="356278" y="214220"/>
                  <a:pt x="352732" y="212379"/>
                  <a:pt x="348334" y="210255"/>
                </a:cubicBezTo>
                <a:cubicBezTo>
                  <a:pt x="342801" y="207281"/>
                  <a:pt x="335423" y="203600"/>
                  <a:pt x="324357" y="201901"/>
                </a:cubicBezTo>
                <a:lnTo>
                  <a:pt x="324357" y="275817"/>
                </a:lnTo>
                <a:cubicBezTo>
                  <a:pt x="347766" y="284596"/>
                  <a:pt x="384369" y="301447"/>
                  <a:pt x="384369" y="354831"/>
                </a:cubicBezTo>
                <a:cubicBezTo>
                  <a:pt x="384369" y="395754"/>
                  <a:pt x="362663" y="423083"/>
                  <a:pt x="324357" y="430447"/>
                </a:cubicBezTo>
                <a:lnTo>
                  <a:pt x="324357" y="444465"/>
                </a:lnTo>
                <a:cubicBezTo>
                  <a:pt x="324357" y="452820"/>
                  <a:pt x="315987" y="458767"/>
                  <a:pt x="308610" y="458767"/>
                </a:cubicBezTo>
                <a:cubicBezTo>
                  <a:pt x="299955" y="458767"/>
                  <a:pt x="292862" y="452395"/>
                  <a:pt x="292862" y="444465"/>
                </a:cubicBezTo>
                <a:lnTo>
                  <a:pt x="292862" y="432429"/>
                </a:lnTo>
                <a:cubicBezTo>
                  <a:pt x="249449" y="429455"/>
                  <a:pt x="222210" y="404392"/>
                  <a:pt x="222210" y="386975"/>
                </a:cubicBezTo>
                <a:cubicBezTo>
                  <a:pt x="222210" y="377629"/>
                  <a:pt x="230297" y="366442"/>
                  <a:pt x="240369" y="366442"/>
                </a:cubicBezTo>
                <a:cubicBezTo>
                  <a:pt x="246186" y="366442"/>
                  <a:pt x="250017" y="370407"/>
                  <a:pt x="254557" y="375080"/>
                </a:cubicBezTo>
                <a:cubicBezTo>
                  <a:pt x="261366" y="382019"/>
                  <a:pt x="271156" y="392356"/>
                  <a:pt x="292862" y="394763"/>
                </a:cubicBezTo>
                <a:lnTo>
                  <a:pt x="292862" y="305553"/>
                </a:lnTo>
                <a:cubicBezTo>
                  <a:pt x="263494" y="295216"/>
                  <a:pt x="228594" y="281339"/>
                  <a:pt x="228594" y="233478"/>
                </a:cubicBezTo>
                <a:cubicBezTo>
                  <a:pt x="228594" y="195387"/>
                  <a:pt x="251861" y="171031"/>
                  <a:pt x="292862" y="165934"/>
                </a:cubicBezTo>
                <a:lnTo>
                  <a:pt x="292862" y="155172"/>
                </a:lnTo>
                <a:cubicBezTo>
                  <a:pt x="292862" y="147384"/>
                  <a:pt x="299955" y="140870"/>
                  <a:pt x="308610" y="140870"/>
                </a:cubicBezTo>
                <a:close/>
                <a:moveTo>
                  <a:pt x="402915" y="21794"/>
                </a:moveTo>
                <a:cubicBezTo>
                  <a:pt x="409670" y="19156"/>
                  <a:pt x="417436" y="19086"/>
                  <a:pt x="424599" y="22201"/>
                </a:cubicBezTo>
                <a:cubicBezTo>
                  <a:pt x="535093" y="70490"/>
                  <a:pt x="606580" y="179388"/>
                  <a:pt x="606580" y="299898"/>
                </a:cubicBezTo>
                <a:cubicBezTo>
                  <a:pt x="606580" y="394211"/>
                  <a:pt x="562751" y="481584"/>
                  <a:pt x="490413" y="538228"/>
                </a:cubicBezTo>
                <a:lnTo>
                  <a:pt x="517221" y="543609"/>
                </a:lnTo>
                <a:cubicBezTo>
                  <a:pt x="532539" y="546725"/>
                  <a:pt x="542468" y="561594"/>
                  <a:pt x="539348" y="576888"/>
                </a:cubicBezTo>
                <a:cubicBezTo>
                  <a:pt x="536653" y="590341"/>
                  <a:pt x="524880" y="599687"/>
                  <a:pt x="511547" y="599687"/>
                </a:cubicBezTo>
                <a:cubicBezTo>
                  <a:pt x="509703" y="599687"/>
                  <a:pt x="507859" y="599404"/>
                  <a:pt x="506015" y="599121"/>
                </a:cubicBezTo>
                <a:lnTo>
                  <a:pt x="407578" y="579295"/>
                </a:lnTo>
                <a:cubicBezTo>
                  <a:pt x="407578" y="579295"/>
                  <a:pt x="407578" y="579295"/>
                  <a:pt x="407436" y="579295"/>
                </a:cubicBezTo>
                <a:cubicBezTo>
                  <a:pt x="406727" y="579012"/>
                  <a:pt x="405876" y="578870"/>
                  <a:pt x="405025" y="578587"/>
                </a:cubicBezTo>
                <a:cubicBezTo>
                  <a:pt x="404883" y="578587"/>
                  <a:pt x="404741" y="578445"/>
                  <a:pt x="404599" y="578445"/>
                </a:cubicBezTo>
                <a:cubicBezTo>
                  <a:pt x="403890" y="578304"/>
                  <a:pt x="403323" y="578021"/>
                  <a:pt x="402614" y="577737"/>
                </a:cubicBezTo>
                <a:cubicBezTo>
                  <a:pt x="402472" y="577737"/>
                  <a:pt x="402188" y="577596"/>
                  <a:pt x="402046" y="577454"/>
                </a:cubicBezTo>
                <a:cubicBezTo>
                  <a:pt x="401337" y="577171"/>
                  <a:pt x="400628" y="576888"/>
                  <a:pt x="400061" y="576463"/>
                </a:cubicBezTo>
                <a:cubicBezTo>
                  <a:pt x="399919" y="576463"/>
                  <a:pt x="399777" y="576463"/>
                  <a:pt x="399777" y="576463"/>
                </a:cubicBezTo>
                <a:cubicBezTo>
                  <a:pt x="399068" y="576038"/>
                  <a:pt x="398358" y="575613"/>
                  <a:pt x="397649" y="575047"/>
                </a:cubicBezTo>
                <a:cubicBezTo>
                  <a:pt x="397507" y="575047"/>
                  <a:pt x="397366" y="574905"/>
                  <a:pt x="397224" y="574764"/>
                </a:cubicBezTo>
                <a:cubicBezTo>
                  <a:pt x="396515" y="574480"/>
                  <a:pt x="395947" y="573914"/>
                  <a:pt x="395380" y="573489"/>
                </a:cubicBezTo>
                <a:cubicBezTo>
                  <a:pt x="395380" y="573489"/>
                  <a:pt x="395238" y="573347"/>
                  <a:pt x="395096" y="573206"/>
                </a:cubicBezTo>
                <a:cubicBezTo>
                  <a:pt x="393820" y="572073"/>
                  <a:pt x="392543" y="570940"/>
                  <a:pt x="391408" y="569524"/>
                </a:cubicBezTo>
                <a:cubicBezTo>
                  <a:pt x="391266" y="569382"/>
                  <a:pt x="391266" y="569382"/>
                  <a:pt x="391125" y="569241"/>
                </a:cubicBezTo>
                <a:cubicBezTo>
                  <a:pt x="390699" y="568674"/>
                  <a:pt x="390274" y="568108"/>
                  <a:pt x="389848" y="567400"/>
                </a:cubicBezTo>
                <a:cubicBezTo>
                  <a:pt x="389706" y="567400"/>
                  <a:pt x="389706" y="567258"/>
                  <a:pt x="389564" y="567117"/>
                </a:cubicBezTo>
                <a:cubicBezTo>
                  <a:pt x="389564" y="567117"/>
                  <a:pt x="389564" y="567117"/>
                  <a:pt x="389564" y="566975"/>
                </a:cubicBezTo>
                <a:cubicBezTo>
                  <a:pt x="388997" y="566267"/>
                  <a:pt x="388572" y="565559"/>
                  <a:pt x="388146" y="564709"/>
                </a:cubicBezTo>
                <a:cubicBezTo>
                  <a:pt x="387862" y="564143"/>
                  <a:pt x="387579" y="563435"/>
                  <a:pt x="387295" y="562868"/>
                </a:cubicBezTo>
                <a:cubicBezTo>
                  <a:pt x="387295" y="562727"/>
                  <a:pt x="387153" y="562585"/>
                  <a:pt x="387153" y="562585"/>
                </a:cubicBezTo>
                <a:cubicBezTo>
                  <a:pt x="387011" y="562019"/>
                  <a:pt x="386728" y="561594"/>
                  <a:pt x="386586" y="561169"/>
                </a:cubicBezTo>
                <a:cubicBezTo>
                  <a:pt x="386444" y="560744"/>
                  <a:pt x="386302" y="560319"/>
                  <a:pt x="386160" y="559895"/>
                </a:cubicBezTo>
                <a:cubicBezTo>
                  <a:pt x="386018" y="559470"/>
                  <a:pt x="386018" y="559045"/>
                  <a:pt x="385877" y="558620"/>
                </a:cubicBezTo>
                <a:cubicBezTo>
                  <a:pt x="385735" y="558195"/>
                  <a:pt x="385593" y="557629"/>
                  <a:pt x="385451" y="557062"/>
                </a:cubicBezTo>
                <a:cubicBezTo>
                  <a:pt x="385451" y="556779"/>
                  <a:pt x="385309" y="556496"/>
                  <a:pt x="385309" y="556213"/>
                </a:cubicBezTo>
                <a:cubicBezTo>
                  <a:pt x="385167" y="555646"/>
                  <a:pt x="385167" y="554938"/>
                  <a:pt x="385025" y="554372"/>
                </a:cubicBezTo>
                <a:cubicBezTo>
                  <a:pt x="385025" y="554089"/>
                  <a:pt x="385025" y="553805"/>
                  <a:pt x="385025" y="553664"/>
                </a:cubicBezTo>
                <a:cubicBezTo>
                  <a:pt x="384884" y="552956"/>
                  <a:pt x="384884" y="552248"/>
                  <a:pt x="384884" y="551540"/>
                </a:cubicBezTo>
                <a:cubicBezTo>
                  <a:pt x="384884" y="551256"/>
                  <a:pt x="384884" y="551115"/>
                  <a:pt x="384884" y="550831"/>
                </a:cubicBezTo>
                <a:cubicBezTo>
                  <a:pt x="384884" y="550123"/>
                  <a:pt x="385025" y="549415"/>
                  <a:pt x="385025" y="548849"/>
                </a:cubicBezTo>
                <a:cubicBezTo>
                  <a:pt x="385025" y="548566"/>
                  <a:pt x="385167" y="548283"/>
                  <a:pt x="385167" y="547999"/>
                </a:cubicBezTo>
                <a:cubicBezTo>
                  <a:pt x="385167" y="547291"/>
                  <a:pt x="385309" y="546725"/>
                  <a:pt x="385451" y="546158"/>
                </a:cubicBezTo>
                <a:cubicBezTo>
                  <a:pt x="385451" y="546017"/>
                  <a:pt x="385451" y="546017"/>
                  <a:pt x="385451" y="545875"/>
                </a:cubicBezTo>
                <a:lnTo>
                  <a:pt x="405309" y="447739"/>
                </a:lnTo>
                <a:cubicBezTo>
                  <a:pt x="408429" y="432445"/>
                  <a:pt x="423322" y="422533"/>
                  <a:pt x="438783" y="425648"/>
                </a:cubicBezTo>
                <a:cubicBezTo>
                  <a:pt x="454102" y="428622"/>
                  <a:pt x="464031" y="443633"/>
                  <a:pt x="460910" y="458927"/>
                </a:cubicBezTo>
                <a:lnTo>
                  <a:pt x="453676" y="495037"/>
                </a:lnTo>
                <a:cubicBezTo>
                  <a:pt x="513391" y="449014"/>
                  <a:pt x="549844" y="377359"/>
                  <a:pt x="549844" y="299898"/>
                </a:cubicBezTo>
                <a:cubicBezTo>
                  <a:pt x="549844" y="201904"/>
                  <a:pt x="491831" y="113398"/>
                  <a:pt x="401904" y="74172"/>
                </a:cubicBezTo>
                <a:cubicBezTo>
                  <a:pt x="387579" y="67799"/>
                  <a:pt x="380912" y="51231"/>
                  <a:pt x="387295" y="36787"/>
                </a:cubicBezTo>
                <a:cubicBezTo>
                  <a:pt x="390415" y="29636"/>
                  <a:pt x="396160" y="24431"/>
                  <a:pt x="402915" y="21794"/>
                </a:cubicBezTo>
                <a:close/>
                <a:moveTo>
                  <a:pt x="100707" y="526"/>
                </a:moveTo>
                <a:lnTo>
                  <a:pt x="199002" y="20351"/>
                </a:lnTo>
                <a:cubicBezTo>
                  <a:pt x="199286" y="20493"/>
                  <a:pt x="199427" y="20493"/>
                  <a:pt x="199711" y="20635"/>
                </a:cubicBezTo>
                <a:cubicBezTo>
                  <a:pt x="200278" y="20776"/>
                  <a:pt x="200846" y="20918"/>
                  <a:pt x="201413" y="21059"/>
                </a:cubicBezTo>
                <a:cubicBezTo>
                  <a:pt x="201839" y="21201"/>
                  <a:pt x="202264" y="21343"/>
                  <a:pt x="202690" y="21484"/>
                </a:cubicBezTo>
                <a:cubicBezTo>
                  <a:pt x="203115" y="21626"/>
                  <a:pt x="203541" y="21768"/>
                  <a:pt x="203966" y="21909"/>
                </a:cubicBezTo>
                <a:cubicBezTo>
                  <a:pt x="204534" y="22192"/>
                  <a:pt x="204959" y="22334"/>
                  <a:pt x="205385" y="22617"/>
                </a:cubicBezTo>
                <a:cubicBezTo>
                  <a:pt x="205810" y="22759"/>
                  <a:pt x="206094" y="22900"/>
                  <a:pt x="206519" y="23042"/>
                </a:cubicBezTo>
                <a:cubicBezTo>
                  <a:pt x="206945" y="23325"/>
                  <a:pt x="207370" y="23608"/>
                  <a:pt x="207938" y="23892"/>
                </a:cubicBezTo>
                <a:cubicBezTo>
                  <a:pt x="208222" y="24033"/>
                  <a:pt x="208505" y="24317"/>
                  <a:pt x="208931" y="24458"/>
                </a:cubicBezTo>
                <a:cubicBezTo>
                  <a:pt x="209356" y="24741"/>
                  <a:pt x="209640" y="25025"/>
                  <a:pt x="210065" y="25308"/>
                </a:cubicBezTo>
                <a:cubicBezTo>
                  <a:pt x="210491" y="25591"/>
                  <a:pt x="210775" y="25874"/>
                  <a:pt x="211200" y="26157"/>
                </a:cubicBezTo>
                <a:cubicBezTo>
                  <a:pt x="211484" y="26441"/>
                  <a:pt x="211768" y="26724"/>
                  <a:pt x="212193" y="27007"/>
                </a:cubicBezTo>
                <a:cubicBezTo>
                  <a:pt x="212477" y="27290"/>
                  <a:pt x="212902" y="27574"/>
                  <a:pt x="213186" y="27998"/>
                </a:cubicBezTo>
                <a:cubicBezTo>
                  <a:pt x="213470" y="28282"/>
                  <a:pt x="213753" y="28565"/>
                  <a:pt x="214037" y="28848"/>
                </a:cubicBezTo>
                <a:cubicBezTo>
                  <a:pt x="214462" y="29273"/>
                  <a:pt x="214746" y="29556"/>
                  <a:pt x="215172" y="29981"/>
                </a:cubicBezTo>
                <a:cubicBezTo>
                  <a:pt x="215314" y="30264"/>
                  <a:pt x="215597" y="30689"/>
                  <a:pt x="215881" y="30972"/>
                </a:cubicBezTo>
                <a:cubicBezTo>
                  <a:pt x="216165" y="31397"/>
                  <a:pt x="216448" y="31822"/>
                  <a:pt x="216732" y="32247"/>
                </a:cubicBezTo>
                <a:cubicBezTo>
                  <a:pt x="217016" y="32530"/>
                  <a:pt x="217299" y="32955"/>
                  <a:pt x="217441" y="33380"/>
                </a:cubicBezTo>
                <a:cubicBezTo>
                  <a:pt x="217725" y="33805"/>
                  <a:pt x="218008" y="34088"/>
                  <a:pt x="218150" y="34513"/>
                </a:cubicBezTo>
                <a:cubicBezTo>
                  <a:pt x="218434" y="35079"/>
                  <a:pt x="218718" y="35504"/>
                  <a:pt x="219001" y="36070"/>
                </a:cubicBezTo>
                <a:cubicBezTo>
                  <a:pt x="219143" y="36354"/>
                  <a:pt x="219285" y="36495"/>
                  <a:pt x="219285" y="36778"/>
                </a:cubicBezTo>
                <a:cubicBezTo>
                  <a:pt x="219427" y="36920"/>
                  <a:pt x="219427" y="36920"/>
                  <a:pt x="219427" y="37062"/>
                </a:cubicBezTo>
                <a:cubicBezTo>
                  <a:pt x="219711" y="37628"/>
                  <a:pt x="219852" y="38194"/>
                  <a:pt x="220136" y="38903"/>
                </a:cubicBezTo>
                <a:cubicBezTo>
                  <a:pt x="220136" y="39044"/>
                  <a:pt x="220278" y="39327"/>
                  <a:pt x="220420" y="39611"/>
                </a:cubicBezTo>
                <a:cubicBezTo>
                  <a:pt x="220562" y="40319"/>
                  <a:pt x="220703" y="40885"/>
                  <a:pt x="220845" y="41452"/>
                </a:cubicBezTo>
                <a:cubicBezTo>
                  <a:pt x="220987" y="41735"/>
                  <a:pt x="220987" y="42018"/>
                  <a:pt x="221129" y="42443"/>
                </a:cubicBezTo>
                <a:cubicBezTo>
                  <a:pt x="221271" y="42868"/>
                  <a:pt x="221271" y="43434"/>
                  <a:pt x="221413" y="44001"/>
                </a:cubicBezTo>
                <a:cubicBezTo>
                  <a:pt x="221413" y="44425"/>
                  <a:pt x="221554" y="44709"/>
                  <a:pt x="221554" y="45133"/>
                </a:cubicBezTo>
                <a:cubicBezTo>
                  <a:pt x="221554" y="45558"/>
                  <a:pt x="221554" y="45983"/>
                  <a:pt x="221696" y="46408"/>
                </a:cubicBezTo>
                <a:cubicBezTo>
                  <a:pt x="221696" y="46974"/>
                  <a:pt x="221696" y="47399"/>
                  <a:pt x="221696" y="47966"/>
                </a:cubicBezTo>
                <a:cubicBezTo>
                  <a:pt x="221696" y="48249"/>
                  <a:pt x="221696" y="48532"/>
                  <a:pt x="221696" y="48957"/>
                </a:cubicBezTo>
                <a:cubicBezTo>
                  <a:pt x="221696" y="49523"/>
                  <a:pt x="221696" y="50090"/>
                  <a:pt x="221554" y="50798"/>
                </a:cubicBezTo>
                <a:cubicBezTo>
                  <a:pt x="221554" y="51081"/>
                  <a:pt x="221554" y="51364"/>
                  <a:pt x="221413" y="51648"/>
                </a:cubicBezTo>
                <a:cubicBezTo>
                  <a:pt x="221413" y="52356"/>
                  <a:pt x="221271" y="52922"/>
                  <a:pt x="221129" y="53488"/>
                </a:cubicBezTo>
                <a:cubicBezTo>
                  <a:pt x="221129" y="53630"/>
                  <a:pt x="221129" y="53630"/>
                  <a:pt x="221129" y="53772"/>
                </a:cubicBezTo>
                <a:lnTo>
                  <a:pt x="201271" y="151908"/>
                </a:lnTo>
                <a:cubicBezTo>
                  <a:pt x="198576" y="165361"/>
                  <a:pt x="186804" y="174708"/>
                  <a:pt x="173471" y="174708"/>
                </a:cubicBezTo>
                <a:cubicBezTo>
                  <a:pt x="171627" y="174708"/>
                  <a:pt x="169783" y="174425"/>
                  <a:pt x="167939" y="174141"/>
                </a:cubicBezTo>
                <a:cubicBezTo>
                  <a:pt x="152478" y="171026"/>
                  <a:pt x="142549" y="156015"/>
                  <a:pt x="145670" y="140721"/>
                </a:cubicBezTo>
                <a:lnTo>
                  <a:pt x="153046" y="104610"/>
                </a:lnTo>
                <a:cubicBezTo>
                  <a:pt x="93189" y="150634"/>
                  <a:pt x="56736" y="222289"/>
                  <a:pt x="56736" y="299892"/>
                </a:cubicBezTo>
                <a:cubicBezTo>
                  <a:pt x="56736" y="397746"/>
                  <a:pt x="114749" y="486395"/>
                  <a:pt x="204675" y="525621"/>
                </a:cubicBezTo>
                <a:cubicBezTo>
                  <a:pt x="219001" y="531852"/>
                  <a:pt x="225668" y="548562"/>
                  <a:pt x="219285" y="562865"/>
                </a:cubicBezTo>
                <a:cubicBezTo>
                  <a:pt x="214746" y="573485"/>
                  <a:pt x="204250" y="579858"/>
                  <a:pt x="193328" y="579858"/>
                </a:cubicBezTo>
                <a:cubicBezTo>
                  <a:pt x="189499" y="579858"/>
                  <a:pt x="185669" y="579008"/>
                  <a:pt x="181981" y="577451"/>
                </a:cubicBezTo>
                <a:cubicBezTo>
                  <a:pt x="71487" y="529303"/>
                  <a:pt x="0" y="420262"/>
                  <a:pt x="0" y="299892"/>
                </a:cubicBezTo>
                <a:cubicBezTo>
                  <a:pt x="0" y="205437"/>
                  <a:pt x="43970" y="118063"/>
                  <a:pt x="116167" y="61419"/>
                </a:cubicBezTo>
                <a:lnTo>
                  <a:pt x="89359" y="56037"/>
                </a:lnTo>
                <a:cubicBezTo>
                  <a:pt x="74041" y="53064"/>
                  <a:pt x="64112" y="38053"/>
                  <a:pt x="67232" y="22759"/>
                </a:cubicBezTo>
                <a:cubicBezTo>
                  <a:pt x="70353" y="7465"/>
                  <a:pt x="85246" y="-2448"/>
                  <a:pt x="100707" y="52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0" name="professional-advance_75786">
            <a:extLst>
              <a:ext uri="{FF2B5EF4-FFF2-40B4-BE49-F238E27FC236}">
                <a16:creationId xmlns:a16="http://schemas.microsoft.com/office/drawing/2014/main" id="{BB23B3D4-3380-48B1-96E0-2C1AFF61F0A5}"/>
              </a:ext>
            </a:extLst>
          </p:cNvPr>
          <p:cNvSpPr>
            <a:spLocks noChangeAspect="1"/>
          </p:cNvSpPr>
          <p:nvPr/>
        </p:nvSpPr>
        <p:spPr bwMode="auto">
          <a:xfrm>
            <a:off x="5922298" y="4974768"/>
            <a:ext cx="222730" cy="324000"/>
          </a:xfrm>
          <a:custGeom>
            <a:avLst/>
            <a:gdLst>
              <a:gd name="connsiteX0" fmla="*/ 257186 w 415485"/>
              <a:gd name="connsiteY0" fmla="*/ 426850 h 604393"/>
              <a:gd name="connsiteX1" fmla="*/ 333827 w 415485"/>
              <a:gd name="connsiteY1" fmla="*/ 426850 h 604393"/>
              <a:gd name="connsiteX2" fmla="*/ 347323 w 415485"/>
              <a:gd name="connsiteY2" fmla="*/ 440326 h 604393"/>
              <a:gd name="connsiteX3" fmla="*/ 347323 w 415485"/>
              <a:gd name="connsiteY3" fmla="*/ 590918 h 604393"/>
              <a:gd name="connsiteX4" fmla="*/ 333827 w 415485"/>
              <a:gd name="connsiteY4" fmla="*/ 604393 h 604393"/>
              <a:gd name="connsiteX5" fmla="*/ 257186 w 415485"/>
              <a:gd name="connsiteY5" fmla="*/ 604393 h 604393"/>
              <a:gd name="connsiteX6" fmla="*/ 243592 w 415485"/>
              <a:gd name="connsiteY6" fmla="*/ 590918 h 604393"/>
              <a:gd name="connsiteX7" fmla="*/ 243592 w 415485"/>
              <a:gd name="connsiteY7" fmla="*/ 440326 h 604393"/>
              <a:gd name="connsiteX8" fmla="*/ 257186 w 415485"/>
              <a:gd name="connsiteY8" fmla="*/ 426850 h 604393"/>
              <a:gd name="connsiteX9" fmla="*/ 135362 w 415485"/>
              <a:gd name="connsiteY9" fmla="*/ 392767 h 604393"/>
              <a:gd name="connsiteX10" fmla="*/ 212003 w 415485"/>
              <a:gd name="connsiteY10" fmla="*/ 392767 h 604393"/>
              <a:gd name="connsiteX11" fmla="*/ 225597 w 415485"/>
              <a:gd name="connsiteY11" fmla="*/ 406338 h 604393"/>
              <a:gd name="connsiteX12" fmla="*/ 225597 w 415485"/>
              <a:gd name="connsiteY12" fmla="*/ 590921 h 604393"/>
              <a:gd name="connsiteX13" fmla="*/ 212003 w 415485"/>
              <a:gd name="connsiteY13" fmla="*/ 604393 h 604393"/>
              <a:gd name="connsiteX14" fmla="*/ 135362 w 415485"/>
              <a:gd name="connsiteY14" fmla="*/ 604393 h 604393"/>
              <a:gd name="connsiteX15" fmla="*/ 121866 w 415485"/>
              <a:gd name="connsiteY15" fmla="*/ 590921 h 604393"/>
              <a:gd name="connsiteX16" fmla="*/ 121866 w 415485"/>
              <a:gd name="connsiteY16" fmla="*/ 406338 h 604393"/>
              <a:gd name="connsiteX17" fmla="*/ 135362 w 415485"/>
              <a:gd name="connsiteY17" fmla="*/ 392767 h 604393"/>
              <a:gd name="connsiteX18" fmla="*/ 13496 w 415485"/>
              <a:gd name="connsiteY18" fmla="*/ 341678 h 604393"/>
              <a:gd name="connsiteX19" fmla="*/ 90137 w 415485"/>
              <a:gd name="connsiteY19" fmla="*/ 341678 h 604393"/>
              <a:gd name="connsiteX20" fmla="*/ 103731 w 415485"/>
              <a:gd name="connsiteY20" fmla="*/ 355153 h 604393"/>
              <a:gd name="connsiteX21" fmla="*/ 103731 w 415485"/>
              <a:gd name="connsiteY21" fmla="*/ 590918 h 604393"/>
              <a:gd name="connsiteX22" fmla="*/ 90137 w 415485"/>
              <a:gd name="connsiteY22" fmla="*/ 604393 h 604393"/>
              <a:gd name="connsiteX23" fmla="*/ 13496 w 415485"/>
              <a:gd name="connsiteY23" fmla="*/ 604393 h 604393"/>
              <a:gd name="connsiteX24" fmla="*/ 0 w 415485"/>
              <a:gd name="connsiteY24" fmla="*/ 590918 h 604393"/>
              <a:gd name="connsiteX25" fmla="*/ 0 w 415485"/>
              <a:gd name="connsiteY25" fmla="*/ 355153 h 604393"/>
              <a:gd name="connsiteX26" fmla="*/ 13496 w 415485"/>
              <a:gd name="connsiteY26" fmla="*/ 341678 h 604393"/>
              <a:gd name="connsiteX27" fmla="*/ 330114 w 415485"/>
              <a:gd name="connsiteY27" fmla="*/ 214344 h 604393"/>
              <a:gd name="connsiteX28" fmla="*/ 321247 w 415485"/>
              <a:gd name="connsiteY28" fmla="*/ 229197 h 604393"/>
              <a:gd name="connsiteX29" fmla="*/ 309818 w 415485"/>
              <a:gd name="connsiteY29" fmla="*/ 233427 h 604393"/>
              <a:gd name="connsiteX30" fmla="*/ 313365 w 415485"/>
              <a:gd name="connsiteY30" fmla="*/ 239919 h 604393"/>
              <a:gd name="connsiteX31" fmla="*/ 314941 w 415485"/>
              <a:gd name="connsiteY31" fmla="*/ 241297 h 604393"/>
              <a:gd name="connsiteX32" fmla="*/ 337011 w 415485"/>
              <a:gd name="connsiteY32" fmla="*/ 219262 h 604393"/>
              <a:gd name="connsiteX33" fmla="*/ 335631 w 415485"/>
              <a:gd name="connsiteY33" fmla="*/ 217590 h 604393"/>
              <a:gd name="connsiteX34" fmla="*/ 330114 w 415485"/>
              <a:gd name="connsiteY34" fmla="*/ 214344 h 604393"/>
              <a:gd name="connsiteX35" fmla="*/ 226270 w 415485"/>
              <a:gd name="connsiteY35" fmla="*/ 111846 h 604393"/>
              <a:gd name="connsiteX36" fmla="*/ 238487 w 415485"/>
              <a:gd name="connsiteY36" fmla="*/ 116272 h 604393"/>
              <a:gd name="connsiteX37" fmla="*/ 286468 w 415485"/>
              <a:gd name="connsiteY37" fmla="*/ 151783 h 604393"/>
              <a:gd name="connsiteX38" fmla="*/ 308045 w 415485"/>
              <a:gd name="connsiteY38" fmla="*/ 173423 h 604393"/>
              <a:gd name="connsiteX39" fmla="*/ 326075 w 415485"/>
              <a:gd name="connsiteY39" fmla="*/ 198114 h 604393"/>
              <a:gd name="connsiteX40" fmla="*/ 327454 w 415485"/>
              <a:gd name="connsiteY40" fmla="*/ 200081 h 604393"/>
              <a:gd name="connsiteX41" fmla="*/ 345287 w 415485"/>
              <a:gd name="connsiteY41" fmla="*/ 207950 h 604393"/>
              <a:gd name="connsiteX42" fmla="*/ 346765 w 415485"/>
              <a:gd name="connsiteY42" fmla="*/ 209524 h 604393"/>
              <a:gd name="connsiteX43" fmla="*/ 357898 w 415485"/>
              <a:gd name="connsiteY43" fmla="*/ 198409 h 604393"/>
              <a:gd name="connsiteX44" fmla="*/ 365977 w 415485"/>
              <a:gd name="connsiteY44" fmla="*/ 195064 h 604393"/>
              <a:gd name="connsiteX45" fmla="*/ 374154 w 415485"/>
              <a:gd name="connsiteY45" fmla="*/ 198409 h 604393"/>
              <a:gd name="connsiteX46" fmla="*/ 412086 w 415485"/>
              <a:gd name="connsiteY46" fmla="*/ 236280 h 604393"/>
              <a:gd name="connsiteX47" fmla="*/ 412086 w 415485"/>
              <a:gd name="connsiteY47" fmla="*/ 252609 h 604393"/>
              <a:gd name="connsiteX48" fmla="*/ 348341 w 415485"/>
              <a:gd name="connsiteY48" fmla="*/ 316252 h 604393"/>
              <a:gd name="connsiteX49" fmla="*/ 340262 w 415485"/>
              <a:gd name="connsiteY49" fmla="*/ 319596 h 604393"/>
              <a:gd name="connsiteX50" fmla="*/ 332085 w 415485"/>
              <a:gd name="connsiteY50" fmla="*/ 316252 h 604393"/>
              <a:gd name="connsiteX51" fmla="*/ 294153 w 415485"/>
              <a:gd name="connsiteY51" fmla="*/ 278282 h 604393"/>
              <a:gd name="connsiteX52" fmla="*/ 294153 w 415485"/>
              <a:gd name="connsiteY52" fmla="*/ 262052 h 604393"/>
              <a:gd name="connsiteX53" fmla="*/ 305188 w 415485"/>
              <a:gd name="connsiteY53" fmla="*/ 250936 h 604393"/>
              <a:gd name="connsiteX54" fmla="*/ 303710 w 415485"/>
              <a:gd name="connsiteY54" fmla="*/ 249559 h 604393"/>
              <a:gd name="connsiteX55" fmla="*/ 295828 w 415485"/>
              <a:gd name="connsiteY55" fmla="*/ 229788 h 604393"/>
              <a:gd name="connsiteX56" fmla="*/ 290113 w 415485"/>
              <a:gd name="connsiteY56" fmla="*/ 224377 h 604393"/>
              <a:gd name="connsiteX57" fmla="*/ 272084 w 415485"/>
              <a:gd name="connsiteY57" fmla="*/ 199786 h 604393"/>
              <a:gd name="connsiteX58" fmla="*/ 260753 w 415485"/>
              <a:gd name="connsiteY58" fmla="*/ 188178 h 604393"/>
              <a:gd name="connsiteX59" fmla="*/ 292577 w 415485"/>
              <a:gd name="connsiteY59" fmla="*/ 305628 h 604393"/>
              <a:gd name="connsiteX60" fmla="*/ 299473 w 415485"/>
              <a:gd name="connsiteY60" fmla="*/ 322843 h 604393"/>
              <a:gd name="connsiteX61" fmla="*/ 332774 w 415485"/>
              <a:gd name="connsiteY61" fmla="*/ 384322 h 604393"/>
              <a:gd name="connsiteX62" fmla="*/ 323316 w 415485"/>
              <a:gd name="connsiteY62" fmla="*/ 416094 h 604393"/>
              <a:gd name="connsiteX63" fmla="*/ 313464 w 415485"/>
              <a:gd name="connsiteY63" fmla="*/ 418947 h 604393"/>
              <a:gd name="connsiteX64" fmla="*/ 312183 w 415485"/>
              <a:gd name="connsiteY64" fmla="*/ 418947 h 604393"/>
              <a:gd name="connsiteX65" fmla="*/ 291493 w 415485"/>
              <a:gd name="connsiteY65" fmla="*/ 406651 h 604393"/>
              <a:gd name="connsiteX66" fmla="*/ 258093 w 415485"/>
              <a:gd name="connsiteY66" fmla="*/ 345172 h 604393"/>
              <a:gd name="connsiteX67" fmla="*/ 247157 w 415485"/>
              <a:gd name="connsiteY67" fmla="*/ 317727 h 604393"/>
              <a:gd name="connsiteX68" fmla="*/ 231984 w 415485"/>
              <a:gd name="connsiteY68" fmla="*/ 261167 h 604393"/>
              <a:gd name="connsiteX69" fmla="*/ 209422 w 415485"/>
              <a:gd name="connsiteY69" fmla="*/ 261167 h 604393"/>
              <a:gd name="connsiteX70" fmla="*/ 207255 w 415485"/>
              <a:gd name="connsiteY70" fmla="*/ 263429 h 604393"/>
              <a:gd name="connsiteX71" fmla="*/ 176614 w 415485"/>
              <a:gd name="connsiteY71" fmla="*/ 289988 h 604393"/>
              <a:gd name="connsiteX72" fmla="*/ 190013 w 415485"/>
              <a:gd name="connsiteY72" fmla="*/ 355599 h 604393"/>
              <a:gd name="connsiteX73" fmla="*/ 171688 w 415485"/>
              <a:gd name="connsiteY73" fmla="*/ 383240 h 604393"/>
              <a:gd name="connsiteX74" fmla="*/ 166959 w 415485"/>
              <a:gd name="connsiteY74" fmla="*/ 383732 h 604393"/>
              <a:gd name="connsiteX75" fmla="*/ 144003 w 415485"/>
              <a:gd name="connsiteY75" fmla="*/ 364944 h 604393"/>
              <a:gd name="connsiteX76" fmla="*/ 130209 w 415485"/>
              <a:gd name="connsiteY76" fmla="*/ 297857 h 604393"/>
              <a:gd name="connsiteX77" fmla="*/ 144594 w 415485"/>
              <a:gd name="connsiteY77" fmla="*/ 255658 h 604393"/>
              <a:gd name="connsiteX78" fmla="*/ 174151 w 415485"/>
              <a:gd name="connsiteY78" fmla="*/ 229984 h 604393"/>
              <a:gd name="connsiteX79" fmla="*/ 162722 w 415485"/>
              <a:gd name="connsiteY79" fmla="*/ 185031 h 604393"/>
              <a:gd name="connsiteX80" fmla="*/ 160949 w 415485"/>
              <a:gd name="connsiteY80" fmla="*/ 188867 h 604393"/>
              <a:gd name="connsiteX81" fmla="*/ 129027 w 415485"/>
              <a:gd name="connsiteY81" fmla="*/ 215033 h 604393"/>
              <a:gd name="connsiteX82" fmla="*/ 86563 w 415485"/>
              <a:gd name="connsiteY82" fmla="*/ 225164 h 604393"/>
              <a:gd name="connsiteX83" fmla="*/ 81342 w 415485"/>
              <a:gd name="connsiteY83" fmla="*/ 225755 h 604393"/>
              <a:gd name="connsiteX84" fmla="*/ 59666 w 415485"/>
              <a:gd name="connsiteY84" fmla="*/ 208639 h 604393"/>
              <a:gd name="connsiteX85" fmla="*/ 62425 w 415485"/>
              <a:gd name="connsiteY85" fmla="*/ 191818 h 604393"/>
              <a:gd name="connsiteX86" fmla="*/ 76218 w 415485"/>
              <a:gd name="connsiteY86" fmla="*/ 181883 h 604393"/>
              <a:gd name="connsiteX87" fmla="*/ 118288 w 415485"/>
              <a:gd name="connsiteY87" fmla="*/ 171850 h 604393"/>
              <a:gd name="connsiteX88" fmla="*/ 120653 w 415485"/>
              <a:gd name="connsiteY88" fmla="*/ 169981 h 604393"/>
              <a:gd name="connsiteX89" fmla="*/ 141244 w 415485"/>
              <a:gd name="connsiteY89" fmla="*/ 124929 h 604393"/>
              <a:gd name="connsiteX90" fmla="*/ 158781 w 415485"/>
              <a:gd name="connsiteY90" fmla="*/ 111944 h 604393"/>
              <a:gd name="connsiteX91" fmla="*/ 226270 w 415485"/>
              <a:gd name="connsiteY91" fmla="*/ 111846 h 604393"/>
              <a:gd name="connsiteX92" fmla="*/ 189398 w 415485"/>
              <a:gd name="connsiteY92" fmla="*/ 0 h 604393"/>
              <a:gd name="connsiteX93" fmla="*/ 242040 w 415485"/>
              <a:gd name="connsiteY93" fmla="*/ 52572 h 604393"/>
              <a:gd name="connsiteX94" fmla="*/ 189398 w 415485"/>
              <a:gd name="connsiteY94" fmla="*/ 105144 h 604393"/>
              <a:gd name="connsiteX95" fmla="*/ 136756 w 415485"/>
              <a:gd name="connsiteY95" fmla="*/ 52572 h 604393"/>
              <a:gd name="connsiteX96" fmla="*/ 189398 w 415485"/>
              <a:gd name="connsiteY96" fmla="*/ 0 h 604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415485" h="604393">
                <a:moveTo>
                  <a:pt x="257186" y="426850"/>
                </a:moveTo>
                <a:lnTo>
                  <a:pt x="333827" y="426850"/>
                </a:lnTo>
                <a:cubicBezTo>
                  <a:pt x="341314" y="426850"/>
                  <a:pt x="347323" y="432949"/>
                  <a:pt x="347323" y="440326"/>
                </a:cubicBezTo>
                <a:lnTo>
                  <a:pt x="347323" y="590918"/>
                </a:lnTo>
                <a:cubicBezTo>
                  <a:pt x="347323" y="598295"/>
                  <a:pt x="341314" y="604393"/>
                  <a:pt x="333827" y="604393"/>
                </a:cubicBezTo>
                <a:lnTo>
                  <a:pt x="257186" y="604393"/>
                </a:lnTo>
                <a:cubicBezTo>
                  <a:pt x="249700" y="604393"/>
                  <a:pt x="243592" y="598295"/>
                  <a:pt x="243592" y="590918"/>
                </a:cubicBezTo>
                <a:lnTo>
                  <a:pt x="243592" y="440326"/>
                </a:lnTo>
                <a:cubicBezTo>
                  <a:pt x="243592" y="432949"/>
                  <a:pt x="249700" y="426850"/>
                  <a:pt x="257186" y="426850"/>
                </a:cubicBezTo>
                <a:close/>
                <a:moveTo>
                  <a:pt x="135362" y="392767"/>
                </a:moveTo>
                <a:lnTo>
                  <a:pt x="212003" y="392767"/>
                </a:lnTo>
                <a:cubicBezTo>
                  <a:pt x="219489" y="392767"/>
                  <a:pt x="225597" y="398864"/>
                  <a:pt x="225597" y="406338"/>
                </a:cubicBezTo>
                <a:lnTo>
                  <a:pt x="225597" y="590921"/>
                </a:lnTo>
                <a:cubicBezTo>
                  <a:pt x="225597" y="598296"/>
                  <a:pt x="219489" y="604393"/>
                  <a:pt x="212003" y="604393"/>
                </a:cubicBezTo>
                <a:lnTo>
                  <a:pt x="135362" y="604393"/>
                </a:lnTo>
                <a:cubicBezTo>
                  <a:pt x="127875" y="604393"/>
                  <a:pt x="121866" y="598296"/>
                  <a:pt x="121866" y="590921"/>
                </a:cubicBezTo>
                <a:lnTo>
                  <a:pt x="121866" y="406338"/>
                </a:lnTo>
                <a:cubicBezTo>
                  <a:pt x="121866" y="398864"/>
                  <a:pt x="127875" y="392767"/>
                  <a:pt x="135362" y="392767"/>
                </a:cubicBezTo>
                <a:close/>
                <a:moveTo>
                  <a:pt x="13496" y="341678"/>
                </a:moveTo>
                <a:lnTo>
                  <a:pt x="90137" y="341678"/>
                </a:lnTo>
                <a:cubicBezTo>
                  <a:pt x="97623" y="341678"/>
                  <a:pt x="103731" y="347776"/>
                  <a:pt x="103731" y="355153"/>
                </a:cubicBezTo>
                <a:lnTo>
                  <a:pt x="103731" y="590918"/>
                </a:lnTo>
                <a:cubicBezTo>
                  <a:pt x="103731" y="598295"/>
                  <a:pt x="97623" y="604393"/>
                  <a:pt x="90137" y="604393"/>
                </a:cubicBezTo>
                <a:lnTo>
                  <a:pt x="13496" y="604393"/>
                </a:lnTo>
                <a:cubicBezTo>
                  <a:pt x="6009" y="604393"/>
                  <a:pt x="0" y="598295"/>
                  <a:pt x="0" y="590918"/>
                </a:cubicBezTo>
                <a:lnTo>
                  <a:pt x="0" y="355153"/>
                </a:lnTo>
                <a:cubicBezTo>
                  <a:pt x="0" y="347776"/>
                  <a:pt x="6009" y="341678"/>
                  <a:pt x="13496" y="341678"/>
                </a:cubicBezTo>
                <a:close/>
                <a:moveTo>
                  <a:pt x="330114" y="214344"/>
                </a:moveTo>
                <a:cubicBezTo>
                  <a:pt x="329326" y="220049"/>
                  <a:pt x="326370" y="225459"/>
                  <a:pt x="321247" y="229197"/>
                </a:cubicBezTo>
                <a:cubicBezTo>
                  <a:pt x="317897" y="231657"/>
                  <a:pt x="313956" y="233132"/>
                  <a:pt x="309818" y="233427"/>
                </a:cubicBezTo>
                <a:cubicBezTo>
                  <a:pt x="310311" y="235886"/>
                  <a:pt x="311592" y="238149"/>
                  <a:pt x="313365" y="239919"/>
                </a:cubicBezTo>
                <a:cubicBezTo>
                  <a:pt x="313858" y="240411"/>
                  <a:pt x="314350" y="240805"/>
                  <a:pt x="314941" y="241297"/>
                </a:cubicBezTo>
                <a:lnTo>
                  <a:pt x="337011" y="219262"/>
                </a:lnTo>
                <a:cubicBezTo>
                  <a:pt x="336617" y="218672"/>
                  <a:pt x="336124" y="218082"/>
                  <a:pt x="335631" y="217590"/>
                </a:cubicBezTo>
                <a:cubicBezTo>
                  <a:pt x="334154" y="216016"/>
                  <a:pt x="332282" y="214934"/>
                  <a:pt x="330114" y="214344"/>
                </a:cubicBezTo>
                <a:close/>
                <a:moveTo>
                  <a:pt x="226270" y="111846"/>
                </a:moveTo>
                <a:cubicBezTo>
                  <a:pt x="231886" y="111846"/>
                  <a:pt x="237009" y="115092"/>
                  <a:pt x="238487" y="116272"/>
                </a:cubicBezTo>
                <a:lnTo>
                  <a:pt x="286468" y="151783"/>
                </a:lnTo>
                <a:cubicBezTo>
                  <a:pt x="293463" y="156996"/>
                  <a:pt x="302823" y="166341"/>
                  <a:pt x="308045" y="173423"/>
                </a:cubicBezTo>
                <a:lnTo>
                  <a:pt x="326075" y="198114"/>
                </a:lnTo>
                <a:cubicBezTo>
                  <a:pt x="326567" y="198704"/>
                  <a:pt x="327060" y="199392"/>
                  <a:pt x="327454" y="200081"/>
                </a:cubicBezTo>
                <a:cubicBezTo>
                  <a:pt x="334252" y="200474"/>
                  <a:pt x="340558" y="203229"/>
                  <a:pt x="345287" y="207950"/>
                </a:cubicBezTo>
                <a:cubicBezTo>
                  <a:pt x="345878" y="208442"/>
                  <a:pt x="346272" y="208934"/>
                  <a:pt x="346765" y="209524"/>
                </a:cubicBezTo>
                <a:lnTo>
                  <a:pt x="357898" y="198409"/>
                </a:lnTo>
                <a:cubicBezTo>
                  <a:pt x="360065" y="196245"/>
                  <a:pt x="362923" y="195064"/>
                  <a:pt x="365977" y="195064"/>
                </a:cubicBezTo>
                <a:cubicBezTo>
                  <a:pt x="369130" y="195064"/>
                  <a:pt x="371987" y="196245"/>
                  <a:pt x="374154" y="198409"/>
                </a:cubicBezTo>
                <a:lnTo>
                  <a:pt x="412086" y="236280"/>
                </a:lnTo>
                <a:cubicBezTo>
                  <a:pt x="416618" y="240805"/>
                  <a:pt x="416618" y="248084"/>
                  <a:pt x="412086" y="252609"/>
                </a:cubicBezTo>
                <a:lnTo>
                  <a:pt x="348341" y="316252"/>
                </a:lnTo>
                <a:cubicBezTo>
                  <a:pt x="346173" y="318416"/>
                  <a:pt x="343316" y="319596"/>
                  <a:pt x="340262" y="319596"/>
                </a:cubicBezTo>
                <a:cubicBezTo>
                  <a:pt x="337109" y="319596"/>
                  <a:pt x="334252" y="318416"/>
                  <a:pt x="332085" y="316252"/>
                </a:cubicBezTo>
                <a:lnTo>
                  <a:pt x="294153" y="278282"/>
                </a:lnTo>
                <a:cubicBezTo>
                  <a:pt x="289621" y="273856"/>
                  <a:pt x="289621" y="266577"/>
                  <a:pt x="294153" y="262052"/>
                </a:cubicBezTo>
                <a:lnTo>
                  <a:pt x="305188" y="250936"/>
                </a:lnTo>
                <a:cubicBezTo>
                  <a:pt x="304695" y="250543"/>
                  <a:pt x="304202" y="250051"/>
                  <a:pt x="303710" y="249559"/>
                </a:cubicBezTo>
                <a:cubicBezTo>
                  <a:pt x="298389" y="244346"/>
                  <a:pt x="295631" y="237263"/>
                  <a:pt x="295828" y="229788"/>
                </a:cubicBezTo>
                <a:cubicBezTo>
                  <a:pt x="293660" y="228312"/>
                  <a:pt x="291690" y="226542"/>
                  <a:pt x="290113" y="224377"/>
                </a:cubicBezTo>
                <a:lnTo>
                  <a:pt x="272084" y="199786"/>
                </a:lnTo>
                <a:cubicBezTo>
                  <a:pt x="269621" y="196441"/>
                  <a:pt x="264300" y="191031"/>
                  <a:pt x="260753" y="188178"/>
                </a:cubicBezTo>
                <a:lnTo>
                  <a:pt x="292577" y="305628"/>
                </a:lnTo>
                <a:cubicBezTo>
                  <a:pt x="293857" y="310350"/>
                  <a:pt x="297109" y="318514"/>
                  <a:pt x="299473" y="322843"/>
                </a:cubicBezTo>
                <a:lnTo>
                  <a:pt x="332774" y="384322"/>
                </a:lnTo>
                <a:cubicBezTo>
                  <a:pt x="338981" y="395732"/>
                  <a:pt x="334745" y="409995"/>
                  <a:pt x="323316" y="416094"/>
                </a:cubicBezTo>
                <a:cubicBezTo>
                  <a:pt x="320262" y="417766"/>
                  <a:pt x="316912" y="418750"/>
                  <a:pt x="313464" y="418947"/>
                </a:cubicBezTo>
                <a:cubicBezTo>
                  <a:pt x="312971" y="418947"/>
                  <a:pt x="312577" y="418947"/>
                  <a:pt x="312183" y="418947"/>
                </a:cubicBezTo>
                <a:cubicBezTo>
                  <a:pt x="303513" y="418947"/>
                  <a:pt x="295532" y="414225"/>
                  <a:pt x="291493" y="406651"/>
                </a:cubicBezTo>
                <a:lnTo>
                  <a:pt x="258093" y="345172"/>
                </a:lnTo>
                <a:cubicBezTo>
                  <a:pt x="254054" y="337696"/>
                  <a:pt x="249423" y="325990"/>
                  <a:pt x="247157" y="317727"/>
                </a:cubicBezTo>
                <a:lnTo>
                  <a:pt x="231984" y="261167"/>
                </a:lnTo>
                <a:lnTo>
                  <a:pt x="209422" y="261167"/>
                </a:lnTo>
                <a:cubicBezTo>
                  <a:pt x="208733" y="261954"/>
                  <a:pt x="208043" y="262740"/>
                  <a:pt x="207255" y="263429"/>
                </a:cubicBezTo>
                <a:lnTo>
                  <a:pt x="176614" y="289988"/>
                </a:lnTo>
                <a:lnTo>
                  <a:pt x="190013" y="355599"/>
                </a:lnTo>
                <a:cubicBezTo>
                  <a:pt x="192575" y="368288"/>
                  <a:pt x="184397" y="380682"/>
                  <a:pt x="171688" y="383240"/>
                </a:cubicBezTo>
                <a:cubicBezTo>
                  <a:pt x="170111" y="383633"/>
                  <a:pt x="168535" y="383732"/>
                  <a:pt x="166959" y="383732"/>
                </a:cubicBezTo>
                <a:cubicBezTo>
                  <a:pt x="155826" y="383732"/>
                  <a:pt x="146170" y="375862"/>
                  <a:pt x="144003" y="364944"/>
                </a:cubicBezTo>
                <a:lnTo>
                  <a:pt x="130209" y="297857"/>
                </a:lnTo>
                <a:cubicBezTo>
                  <a:pt x="127155" y="282906"/>
                  <a:pt x="133067" y="265593"/>
                  <a:pt x="144594" y="255658"/>
                </a:cubicBezTo>
                <a:lnTo>
                  <a:pt x="174151" y="229984"/>
                </a:lnTo>
                <a:lnTo>
                  <a:pt x="162722" y="185031"/>
                </a:lnTo>
                <a:lnTo>
                  <a:pt x="160949" y="188867"/>
                </a:lnTo>
                <a:cubicBezTo>
                  <a:pt x="155333" y="201163"/>
                  <a:pt x="142229" y="211885"/>
                  <a:pt x="129027" y="215033"/>
                </a:cubicBezTo>
                <a:lnTo>
                  <a:pt x="86563" y="225164"/>
                </a:lnTo>
                <a:cubicBezTo>
                  <a:pt x="84790" y="225558"/>
                  <a:pt x="83115" y="225755"/>
                  <a:pt x="81342" y="225755"/>
                </a:cubicBezTo>
                <a:cubicBezTo>
                  <a:pt x="70997" y="225755"/>
                  <a:pt x="62129" y="218771"/>
                  <a:pt x="59666" y="208639"/>
                </a:cubicBezTo>
                <a:cubicBezTo>
                  <a:pt x="58287" y="202835"/>
                  <a:pt x="59272" y="196933"/>
                  <a:pt x="62425" y="191818"/>
                </a:cubicBezTo>
                <a:cubicBezTo>
                  <a:pt x="65578" y="186801"/>
                  <a:pt x="70405" y="183260"/>
                  <a:pt x="76218" y="181883"/>
                </a:cubicBezTo>
                <a:lnTo>
                  <a:pt x="118288" y="171850"/>
                </a:lnTo>
                <a:cubicBezTo>
                  <a:pt x="118978" y="171554"/>
                  <a:pt x="120160" y="170571"/>
                  <a:pt x="120653" y="169981"/>
                </a:cubicBezTo>
                <a:lnTo>
                  <a:pt x="141244" y="124929"/>
                </a:lnTo>
                <a:cubicBezTo>
                  <a:pt x="145185" y="116272"/>
                  <a:pt x="150899" y="112043"/>
                  <a:pt x="158781" y="111944"/>
                </a:cubicBezTo>
                <a:cubicBezTo>
                  <a:pt x="158880" y="111846"/>
                  <a:pt x="226270" y="111846"/>
                  <a:pt x="226270" y="111846"/>
                </a:cubicBezTo>
                <a:close/>
                <a:moveTo>
                  <a:pt x="189398" y="0"/>
                </a:moveTo>
                <a:cubicBezTo>
                  <a:pt x="218471" y="0"/>
                  <a:pt x="242040" y="23537"/>
                  <a:pt x="242040" y="52572"/>
                </a:cubicBezTo>
                <a:cubicBezTo>
                  <a:pt x="242040" y="81607"/>
                  <a:pt x="218471" y="105144"/>
                  <a:pt x="189398" y="105144"/>
                </a:cubicBezTo>
                <a:cubicBezTo>
                  <a:pt x="160325" y="105144"/>
                  <a:pt x="136756" y="81607"/>
                  <a:pt x="136756" y="52572"/>
                </a:cubicBezTo>
                <a:cubicBezTo>
                  <a:pt x="136756" y="23537"/>
                  <a:pt x="160325" y="0"/>
                  <a:pt x="1893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1" name="bar-chart_66973">
            <a:extLst>
              <a:ext uri="{FF2B5EF4-FFF2-40B4-BE49-F238E27FC236}">
                <a16:creationId xmlns:a16="http://schemas.microsoft.com/office/drawing/2014/main" id="{27025F8A-A8C1-413D-97D1-D19597EFB14C}"/>
              </a:ext>
            </a:extLst>
          </p:cNvPr>
          <p:cNvSpPr>
            <a:spLocks noChangeAspect="1"/>
          </p:cNvSpPr>
          <p:nvPr/>
        </p:nvSpPr>
        <p:spPr bwMode="auto">
          <a:xfrm>
            <a:off x="10338698" y="4163067"/>
            <a:ext cx="325204" cy="324000"/>
          </a:xfrm>
          <a:custGeom>
            <a:avLst/>
            <a:gdLst>
              <a:gd name="connsiteX0" fmla="*/ 503895 w 609473"/>
              <a:gd name="connsiteY0" fmla="*/ 296940 h 607216"/>
              <a:gd name="connsiteX1" fmla="*/ 511570 w 609473"/>
              <a:gd name="connsiteY1" fmla="*/ 296940 h 607216"/>
              <a:gd name="connsiteX2" fmla="*/ 538816 w 609473"/>
              <a:gd name="connsiteY2" fmla="*/ 296940 h 607216"/>
              <a:gd name="connsiteX3" fmla="*/ 549465 w 609473"/>
              <a:gd name="connsiteY3" fmla="*/ 307624 h 607216"/>
              <a:gd name="connsiteX4" fmla="*/ 549465 w 609473"/>
              <a:gd name="connsiteY4" fmla="*/ 324202 h 607216"/>
              <a:gd name="connsiteX5" fmla="*/ 577094 w 609473"/>
              <a:gd name="connsiteY5" fmla="*/ 338384 h 607216"/>
              <a:gd name="connsiteX6" fmla="*/ 603717 w 609473"/>
              <a:gd name="connsiteY6" fmla="*/ 388308 h 607216"/>
              <a:gd name="connsiteX7" fmla="*/ 594699 w 609473"/>
              <a:gd name="connsiteY7" fmla="*/ 400381 h 607216"/>
              <a:gd name="connsiteX8" fmla="*/ 560353 w 609473"/>
              <a:gd name="connsiteY8" fmla="*/ 405460 h 607216"/>
              <a:gd name="connsiteX9" fmla="*/ 558771 w 609473"/>
              <a:gd name="connsiteY9" fmla="*/ 405604 h 607216"/>
              <a:gd name="connsiteX10" fmla="*/ 548218 w 609473"/>
              <a:gd name="connsiteY10" fmla="*/ 396548 h 607216"/>
              <a:gd name="connsiteX11" fmla="*/ 541310 w 609473"/>
              <a:gd name="connsiteY11" fmla="*/ 378581 h 607216"/>
              <a:gd name="connsiteX12" fmla="*/ 521067 w 609473"/>
              <a:gd name="connsiteY12" fmla="*/ 370676 h 607216"/>
              <a:gd name="connsiteX13" fmla="*/ 511618 w 609473"/>
              <a:gd name="connsiteY13" fmla="*/ 371922 h 607216"/>
              <a:gd name="connsiteX14" fmla="*/ 498426 w 609473"/>
              <a:gd name="connsiteY14" fmla="*/ 379683 h 607216"/>
              <a:gd name="connsiteX15" fmla="*/ 492574 w 609473"/>
              <a:gd name="connsiteY15" fmla="*/ 395398 h 607216"/>
              <a:gd name="connsiteX16" fmla="*/ 497371 w 609473"/>
              <a:gd name="connsiteY16" fmla="*/ 410395 h 607216"/>
              <a:gd name="connsiteX17" fmla="*/ 500537 w 609473"/>
              <a:gd name="connsiteY17" fmla="*/ 413605 h 607216"/>
              <a:gd name="connsiteX18" fmla="*/ 533731 w 609473"/>
              <a:gd name="connsiteY18" fmla="*/ 425343 h 607216"/>
              <a:gd name="connsiteX19" fmla="*/ 563232 w 609473"/>
              <a:gd name="connsiteY19" fmla="*/ 433536 h 607216"/>
              <a:gd name="connsiteX20" fmla="*/ 588415 w 609473"/>
              <a:gd name="connsiteY20" fmla="*/ 450209 h 607216"/>
              <a:gd name="connsiteX21" fmla="*/ 604149 w 609473"/>
              <a:gd name="connsiteY21" fmla="*/ 474405 h 607216"/>
              <a:gd name="connsiteX22" fmla="*/ 609473 w 609473"/>
              <a:gd name="connsiteY22" fmla="*/ 503583 h 607216"/>
              <a:gd name="connsiteX23" fmla="*/ 587408 w 609473"/>
              <a:gd name="connsiteY23" fmla="*/ 560885 h 607216"/>
              <a:gd name="connsiteX24" fmla="*/ 549465 w 609473"/>
              <a:gd name="connsiteY24" fmla="*/ 583116 h 607216"/>
              <a:gd name="connsiteX25" fmla="*/ 549465 w 609473"/>
              <a:gd name="connsiteY25" fmla="*/ 596532 h 607216"/>
              <a:gd name="connsiteX26" fmla="*/ 538816 w 609473"/>
              <a:gd name="connsiteY26" fmla="*/ 607216 h 607216"/>
              <a:gd name="connsiteX27" fmla="*/ 503991 w 609473"/>
              <a:gd name="connsiteY27" fmla="*/ 607216 h 607216"/>
              <a:gd name="connsiteX28" fmla="*/ 493342 w 609473"/>
              <a:gd name="connsiteY28" fmla="*/ 596532 h 607216"/>
              <a:gd name="connsiteX29" fmla="*/ 493342 w 609473"/>
              <a:gd name="connsiteY29" fmla="*/ 582829 h 607216"/>
              <a:gd name="connsiteX30" fmla="*/ 473819 w 609473"/>
              <a:gd name="connsiteY30" fmla="*/ 575259 h 607216"/>
              <a:gd name="connsiteX31" fmla="*/ 446045 w 609473"/>
              <a:gd name="connsiteY31" fmla="*/ 548907 h 607216"/>
              <a:gd name="connsiteX32" fmla="*/ 432950 w 609473"/>
              <a:gd name="connsiteY32" fmla="*/ 506170 h 607216"/>
              <a:gd name="connsiteX33" fmla="*/ 441776 w 609473"/>
              <a:gd name="connsiteY33" fmla="*/ 494863 h 607216"/>
              <a:gd name="connsiteX34" fmla="*/ 475354 w 609473"/>
              <a:gd name="connsiteY34" fmla="*/ 489018 h 607216"/>
              <a:gd name="connsiteX35" fmla="*/ 477224 w 609473"/>
              <a:gd name="connsiteY35" fmla="*/ 488826 h 607216"/>
              <a:gd name="connsiteX36" fmla="*/ 487777 w 609473"/>
              <a:gd name="connsiteY36" fmla="*/ 497977 h 607216"/>
              <a:gd name="connsiteX37" fmla="*/ 496412 w 609473"/>
              <a:gd name="connsiteY37" fmla="*/ 524377 h 607216"/>
              <a:gd name="connsiteX38" fmla="*/ 522602 w 609473"/>
              <a:gd name="connsiteY38" fmla="*/ 536307 h 607216"/>
              <a:gd name="connsiteX39" fmla="*/ 528071 w 609473"/>
              <a:gd name="connsiteY39" fmla="*/ 535923 h 607216"/>
              <a:gd name="connsiteX40" fmla="*/ 546539 w 609473"/>
              <a:gd name="connsiteY40" fmla="*/ 526197 h 607216"/>
              <a:gd name="connsiteX41" fmla="*/ 553686 w 609473"/>
              <a:gd name="connsiteY41" fmla="*/ 505452 h 607216"/>
              <a:gd name="connsiteX42" fmla="*/ 549273 w 609473"/>
              <a:gd name="connsiteY42" fmla="*/ 489784 h 607216"/>
              <a:gd name="connsiteX43" fmla="*/ 519724 w 609473"/>
              <a:gd name="connsiteY43" fmla="*/ 475986 h 607216"/>
              <a:gd name="connsiteX44" fmla="*/ 472140 w 609473"/>
              <a:gd name="connsiteY44" fmla="*/ 459648 h 607216"/>
              <a:gd name="connsiteX45" fmla="*/ 446429 w 609473"/>
              <a:gd name="connsiteY45" fmla="*/ 433824 h 607216"/>
              <a:gd name="connsiteX46" fmla="*/ 439857 w 609473"/>
              <a:gd name="connsiteY46" fmla="*/ 416767 h 607216"/>
              <a:gd name="connsiteX47" fmla="*/ 437603 w 609473"/>
              <a:gd name="connsiteY47" fmla="*/ 397602 h 607216"/>
              <a:gd name="connsiteX48" fmla="*/ 463218 w 609473"/>
              <a:gd name="connsiteY48" fmla="*/ 339629 h 607216"/>
              <a:gd name="connsiteX49" fmla="*/ 493198 w 609473"/>
              <a:gd name="connsiteY49" fmla="*/ 323962 h 607216"/>
              <a:gd name="connsiteX50" fmla="*/ 493198 w 609473"/>
              <a:gd name="connsiteY50" fmla="*/ 307624 h 607216"/>
              <a:gd name="connsiteX51" fmla="*/ 503895 w 609473"/>
              <a:gd name="connsiteY51" fmla="*/ 296940 h 607216"/>
              <a:gd name="connsiteX52" fmla="*/ 382097 w 609473"/>
              <a:gd name="connsiteY52" fmla="*/ 246415 h 607216"/>
              <a:gd name="connsiteX53" fmla="*/ 489125 w 609473"/>
              <a:gd name="connsiteY53" fmla="*/ 246415 h 607216"/>
              <a:gd name="connsiteX54" fmla="*/ 511528 w 609473"/>
              <a:gd name="connsiteY54" fmla="*/ 268793 h 607216"/>
              <a:gd name="connsiteX55" fmla="*/ 511528 w 609473"/>
              <a:gd name="connsiteY55" fmla="*/ 276891 h 607216"/>
              <a:gd name="connsiteX56" fmla="*/ 503852 w 609473"/>
              <a:gd name="connsiteY56" fmla="*/ 276891 h 607216"/>
              <a:gd name="connsiteX57" fmla="*/ 473150 w 609473"/>
              <a:gd name="connsiteY57" fmla="*/ 307558 h 607216"/>
              <a:gd name="connsiteX58" fmla="*/ 473150 w 609473"/>
              <a:gd name="connsiteY58" fmla="*/ 309858 h 607216"/>
              <a:gd name="connsiteX59" fmla="*/ 449979 w 609473"/>
              <a:gd name="connsiteY59" fmla="*/ 324521 h 607216"/>
              <a:gd name="connsiteX60" fmla="*/ 425657 w 609473"/>
              <a:gd name="connsiteY60" fmla="*/ 357105 h 607216"/>
              <a:gd name="connsiteX61" fmla="*/ 417549 w 609473"/>
              <a:gd name="connsiteY61" fmla="*/ 397452 h 607216"/>
              <a:gd name="connsiteX62" fmla="*/ 419324 w 609473"/>
              <a:gd name="connsiteY62" fmla="*/ 416619 h 607216"/>
              <a:gd name="connsiteX63" fmla="*/ 382097 w 609473"/>
              <a:gd name="connsiteY63" fmla="*/ 416619 h 607216"/>
              <a:gd name="connsiteX64" fmla="*/ 359742 w 609473"/>
              <a:gd name="connsiteY64" fmla="*/ 394289 h 607216"/>
              <a:gd name="connsiteX65" fmla="*/ 359742 w 609473"/>
              <a:gd name="connsiteY65" fmla="*/ 268793 h 607216"/>
              <a:gd name="connsiteX66" fmla="*/ 382097 w 609473"/>
              <a:gd name="connsiteY66" fmla="*/ 246415 h 607216"/>
              <a:gd name="connsiteX67" fmla="*/ 22403 w 609473"/>
              <a:gd name="connsiteY67" fmla="*/ 117844 h 607216"/>
              <a:gd name="connsiteX68" fmla="*/ 129383 w 609473"/>
              <a:gd name="connsiteY68" fmla="*/ 117844 h 607216"/>
              <a:gd name="connsiteX69" fmla="*/ 151786 w 609473"/>
              <a:gd name="connsiteY69" fmla="*/ 140217 h 607216"/>
              <a:gd name="connsiteX70" fmla="*/ 151786 w 609473"/>
              <a:gd name="connsiteY70" fmla="*/ 394316 h 607216"/>
              <a:gd name="connsiteX71" fmla="*/ 129335 w 609473"/>
              <a:gd name="connsiteY71" fmla="*/ 416689 h 607216"/>
              <a:gd name="connsiteX72" fmla="*/ 22403 w 609473"/>
              <a:gd name="connsiteY72" fmla="*/ 416689 h 607216"/>
              <a:gd name="connsiteX73" fmla="*/ 0 w 609473"/>
              <a:gd name="connsiteY73" fmla="*/ 394316 h 607216"/>
              <a:gd name="connsiteX74" fmla="*/ 0 w 609473"/>
              <a:gd name="connsiteY74" fmla="*/ 140217 h 607216"/>
              <a:gd name="connsiteX75" fmla="*/ 22403 w 609473"/>
              <a:gd name="connsiteY75" fmla="*/ 117844 h 607216"/>
              <a:gd name="connsiteX76" fmla="*/ 202271 w 609473"/>
              <a:gd name="connsiteY76" fmla="*/ 0 h 607216"/>
              <a:gd name="connsiteX77" fmla="*/ 309187 w 609473"/>
              <a:gd name="connsiteY77" fmla="*/ 0 h 607216"/>
              <a:gd name="connsiteX78" fmla="*/ 331587 w 609473"/>
              <a:gd name="connsiteY78" fmla="*/ 22371 h 607216"/>
              <a:gd name="connsiteX79" fmla="*/ 331587 w 609473"/>
              <a:gd name="connsiteY79" fmla="*/ 394296 h 607216"/>
              <a:gd name="connsiteX80" fmla="*/ 309187 w 609473"/>
              <a:gd name="connsiteY80" fmla="*/ 416619 h 607216"/>
              <a:gd name="connsiteX81" fmla="*/ 202271 w 609473"/>
              <a:gd name="connsiteY81" fmla="*/ 416619 h 607216"/>
              <a:gd name="connsiteX82" fmla="*/ 179871 w 609473"/>
              <a:gd name="connsiteY82" fmla="*/ 394296 h 607216"/>
              <a:gd name="connsiteX83" fmla="*/ 179871 w 609473"/>
              <a:gd name="connsiteY83" fmla="*/ 22371 h 607216"/>
              <a:gd name="connsiteX84" fmla="*/ 202271 w 609473"/>
              <a:gd name="connsiteY84" fmla="*/ 0 h 607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609473" h="607216">
                <a:moveTo>
                  <a:pt x="503895" y="296940"/>
                </a:moveTo>
                <a:lnTo>
                  <a:pt x="511570" y="296940"/>
                </a:lnTo>
                <a:lnTo>
                  <a:pt x="538816" y="296940"/>
                </a:lnTo>
                <a:cubicBezTo>
                  <a:pt x="544668" y="296940"/>
                  <a:pt x="549465" y="301731"/>
                  <a:pt x="549465" y="307624"/>
                </a:cubicBezTo>
                <a:lnTo>
                  <a:pt x="549465" y="324202"/>
                </a:lnTo>
                <a:cubicBezTo>
                  <a:pt x="560114" y="327268"/>
                  <a:pt x="569563" y="332155"/>
                  <a:pt x="577094" y="338384"/>
                </a:cubicBezTo>
                <a:cubicBezTo>
                  <a:pt x="591821" y="350601"/>
                  <a:pt x="600791" y="367418"/>
                  <a:pt x="603717" y="388308"/>
                </a:cubicBezTo>
                <a:cubicBezTo>
                  <a:pt x="604532" y="394105"/>
                  <a:pt x="600503" y="399471"/>
                  <a:pt x="594699" y="400381"/>
                </a:cubicBezTo>
                <a:lnTo>
                  <a:pt x="560353" y="405460"/>
                </a:lnTo>
                <a:cubicBezTo>
                  <a:pt x="559826" y="405556"/>
                  <a:pt x="559250" y="405604"/>
                  <a:pt x="558771" y="405604"/>
                </a:cubicBezTo>
                <a:cubicBezTo>
                  <a:pt x="553590" y="405604"/>
                  <a:pt x="549033" y="401819"/>
                  <a:pt x="548218" y="396548"/>
                </a:cubicBezTo>
                <a:cubicBezTo>
                  <a:pt x="546970" y="388499"/>
                  <a:pt x="544620" y="382271"/>
                  <a:pt x="541310" y="378581"/>
                </a:cubicBezTo>
                <a:cubicBezTo>
                  <a:pt x="536801" y="373551"/>
                  <a:pt x="529414" y="370676"/>
                  <a:pt x="521067" y="370676"/>
                </a:cubicBezTo>
                <a:cubicBezTo>
                  <a:pt x="517806" y="370676"/>
                  <a:pt x="514640" y="371107"/>
                  <a:pt x="511618" y="371922"/>
                </a:cubicBezTo>
                <a:cubicBezTo>
                  <a:pt x="506293" y="373407"/>
                  <a:pt x="501640" y="376090"/>
                  <a:pt x="498426" y="379683"/>
                </a:cubicBezTo>
                <a:cubicBezTo>
                  <a:pt x="494397" y="384139"/>
                  <a:pt x="492574" y="389122"/>
                  <a:pt x="492574" y="395398"/>
                </a:cubicBezTo>
                <a:cubicBezTo>
                  <a:pt x="492574" y="401579"/>
                  <a:pt x="494157" y="406514"/>
                  <a:pt x="497371" y="410395"/>
                </a:cubicBezTo>
                <a:cubicBezTo>
                  <a:pt x="498331" y="411545"/>
                  <a:pt x="499386" y="412647"/>
                  <a:pt x="500537" y="413605"/>
                </a:cubicBezTo>
                <a:cubicBezTo>
                  <a:pt x="508548" y="420313"/>
                  <a:pt x="520828" y="422708"/>
                  <a:pt x="533731" y="425343"/>
                </a:cubicBezTo>
                <a:cubicBezTo>
                  <a:pt x="543613" y="427308"/>
                  <a:pt x="553830" y="429368"/>
                  <a:pt x="563232" y="433536"/>
                </a:cubicBezTo>
                <a:cubicBezTo>
                  <a:pt x="573353" y="437992"/>
                  <a:pt x="581843" y="443598"/>
                  <a:pt x="588415" y="450209"/>
                </a:cubicBezTo>
                <a:cubicBezTo>
                  <a:pt x="595130" y="456965"/>
                  <a:pt x="600407" y="465014"/>
                  <a:pt x="604149" y="474405"/>
                </a:cubicBezTo>
                <a:cubicBezTo>
                  <a:pt x="607698" y="483412"/>
                  <a:pt x="609473" y="493234"/>
                  <a:pt x="609473" y="503583"/>
                </a:cubicBezTo>
                <a:cubicBezTo>
                  <a:pt x="609473" y="526293"/>
                  <a:pt x="602038" y="545554"/>
                  <a:pt x="587408" y="560885"/>
                </a:cubicBezTo>
                <a:cubicBezTo>
                  <a:pt x="577382" y="571426"/>
                  <a:pt x="564383" y="578996"/>
                  <a:pt x="549465" y="583116"/>
                </a:cubicBezTo>
                <a:lnTo>
                  <a:pt x="549465" y="596532"/>
                </a:lnTo>
                <a:cubicBezTo>
                  <a:pt x="549465" y="602425"/>
                  <a:pt x="544668" y="607216"/>
                  <a:pt x="538816" y="607216"/>
                </a:cubicBezTo>
                <a:lnTo>
                  <a:pt x="503991" y="607216"/>
                </a:lnTo>
                <a:cubicBezTo>
                  <a:pt x="498139" y="607216"/>
                  <a:pt x="493342" y="602425"/>
                  <a:pt x="493342" y="596532"/>
                </a:cubicBezTo>
                <a:lnTo>
                  <a:pt x="493342" y="582829"/>
                </a:lnTo>
                <a:cubicBezTo>
                  <a:pt x="486482" y="580960"/>
                  <a:pt x="479959" y="578421"/>
                  <a:pt x="473819" y="575259"/>
                </a:cubicBezTo>
                <a:cubicBezTo>
                  <a:pt x="463026" y="569701"/>
                  <a:pt x="453672" y="560837"/>
                  <a:pt x="446045" y="548907"/>
                </a:cubicBezTo>
                <a:cubicBezTo>
                  <a:pt x="438514" y="537073"/>
                  <a:pt x="434101" y="522700"/>
                  <a:pt x="432950" y="506170"/>
                </a:cubicBezTo>
                <a:cubicBezTo>
                  <a:pt x="432566" y="500660"/>
                  <a:pt x="436403" y="495821"/>
                  <a:pt x="441776" y="494863"/>
                </a:cubicBezTo>
                <a:lnTo>
                  <a:pt x="475354" y="489018"/>
                </a:lnTo>
                <a:cubicBezTo>
                  <a:pt x="475977" y="488922"/>
                  <a:pt x="476553" y="488826"/>
                  <a:pt x="477224" y="488826"/>
                </a:cubicBezTo>
                <a:cubicBezTo>
                  <a:pt x="482405" y="488826"/>
                  <a:pt x="487010" y="492659"/>
                  <a:pt x="487777" y="497977"/>
                </a:cubicBezTo>
                <a:cubicBezTo>
                  <a:pt x="489984" y="513501"/>
                  <a:pt x="493726" y="520927"/>
                  <a:pt x="496412" y="524377"/>
                </a:cubicBezTo>
                <a:cubicBezTo>
                  <a:pt x="502216" y="531851"/>
                  <a:pt x="512001" y="536307"/>
                  <a:pt x="522602" y="536307"/>
                </a:cubicBezTo>
                <a:cubicBezTo>
                  <a:pt x="524473" y="536307"/>
                  <a:pt x="526248" y="536163"/>
                  <a:pt x="528071" y="535923"/>
                </a:cubicBezTo>
                <a:cubicBezTo>
                  <a:pt x="535458" y="534774"/>
                  <a:pt x="542078" y="531324"/>
                  <a:pt x="546539" y="526197"/>
                </a:cubicBezTo>
                <a:cubicBezTo>
                  <a:pt x="551335" y="520735"/>
                  <a:pt x="553686" y="513884"/>
                  <a:pt x="553686" y="505452"/>
                </a:cubicBezTo>
                <a:cubicBezTo>
                  <a:pt x="553686" y="498696"/>
                  <a:pt x="552247" y="493378"/>
                  <a:pt x="549273" y="489784"/>
                </a:cubicBezTo>
                <a:cubicBezTo>
                  <a:pt x="543037" y="482119"/>
                  <a:pt x="530805" y="478477"/>
                  <a:pt x="519724" y="475986"/>
                </a:cubicBezTo>
                <a:cubicBezTo>
                  <a:pt x="502983" y="472249"/>
                  <a:pt x="487825" y="468416"/>
                  <a:pt x="472140" y="459648"/>
                </a:cubicBezTo>
                <a:cubicBezTo>
                  <a:pt x="461107" y="453467"/>
                  <a:pt x="452473" y="444748"/>
                  <a:pt x="446429" y="433824"/>
                </a:cubicBezTo>
                <a:cubicBezTo>
                  <a:pt x="443503" y="428458"/>
                  <a:pt x="441344" y="422804"/>
                  <a:pt x="439857" y="416767"/>
                </a:cubicBezTo>
                <a:cubicBezTo>
                  <a:pt x="438370" y="410730"/>
                  <a:pt x="437603" y="404310"/>
                  <a:pt x="437603" y="397602"/>
                </a:cubicBezTo>
                <a:cubicBezTo>
                  <a:pt x="437603" y="373982"/>
                  <a:pt x="446237" y="354434"/>
                  <a:pt x="463218" y="339629"/>
                </a:cubicBezTo>
                <a:cubicBezTo>
                  <a:pt x="471276" y="332538"/>
                  <a:pt x="481494" y="327220"/>
                  <a:pt x="493198" y="323962"/>
                </a:cubicBezTo>
                <a:lnTo>
                  <a:pt x="493198" y="307624"/>
                </a:lnTo>
                <a:cubicBezTo>
                  <a:pt x="493198" y="301731"/>
                  <a:pt x="497995" y="296940"/>
                  <a:pt x="503895" y="296940"/>
                </a:cubicBezTo>
                <a:close/>
                <a:moveTo>
                  <a:pt x="382097" y="246415"/>
                </a:moveTo>
                <a:lnTo>
                  <a:pt x="489125" y="246415"/>
                </a:lnTo>
                <a:cubicBezTo>
                  <a:pt x="501454" y="246415"/>
                  <a:pt x="511528" y="256478"/>
                  <a:pt x="511528" y="268793"/>
                </a:cubicBezTo>
                <a:lnTo>
                  <a:pt x="511528" y="276891"/>
                </a:lnTo>
                <a:lnTo>
                  <a:pt x="503852" y="276891"/>
                </a:lnTo>
                <a:cubicBezTo>
                  <a:pt x="486870" y="276891"/>
                  <a:pt x="473150" y="290643"/>
                  <a:pt x="473150" y="307558"/>
                </a:cubicBezTo>
                <a:lnTo>
                  <a:pt x="473150" y="309858"/>
                </a:lnTo>
                <a:cubicBezTo>
                  <a:pt x="464515" y="313692"/>
                  <a:pt x="456743" y="318627"/>
                  <a:pt x="449979" y="324521"/>
                </a:cubicBezTo>
                <a:cubicBezTo>
                  <a:pt x="439281" y="333769"/>
                  <a:pt x="431126" y="344838"/>
                  <a:pt x="425657" y="357105"/>
                </a:cubicBezTo>
                <a:cubicBezTo>
                  <a:pt x="420284" y="369276"/>
                  <a:pt x="417549" y="382885"/>
                  <a:pt x="417549" y="397452"/>
                </a:cubicBezTo>
                <a:cubicBezTo>
                  <a:pt x="417549" y="404112"/>
                  <a:pt x="418173" y="410486"/>
                  <a:pt x="419324" y="416619"/>
                </a:cubicBezTo>
                <a:lnTo>
                  <a:pt x="382097" y="416619"/>
                </a:lnTo>
                <a:cubicBezTo>
                  <a:pt x="369768" y="416619"/>
                  <a:pt x="359742" y="406604"/>
                  <a:pt x="359742" y="394289"/>
                </a:cubicBezTo>
                <a:lnTo>
                  <a:pt x="359742" y="268793"/>
                </a:lnTo>
                <a:cubicBezTo>
                  <a:pt x="359742" y="256478"/>
                  <a:pt x="369768" y="246415"/>
                  <a:pt x="382097" y="246415"/>
                </a:cubicBezTo>
                <a:close/>
                <a:moveTo>
                  <a:pt x="22403" y="117844"/>
                </a:moveTo>
                <a:lnTo>
                  <a:pt x="129383" y="117844"/>
                </a:lnTo>
                <a:cubicBezTo>
                  <a:pt x="141760" y="117844"/>
                  <a:pt x="151786" y="127905"/>
                  <a:pt x="151786" y="140217"/>
                </a:cubicBezTo>
                <a:lnTo>
                  <a:pt x="151786" y="394316"/>
                </a:lnTo>
                <a:cubicBezTo>
                  <a:pt x="151786" y="406629"/>
                  <a:pt x="141760" y="416689"/>
                  <a:pt x="129335" y="416689"/>
                </a:cubicBezTo>
                <a:lnTo>
                  <a:pt x="22403" y="416689"/>
                </a:lnTo>
                <a:cubicBezTo>
                  <a:pt x="10026" y="416689"/>
                  <a:pt x="0" y="406629"/>
                  <a:pt x="0" y="394316"/>
                </a:cubicBezTo>
                <a:lnTo>
                  <a:pt x="0" y="140217"/>
                </a:lnTo>
                <a:cubicBezTo>
                  <a:pt x="0" y="127905"/>
                  <a:pt x="10026" y="117844"/>
                  <a:pt x="22403" y="117844"/>
                </a:cubicBezTo>
                <a:close/>
                <a:moveTo>
                  <a:pt x="202271" y="0"/>
                </a:moveTo>
                <a:lnTo>
                  <a:pt x="309187" y="0"/>
                </a:lnTo>
                <a:cubicBezTo>
                  <a:pt x="321562" y="0"/>
                  <a:pt x="331587" y="10012"/>
                  <a:pt x="331587" y="22371"/>
                </a:cubicBezTo>
                <a:lnTo>
                  <a:pt x="331587" y="394296"/>
                </a:lnTo>
                <a:cubicBezTo>
                  <a:pt x="331587" y="406607"/>
                  <a:pt x="321562" y="416619"/>
                  <a:pt x="309187" y="416619"/>
                </a:cubicBezTo>
                <a:lnTo>
                  <a:pt x="202271" y="416619"/>
                </a:lnTo>
                <a:cubicBezTo>
                  <a:pt x="189944" y="416619"/>
                  <a:pt x="179871" y="406607"/>
                  <a:pt x="179871" y="394296"/>
                </a:cubicBezTo>
                <a:lnTo>
                  <a:pt x="179871" y="22371"/>
                </a:lnTo>
                <a:cubicBezTo>
                  <a:pt x="179871" y="10012"/>
                  <a:pt x="189944" y="0"/>
                  <a:pt x="2022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2" name="circular-pie-graph_14858">
            <a:extLst>
              <a:ext uri="{FF2B5EF4-FFF2-40B4-BE49-F238E27FC236}">
                <a16:creationId xmlns:a16="http://schemas.microsoft.com/office/drawing/2014/main" id="{A6FD281E-E28C-4CEA-A97E-4FE1F650D534}"/>
              </a:ext>
            </a:extLst>
          </p:cNvPr>
          <p:cNvSpPr>
            <a:spLocks noChangeAspect="1"/>
          </p:cNvSpPr>
          <p:nvPr/>
        </p:nvSpPr>
        <p:spPr bwMode="auto">
          <a:xfrm>
            <a:off x="10340559" y="5998231"/>
            <a:ext cx="321482" cy="324000"/>
          </a:xfrm>
          <a:custGeom>
            <a:avLst/>
            <a:gdLst>
              <a:gd name="connsiteX0" fmla="*/ 334771 w 585718"/>
              <a:gd name="connsiteY0" fmla="*/ 31317 h 590304"/>
              <a:gd name="connsiteX1" fmla="*/ 334771 w 585718"/>
              <a:gd name="connsiteY1" fmla="*/ 229350 h 590304"/>
              <a:gd name="connsiteX2" fmla="*/ 468548 w 585718"/>
              <a:gd name="connsiteY2" fmla="*/ 77371 h 590304"/>
              <a:gd name="connsiteX3" fmla="*/ 334771 w 585718"/>
              <a:gd name="connsiteY3" fmla="*/ 31317 h 590304"/>
              <a:gd name="connsiteX4" fmla="*/ 281319 w 585718"/>
              <a:gd name="connsiteY4" fmla="*/ 29441 h 590304"/>
              <a:gd name="connsiteX5" fmla="*/ 281319 w 585718"/>
              <a:gd name="connsiteY5" fmla="*/ 309412 h 590304"/>
              <a:gd name="connsiteX6" fmla="*/ 562638 w 585718"/>
              <a:gd name="connsiteY6" fmla="*/ 309412 h 590304"/>
              <a:gd name="connsiteX7" fmla="*/ 281319 w 585718"/>
              <a:gd name="connsiteY7" fmla="*/ 590304 h 590304"/>
              <a:gd name="connsiteX8" fmla="*/ 0 w 585718"/>
              <a:gd name="connsiteY8" fmla="*/ 309412 h 590304"/>
              <a:gd name="connsiteX9" fmla="*/ 281319 w 585718"/>
              <a:gd name="connsiteY9" fmla="*/ 29441 h 590304"/>
              <a:gd name="connsiteX10" fmla="*/ 319087 w 585718"/>
              <a:gd name="connsiteY10" fmla="*/ 0 h 590304"/>
              <a:gd name="connsiteX11" fmla="*/ 499916 w 585718"/>
              <a:gd name="connsiteY11" fmla="*/ 61713 h 590304"/>
              <a:gd name="connsiteX12" fmla="*/ 499916 w 585718"/>
              <a:gd name="connsiteY12" fmla="*/ 62634 h 590304"/>
              <a:gd name="connsiteX13" fmla="*/ 500839 w 585718"/>
              <a:gd name="connsiteY13" fmla="*/ 62634 h 590304"/>
              <a:gd name="connsiteX14" fmla="*/ 501761 w 585718"/>
              <a:gd name="connsiteY14" fmla="*/ 63555 h 590304"/>
              <a:gd name="connsiteX15" fmla="*/ 501761 w 585718"/>
              <a:gd name="connsiteY15" fmla="*/ 64476 h 590304"/>
              <a:gd name="connsiteX16" fmla="*/ 585718 w 585718"/>
              <a:gd name="connsiteY16" fmla="*/ 269878 h 590304"/>
              <a:gd name="connsiteX17" fmla="*/ 570034 w 585718"/>
              <a:gd name="connsiteY17" fmla="*/ 285536 h 590304"/>
              <a:gd name="connsiteX18" fmla="*/ 320932 w 585718"/>
              <a:gd name="connsiteY18" fmla="*/ 285536 h 590304"/>
              <a:gd name="connsiteX19" fmla="*/ 320009 w 585718"/>
              <a:gd name="connsiteY19" fmla="*/ 285536 h 590304"/>
              <a:gd name="connsiteX20" fmla="*/ 319087 w 585718"/>
              <a:gd name="connsiteY20" fmla="*/ 285536 h 590304"/>
              <a:gd name="connsiteX21" fmla="*/ 313551 w 585718"/>
              <a:gd name="connsiteY21" fmla="*/ 284615 h 590304"/>
              <a:gd name="connsiteX22" fmla="*/ 304325 w 585718"/>
              <a:gd name="connsiteY22" fmla="*/ 269878 h 590304"/>
              <a:gd name="connsiteX23" fmla="*/ 304325 w 585718"/>
              <a:gd name="connsiteY23" fmla="*/ 15658 h 590304"/>
              <a:gd name="connsiteX24" fmla="*/ 319087 w 585718"/>
              <a:gd name="connsiteY24" fmla="*/ 0 h 590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85718" h="590304">
                <a:moveTo>
                  <a:pt x="334771" y="31317"/>
                </a:moveTo>
                <a:lnTo>
                  <a:pt x="334771" y="229350"/>
                </a:lnTo>
                <a:lnTo>
                  <a:pt x="468548" y="77371"/>
                </a:lnTo>
                <a:cubicBezTo>
                  <a:pt x="428876" y="48817"/>
                  <a:pt x="383669" y="34080"/>
                  <a:pt x="334771" y="31317"/>
                </a:cubicBezTo>
                <a:close/>
                <a:moveTo>
                  <a:pt x="281319" y="29441"/>
                </a:moveTo>
                <a:lnTo>
                  <a:pt x="281319" y="309412"/>
                </a:lnTo>
                <a:lnTo>
                  <a:pt x="562638" y="309412"/>
                </a:lnTo>
                <a:cubicBezTo>
                  <a:pt x="562638" y="465054"/>
                  <a:pt x="436275" y="590304"/>
                  <a:pt x="281319" y="590304"/>
                </a:cubicBezTo>
                <a:cubicBezTo>
                  <a:pt x="126363" y="590304"/>
                  <a:pt x="0" y="465054"/>
                  <a:pt x="0" y="309412"/>
                </a:cubicBezTo>
                <a:cubicBezTo>
                  <a:pt x="0" y="154691"/>
                  <a:pt x="126363" y="29441"/>
                  <a:pt x="281319" y="29441"/>
                </a:cubicBezTo>
                <a:close/>
                <a:moveTo>
                  <a:pt x="319087" y="0"/>
                </a:moveTo>
                <a:cubicBezTo>
                  <a:pt x="387359" y="0"/>
                  <a:pt x="447328" y="21185"/>
                  <a:pt x="499916" y="61713"/>
                </a:cubicBezTo>
                <a:cubicBezTo>
                  <a:pt x="499916" y="61713"/>
                  <a:pt x="499916" y="61713"/>
                  <a:pt x="499916" y="62634"/>
                </a:cubicBezTo>
                <a:cubicBezTo>
                  <a:pt x="499916" y="62634"/>
                  <a:pt x="499916" y="62634"/>
                  <a:pt x="500839" y="62634"/>
                </a:cubicBezTo>
                <a:cubicBezTo>
                  <a:pt x="500839" y="62634"/>
                  <a:pt x="500839" y="63555"/>
                  <a:pt x="501761" y="63555"/>
                </a:cubicBezTo>
                <a:cubicBezTo>
                  <a:pt x="501761" y="63555"/>
                  <a:pt x="501761" y="63555"/>
                  <a:pt x="501761" y="64476"/>
                </a:cubicBezTo>
                <a:cubicBezTo>
                  <a:pt x="556195" y="119741"/>
                  <a:pt x="585718" y="192507"/>
                  <a:pt x="585718" y="269878"/>
                </a:cubicBezTo>
                <a:cubicBezTo>
                  <a:pt x="585718" y="278167"/>
                  <a:pt x="578337" y="285536"/>
                  <a:pt x="570034" y="285536"/>
                </a:cubicBezTo>
                <a:lnTo>
                  <a:pt x="320932" y="285536"/>
                </a:lnTo>
                <a:cubicBezTo>
                  <a:pt x="320932" y="285536"/>
                  <a:pt x="320932" y="285536"/>
                  <a:pt x="320009" y="285536"/>
                </a:cubicBezTo>
                <a:cubicBezTo>
                  <a:pt x="320009" y="285536"/>
                  <a:pt x="320009" y="285536"/>
                  <a:pt x="319087" y="285536"/>
                </a:cubicBezTo>
                <a:cubicBezTo>
                  <a:pt x="317241" y="285536"/>
                  <a:pt x="315396" y="284615"/>
                  <a:pt x="313551" y="284615"/>
                </a:cubicBezTo>
                <a:cubicBezTo>
                  <a:pt x="308015" y="281852"/>
                  <a:pt x="304325" y="276325"/>
                  <a:pt x="304325" y="269878"/>
                </a:cubicBezTo>
                <a:lnTo>
                  <a:pt x="304325" y="15658"/>
                </a:lnTo>
                <a:cubicBezTo>
                  <a:pt x="304325" y="6448"/>
                  <a:pt x="310783" y="0"/>
                  <a:pt x="31908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3" name="signing-a-contract_69920">
            <a:extLst>
              <a:ext uri="{FF2B5EF4-FFF2-40B4-BE49-F238E27FC236}">
                <a16:creationId xmlns:a16="http://schemas.microsoft.com/office/drawing/2014/main" id="{803B2100-082F-48F0-9202-1BD223C0E474}"/>
              </a:ext>
            </a:extLst>
          </p:cNvPr>
          <p:cNvSpPr>
            <a:spLocks noChangeAspect="1"/>
          </p:cNvSpPr>
          <p:nvPr/>
        </p:nvSpPr>
        <p:spPr bwMode="auto">
          <a:xfrm>
            <a:off x="2946867" y="6079196"/>
            <a:ext cx="402091" cy="324000"/>
          </a:xfrm>
          <a:custGeom>
            <a:avLst/>
            <a:gdLst>
              <a:gd name="connsiteX0" fmla="*/ 231099 w 606884"/>
              <a:gd name="connsiteY0" fmla="*/ 337233 h 489019"/>
              <a:gd name="connsiteX1" fmla="*/ 333777 w 606884"/>
              <a:gd name="connsiteY1" fmla="*/ 337233 h 489019"/>
              <a:gd name="connsiteX2" fmla="*/ 341607 w 606884"/>
              <a:gd name="connsiteY2" fmla="*/ 345057 h 489019"/>
              <a:gd name="connsiteX3" fmla="*/ 341607 w 606884"/>
              <a:gd name="connsiteY3" fmla="*/ 351779 h 489019"/>
              <a:gd name="connsiteX4" fmla="*/ 333777 w 606884"/>
              <a:gd name="connsiteY4" fmla="*/ 359602 h 489019"/>
              <a:gd name="connsiteX5" fmla="*/ 231099 w 606884"/>
              <a:gd name="connsiteY5" fmla="*/ 359602 h 489019"/>
              <a:gd name="connsiteX6" fmla="*/ 223269 w 606884"/>
              <a:gd name="connsiteY6" fmla="*/ 351779 h 489019"/>
              <a:gd name="connsiteX7" fmla="*/ 223269 w 606884"/>
              <a:gd name="connsiteY7" fmla="*/ 345057 h 489019"/>
              <a:gd name="connsiteX8" fmla="*/ 231099 w 606884"/>
              <a:gd name="connsiteY8" fmla="*/ 337233 h 489019"/>
              <a:gd name="connsiteX9" fmla="*/ 69505 w 606884"/>
              <a:gd name="connsiteY9" fmla="*/ 168511 h 489019"/>
              <a:gd name="connsiteX10" fmla="*/ 333776 w 606884"/>
              <a:gd name="connsiteY10" fmla="*/ 168511 h 489019"/>
              <a:gd name="connsiteX11" fmla="*/ 341607 w 606884"/>
              <a:gd name="connsiteY11" fmla="*/ 176328 h 489019"/>
              <a:gd name="connsiteX12" fmla="*/ 341607 w 606884"/>
              <a:gd name="connsiteY12" fmla="*/ 184475 h 489019"/>
              <a:gd name="connsiteX13" fmla="*/ 333776 w 606884"/>
              <a:gd name="connsiteY13" fmla="*/ 192292 h 489019"/>
              <a:gd name="connsiteX14" fmla="*/ 69505 w 606884"/>
              <a:gd name="connsiteY14" fmla="*/ 192292 h 489019"/>
              <a:gd name="connsiteX15" fmla="*/ 61674 w 606884"/>
              <a:gd name="connsiteY15" fmla="*/ 184475 h 489019"/>
              <a:gd name="connsiteX16" fmla="*/ 61674 w 606884"/>
              <a:gd name="connsiteY16" fmla="*/ 176328 h 489019"/>
              <a:gd name="connsiteX17" fmla="*/ 69505 w 606884"/>
              <a:gd name="connsiteY17" fmla="*/ 168511 h 489019"/>
              <a:gd name="connsiteX18" fmla="*/ 415329 w 606884"/>
              <a:gd name="connsiteY18" fmla="*/ 148465 h 489019"/>
              <a:gd name="connsiteX19" fmla="*/ 480629 w 606884"/>
              <a:gd name="connsiteY19" fmla="*/ 199564 h 489019"/>
              <a:gd name="connsiteX20" fmla="*/ 480739 w 606884"/>
              <a:gd name="connsiteY20" fmla="*/ 202427 h 489019"/>
              <a:gd name="connsiteX21" fmla="*/ 400768 w 606884"/>
              <a:gd name="connsiteY21" fmla="*/ 296696 h 489019"/>
              <a:gd name="connsiteX22" fmla="*/ 348484 w 606884"/>
              <a:gd name="connsiteY22" fmla="*/ 317289 h 489019"/>
              <a:gd name="connsiteX23" fmla="*/ 346609 w 606884"/>
              <a:gd name="connsiteY23" fmla="*/ 317950 h 489019"/>
              <a:gd name="connsiteX24" fmla="*/ 341535 w 606884"/>
              <a:gd name="connsiteY24" fmla="*/ 324007 h 489019"/>
              <a:gd name="connsiteX25" fmla="*/ 329181 w 606884"/>
              <a:gd name="connsiteY25" fmla="*/ 324998 h 489019"/>
              <a:gd name="connsiteX26" fmla="*/ 327526 w 606884"/>
              <a:gd name="connsiteY26" fmla="*/ 313105 h 489019"/>
              <a:gd name="connsiteX27" fmla="*/ 332270 w 606884"/>
              <a:gd name="connsiteY27" fmla="*/ 306717 h 489019"/>
              <a:gd name="connsiteX28" fmla="*/ 332380 w 606884"/>
              <a:gd name="connsiteY28" fmla="*/ 304625 h 489019"/>
              <a:gd name="connsiteX29" fmla="*/ 339991 w 606884"/>
              <a:gd name="connsiteY29" fmla="*/ 249231 h 489019"/>
              <a:gd name="connsiteX30" fmla="*/ 412792 w 606884"/>
              <a:gd name="connsiteY30" fmla="*/ 148906 h 489019"/>
              <a:gd name="connsiteX31" fmla="*/ 415329 w 606884"/>
              <a:gd name="connsiteY31" fmla="*/ 148465 h 489019"/>
              <a:gd name="connsiteX32" fmla="*/ 602907 w 606884"/>
              <a:gd name="connsiteY32" fmla="*/ 111349 h 489019"/>
              <a:gd name="connsiteX33" fmla="*/ 604673 w 606884"/>
              <a:gd name="connsiteY33" fmla="*/ 125670 h 489019"/>
              <a:gd name="connsiteX34" fmla="*/ 554806 w 606884"/>
              <a:gd name="connsiteY34" fmla="*/ 189231 h 489019"/>
              <a:gd name="connsiteX35" fmla="*/ 540464 w 606884"/>
              <a:gd name="connsiteY35" fmla="*/ 190993 h 489019"/>
              <a:gd name="connsiteX36" fmla="*/ 538698 w 606884"/>
              <a:gd name="connsiteY36" fmla="*/ 176563 h 489019"/>
              <a:gd name="connsiteX37" fmla="*/ 588565 w 606884"/>
              <a:gd name="connsiteY37" fmla="*/ 113112 h 489019"/>
              <a:gd name="connsiteX38" fmla="*/ 602907 w 606884"/>
              <a:gd name="connsiteY38" fmla="*/ 111349 h 489019"/>
              <a:gd name="connsiteX39" fmla="*/ 69505 w 606884"/>
              <a:gd name="connsiteY39" fmla="*/ 96393 h 489019"/>
              <a:gd name="connsiteX40" fmla="*/ 333776 w 606884"/>
              <a:gd name="connsiteY40" fmla="*/ 96393 h 489019"/>
              <a:gd name="connsiteX41" fmla="*/ 341607 w 606884"/>
              <a:gd name="connsiteY41" fmla="*/ 104210 h 489019"/>
              <a:gd name="connsiteX42" fmla="*/ 341607 w 606884"/>
              <a:gd name="connsiteY42" fmla="*/ 112357 h 489019"/>
              <a:gd name="connsiteX43" fmla="*/ 333776 w 606884"/>
              <a:gd name="connsiteY43" fmla="*/ 120174 h 489019"/>
              <a:gd name="connsiteX44" fmla="*/ 69505 w 606884"/>
              <a:gd name="connsiteY44" fmla="*/ 120174 h 489019"/>
              <a:gd name="connsiteX45" fmla="*/ 61674 w 606884"/>
              <a:gd name="connsiteY45" fmla="*/ 112357 h 489019"/>
              <a:gd name="connsiteX46" fmla="*/ 61674 w 606884"/>
              <a:gd name="connsiteY46" fmla="*/ 104210 h 489019"/>
              <a:gd name="connsiteX47" fmla="*/ 69505 w 606884"/>
              <a:gd name="connsiteY47" fmla="*/ 96393 h 489019"/>
              <a:gd name="connsiteX48" fmla="*/ 530392 w 606884"/>
              <a:gd name="connsiteY48" fmla="*/ 8665 h 489019"/>
              <a:gd name="connsiteX49" fmla="*/ 569937 w 606884"/>
              <a:gd name="connsiteY49" fmla="*/ 18743 h 489019"/>
              <a:gd name="connsiteX50" fmla="*/ 575673 w 606884"/>
              <a:gd name="connsiteY50" fmla="*/ 94635 h 489019"/>
              <a:gd name="connsiteX51" fmla="*/ 504415 w 606884"/>
              <a:gd name="connsiteY51" fmla="*/ 185397 h 489019"/>
              <a:gd name="connsiteX52" fmla="*/ 498569 w 606884"/>
              <a:gd name="connsiteY52" fmla="*/ 185728 h 489019"/>
              <a:gd name="connsiteX53" fmla="*/ 422789 w 606884"/>
              <a:gd name="connsiteY53" fmla="*/ 126358 h 489019"/>
              <a:gd name="connsiteX54" fmla="*/ 422678 w 606884"/>
              <a:gd name="connsiteY54" fmla="*/ 123163 h 489019"/>
              <a:gd name="connsiteX55" fmla="*/ 494818 w 606884"/>
              <a:gd name="connsiteY55" fmla="*/ 31300 h 489019"/>
              <a:gd name="connsiteX56" fmla="*/ 530392 w 606884"/>
              <a:gd name="connsiteY56" fmla="*/ 8665 h 489019"/>
              <a:gd name="connsiteX57" fmla="*/ 27246 w 606884"/>
              <a:gd name="connsiteY57" fmla="*/ 0 h 489019"/>
              <a:gd name="connsiteX58" fmla="*/ 376146 w 606884"/>
              <a:gd name="connsiteY58" fmla="*/ 0 h 489019"/>
              <a:gd name="connsiteX59" fmla="*/ 403281 w 606884"/>
              <a:gd name="connsiteY59" fmla="*/ 27205 h 489019"/>
              <a:gd name="connsiteX60" fmla="*/ 403281 w 606884"/>
              <a:gd name="connsiteY60" fmla="*/ 111351 h 489019"/>
              <a:gd name="connsiteX61" fmla="*/ 398207 w 606884"/>
              <a:gd name="connsiteY61" fmla="*/ 123797 h 489019"/>
              <a:gd name="connsiteX62" fmla="*/ 380558 w 606884"/>
              <a:gd name="connsiteY62" fmla="*/ 144503 h 489019"/>
              <a:gd name="connsiteX63" fmla="*/ 374491 w 606884"/>
              <a:gd name="connsiteY63" fmla="*/ 142851 h 489019"/>
              <a:gd name="connsiteX64" fmla="*/ 374491 w 606884"/>
              <a:gd name="connsiteY64" fmla="*/ 55951 h 489019"/>
              <a:gd name="connsiteX65" fmla="*/ 347356 w 606884"/>
              <a:gd name="connsiteY65" fmla="*/ 28747 h 489019"/>
              <a:gd name="connsiteX66" fmla="*/ 56036 w 606884"/>
              <a:gd name="connsiteY66" fmla="*/ 28747 h 489019"/>
              <a:gd name="connsiteX67" fmla="*/ 28790 w 606884"/>
              <a:gd name="connsiteY67" fmla="*/ 55951 h 489019"/>
              <a:gd name="connsiteX68" fmla="*/ 28790 w 606884"/>
              <a:gd name="connsiteY68" fmla="*/ 433068 h 489019"/>
              <a:gd name="connsiteX69" fmla="*/ 56036 w 606884"/>
              <a:gd name="connsiteY69" fmla="*/ 460273 h 489019"/>
              <a:gd name="connsiteX70" fmla="*/ 347356 w 606884"/>
              <a:gd name="connsiteY70" fmla="*/ 460273 h 489019"/>
              <a:gd name="connsiteX71" fmla="*/ 374491 w 606884"/>
              <a:gd name="connsiteY71" fmla="*/ 433068 h 489019"/>
              <a:gd name="connsiteX72" fmla="*/ 374491 w 606884"/>
              <a:gd name="connsiteY72" fmla="*/ 351345 h 489019"/>
              <a:gd name="connsiteX73" fmla="*/ 380448 w 606884"/>
              <a:gd name="connsiteY73" fmla="*/ 341432 h 489019"/>
              <a:gd name="connsiteX74" fmla="*/ 397104 w 606884"/>
              <a:gd name="connsiteY74" fmla="*/ 334934 h 489019"/>
              <a:gd name="connsiteX75" fmla="*/ 403281 w 606884"/>
              <a:gd name="connsiteY75" fmla="*/ 340001 h 489019"/>
              <a:gd name="connsiteX76" fmla="*/ 403281 w 606884"/>
              <a:gd name="connsiteY76" fmla="*/ 461815 h 489019"/>
              <a:gd name="connsiteX77" fmla="*/ 376146 w 606884"/>
              <a:gd name="connsiteY77" fmla="*/ 489019 h 489019"/>
              <a:gd name="connsiteX78" fmla="*/ 27246 w 606884"/>
              <a:gd name="connsiteY78" fmla="*/ 489019 h 489019"/>
              <a:gd name="connsiteX79" fmla="*/ 0 w 606884"/>
              <a:gd name="connsiteY79" fmla="*/ 461815 h 489019"/>
              <a:gd name="connsiteX80" fmla="*/ 0 w 606884"/>
              <a:gd name="connsiteY80" fmla="*/ 27205 h 489019"/>
              <a:gd name="connsiteX81" fmla="*/ 27246 w 606884"/>
              <a:gd name="connsiteY81" fmla="*/ 0 h 489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606884" h="489019">
                <a:moveTo>
                  <a:pt x="231099" y="337233"/>
                </a:moveTo>
                <a:lnTo>
                  <a:pt x="333777" y="337233"/>
                </a:lnTo>
                <a:cubicBezTo>
                  <a:pt x="338078" y="337233"/>
                  <a:pt x="341607" y="340759"/>
                  <a:pt x="341607" y="345057"/>
                </a:cubicBezTo>
                <a:lnTo>
                  <a:pt x="341607" y="351779"/>
                </a:lnTo>
                <a:cubicBezTo>
                  <a:pt x="341607" y="356076"/>
                  <a:pt x="338078" y="359602"/>
                  <a:pt x="333777" y="359602"/>
                </a:cubicBezTo>
                <a:lnTo>
                  <a:pt x="231099" y="359602"/>
                </a:lnTo>
                <a:cubicBezTo>
                  <a:pt x="226798" y="359602"/>
                  <a:pt x="223269" y="356076"/>
                  <a:pt x="223269" y="351779"/>
                </a:cubicBezTo>
                <a:lnTo>
                  <a:pt x="223269" y="345057"/>
                </a:lnTo>
                <a:cubicBezTo>
                  <a:pt x="223269" y="340759"/>
                  <a:pt x="226798" y="337233"/>
                  <a:pt x="231099" y="337233"/>
                </a:cubicBezTo>
                <a:close/>
                <a:moveTo>
                  <a:pt x="69505" y="168511"/>
                </a:moveTo>
                <a:lnTo>
                  <a:pt x="333776" y="168511"/>
                </a:lnTo>
                <a:cubicBezTo>
                  <a:pt x="338078" y="168511"/>
                  <a:pt x="341607" y="172034"/>
                  <a:pt x="341607" y="176328"/>
                </a:cubicBezTo>
                <a:lnTo>
                  <a:pt x="341607" y="184475"/>
                </a:lnTo>
                <a:cubicBezTo>
                  <a:pt x="341607" y="188769"/>
                  <a:pt x="338078" y="192292"/>
                  <a:pt x="333776" y="192292"/>
                </a:cubicBezTo>
                <a:lnTo>
                  <a:pt x="69505" y="192292"/>
                </a:lnTo>
                <a:cubicBezTo>
                  <a:pt x="65203" y="192292"/>
                  <a:pt x="61674" y="188879"/>
                  <a:pt x="61674" y="184475"/>
                </a:cubicBezTo>
                <a:lnTo>
                  <a:pt x="61674" y="176328"/>
                </a:lnTo>
                <a:cubicBezTo>
                  <a:pt x="61674" y="172034"/>
                  <a:pt x="65203" y="168511"/>
                  <a:pt x="69505" y="168511"/>
                </a:cubicBezTo>
                <a:close/>
                <a:moveTo>
                  <a:pt x="415329" y="148465"/>
                </a:moveTo>
                <a:cubicBezTo>
                  <a:pt x="432095" y="161570"/>
                  <a:pt x="464304" y="186789"/>
                  <a:pt x="480629" y="199564"/>
                </a:cubicBezTo>
                <a:cubicBezTo>
                  <a:pt x="482173" y="200775"/>
                  <a:pt x="481511" y="201656"/>
                  <a:pt x="480739" y="202427"/>
                </a:cubicBezTo>
                <a:cubicBezTo>
                  <a:pt x="472577" y="211898"/>
                  <a:pt x="418638" y="273900"/>
                  <a:pt x="400768" y="296696"/>
                </a:cubicBezTo>
                <a:cubicBezTo>
                  <a:pt x="389517" y="311012"/>
                  <a:pt x="363817" y="317840"/>
                  <a:pt x="348484" y="317289"/>
                </a:cubicBezTo>
                <a:cubicBezTo>
                  <a:pt x="348043" y="317289"/>
                  <a:pt x="347271" y="317179"/>
                  <a:pt x="346609" y="317950"/>
                </a:cubicBezTo>
                <a:cubicBezTo>
                  <a:pt x="344403" y="320703"/>
                  <a:pt x="342859" y="322465"/>
                  <a:pt x="341535" y="324007"/>
                </a:cubicBezTo>
                <a:cubicBezTo>
                  <a:pt x="338116" y="328412"/>
                  <a:pt x="332490" y="327421"/>
                  <a:pt x="329181" y="324998"/>
                </a:cubicBezTo>
                <a:cubicBezTo>
                  <a:pt x="325982" y="322576"/>
                  <a:pt x="324107" y="317400"/>
                  <a:pt x="327526" y="313105"/>
                </a:cubicBezTo>
                <a:cubicBezTo>
                  <a:pt x="328850" y="311453"/>
                  <a:pt x="330063" y="309581"/>
                  <a:pt x="332270" y="306717"/>
                </a:cubicBezTo>
                <a:cubicBezTo>
                  <a:pt x="333042" y="305726"/>
                  <a:pt x="332490" y="305065"/>
                  <a:pt x="332380" y="304625"/>
                </a:cubicBezTo>
                <a:cubicBezTo>
                  <a:pt x="328299" y="289758"/>
                  <a:pt x="328850" y="263437"/>
                  <a:pt x="339991" y="249231"/>
                </a:cubicBezTo>
                <a:cubicBezTo>
                  <a:pt x="357750" y="226545"/>
                  <a:pt x="404850" y="160028"/>
                  <a:pt x="412792" y="148906"/>
                </a:cubicBezTo>
                <a:cubicBezTo>
                  <a:pt x="413453" y="147915"/>
                  <a:pt x="414336" y="147694"/>
                  <a:pt x="415329" y="148465"/>
                </a:cubicBezTo>
                <a:close/>
                <a:moveTo>
                  <a:pt x="602907" y="111349"/>
                </a:moveTo>
                <a:cubicBezTo>
                  <a:pt x="607431" y="114764"/>
                  <a:pt x="608203" y="121263"/>
                  <a:pt x="604673" y="125670"/>
                </a:cubicBezTo>
                <a:lnTo>
                  <a:pt x="554806" y="189231"/>
                </a:lnTo>
                <a:cubicBezTo>
                  <a:pt x="551386" y="193637"/>
                  <a:pt x="544877" y="194408"/>
                  <a:pt x="540464" y="190993"/>
                </a:cubicBezTo>
                <a:cubicBezTo>
                  <a:pt x="535940" y="187468"/>
                  <a:pt x="535168" y="181079"/>
                  <a:pt x="538698" y="176563"/>
                </a:cubicBezTo>
                <a:lnTo>
                  <a:pt x="588565" y="113112"/>
                </a:lnTo>
                <a:cubicBezTo>
                  <a:pt x="592096" y="108595"/>
                  <a:pt x="598494" y="107824"/>
                  <a:pt x="602907" y="111349"/>
                </a:cubicBezTo>
                <a:close/>
                <a:moveTo>
                  <a:pt x="69505" y="96393"/>
                </a:moveTo>
                <a:lnTo>
                  <a:pt x="333776" y="96393"/>
                </a:lnTo>
                <a:cubicBezTo>
                  <a:pt x="338078" y="96393"/>
                  <a:pt x="341607" y="99916"/>
                  <a:pt x="341607" y="104210"/>
                </a:cubicBezTo>
                <a:lnTo>
                  <a:pt x="341607" y="112357"/>
                </a:lnTo>
                <a:cubicBezTo>
                  <a:pt x="341607" y="116651"/>
                  <a:pt x="338078" y="120174"/>
                  <a:pt x="333776" y="120174"/>
                </a:cubicBezTo>
                <a:lnTo>
                  <a:pt x="69505" y="120174"/>
                </a:lnTo>
                <a:cubicBezTo>
                  <a:pt x="65203" y="120174"/>
                  <a:pt x="61674" y="116651"/>
                  <a:pt x="61674" y="112357"/>
                </a:cubicBezTo>
                <a:lnTo>
                  <a:pt x="61674" y="104210"/>
                </a:lnTo>
                <a:cubicBezTo>
                  <a:pt x="61674" y="99916"/>
                  <a:pt x="65203" y="96393"/>
                  <a:pt x="69505" y="96393"/>
                </a:cubicBezTo>
                <a:close/>
                <a:moveTo>
                  <a:pt x="530392" y="8665"/>
                </a:moveTo>
                <a:cubicBezTo>
                  <a:pt x="543712" y="6186"/>
                  <a:pt x="557693" y="9160"/>
                  <a:pt x="569937" y="18743"/>
                </a:cubicBezTo>
                <a:cubicBezTo>
                  <a:pt x="594425" y="37909"/>
                  <a:pt x="594866" y="70182"/>
                  <a:pt x="575673" y="94635"/>
                </a:cubicBezTo>
                <a:cubicBezTo>
                  <a:pt x="575673" y="94635"/>
                  <a:pt x="522505" y="162376"/>
                  <a:pt x="504415" y="185397"/>
                </a:cubicBezTo>
                <a:cubicBezTo>
                  <a:pt x="501988" y="188481"/>
                  <a:pt x="500775" y="187490"/>
                  <a:pt x="498569" y="185728"/>
                </a:cubicBezTo>
                <a:cubicBezTo>
                  <a:pt x="485553" y="175594"/>
                  <a:pt x="439665" y="139686"/>
                  <a:pt x="422789" y="126358"/>
                </a:cubicBezTo>
                <a:cubicBezTo>
                  <a:pt x="421134" y="125146"/>
                  <a:pt x="422678" y="123163"/>
                  <a:pt x="422678" y="123163"/>
                </a:cubicBezTo>
                <a:lnTo>
                  <a:pt x="494818" y="31300"/>
                </a:lnTo>
                <a:cubicBezTo>
                  <a:pt x="504415" y="19074"/>
                  <a:pt x="517073" y="11143"/>
                  <a:pt x="530392" y="8665"/>
                </a:cubicBezTo>
                <a:close/>
                <a:moveTo>
                  <a:pt x="27246" y="0"/>
                </a:moveTo>
                <a:lnTo>
                  <a:pt x="376146" y="0"/>
                </a:lnTo>
                <a:cubicBezTo>
                  <a:pt x="391037" y="0"/>
                  <a:pt x="403281" y="12226"/>
                  <a:pt x="403281" y="27205"/>
                </a:cubicBezTo>
                <a:lnTo>
                  <a:pt x="403281" y="111351"/>
                </a:lnTo>
                <a:cubicBezTo>
                  <a:pt x="403281" y="116197"/>
                  <a:pt x="402068" y="119722"/>
                  <a:pt x="398207" y="123797"/>
                </a:cubicBezTo>
                <a:cubicBezTo>
                  <a:pt x="394567" y="127652"/>
                  <a:pt x="385411" y="138225"/>
                  <a:pt x="380558" y="144503"/>
                </a:cubicBezTo>
                <a:cubicBezTo>
                  <a:pt x="378683" y="147036"/>
                  <a:pt x="374491" y="151112"/>
                  <a:pt x="374491" y="142851"/>
                </a:cubicBezTo>
                <a:lnTo>
                  <a:pt x="374491" y="55951"/>
                </a:lnTo>
                <a:cubicBezTo>
                  <a:pt x="374491" y="40972"/>
                  <a:pt x="362247" y="28747"/>
                  <a:pt x="347356" y="28747"/>
                </a:cubicBezTo>
                <a:lnTo>
                  <a:pt x="56036" y="28747"/>
                </a:lnTo>
                <a:cubicBezTo>
                  <a:pt x="41034" y="28747"/>
                  <a:pt x="28790" y="40972"/>
                  <a:pt x="28790" y="55951"/>
                </a:cubicBezTo>
                <a:lnTo>
                  <a:pt x="28790" y="433068"/>
                </a:lnTo>
                <a:cubicBezTo>
                  <a:pt x="28790" y="448047"/>
                  <a:pt x="41034" y="460273"/>
                  <a:pt x="56036" y="460273"/>
                </a:cubicBezTo>
                <a:lnTo>
                  <a:pt x="347356" y="460273"/>
                </a:lnTo>
                <a:cubicBezTo>
                  <a:pt x="362247" y="460273"/>
                  <a:pt x="374491" y="448047"/>
                  <a:pt x="374491" y="433068"/>
                </a:cubicBezTo>
                <a:lnTo>
                  <a:pt x="374491" y="351345"/>
                </a:lnTo>
                <a:cubicBezTo>
                  <a:pt x="374491" y="342864"/>
                  <a:pt x="378462" y="341983"/>
                  <a:pt x="380448" y="341432"/>
                </a:cubicBezTo>
                <a:cubicBezTo>
                  <a:pt x="385742" y="339890"/>
                  <a:pt x="391368" y="337798"/>
                  <a:pt x="397104" y="334934"/>
                </a:cubicBezTo>
                <a:cubicBezTo>
                  <a:pt x="399200" y="333943"/>
                  <a:pt x="403281" y="332842"/>
                  <a:pt x="403281" y="340001"/>
                </a:cubicBezTo>
                <a:lnTo>
                  <a:pt x="403281" y="461815"/>
                </a:lnTo>
                <a:cubicBezTo>
                  <a:pt x="403281" y="476794"/>
                  <a:pt x="391037" y="489019"/>
                  <a:pt x="376146" y="489019"/>
                </a:cubicBezTo>
                <a:lnTo>
                  <a:pt x="27246" y="489019"/>
                </a:lnTo>
                <a:cubicBezTo>
                  <a:pt x="12244" y="489019"/>
                  <a:pt x="0" y="476794"/>
                  <a:pt x="0" y="461815"/>
                </a:cubicBezTo>
                <a:lnTo>
                  <a:pt x="0" y="27205"/>
                </a:lnTo>
                <a:cubicBezTo>
                  <a:pt x="0" y="12226"/>
                  <a:pt x="12244" y="0"/>
                  <a:pt x="2724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4" name="target_60481">
            <a:extLst>
              <a:ext uri="{FF2B5EF4-FFF2-40B4-BE49-F238E27FC236}">
                <a16:creationId xmlns:a16="http://schemas.microsoft.com/office/drawing/2014/main" id="{AE500EB0-7621-4E3B-AE8F-96A7B8A22849}"/>
              </a:ext>
            </a:extLst>
          </p:cNvPr>
          <p:cNvSpPr>
            <a:spLocks noChangeAspect="1"/>
          </p:cNvSpPr>
          <p:nvPr/>
        </p:nvSpPr>
        <p:spPr bwMode="auto">
          <a:xfrm>
            <a:off x="11323465" y="3492522"/>
            <a:ext cx="322988" cy="324000"/>
          </a:xfrm>
          <a:custGeom>
            <a:avLst/>
            <a:gdLst>
              <a:gd name="connsiteX0" fmla="*/ 274005 w 606795"/>
              <a:gd name="connsiteY0" fmla="*/ 200265 h 608697"/>
              <a:gd name="connsiteX1" fmla="*/ 331102 w 606795"/>
              <a:gd name="connsiteY1" fmla="*/ 212914 h 608697"/>
              <a:gd name="connsiteX2" fmla="*/ 329998 w 606795"/>
              <a:gd name="connsiteY2" fmla="*/ 214016 h 608697"/>
              <a:gd name="connsiteX3" fmla="*/ 279379 w 606795"/>
              <a:gd name="connsiteY3" fmla="*/ 264565 h 608697"/>
              <a:gd name="connsiteX4" fmla="*/ 274005 w 606795"/>
              <a:gd name="connsiteY4" fmla="*/ 264373 h 608697"/>
              <a:gd name="connsiteX5" fmla="*/ 203186 w 606795"/>
              <a:gd name="connsiteY5" fmla="*/ 335093 h 608697"/>
              <a:gd name="connsiteX6" fmla="*/ 273957 w 606795"/>
              <a:gd name="connsiteY6" fmla="*/ 405813 h 608697"/>
              <a:gd name="connsiteX7" fmla="*/ 344776 w 606795"/>
              <a:gd name="connsiteY7" fmla="*/ 335093 h 608697"/>
              <a:gd name="connsiteX8" fmla="*/ 344584 w 606795"/>
              <a:gd name="connsiteY8" fmla="*/ 329727 h 608697"/>
              <a:gd name="connsiteX9" fmla="*/ 395204 w 606795"/>
              <a:gd name="connsiteY9" fmla="*/ 279178 h 608697"/>
              <a:gd name="connsiteX10" fmla="*/ 396259 w 606795"/>
              <a:gd name="connsiteY10" fmla="*/ 278076 h 608697"/>
              <a:gd name="connsiteX11" fmla="*/ 408926 w 606795"/>
              <a:gd name="connsiteY11" fmla="*/ 335093 h 608697"/>
              <a:gd name="connsiteX12" fmla="*/ 274005 w 606795"/>
              <a:gd name="connsiteY12" fmla="*/ 469825 h 608697"/>
              <a:gd name="connsiteX13" fmla="*/ 139084 w 606795"/>
              <a:gd name="connsiteY13" fmla="*/ 334997 h 608697"/>
              <a:gd name="connsiteX14" fmla="*/ 274005 w 606795"/>
              <a:gd name="connsiteY14" fmla="*/ 200265 h 608697"/>
              <a:gd name="connsiteX15" fmla="*/ 273958 w 606795"/>
              <a:gd name="connsiteY15" fmla="*/ 61462 h 608697"/>
              <a:gd name="connsiteX16" fmla="*/ 399831 w 606795"/>
              <a:gd name="connsiteY16" fmla="*/ 91976 h 608697"/>
              <a:gd name="connsiteX17" fmla="*/ 399687 w 606795"/>
              <a:gd name="connsiteY17" fmla="*/ 101508 h 608697"/>
              <a:gd name="connsiteX18" fmla="*/ 402757 w 606795"/>
              <a:gd name="connsiteY18" fmla="*/ 141411 h 608697"/>
              <a:gd name="connsiteX19" fmla="*/ 380068 w 606795"/>
              <a:gd name="connsiteY19" fmla="*/ 164069 h 608697"/>
              <a:gd name="connsiteX20" fmla="*/ 274006 w 606795"/>
              <a:gd name="connsiteY20" fmla="*/ 133938 h 608697"/>
              <a:gd name="connsiteX21" fmla="*/ 72627 w 606795"/>
              <a:gd name="connsiteY21" fmla="*/ 335079 h 608697"/>
              <a:gd name="connsiteX22" fmla="*/ 274101 w 606795"/>
              <a:gd name="connsiteY22" fmla="*/ 536173 h 608697"/>
              <a:gd name="connsiteX23" fmla="*/ 475480 w 606795"/>
              <a:gd name="connsiteY23" fmla="*/ 335079 h 608697"/>
              <a:gd name="connsiteX24" fmla="*/ 445307 w 606795"/>
              <a:gd name="connsiteY24" fmla="*/ 229168 h 608697"/>
              <a:gd name="connsiteX25" fmla="*/ 470395 w 606795"/>
              <a:gd name="connsiteY25" fmla="*/ 204115 h 608697"/>
              <a:gd name="connsiteX26" fmla="*/ 505222 w 606795"/>
              <a:gd name="connsiteY26" fmla="*/ 206797 h 608697"/>
              <a:gd name="connsiteX27" fmla="*/ 509203 w 606795"/>
              <a:gd name="connsiteY27" fmla="*/ 206941 h 608697"/>
              <a:gd name="connsiteX28" fmla="*/ 515967 w 606795"/>
              <a:gd name="connsiteY28" fmla="*/ 206510 h 608697"/>
              <a:gd name="connsiteX29" fmla="*/ 548011 w 606795"/>
              <a:gd name="connsiteY29" fmla="*/ 335079 h 608697"/>
              <a:gd name="connsiteX30" fmla="*/ 274006 w 606795"/>
              <a:gd name="connsiteY30" fmla="*/ 608697 h 608697"/>
              <a:gd name="connsiteX31" fmla="*/ 0 w 606795"/>
              <a:gd name="connsiteY31" fmla="*/ 335079 h 608697"/>
              <a:gd name="connsiteX32" fmla="*/ 273958 w 606795"/>
              <a:gd name="connsiteY32" fmla="*/ 61462 h 608697"/>
              <a:gd name="connsiteX33" fmla="*/ 505808 w 606795"/>
              <a:gd name="connsiteY33" fmla="*/ 0 h 608697"/>
              <a:gd name="connsiteX34" fmla="*/ 512237 w 606795"/>
              <a:gd name="connsiteY34" fmla="*/ 5893 h 608697"/>
              <a:gd name="connsiteX35" fmla="*/ 516075 w 606795"/>
              <a:gd name="connsiteY35" fmla="*/ 55382 h 608697"/>
              <a:gd name="connsiteX36" fmla="*/ 534691 w 606795"/>
              <a:gd name="connsiteY36" fmla="*/ 36794 h 608697"/>
              <a:gd name="connsiteX37" fmla="*/ 548028 w 606795"/>
              <a:gd name="connsiteY37" fmla="*/ 31236 h 608697"/>
              <a:gd name="connsiteX38" fmla="*/ 561414 w 606795"/>
              <a:gd name="connsiteY38" fmla="*/ 36794 h 608697"/>
              <a:gd name="connsiteX39" fmla="*/ 572689 w 606795"/>
              <a:gd name="connsiteY39" fmla="*/ 48100 h 608697"/>
              <a:gd name="connsiteX40" fmla="*/ 572689 w 606795"/>
              <a:gd name="connsiteY40" fmla="*/ 74881 h 608697"/>
              <a:gd name="connsiteX41" fmla="*/ 556424 w 606795"/>
              <a:gd name="connsiteY41" fmla="*/ 91074 h 608697"/>
              <a:gd name="connsiteX42" fmla="*/ 600900 w 606795"/>
              <a:gd name="connsiteY42" fmla="*/ 94523 h 608697"/>
              <a:gd name="connsiteX43" fmla="*/ 604930 w 606795"/>
              <a:gd name="connsiteY43" fmla="*/ 105398 h 608697"/>
              <a:gd name="connsiteX44" fmla="*/ 531716 w 606795"/>
              <a:gd name="connsiteY44" fmla="*/ 178458 h 608697"/>
              <a:gd name="connsiteX45" fmla="*/ 509070 w 606795"/>
              <a:gd name="connsiteY45" fmla="*/ 187800 h 608697"/>
              <a:gd name="connsiteX46" fmla="*/ 506672 w 606795"/>
              <a:gd name="connsiteY46" fmla="*/ 187752 h 608697"/>
              <a:gd name="connsiteX47" fmla="*/ 504800 w 606795"/>
              <a:gd name="connsiteY47" fmla="*/ 187609 h 608697"/>
              <a:gd name="connsiteX48" fmla="*/ 462964 w 606795"/>
              <a:gd name="connsiteY48" fmla="*/ 184399 h 608697"/>
              <a:gd name="connsiteX49" fmla="*/ 434177 w 606795"/>
              <a:gd name="connsiteY49" fmla="*/ 213144 h 608697"/>
              <a:gd name="connsiteX50" fmla="*/ 386536 w 606795"/>
              <a:gd name="connsiteY50" fmla="*/ 260765 h 608697"/>
              <a:gd name="connsiteX51" fmla="*/ 385432 w 606795"/>
              <a:gd name="connsiteY51" fmla="*/ 261819 h 608697"/>
              <a:gd name="connsiteX52" fmla="*/ 339326 w 606795"/>
              <a:gd name="connsiteY52" fmla="*/ 307906 h 608697"/>
              <a:gd name="connsiteX53" fmla="*/ 319031 w 606795"/>
              <a:gd name="connsiteY53" fmla="*/ 328124 h 608697"/>
              <a:gd name="connsiteX54" fmla="*/ 308524 w 606795"/>
              <a:gd name="connsiteY54" fmla="*/ 332819 h 608697"/>
              <a:gd name="connsiteX55" fmla="*/ 291588 w 606795"/>
              <a:gd name="connsiteY55" fmla="*/ 333633 h 608697"/>
              <a:gd name="connsiteX56" fmla="*/ 290772 w 606795"/>
              <a:gd name="connsiteY56" fmla="*/ 333633 h 608697"/>
              <a:gd name="connsiteX57" fmla="*/ 274844 w 606795"/>
              <a:gd name="connsiteY57" fmla="*/ 316386 h 608697"/>
              <a:gd name="connsiteX58" fmla="*/ 276091 w 606795"/>
              <a:gd name="connsiteY58" fmla="*/ 300337 h 608697"/>
              <a:gd name="connsiteX59" fmla="*/ 280697 w 606795"/>
              <a:gd name="connsiteY59" fmla="*/ 290324 h 608697"/>
              <a:gd name="connsiteX60" fmla="*/ 301183 w 606795"/>
              <a:gd name="connsiteY60" fmla="*/ 269867 h 608697"/>
              <a:gd name="connsiteX61" fmla="*/ 347290 w 606795"/>
              <a:gd name="connsiteY61" fmla="*/ 223827 h 608697"/>
              <a:gd name="connsiteX62" fmla="*/ 348393 w 606795"/>
              <a:gd name="connsiteY62" fmla="*/ 222725 h 608697"/>
              <a:gd name="connsiteX63" fmla="*/ 396035 w 606795"/>
              <a:gd name="connsiteY63" fmla="*/ 175153 h 608697"/>
              <a:gd name="connsiteX64" fmla="*/ 422519 w 606795"/>
              <a:gd name="connsiteY64" fmla="*/ 148707 h 608697"/>
              <a:gd name="connsiteX65" fmla="*/ 419016 w 606795"/>
              <a:gd name="connsiteY65" fmla="*/ 102907 h 608697"/>
              <a:gd name="connsiteX66" fmla="*/ 418825 w 606795"/>
              <a:gd name="connsiteY66" fmla="*/ 100032 h 608697"/>
              <a:gd name="connsiteX67" fmla="*/ 428084 w 606795"/>
              <a:gd name="connsiteY67" fmla="*/ 74976 h 608697"/>
              <a:gd name="connsiteX68" fmla="*/ 501346 w 606795"/>
              <a:gd name="connsiteY68" fmla="*/ 1868 h 608697"/>
              <a:gd name="connsiteX69" fmla="*/ 505808 w 606795"/>
              <a:gd name="connsiteY69" fmla="*/ 0 h 608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606795" h="608697">
                <a:moveTo>
                  <a:pt x="274005" y="200265"/>
                </a:moveTo>
                <a:cubicBezTo>
                  <a:pt x="294445" y="200265"/>
                  <a:pt x="313733" y="204817"/>
                  <a:pt x="331102" y="212914"/>
                </a:cubicBezTo>
                <a:lnTo>
                  <a:pt x="329998" y="214016"/>
                </a:lnTo>
                <a:lnTo>
                  <a:pt x="279379" y="264565"/>
                </a:lnTo>
                <a:cubicBezTo>
                  <a:pt x="277604" y="264421"/>
                  <a:pt x="275828" y="264373"/>
                  <a:pt x="274005" y="264373"/>
                </a:cubicBezTo>
                <a:cubicBezTo>
                  <a:pt x="234949" y="264373"/>
                  <a:pt x="203186" y="296044"/>
                  <a:pt x="203186" y="335093"/>
                </a:cubicBezTo>
                <a:cubicBezTo>
                  <a:pt x="203186" y="374094"/>
                  <a:pt x="234805" y="405813"/>
                  <a:pt x="273957" y="405813"/>
                </a:cubicBezTo>
                <a:cubicBezTo>
                  <a:pt x="313109" y="405813"/>
                  <a:pt x="344776" y="374094"/>
                  <a:pt x="344776" y="335093"/>
                </a:cubicBezTo>
                <a:cubicBezTo>
                  <a:pt x="344776" y="333272"/>
                  <a:pt x="344728" y="331499"/>
                  <a:pt x="344584" y="329727"/>
                </a:cubicBezTo>
                <a:lnTo>
                  <a:pt x="395204" y="279178"/>
                </a:lnTo>
                <a:lnTo>
                  <a:pt x="396259" y="278076"/>
                </a:lnTo>
                <a:cubicBezTo>
                  <a:pt x="404368" y="295421"/>
                  <a:pt x="408926" y="314682"/>
                  <a:pt x="408926" y="335093"/>
                </a:cubicBezTo>
                <a:cubicBezTo>
                  <a:pt x="408926" y="409502"/>
                  <a:pt x="348567" y="469825"/>
                  <a:pt x="274005" y="469825"/>
                </a:cubicBezTo>
                <a:cubicBezTo>
                  <a:pt x="199491" y="469825"/>
                  <a:pt x="139084" y="409454"/>
                  <a:pt x="139084" y="334997"/>
                </a:cubicBezTo>
                <a:cubicBezTo>
                  <a:pt x="139084" y="260588"/>
                  <a:pt x="199491" y="200265"/>
                  <a:pt x="274005" y="200265"/>
                </a:cubicBezTo>
                <a:close/>
                <a:moveTo>
                  <a:pt x="273958" y="61462"/>
                </a:moveTo>
                <a:cubicBezTo>
                  <a:pt x="319385" y="61462"/>
                  <a:pt x="362127" y="72480"/>
                  <a:pt x="399831" y="91976"/>
                </a:cubicBezTo>
                <a:cubicBezTo>
                  <a:pt x="399495" y="95089"/>
                  <a:pt x="399447" y="98299"/>
                  <a:pt x="399687" y="101508"/>
                </a:cubicBezTo>
                <a:lnTo>
                  <a:pt x="402757" y="141411"/>
                </a:lnTo>
                <a:lnTo>
                  <a:pt x="380068" y="164069"/>
                </a:lnTo>
                <a:cubicBezTo>
                  <a:pt x="349319" y="145003"/>
                  <a:pt x="312957" y="133938"/>
                  <a:pt x="274006" y="133938"/>
                </a:cubicBezTo>
                <a:cubicBezTo>
                  <a:pt x="162811" y="133938"/>
                  <a:pt x="72627" y="223994"/>
                  <a:pt x="72627" y="335079"/>
                </a:cubicBezTo>
                <a:cubicBezTo>
                  <a:pt x="72627" y="446117"/>
                  <a:pt x="162859" y="536173"/>
                  <a:pt x="274101" y="536173"/>
                </a:cubicBezTo>
                <a:cubicBezTo>
                  <a:pt x="385296" y="536173"/>
                  <a:pt x="475480" y="446117"/>
                  <a:pt x="475480" y="335079"/>
                </a:cubicBezTo>
                <a:cubicBezTo>
                  <a:pt x="475480" y="296231"/>
                  <a:pt x="464447" y="259969"/>
                  <a:pt x="445307" y="229168"/>
                </a:cubicBezTo>
                <a:lnTo>
                  <a:pt x="470395" y="204115"/>
                </a:lnTo>
                <a:lnTo>
                  <a:pt x="505222" y="206797"/>
                </a:lnTo>
                <a:cubicBezTo>
                  <a:pt x="506565" y="206893"/>
                  <a:pt x="507908" y="206941"/>
                  <a:pt x="509203" y="206941"/>
                </a:cubicBezTo>
                <a:cubicBezTo>
                  <a:pt x="511458" y="206941"/>
                  <a:pt x="513760" y="206797"/>
                  <a:pt x="515967" y="206510"/>
                </a:cubicBezTo>
                <a:cubicBezTo>
                  <a:pt x="536450" y="244832"/>
                  <a:pt x="548011" y="288566"/>
                  <a:pt x="548011" y="335079"/>
                </a:cubicBezTo>
                <a:cubicBezTo>
                  <a:pt x="548011" y="486163"/>
                  <a:pt x="425351" y="608697"/>
                  <a:pt x="274006" y="608697"/>
                </a:cubicBezTo>
                <a:cubicBezTo>
                  <a:pt x="122708" y="608697"/>
                  <a:pt x="0" y="486163"/>
                  <a:pt x="0" y="335079"/>
                </a:cubicBezTo>
                <a:cubicBezTo>
                  <a:pt x="0" y="183948"/>
                  <a:pt x="122708" y="61462"/>
                  <a:pt x="273958" y="61462"/>
                </a:cubicBezTo>
                <a:close/>
                <a:moveTo>
                  <a:pt x="505808" y="0"/>
                </a:moveTo>
                <a:cubicBezTo>
                  <a:pt x="508927" y="0"/>
                  <a:pt x="511949" y="2252"/>
                  <a:pt x="512237" y="5893"/>
                </a:cubicBezTo>
                <a:lnTo>
                  <a:pt x="516075" y="55382"/>
                </a:lnTo>
                <a:lnTo>
                  <a:pt x="534691" y="36794"/>
                </a:lnTo>
                <a:cubicBezTo>
                  <a:pt x="538337" y="33105"/>
                  <a:pt x="543231" y="31236"/>
                  <a:pt x="548028" y="31236"/>
                </a:cubicBezTo>
                <a:cubicBezTo>
                  <a:pt x="552826" y="31236"/>
                  <a:pt x="557720" y="33105"/>
                  <a:pt x="561414" y="36794"/>
                </a:cubicBezTo>
                <a:lnTo>
                  <a:pt x="572689" y="48100"/>
                </a:lnTo>
                <a:cubicBezTo>
                  <a:pt x="580077" y="55526"/>
                  <a:pt x="580077" y="67455"/>
                  <a:pt x="572689" y="74881"/>
                </a:cubicBezTo>
                <a:lnTo>
                  <a:pt x="556424" y="91074"/>
                </a:lnTo>
                <a:lnTo>
                  <a:pt x="600900" y="94523"/>
                </a:lnTo>
                <a:cubicBezTo>
                  <a:pt x="606321" y="94906"/>
                  <a:pt x="608768" y="101565"/>
                  <a:pt x="604930" y="105398"/>
                </a:cubicBezTo>
                <a:lnTo>
                  <a:pt x="531716" y="178458"/>
                </a:lnTo>
                <a:cubicBezTo>
                  <a:pt x="525671" y="184495"/>
                  <a:pt x="517515" y="187800"/>
                  <a:pt x="509070" y="187800"/>
                </a:cubicBezTo>
                <a:cubicBezTo>
                  <a:pt x="508303" y="187800"/>
                  <a:pt x="507487" y="187800"/>
                  <a:pt x="506672" y="187752"/>
                </a:cubicBezTo>
                <a:lnTo>
                  <a:pt x="504800" y="187609"/>
                </a:lnTo>
                <a:lnTo>
                  <a:pt x="462964" y="184399"/>
                </a:lnTo>
                <a:lnTo>
                  <a:pt x="434177" y="213144"/>
                </a:lnTo>
                <a:lnTo>
                  <a:pt x="386536" y="260765"/>
                </a:lnTo>
                <a:lnTo>
                  <a:pt x="385432" y="261819"/>
                </a:lnTo>
                <a:lnTo>
                  <a:pt x="339326" y="307906"/>
                </a:lnTo>
                <a:lnTo>
                  <a:pt x="319031" y="328124"/>
                </a:lnTo>
                <a:cubicBezTo>
                  <a:pt x="316296" y="330950"/>
                  <a:pt x="312506" y="332627"/>
                  <a:pt x="308524" y="332819"/>
                </a:cubicBezTo>
                <a:lnTo>
                  <a:pt x="291588" y="333633"/>
                </a:lnTo>
                <a:lnTo>
                  <a:pt x="290772" y="333633"/>
                </a:lnTo>
                <a:cubicBezTo>
                  <a:pt x="281465" y="333633"/>
                  <a:pt x="274076" y="325728"/>
                  <a:pt x="274844" y="316386"/>
                </a:cubicBezTo>
                <a:lnTo>
                  <a:pt x="276091" y="300337"/>
                </a:lnTo>
                <a:cubicBezTo>
                  <a:pt x="276379" y="296600"/>
                  <a:pt x="278010" y="293007"/>
                  <a:pt x="280697" y="290324"/>
                </a:cubicBezTo>
                <a:lnTo>
                  <a:pt x="301183" y="269867"/>
                </a:lnTo>
                <a:lnTo>
                  <a:pt x="347290" y="223827"/>
                </a:lnTo>
                <a:lnTo>
                  <a:pt x="348393" y="222725"/>
                </a:lnTo>
                <a:lnTo>
                  <a:pt x="396035" y="175153"/>
                </a:lnTo>
                <a:lnTo>
                  <a:pt x="422519" y="148707"/>
                </a:lnTo>
                <a:lnTo>
                  <a:pt x="419016" y="102907"/>
                </a:lnTo>
                <a:lnTo>
                  <a:pt x="418825" y="100032"/>
                </a:lnTo>
                <a:cubicBezTo>
                  <a:pt x="418105" y="90690"/>
                  <a:pt x="421511" y="81588"/>
                  <a:pt x="428084" y="74976"/>
                </a:cubicBezTo>
                <a:lnTo>
                  <a:pt x="501346" y="1868"/>
                </a:lnTo>
                <a:cubicBezTo>
                  <a:pt x="502641" y="575"/>
                  <a:pt x="504225" y="0"/>
                  <a:pt x="5058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5" name="three-dollar-coins-stacks_81028">
            <a:extLst>
              <a:ext uri="{FF2B5EF4-FFF2-40B4-BE49-F238E27FC236}">
                <a16:creationId xmlns:a16="http://schemas.microsoft.com/office/drawing/2014/main" id="{57400C3E-284D-4734-9BC5-41D5F4F4D38F}"/>
              </a:ext>
            </a:extLst>
          </p:cNvPr>
          <p:cNvSpPr>
            <a:spLocks noChangeAspect="1"/>
          </p:cNvSpPr>
          <p:nvPr/>
        </p:nvSpPr>
        <p:spPr bwMode="auto">
          <a:xfrm>
            <a:off x="6549326" y="4121353"/>
            <a:ext cx="261338" cy="324000"/>
          </a:xfrm>
          <a:custGeom>
            <a:avLst/>
            <a:gdLst>
              <a:gd name="connsiteX0" fmla="*/ 433201 w 490006"/>
              <a:gd name="connsiteY0" fmla="*/ 523949 h 607498"/>
              <a:gd name="connsiteX1" fmla="*/ 433201 w 490006"/>
              <a:gd name="connsiteY1" fmla="*/ 565984 h 607498"/>
              <a:gd name="connsiteX2" fmla="*/ 303860 w 490006"/>
              <a:gd name="connsiteY2" fmla="*/ 607498 h 607498"/>
              <a:gd name="connsiteX3" fmla="*/ 174649 w 490006"/>
              <a:gd name="connsiteY3" fmla="*/ 565984 h 607498"/>
              <a:gd name="connsiteX4" fmla="*/ 174649 w 490006"/>
              <a:gd name="connsiteY4" fmla="*/ 560518 h 607498"/>
              <a:gd name="connsiteX5" fmla="*/ 174780 w 490006"/>
              <a:gd name="connsiteY5" fmla="*/ 559737 h 607498"/>
              <a:gd name="connsiteX6" fmla="*/ 174780 w 490006"/>
              <a:gd name="connsiteY6" fmla="*/ 559347 h 607498"/>
              <a:gd name="connsiteX7" fmla="*/ 174780 w 490006"/>
              <a:gd name="connsiteY7" fmla="*/ 524079 h 607498"/>
              <a:gd name="connsiteX8" fmla="*/ 303860 w 490006"/>
              <a:gd name="connsiteY8" fmla="*/ 553881 h 607498"/>
              <a:gd name="connsiteX9" fmla="*/ 433201 w 490006"/>
              <a:gd name="connsiteY9" fmla="*/ 523949 h 607498"/>
              <a:gd name="connsiteX10" fmla="*/ 0 w 490006"/>
              <a:gd name="connsiteY10" fmla="*/ 468978 h 607498"/>
              <a:gd name="connsiteX11" fmla="*/ 23849 w 490006"/>
              <a:gd name="connsiteY11" fmla="*/ 481871 h 607498"/>
              <a:gd name="connsiteX12" fmla="*/ 24240 w 490006"/>
              <a:gd name="connsiteY12" fmla="*/ 482001 h 607498"/>
              <a:gd name="connsiteX13" fmla="*/ 129281 w 490006"/>
              <a:gd name="connsiteY13" fmla="*/ 498931 h 607498"/>
              <a:gd name="connsiteX14" fmla="*/ 157431 w 490006"/>
              <a:gd name="connsiteY14" fmla="*/ 497890 h 607498"/>
              <a:gd name="connsiteX15" fmla="*/ 157431 w 490006"/>
              <a:gd name="connsiteY15" fmla="*/ 498020 h 607498"/>
              <a:gd name="connsiteX16" fmla="*/ 157301 w 490006"/>
              <a:gd name="connsiteY16" fmla="*/ 498931 h 607498"/>
              <a:gd name="connsiteX17" fmla="*/ 157301 w 490006"/>
              <a:gd name="connsiteY17" fmla="*/ 551415 h 607498"/>
              <a:gd name="connsiteX18" fmla="*/ 129151 w 490006"/>
              <a:gd name="connsiteY18" fmla="*/ 552457 h 607498"/>
              <a:gd name="connsiteX19" fmla="*/ 0 w 490006"/>
              <a:gd name="connsiteY19" fmla="*/ 511043 h 607498"/>
              <a:gd name="connsiteX20" fmla="*/ 433200 w 490006"/>
              <a:gd name="connsiteY20" fmla="*/ 453101 h 607498"/>
              <a:gd name="connsiteX21" fmla="*/ 433200 w 490006"/>
              <a:gd name="connsiteY21" fmla="*/ 495166 h 607498"/>
              <a:gd name="connsiteX22" fmla="*/ 303865 w 490006"/>
              <a:gd name="connsiteY22" fmla="*/ 536580 h 607498"/>
              <a:gd name="connsiteX23" fmla="*/ 174790 w 490006"/>
              <a:gd name="connsiteY23" fmla="*/ 496208 h 607498"/>
              <a:gd name="connsiteX24" fmla="*/ 174790 w 490006"/>
              <a:gd name="connsiteY24" fmla="*/ 488394 h 607498"/>
              <a:gd name="connsiteX25" fmla="*/ 174790 w 490006"/>
              <a:gd name="connsiteY25" fmla="*/ 453231 h 607498"/>
              <a:gd name="connsiteX26" fmla="*/ 303865 w 490006"/>
              <a:gd name="connsiteY26" fmla="*/ 483054 h 607498"/>
              <a:gd name="connsiteX27" fmla="*/ 433200 w 490006"/>
              <a:gd name="connsiteY27" fmla="*/ 453101 h 607498"/>
              <a:gd name="connsiteX28" fmla="*/ 0 w 490006"/>
              <a:gd name="connsiteY28" fmla="*/ 398201 h 607498"/>
              <a:gd name="connsiteX29" fmla="*/ 61774 w 490006"/>
              <a:gd name="connsiteY29" fmla="*/ 421900 h 607498"/>
              <a:gd name="connsiteX30" fmla="*/ 62034 w 490006"/>
              <a:gd name="connsiteY30" fmla="*/ 421900 h 607498"/>
              <a:gd name="connsiteX31" fmla="*/ 129281 w 490006"/>
              <a:gd name="connsiteY31" fmla="*/ 428020 h 607498"/>
              <a:gd name="connsiteX32" fmla="*/ 157431 w 490006"/>
              <a:gd name="connsiteY32" fmla="*/ 426979 h 607498"/>
              <a:gd name="connsiteX33" fmla="*/ 157431 w 490006"/>
              <a:gd name="connsiteY33" fmla="*/ 427239 h 607498"/>
              <a:gd name="connsiteX34" fmla="*/ 157301 w 490006"/>
              <a:gd name="connsiteY34" fmla="*/ 428020 h 607498"/>
              <a:gd name="connsiteX35" fmla="*/ 157301 w 490006"/>
              <a:gd name="connsiteY35" fmla="*/ 480497 h 607498"/>
              <a:gd name="connsiteX36" fmla="*/ 129151 w 490006"/>
              <a:gd name="connsiteY36" fmla="*/ 481539 h 607498"/>
              <a:gd name="connsiteX37" fmla="*/ 30366 w 490006"/>
              <a:gd name="connsiteY37" fmla="*/ 465783 h 607498"/>
              <a:gd name="connsiteX38" fmla="*/ 30235 w 490006"/>
              <a:gd name="connsiteY38" fmla="*/ 465783 h 607498"/>
              <a:gd name="connsiteX39" fmla="*/ 131 w 490006"/>
              <a:gd name="connsiteY39" fmla="*/ 440130 h 607498"/>
              <a:gd name="connsiteX40" fmla="*/ 0 w 490006"/>
              <a:gd name="connsiteY40" fmla="*/ 439219 h 607498"/>
              <a:gd name="connsiteX41" fmla="*/ 174790 w 490006"/>
              <a:gd name="connsiteY41" fmla="*/ 382324 h 607498"/>
              <a:gd name="connsiteX42" fmla="*/ 303995 w 490006"/>
              <a:gd name="connsiteY42" fmla="*/ 412118 h 607498"/>
              <a:gd name="connsiteX43" fmla="*/ 433200 w 490006"/>
              <a:gd name="connsiteY43" fmla="*/ 382324 h 607498"/>
              <a:gd name="connsiteX44" fmla="*/ 433200 w 490006"/>
              <a:gd name="connsiteY44" fmla="*/ 424218 h 607498"/>
              <a:gd name="connsiteX45" fmla="*/ 303865 w 490006"/>
              <a:gd name="connsiteY45" fmla="*/ 465591 h 607498"/>
              <a:gd name="connsiteX46" fmla="*/ 174790 w 490006"/>
              <a:gd name="connsiteY46" fmla="*/ 425389 h 607498"/>
              <a:gd name="connsiteX47" fmla="*/ 174790 w 490006"/>
              <a:gd name="connsiteY47" fmla="*/ 417582 h 607498"/>
              <a:gd name="connsiteX48" fmla="*/ 174790 w 490006"/>
              <a:gd name="connsiteY48" fmla="*/ 417452 h 607498"/>
              <a:gd name="connsiteX49" fmla="*/ 489865 w 490006"/>
              <a:gd name="connsiteY49" fmla="*/ 354874 h 607498"/>
              <a:gd name="connsiteX50" fmla="*/ 489865 w 490006"/>
              <a:gd name="connsiteY50" fmla="*/ 397184 h 607498"/>
              <a:gd name="connsiteX51" fmla="*/ 450419 w 490006"/>
              <a:gd name="connsiteY51" fmla="*/ 426216 h 607498"/>
              <a:gd name="connsiteX52" fmla="*/ 450549 w 490006"/>
              <a:gd name="connsiteY52" fmla="*/ 424263 h 607498"/>
              <a:gd name="connsiteX53" fmla="*/ 450549 w 490006"/>
              <a:gd name="connsiteY53" fmla="*/ 373100 h 607498"/>
              <a:gd name="connsiteX54" fmla="*/ 489865 w 490006"/>
              <a:gd name="connsiteY54" fmla="*/ 354874 h 607498"/>
              <a:gd name="connsiteX55" fmla="*/ 302952 w 490006"/>
              <a:gd name="connsiteY55" fmla="*/ 333376 h 607498"/>
              <a:gd name="connsiteX56" fmla="*/ 290045 w 490006"/>
              <a:gd name="connsiteY56" fmla="*/ 333766 h 607498"/>
              <a:gd name="connsiteX57" fmla="*/ 287307 w 490006"/>
              <a:gd name="connsiteY57" fmla="*/ 334938 h 607498"/>
              <a:gd name="connsiteX58" fmla="*/ 288741 w 490006"/>
              <a:gd name="connsiteY58" fmla="*/ 337671 h 607498"/>
              <a:gd name="connsiteX59" fmla="*/ 271531 w 490006"/>
              <a:gd name="connsiteY59" fmla="*/ 347043 h 607498"/>
              <a:gd name="connsiteX60" fmla="*/ 307646 w 490006"/>
              <a:gd name="connsiteY60" fmla="*/ 356935 h 607498"/>
              <a:gd name="connsiteX61" fmla="*/ 325377 w 490006"/>
              <a:gd name="connsiteY61" fmla="*/ 360320 h 607498"/>
              <a:gd name="connsiteX62" fmla="*/ 312209 w 490006"/>
              <a:gd name="connsiteY62" fmla="*/ 363053 h 607498"/>
              <a:gd name="connsiteX63" fmla="*/ 293043 w 490006"/>
              <a:gd name="connsiteY63" fmla="*/ 360971 h 607498"/>
              <a:gd name="connsiteX64" fmla="*/ 290566 w 490006"/>
              <a:gd name="connsiteY64" fmla="*/ 360710 h 607498"/>
              <a:gd name="connsiteX65" fmla="*/ 288480 w 490006"/>
              <a:gd name="connsiteY65" fmla="*/ 361101 h 607498"/>
              <a:gd name="connsiteX66" fmla="*/ 280658 w 490006"/>
              <a:gd name="connsiteY66" fmla="*/ 364485 h 607498"/>
              <a:gd name="connsiteX67" fmla="*/ 281309 w 490006"/>
              <a:gd name="connsiteY67" fmla="*/ 366047 h 607498"/>
              <a:gd name="connsiteX68" fmla="*/ 305429 w 490006"/>
              <a:gd name="connsiteY68" fmla="*/ 369691 h 607498"/>
              <a:gd name="connsiteX69" fmla="*/ 306733 w 490006"/>
              <a:gd name="connsiteY69" fmla="*/ 372295 h 607498"/>
              <a:gd name="connsiteX70" fmla="*/ 310514 w 490006"/>
              <a:gd name="connsiteY70" fmla="*/ 373336 h 607498"/>
              <a:gd name="connsiteX71" fmla="*/ 323422 w 490006"/>
              <a:gd name="connsiteY71" fmla="*/ 372946 h 607498"/>
              <a:gd name="connsiteX72" fmla="*/ 326160 w 490006"/>
              <a:gd name="connsiteY72" fmla="*/ 371774 h 607498"/>
              <a:gd name="connsiteX73" fmla="*/ 324856 w 490006"/>
              <a:gd name="connsiteY73" fmla="*/ 369301 h 607498"/>
              <a:gd name="connsiteX74" fmla="*/ 344804 w 490006"/>
              <a:gd name="connsiteY74" fmla="*/ 359799 h 607498"/>
              <a:gd name="connsiteX75" fmla="*/ 309993 w 490006"/>
              <a:gd name="connsiteY75" fmla="*/ 350297 h 607498"/>
              <a:gd name="connsiteX76" fmla="*/ 290957 w 490006"/>
              <a:gd name="connsiteY76" fmla="*/ 346522 h 607498"/>
              <a:gd name="connsiteX77" fmla="*/ 304647 w 490006"/>
              <a:gd name="connsiteY77" fmla="*/ 343529 h 607498"/>
              <a:gd name="connsiteX78" fmla="*/ 320684 w 490006"/>
              <a:gd name="connsiteY78" fmla="*/ 344570 h 607498"/>
              <a:gd name="connsiteX79" fmla="*/ 324986 w 490006"/>
              <a:gd name="connsiteY79" fmla="*/ 344179 h 607498"/>
              <a:gd name="connsiteX80" fmla="*/ 330071 w 490006"/>
              <a:gd name="connsiteY80" fmla="*/ 340144 h 607498"/>
              <a:gd name="connsiteX81" fmla="*/ 328246 w 490006"/>
              <a:gd name="connsiteY81" fmla="*/ 338713 h 607498"/>
              <a:gd name="connsiteX82" fmla="*/ 308037 w 490006"/>
              <a:gd name="connsiteY82" fmla="*/ 336760 h 607498"/>
              <a:gd name="connsiteX83" fmla="*/ 306864 w 490006"/>
              <a:gd name="connsiteY83" fmla="*/ 334417 h 607498"/>
              <a:gd name="connsiteX84" fmla="*/ 302952 w 490006"/>
              <a:gd name="connsiteY84" fmla="*/ 333376 h 607498"/>
              <a:gd name="connsiteX85" fmla="*/ 0 w 490006"/>
              <a:gd name="connsiteY85" fmla="*/ 327283 h 607498"/>
              <a:gd name="connsiteX86" fmla="*/ 43919 w 490006"/>
              <a:gd name="connsiteY86" fmla="*/ 346674 h 607498"/>
              <a:gd name="connsiteX87" fmla="*/ 102435 w 490006"/>
              <a:gd name="connsiteY87" fmla="*/ 356174 h 607498"/>
              <a:gd name="connsiteX88" fmla="*/ 129281 w 490006"/>
              <a:gd name="connsiteY88" fmla="*/ 357215 h 607498"/>
              <a:gd name="connsiteX89" fmla="*/ 143747 w 490006"/>
              <a:gd name="connsiteY89" fmla="*/ 356955 h 607498"/>
              <a:gd name="connsiteX90" fmla="*/ 151306 w 490006"/>
              <a:gd name="connsiteY90" fmla="*/ 356564 h 607498"/>
              <a:gd name="connsiteX91" fmla="*/ 157431 w 490006"/>
              <a:gd name="connsiteY91" fmla="*/ 356304 h 607498"/>
              <a:gd name="connsiteX92" fmla="*/ 157301 w 490006"/>
              <a:gd name="connsiteY92" fmla="*/ 363201 h 607498"/>
              <a:gd name="connsiteX93" fmla="*/ 157301 w 490006"/>
              <a:gd name="connsiteY93" fmla="*/ 378037 h 607498"/>
              <a:gd name="connsiteX94" fmla="*/ 157301 w 490006"/>
              <a:gd name="connsiteY94" fmla="*/ 407188 h 607498"/>
              <a:gd name="connsiteX95" fmla="*/ 157301 w 490006"/>
              <a:gd name="connsiteY95" fmla="*/ 409531 h 607498"/>
              <a:gd name="connsiteX96" fmla="*/ 143356 w 490006"/>
              <a:gd name="connsiteY96" fmla="*/ 410442 h 607498"/>
              <a:gd name="connsiteX97" fmla="*/ 111166 w 490006"/>
              <a:gd name="connsiteY97" fmla="*/ 410181 h 607498"/>
              <a:gd name="connsiteX98" fmla="*/ 49654 w 490006"/>
              <a:gd name="connsiteY98" fmla="*/ 401202 h 607498"/>
              <a:gd name="connsiteX99" fmla="*/ 9514 w 490006"/>
              <a:gd name="connsiteY99" fmla="*/ 383373 h 607498"/>
              <a:gd name="connsiteX100" fmla="*/ 1303 w 490006"/>
              <a:gd name="connsiteY100" fmla="*/ 374133 h 607498"/>
              <a:gd name="connsiteX101" fmla="*/ 0 w 490006"/>
              <a:gd name="connsiteY101" fmla="*/ 366975 h 607498"/>
              <a:gd name="connsiteX102" fmla="*/ 0 w 490006"/>
              <a:gd name="connsiteY102" fmla="*/ 327283 h 607498"/>
              <a:gd name="connsiteX103" fmla="*/ 303995 w 490006"/>
              <a:gd name="connsiteY103" fmla="*/ 311899 h 607498"/>
              <a:gd name="connsiteX104" fmla="*/ 433200 w 490006"/>
              <a:gd name="connsiteY104" fmla="*/ 353291 h 607498"/>
              <a:gd name="connsiteX105" fmla="*/ 303995 w 490006"/>
              <a:gd name="connsiteY105" fmla="*/ 394813 h 607498"/>
              <a:gd name="connsiteX106" fmla="*/ 174790 w 490006"/>
              <a:gd name="connsiteY106" fmla="*/ 353291 h 607498"/>
              <a:gd name="connsiteX107" fmla="*/ 303995 w 490006"/>
              <a:gd name="connsiteY107" fmla="*/ 311899 h 607498"/>
              <a:gd name="connsiteX108" fmla="*/ 489865 w 490006"/>
              <a:gd name="connsiteY108" fmla="*/ 282967 h 607498"/>
              <a:gd name="connsiteX109" fmla="*/ 489865 w 490006"/>
              <a:gd name="connsiteY109" fmla="*/ 325954 h 607498"/>
              <a:gd name="connsiteX110" fmla="*/ 450504 w 490006"/>
              <a:gd name="connsiteY110" fmla="*/ 354873 h 607498"/>
              <a:gd name="connsiteX111" fmla="*/ 450635 w 490006"/>
              <a:gd name="connsiteY111" fmla="*/ 353310 h 607498"/>
              <a:gd name="connsiteX112" fmla="*/ 405539 w 490006"/>
              <a:gd name="connsiteY112" fmla="*/ 310192 h 607498"/>
              <a:gd name="connsiteX113" fmla="*/ 489865 w 490006"/>
              <a:gd name="connsiteY113" fmla="*/ 282967 h 607498"/>
              <a:gd name="connsiteX114" fmla="*/ 231525 w 490006"/>
              <a:gd name="connsiteY114" fmla="*/ 282967 h 607498"/>
              <a:gd name="connsiteX115" fmla="*/ 259116 w 490006"/>
              <a:gd name="connsiteY115" fmla="*/ 297322 h 607498"/>
              <a:gd name="connsiteX116" fmla="*/ 231525 w 490006"/>
              <a:gd name="connsiteY116" fmla="*/ 302020 h 607498"/>
              <a:gd name="connsiteX117" fmla="*/ 125663 w 490006"/>
              <a:gd name="connsiteY117" fmla="*/ 272560 h 607498"/>
              <a:gd name="connsiteX118" fmla="*/ 112759 w 490006"/>
              <a:gd name="connsiteY118" fmla="*/ 272820 h 607498"/>
              <a:gd name="connsiteX119" fmla="*/ 110021 w 490006"/>
              <a:gd name="connsiteY119" fmla="*/ 273993 h 607498"/>
              <a:gd name="connsiteX120" fmla="*/ 111455 w 490006"/>
              <a:gd name="connsiteY120" fmla="*/ 276728 h 607498"/>
              <a:gd name="connsiteX121" fmla="*/ 94250 w 490006"/>
              <a:gd name="connsiteY121" fmla="*/ 286107 h 607498"/>
              <a:gd name="connsiteX122" fmla="*/ 130355 w 490006"/>
              <a:gd name="connsiteY122" fmla="*/ 296137 h 607498"/>
              <a:gd name="connsiteX123" fmla="*/ 148082 w 490006"/>
              <a:gd name="connsiteY123" fmla="*/ 299393 h 607498"/>
              <a:gd name="connsiteX124" fmla="*/ 134917 w 490006"/>
              <a:gd name="connsiteY124" fmla="*/ 302259 h 607498"/>
              <a:gd name="connsiteX125" fmla="*/ 115756 w 490006"/>
              <a:gd name="connsiteY125" fmla="*/ 300175 h 607498"/>
              <a:gd name="connsiteX126" fmla="*/ 113280 w 490006"/>
              <a:gd name="connsiteY126" fmla="*/ 299914 h 607498"/>
              <a:gd name="connsiteX127" fmla="*/ 111194 w 490006"/>
              <a:gd name="connsiteY127" fmla="*/ 300175 h 607498"/>
              <a:gd name="connsiteX128" fmla="*/ 103374 w 490006"/>
              <a:gd name="connsiteY128" fmla="*/ 303561 h 607498"/>
              <a:gd name="connsiteX129" fmla="*/ 104025 w 490006"/>
              <a:gd name="connsiteY129" fmla="*/ 305124 h 607498"/>
              <a:gd name="connsiteX130" fmla="*/ 128139 w 490006"/>
              <a:gd name="connsiteY130" fmla="*/ 308772 h 607498"/>
              <a:gd name="connsiteX131" fmla="*/ 129443 w 490006"/>
              <a:gd name="connsiteY131" fmla="*/ 311377 h 607498"/>
              <a:gd name="connsiteX132" fmla="*/ 133223 w 490006"/>
              <a:gd name="connsiteY132" fmla="*/ 312419 h 607498"/>
              <a:gd name="connsiteX133" fmla="*/ 146127 w 490006"/>
              <a:gd name="connsiteY133" fmla="*/ 312158 h 607498"/>
              <a:gd name="connsiteX134" fmla="*/ 148864 w 490006"/>
              <a:gd name="connsiteY134" fmla="*/ 310986 h 607498"/>
              <a:gd name="connsiteX135" fmla="*/ 147560 w 490006"/>
              <a:gd name="connsiteY135" fmla="*/ 308511 h 607498"/>
              <a:gd name="connsiteX136" fmla="*/ 167503 w 490006"/>
              <a:gd name="connsiteY136" fmla="*/ 299002 h 607498"/>
              <a:gd name="connsiteX137" fmla="*/ 132701 w 490006"/>
              <a:gd name="connsiteY137" fmla="*/ 289493 h 607498"/>
              <a:gd name="connsiteX138" fmla="*/ 113671 w 490006"/>
              <a:gd name="connsiteY138" fmla="*/ 285586 h 607498"/>
              <a:gd name="connsiteX139" fmla="*/ 127357 w 490006"/>
              <a:gd name="connsiteY139" fmla="*/ 282720 h 607498"/>
              <a:gd name="connsiteX140" fmla="*/ 143389 w 490006"/>
              <a:gd name="connsiteY140" fmla="*/ 283762 h 607498"/>
              <a:gd name="connsiteX141" fmla="*/ 147691 w 490006"/>
              <a:gd name="connsiteY141" fmla="*/ 283241 h 607498"/>
              <a:gd name="connsiteX142" fmla="*/ 152774 w 490006"/>
              <a:gd name="connsiteY142" fmla="*/ 279333 h 607498"/>
              <a:gd name="connsiteX143" fmla="*/ 150949 w 490006"/>
              <a:gd name="connsiteY143" fmla="*/ 277770 h 607498"/>
              <a:gd name="connsiteX144" fmla="*/ 130746 w 490006"/>
              <a:gd name="connsiteY144" fmla="*/ 275947 h 607498"/>
              <a:gd name="connsiteX145" fmla="*/ 129573 w 490006"/>
              <a:gd name="connsiteY145" fmla="*/ 273602 h 607498"/>
              <a:gd name="connsiteX146" fmla="*/ 125663 w 490006"/>
              <a:gd name="connsiteY146" fmla="*/ 272560 h 607498"/>
              <a:gd name="connsiteX147" fmla="*/ 129312 w 490006"/>
              <a:gd name="connsiteY147" fmla="*/ 256929 h 607498"/>
              <a:gd name="connsiteX148" fmla="*/ 211690 w 490006"/>
              <a:gd name="connsiteY148" fmla="*/ 267089 h 607498"/>
              <a:gd name="connsiteX149" fmla="*/ 214166 w 490006"/>
              <a:gd name="connsiteY149" fmla="*/ 267480 h 607498"/>
              <a:gd name="connsiteX150" fmla="*/ 214166 w 490006"/>
              <a:gd name="connsiteY150" fmla="*/ 306427 h 607498"/>
              <a:gd name="connsiteX151" fmla="*/ 161638 w 490006"/>
              <a:gd name="connsiteY151" fmla="*/ 338340 h 607498"/>
              <a:gd name="connsiteX152" fmla="*/ 129312 w 490006"/>
              <a:gd name="connsiteY152" fmla="*/ 339773 h 607498"/>
              <a:gd name="connsiteX153" fmla="*/ 141 w 490006"/>
              <a:gd name="connsiteY153" fmla="*/ 298351 h 607498"/>
              <a:gd name="connsiteX154" fmla="*/ 129312 w 490006"/>
              <a:gd name="connsiteY154" fmla="*/ 256929 h 607498"/>
              <a:gd name="connsiteX155" fmla="*/ 489865 w 490006"/>
              <a:gd name="connsiteY155" fmla="*/ 212049 h 607498"/>
              <a:gd name="connsiteX156" fmla="*/ 489865 w 490006"/>
              <a:gd name="connsiteY156" fmla="*/ 254084 h 607498"/>
              <a:gd name="connsiteX157" fmla="*/ 360695 w 490006"/>
              <a:gd name="connsiteY157" fmla="*/ 295598 h 607498"/>
              <a:gd name="connsiteX158" fmla="*/ 231525 w 490006"/>
              <a:gd name="connsiteY158" fmla="*/ 254084 h 607498"/>
              <a:gd name="connsiteX159" fmla="*/ 231525 w 490006"/>
              <a:gd name="connsiteY159" fmla="*/ 212179 h 607498"/>
              <a:gd name="connsiteX160" fmla="*/ 360695 w 490006"/>
              <a:gd name="connsiteY160" fmla="*/ 241981 h 607498"/>
              <a:gd name="connsiteX161" fmla="*/ 489865 w 490006"/>
              <a:gd name="connsiteY161" fmla="*/ 212049 h 607498"/>
              <a:gd name="connsiteX162" fmla="*/ 231525 w 490006"/>
              <a:gd name="connsiteY162" fmla="*/ 141201 h 607498"/>
              <a:gd name="connsiteX163" fmla="*/ 292135 w 490006"/>
              <a:gd name="connsiteY163" fmla="*/ 164513 h 607498"/>
              <a:gd name="connsiteX164" fmla="*/ 360826 w 490006"/>
              <a:gd name="connsiteY164" fmla="*/ 171154 h 607498"/>
              <a:gd name="connsiteX165" fmla="*/ 489865 w 490006"/>
              <a:gd name="connsiteY165" fmla="*/ 141201 h 607498"/>
              <a:gd name="connsiteX166" fmla="*/ 489865 w 490006"/>
              <a:gd name="connsiteY166" fmla="*/ 183136 h 607498"/>
              <a:gd name="connsiteX167" fmla="*/ 360695 w 490006"/>
              <a:gd name="connsiteY167" fmla="*/ 224680 h 607498"/>
              <a:gd name="connsiteX168" fmla="*/ 231525 w 490006"/>
              <a:gd name="connsiteY168" fmla="*/ 183136 h 607498"/>
              <a:gd name="connsiteX169" fmla="*/ 231525 w 490006"/>
              <a:gd name="connsiteY169" fmla="*/ 70283 h 607498"/>
              <a:gd name="connsiteX170" fmla="*/ 360826 w 490006"/>
              <a:gd name="connsiteY170" fmla="*/ 100236 h 607498"/>
              <a:gd name="connsiteX171" fmla="*/ 489865 w 490006"/>
              <a:gd name="connsiteY171" fmla="*/ 70413 h 607498"/>
              <a:gd name="connsiteX172" fmla="*/ 489865 w 490006"/>
              <a:gd name="connsiteY172" fmla="*/ 112348 h 607498"/>
              <a:gd name="connsiteX173" fmla="*/ 360695 w 490006"/>
              <a:gd name="connsiteY173" fmla="*/ 153762 h 607498"/>
              <a:gd name="connsiteX174" fmla="*/ 295393 w 490006"/>
              <a:gd name="connsiteY174" fmla="*/ 147641 h 607498"/>
              <a:gd name="connsiteX175" fmla="*/ 231656 w 490006"/>
              <a:gd name="connsiteY175" fmla="*/ 112348 h 607498"/>
              <a:gd name="connsiteX176" fmla="*/ 231525 w 490006"/>
              <a:gd name="connsiteY176" fmla="*/ 111306 h 607498"/>
              <a:gd name="connsiteX177" fmla="*/ 355101 w 490006"/>
              <a:gd name="connsiteY177" fmla="*/ 17963 h 607498"/>
              <a:gd name="connsiteX178" fmla="*/ 342197 w 490006"/>
              <a:gd name="connsiteY178" fmla="*/ 18223 h 607498"/>
              <a:gd name="connsiteX179" fmla="*/ 339460 w 490006"/>
              <a:gd name="connsiteY179" fmla="*/ 19394 h 607498"/>
              <a:gd name="connsiteX180" fmla="*/ 340894 w 490006"/>
              <a:gd name="connsiteY180" fmla="*/ 22128 h 607498"/>
              <a:gd name="connsiteX181" fmla="*/ 323688 w 490006"/>
              <a:gd name="connsiteY181" fmla="*/ 31500 h 607498"/>
              <a:gd name="connsiteX182" fmla="*/ 359794 w 490006"/>
              <a:gd name="connsiteY182" fmla="*/ 41522 h 607498"/>
              <a:gd name="connsiteX183" fmla="*/ 377520 w 490006"/>
              <a:gd name="connsiteY183" fmla="*/ 44776 h 607498"/>
              <a:gd name="connsiteX184" fmla="*/ 364356 w 490006"/>
              <a:gd name="connsiteY184" fmla="*/ 47640 h 607498"/>
              <a:gd name="connsiteX185" fmla="*/ 345195 w 490006"/>
              <a:gd name="connsiteY185" fmla="*/ 45557 h 607498"/>
              <a:gd name="connsiteX186" fmla="*/ 342719 w 490006"/>
              <a:gd name="connsiteY186" fmla="*/ 45297 h 607498"/>
              <a:gd name="connsiteX187" fmla="*/ 340633 w 490006"/>
              <a:gd name="connsiteY187" fmla="*/ 45687 h 607498"/>
              <a:gd name="connsiteX188" fmla="*/ 332812 w 490006"/>
              <a:gd name="connsiteY188" fmla="*/ 48941 h 607498"/>
              <a:gd name="connsiteX189" fmla="*/ 333464 w 490006"/>
              <a:gd name="connsiteY189" fmla="*/ 50503 h 607498"/>
              <a:gd name="connsiteX190" fmla="*/ 357578 w 490006"/>
              <a:gd name="connsiteY190" fmla="*/ 54278 h 607498"/>
              <a:gd name="connsiteX191" fmla="*/ 358881 w 490006"/>
              <a:gd name="connsiteY191" fmla="*/ 56751 h 607498"/>
              <a:gd name="connsiteX192" fmla="*/ 362661 w 490006"/>
              <a:gd name="connsiteY192" fmla="*/ 57792 h 607498"/>
              <a:gd name="connsiteX193" fmla="*/ 375565 w 490006"/>
              <a:gd name="connsiteY193" fmla="*/ 57532 h 607498"/>
              <a:gd name="connsiteX194" fmla="*/ 378302 w 490006"/>
              <a:gd name="connsiteY194" fmla="*/ 56361 h 607498"/>
              <a:gd name="connsiteX195" fmla="*/ 376999 w 490006"/>
              <a:gd name="connsiteY195" fmla="*/ 53888 h 607498"/>
              <a:gd name="connsiteX196" fmla="*/ 396941 w 490006"/>
              <a:gd name="connsiteY196" fmla="*/ 44386 h 607498"/>
              <a:gd name="connsiteX197" fmla="*/ 362140 w 490006"/>
              <a:gd name="connsiteY197" fmla="*/ 34884 h 607498"/>
              <a:gd name="connsiteX198" fmla="*/ 343110 w 490006"/>
              <a:gd name="connsiteY198" fmla="*/ 31109 h 607498"/>
              <a:gd name="connsiteX199" fmla="*/ 356796 w 490006"/>
              <a:gd name="connsiteY199" fmla="*/ 28115 h 607498"/>
              <a:gd name="connsiteX200" fmla="*/ 372828 w 490006"/>
              <a:gd name="connsiteY200" fmla="*/ 29157 h 607498"/>
              <a:gd name="connsiteX201" fmla="*/ 377129 w 490006"/>
              <a:gd name="connsiteY201" fmla="*/ 28636 h 607498"/>
              <a:gd name="connsiteX202" fmla="*/ 382213 w 490006"/>
              <a:gd name="connsiteY202" fmla="*/ 24731 h 607498"/>
              <a:gd name="connsiteX203" fmla="*/ 380388 w 490006"/>
              <a:gd name="connsiteY203" fmla="*/ 23169 h 607498"/>
              <a:gd name="connsiteX204" fmla="*/ 360185 w 490006"/>
              <a:gd name="connsiteY204" fmla="*/ 21347 h 607498"/>
              <a:gd name="connsiteX205" fmla="*/ 359011 w 490006"/>
              <a:gd name="connsiteY205" fmla="*/ 19004 h 607498"/>
              <a:gd name="connsiteX206" fmla="*/ 355101 w 490006"/>
              <a:gd name="connsiteY206" fmla="*/ 17963 h 607498"/>
              <a:gd name="connsiteX207" fmla="*/ 360836 w 490006"/>
              <a:gd name="connsiteY207" fmla="*/ 0 h 607498"/>
              <a:gd name="connsiteX208" fmla="*/ 490006 w 490006"/>
              <a:gd name="connsiteY208" fmla="*/ 41392 h 607498"/>
              <a:gd name="connsiteX209" fmla="*/ 360836 w 490006"/>
              <a:gd name="connsiteY209" fmla="*/ 82914 h 607498"/>
              <a:gd name="connsiteX210" fmla="*/ 231666 w 490006"/>
              <a:gd name="connsiteY210" fmla="*/ 41392 h 607498"/>
              <a:gd name="connsiteX211" fmla="*/ 360836 w 490006"/>
              <a:gd name="connsiteY211" fmla="*/ 0 h 607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</a:cxnLst>
            <a:rect l="l" t="t" r="r" b="b"/>
            <a:pathLst>
              <a:path w="490006" h="607498">
                <a:moveTo>
                  <a:pt x="433201" y="523949"/>
                </a:moveTo>
                <a:lnTo>
                  <a:pt x="433201" y="565984"/>
                </a:lnTo>
                <a:cubicBezTo>
                  <a:pt x="433201" y="583292"/>
                  <a:pt x="383916" y="607498"/>
                  <a:pt x="303860" y="607498"/>
                </a:cubicBezTo>
                <a:cubicBezTo>
                  <a:pt x="223804" y="607498"/>
                  <a:pt x="174649" y="583292"/>
                  <a:pt x="174649" y="565984"/>
                </a:cubicBezTo>
                <a:lnTo>
                  <a:pt x="174649" y="560518"/>
                </a:lnTo>
                <a:cubicBezTo>
                  <a:pt x="174780" y="560258"/>
                  <a:pt x="174780" y="559997"/>
                  <a:pt x="174780" y="559737"/>
                </a:cubicBezTo>
                <a:cubicBezTo>
                  <a:pt x="174780" y="559607"/>
                  <a:pt x="174780" y="559477"/>
                  <a:pt x="174780" y="559347"/>
                </a:cubicBezTo>
                <a:lnTo>
                  <a:pt x="174780" y="524079"/>
                </a:lnTo>
                <a:cubicBezTo>
                  <a:pt x="201248" y="543600"/>
                  <a:pt x="253662" y="553881"/>
                  <a:pt x="303860" y="553881"/>
                </a:cubicBezTo>
                <a:cubicBezTo>
                  <a:pt x="354188" y="553881"/>
                  <a:pt x="406864" y="543600"/>
                  <a:pt x="433201" y="523949"/>
                </a:cubicBezTo>
                <a:close/>
                <a:moveTo>
                  <a:pt x="0" y="468978"/>
                </a:moveTo>
                <a:cubicBezTo>
                  <a:pt x="5865" y="473406"/>
                  <a:pt x="13684" y="477834"/>
                  <a:pt x="23849" y="481871"/>
                </a:cubicBezTo>
                <a:cubicBezTo>
                  <a:pt x="23980" y="481871"/>
                  <a:pt x="24110" y="482001"/>
                  <a:pt x="24240" y="482001"/>
                </a:cubicBezTo>
                <a:cubicBezTo>
                  <a:pt x="51348" y="492811"/>
                  <a:pt x="89533" y="498931"/>
                  <a:pt x="129281" y="498931"/>
                </a:cubicBezTo>
                <a:cubicBezTo>
                  <a:pt x="138665" y="498931"/>
                  <a:pt x="148178" y="498541"/>
                  <a:pt x="157431" y="497890"/>
                </a:cubicBezTo>
                <a:lnTo>
                  <a:pt x="157431" y="498020"/>
                </a:lnTo>
                <a:cubicBezTo>
                  <a:pt x="157431" y="498411"/>
                  <a:pt x="157301" y="498671"/>
                  <a:pt x="157301" y="498931"/>
                </a:cubicBezTo>
                <a:lnTo>
                  <a:pt x="157301" y="551415"/>
                </a:lnTo>
                <a:cubicBezTo>
                  <a:pt x="148048" y="552066"/>
                  <a:pt x="138665" y="552457"/>
                  <a:pt x="129151" y="552457"/>
                </a:cubicBezTo>
                <a:cubicBezTo>
                  <a:pt x="49132" y="552457"/>
                  <a:pt x="0" y="528364"/>
                  <a:pt x="0" y="511043"/>
                </a:cubicBezTo>
                <a:close/>
                <a:moveTo>
                  <a:pt x="433200" y="453101"/>
                </a:moveTo>
                <a:lnTo>
                  <a:pt x="433200" y="495166"/>
                </a:lnTo>
                <a:cubicBezTo>
                  <a:pt x="433200" y="512357"/>
                  <a:pt x="383917" y="536580"/>
                  <a:pt x="303865" y="536580"/>
                </a:cubicBezTo>
                <a:cubicBezTo>
                  <a:pt x="225638" y="536580"/>
                  <a:pt x="176876" y="513399"/>
                  <a:pt x="174790" y="496208"/>
                </a:cubicBezTo>
                <a:lnTo>
                  <a:pt x="174790" y="488394"/>
                </a:lnTo>
                <a:lnTo>
                  <a:pt x="174790" y="453231"/>
                </a:lnTo>
                <a:cubicBezTo>
                  <a:pt x="201257" y="472766"/>
                  <a:pt x="253669" y="483054"/>
                  <a:pt x="303865" y="483054"/>
                </a:cubicBezTo>
                <a:cubicBezTo>
                  <a:pt x="354191" y="483054"/>
                  <a:pt x="406864" y="472636"/>
                  <a:pt x="433200" y="453101"/>
                </a:cubicBezTo>
                <a:close/>
                <a:moveTo>
                  <a:pt x="0" y="398201"/>
                </a:moveTo>
                <a:cubicBezTo>
                  <a:pt x="13554" y="408358"/>
                  <a:pt x="34536" y="416431"/>
                  <a:pt x="61774" y="421900"/>
                </a:cubicBezTo>
                <a:cubicBezTo>
                  <a:pt x="61904" y="421900"/>
                  <a:pt x="61904" y="421900"/>
                  <a:pt x="62034" y="421900"/>
                </a:cubicBezTo>
                <a:cubicBezTo>
                  <a:pt x="82495" y="425937"/>
                  <a:pt x="105823" y="428020"/>
                  <a:pt x="129281" y="428020"/>
                </a:cubicBezTo>
                <a:cubicBezTo>
                  <a:pt x="138665" y="428020"/>
                  <a:pt x="148178" y="427760"/>
                  <a:pt x="157431" y="426979"/>
                </a:cubicBezTo>
                <a:lnTo>
                  <a:pt x="157431" y="427239"/>
                </a:lnTo>
                <a:cubicBezTo>
                  <a:pt x="157431" y="427500"/>
                  <a:pt x="157301" y="427760"/>
                  <a:pt x="157301" y="428020"/>
                </a:cubicBezTo>
                <a:lnTo>
                  <a:pt x="157301" y="480497"/>
                </a:lnTo>
                <a:cubicBezTo>
                  <a:pt x="148048" y="481279"/>
                  <a:pt x="138665" y="481539"/>
                  <a:pt x="129151" y="481539"/>
                </a:cubicBezTo>
                <a:cubicBezTo>
                  <a:pt x="91487" y="481539"/>
                  <a:pt x="55518" y="475810"/>
                  <a:pt x="30366" y="465783"/>
                </a:cubicBezTo>
                <a:cubicBezTo>
                  <a:pt x="30366" y="465783"/>
                  <a:pt x="30366" y="465783"/>
                  <a:pt x="30235" y="465783"/>
                </a:cubicBezTo>
                <a:cubicBezTo>
                  <a:pt x="11338" y="458230"/>
                  <a:pt x="131" y="448594"/>
                  <a:pt x="131" y="440130"/>
                </a:cubicBezTo>
                <a:cubicBezTo>
                  <a:pt x="131" y="439870"/>
                  <a:pt x="0" y="439479"/>
                  <a:pt x="0" y="439219"/>
                </a:cubicBezTo>
                <a:close/>
                <a:moveTo>
                  <a:pt x="174790" y="382324"/>
                </a:moveTo>
                <a:cubicBezTo>
                  <a:pt x="201257" y="401840"/>
                  <a:pt x="253800" y="412118"/>
                  <a:pt x="303995" y="412118"/>
                </a:cubicBezTo>
                <a:cubicBezTo>
                  <a:pt x="354321" y="412118"/>
                  <a:pt x="406733" y="401840"/>
                  <a:pt x="433200" y="382324"/>
                </a:cubicBezTo>
                <a:lnTo>
                  <a:pt x="433200" y="424218"/>
                </a:lnTo>
                <a:cubicBezTo>
                  <a:pt x="433200" y="441522"/>
                  <a:pt x="383917" y="465591"/>
                  <a:pt x="303865" y="465591"/>
                </a:cubicBezTo>
                <a:cubicBezTo>
                  <a:pt x="225638" y="465591"/>
                  <a:pt x="176876" y="442562"/>
                  <a:pt x="174790" y="425389"/>
                </a:cubicBezTo>
                <a:lnTo>
                  <a:pt x="174790" y="417582"/>
                </a:lnTo>
                <a:lnTo>
                  <a:pt x="174790" y="417452"/>
                </a:lnTo>
                <a:close/>
                <a:moveTo>
                  <a:pt x="489865" y="354874"/>
                </a:moveTo>
                <a:lnTo>
                  <a:pt x="489865" y="397184"/>
                </a:lnTo>
                <a:cubicBezTo>
                  <a:pt x="489865" y="407079"/>
                  <a:pt x="474634" y="418144"/>
                  <a:pt x="450419" y="426216"/>
                </a:cubicBezTo>
                <a:cubicBezTo>
                  <a:pt x="450549" y="425565"/>
                  <a:pt x="450549" y="424914"/>
                  <a:pt x="450549" y="424263"/>
                </a:cubicBezTo>
                <a:lnTo>
                  <a:pt x="450549" y="373100"/>
                </a:lnTo>
                <a:cubicBezTo>
                  <a:pt x="467213" y="368153"/>
                  <a:pt x="480492" y="362034"/>
                  <a:pt x="489865" y="354874"/>
                </a:cubicBezTo>
                <a:close/>
                <a:moveTo>
                  <a:pt x="302952" y="333376"/>
                </a:moveTo>
                <a:lnTo>
                  <a:pt x="290045" y="333766"/>
                </a:lnTo>
                <a:cubicBezTo>
                  <a:pt x="288219" y="333766"/>
                  <a:pt x="287046" y="334287"/>
                  <a:pt x="287307" y="334938"/>
                </a:cubicBezTo>
                <a:lnTo>
                  <a:pt x="288741" y="337671"/>
                </a:lnTo>
                <a:cubicBezTo>
                  <a:pt x="275834" y="339233"/>
                  <a:pt x="269315" y="342748"/>
                  <a:pt x="271531" y="347043"/>
                </a:cubicBezTo>
                <a:cubicBezTo>
                  <a:pt x="275312" y="354462"/>
                  <a:pt x="294869" y="356024"/>
                  <a:pt x="307646" y="356935"/>
                </a:cubicBezTo>
                <a:cubicBezTo>
                  <a:pt x="321466" y="357977"/>
                  <a:pt x="324465" y="358628"/>
                  <a:pt x="325377" y="360320"/>
                </a:cubicBezTo>
                <a:cubicBezTo>
                  <a:pt x="326290" y="362272"/>
                  <a:pt x="317555" y="362923"/>
                  <a:pt x="312209" y="363053"/>
                </a:cubicBezTo>
                <a:cubicBezTo>
                  <a:pt x="305690" y="363183"/>
                  <a:pt x="297737" y="362402"/>
                  <a:pt x="293043" y="360971"/>
                </a:cubicBezTo>
                <a:cubicBezTo>
                  <a:pt x="292392" y="360840"/>
                  <a:pt x="291479" y="360710"/>
                  <a:pt x="290566" y="360710"/>
                </a:cubicBezTo>
                <a:cubicBezTo>
                  <a:pt x="289784" y="360710"/>
                  <a:pt x="289002" y="360840"/>
                  <a:pt x="288480" y="361101"/>
                </a:cubicBezTo>
                <a:lnTo>
                  <a:pt x="280658" y="364485"/>
                </a:lnTo>
                <a:cubicBezTo>
                  <a:pt x="279614" y="364875"/>
                  <a:pt x="279875" y="365656"/>
                  <a:pt x="281309" y="366047"/>
                </a:cubicBezTo>
                <a:cubicBezTo>
                  <a:pt x="287828" y="367869"/>
                  <a:pt x="296433" y="369171"/>
                  <a:pt x="305429" y="369691"/>
                </a:cubicBezTo>
                <a:lnTo>
                  <a:pt x="306733" y="372295"/>
                </a:lnTo>
                <a:cubicBezTo>
                  <a:pt x="306994" y="372946"/>
                  <a:pt x="308689" y="373336"/>
                  <a:pt x="310514" y="373336"/>
                </a:cubicBezTo>
                <a:lnTo>
                  <a:pt x="323422" y="372946"/>
                </a:lnTo>
                <a:cubicBezTo>
                  <a:pt x="325247" y="372946"/>
                  <a:pt x="326420" y="372425"/>
                  <a:pt x="326160" y="371774"/>
                </a:cubicBezTo>
                <a:lnTo>
                  <a:pt x="324856" y="369301"/>
                </a:lnTo>
                <a:cubicBezTo>
                  <a:pt x="339328" y="367999"/>
                  <a:pt x="347150" y="364355"/>
                  <a:pt x="344804" y="359799"/>
                </a:cubicBezTo>
                <a:cubicBezTo>
                  <a:pt x="341283" y="352770"/>
                  <a:pt x="322379" y="351338"/>
                  <a:pt x="309993" y="350297"/>
                </a:cubicBezTo>
                <a:cubicBezTo>
                  <a:pt x="295390" y="349256"/>
                  <a:pt x="292000" y="348605"/>
                  <a:pt x="290957" y="346522"/>
                </a:cubicBezTo>
                <a:cubicBezTo>
                  <a:pt x="289784" y="344440"/>
                  <a:pt x="299041" y="343659"/>
                  <a:pt x="304647" y="343529"/>
                </a:cubicBezTo>
                <a:cubicBezTo>
                  <a:pt x="309862" y="343399"/>
                  <a:pt x="316512" y="343789"/>
                  <a:pt x="320684" y="344570"/>
                </a:cubicBezTo>
                <a:cubicBezTo>
                  <a:pt x="322379" y="344830"/>
                  <a:pt x="324334" y="344700"/>
                  <a:pt x="324986" y="344179"/>
                </a:cubicBezTo>
                <a:lnTo>
                  <a:pt x="330071" y="340144"/>
                </a:lnTo>
                <a:cubicBezTo>
                  <a:pt x="330723" y="339624"/>
                  <a:pt x="329941" y="338973"/>
                  <a:pt x="328246" y="338713"/>
                </a:cubicBezTo>
                <a:cubicBezTo>
                  <a:pt x="322509" y="337671"/>
                  <a:pt x="315208" y="336890"/>
                  <a:pt x="308037" y="336760"/>
                </a:cubicBezTo>
                <a:lnTo>
                  <a:pt x="306864" y="334417"/>
                </a:lnTo>
                <a:cubicBezTo>
                  <a:pt x="306472" y="333766"/>
                  <a:pt x="304778" y="333376"/>
                  <a:pt x="302952" y="333376"/>
                </a:cubicBezTo>
                <a:close/>
                <a:moveTo>
                  <a:pt x="0" y="327283"/>
                </a:moveTo>
                <a:cubicBezTo>
                  <a:pt x="12902" y="336783"/>
                  <a:pt x="28541" y="342509"/>
                  <a:pt x="43919" y="346674"/>
                </a:cubicBezTo>
                <a:cubicBezTo>
                  <a:pt x="62947" y="351879"/>
                  <a:pt x="82756" y="354742"/>
                  <a:pt x="102435" y="356174"/>
                </a:cubicBezTo>
                <a:cubicBezTo>
                  <a:pt x="111427" y="356824"/>
                  <a:pt x="120289" y="357215"/>
                  <a:pt x="129281" y="357215"/>
                </a:cubicBezTo>
                <a:cubicBezTo>
                  <a:pt x="134103" y="357215"/>
                  <a:pt x="138925" y="357085"/>
                  <a:pt x="143747" y="356955"/>
                </a:cubicBezTo>
                <a:cubicBezTo>
                  <a:pt x="146223" y="356824"/>
                  <a:pt x="148830" y="356694"/>
                  <a:pt x="151306" y="356564"/>
                </a:cubicBezTo>
                <a:cubicBezTo>
                  <a:pt x="151958" y="356564"/>
                  <a:pt x="157431" y="356174"/>
                  <a:pt x="157431" y="356304"/>
                </a:cubicBezTo>
                <a:cubicBezTo>
                  <a:pt x="157171" y="358516"/>
                  <a:pt x="157301" y="360859"/>
                  <a:pt x="157301" y="363201"/>
                </a:cubicBezTo>
                <a:cubicBezTo>
                  <a:pt x="157301" y="368147"/>
                  <a:pt x="157301" y="373092"/>
                  <a:pt x="157301" y="378037"/>
                </a:cubicBezTo>
                <a:cubicBezTo>
                  <a:pt x="157301" y="387797"/>
                  <a:pt x="157301" y="397558"/>
                  <a:pt x="157301" y="407188"/>
                </a:cubicBezTo>
                <a:cubicBezTo>
                  <a:pt x="157301" y="407969"/>
                  <a:pt x="157301" y="408750"/>
                  <a:pt x="157301" y="409531"/>
                </a:cubicBezTo>
                <a:cubicBezTo>
                  <a:pt x="157301" y="409921"/>
                  <a:pt x="144660" y="410311"/>
                  <a:pt x="143356" y="410442"/>
                </a:cubicBezTo>
                <a:cubicBezTo>
                  <a:pt x="132670" y="410832"/>
                  <a:pt x="121853" y="410832"/>
                  <a:pt x="111166" y="410181"/>
                </a:cubicBezTo>
                <a:cubicBezTo>
                  <a:pt x="90445" y="409140"/>
                  <a:pt x="69723" y="406537"/>
                  <a:pt x="49654" y="401202"/>
                </a:cubicBezTo>
                <a:cubicBezTo>
                  <a:pt x="35709" y="397428"/>
                  <a:pt x="20982" y="392482"/>
                  <a:pt x="9514" y="383373"/>
                </a:cubicBezTo>
                <a:cubicBezTo>
                  <a:pt x="6256" y="380900"/>
                  <a:pt x="3128" y="377907"/>
                  <a:pt x="1303" y="374133"/>
                </a:cubicBezTo>
                <a:cubicBezTo>
                  <a:pt x="261" y="371921"/>
                  <a:pt x="0" y="369448"/>
                  <a:pt x="0" y="366975"/>
                </a:cubicBezTo>
                <a:cubicBezTo>
                  <a:pt x="0" y="353701"/>
                  <a:pt x="0" y="340427"/>
                  <a:pt x="0" y="327283"/>
                </a:cubicBezTo>
                <a:close/>
                <a:moveTo>
                  <a:pt x="303995" y="311899"/>
                </a:moveTo>
                <a:cubicBezTo>
                  <a:pt x="384048" y="311899"/>
                  <a:pt x="433200" y="336109"/>
                  <a:pt x="433200" y="353291"/>
                </a:cubicBezTo>
                <a:cubicBezTo>
                  <a:pt x="433200" y="370603"/>
                  <a:pt x="384048" y="394813"/>
                  <a:pt x="303995" y="394813"/>
                </a:cubicBezTo>
                <a:cubicBezTo>
                  <a:pt x="223943" y="394813"/>
                  <a:pt x="174790" y="370603"/>
                  <a:pt x="174790" y="353291"/>
                </a:cubicBezTo>
                <a:cubicBezTo>
                  <a:pt x="174790" y="336109"/>
                  <a:pt x="223943" y="311899"/>
                  <a:pt x="303995" y="311899"/>
                </a:cubicBezTo>
                <a:close/>
                <a:moveTo>
                  <a:pt x="489865" y="282967"/>
                </a:moveTo>
                <a:lnTo>
                  <a:pt x="489865" y="325954"/>
                </a:lnTo>
                <a:cubicBezTo>
                  <a:pt x="489865" y="335854"/>
                  <a:pt x="474616" y="346927"/>
                  <a:pt x="450504" y="354873"/>
                </a:cubicBezTo>
                <a:cubicBezTo>
                  <a:pt x="450504" y="354352"/>
                  <a:pt x="450635" y="353831"/>
                  <a:pt x="450635" y="353310"/>
                </a:cubicBezTo>
                <a:cubicBezTo>
                  <a:pt x="450635" y="334682"/>
                  <a:pt x="432388" y="320092"/>
                  <a:pt x="405539" y="310192"/>
                </a:cubicBezTo>
                <a:cubicBezTo>
                  <a:pt x="439947" y="305894"/>
                  <a:pt x="471358" y="296775"/>
                  <a:pt x="489865" y="282967"/>
                </a:cubicBezTo>
                <a:close/>
                <a:moveTo>
                  <a:pt x="231525" y="282967"/>
                </a:moveTo>
                <a:cubicBezTo>
                  <a:pt x="238944" y="288448"/>
                  <a:pt x="248314" y="293277"/>
                  <a:pt x="259116" y="297322"/>
                </a:cubicBezTo>
                <a:cubicBezTo>
                  <a:pt x="249616" y="298497"/>
                  <a:pt x="240375" y="300063"/>
                  <a:pt x="231525" y="302020"/>
                </a:cubicBezTo>
                <a:close/>
                <a:moveTo>
                  <a:pt x="125663" y="272560"/>
                </a:moveTo>
                <a:lnTo>
                  <a:pt x="112759" y="272820"/>
                </a:lnTo>
                <a:cubicBezTo>
                  <a:pt x="110934" y="272820"/>
                  <a:pt x="109761" y="273472"/>
                  <a:pt x="110021" y="273993"/>
                </a:cubicBezTo>
                <a:lnTo>
                  <a:pt x="111455" y="276728"/>
                </a:lnTo>
                <a:cubicBezTo>
                  <a:pt x="98551" y="278291"/>
                  <a:pt x="92034" y="281808"/>
                  <a:pt x="94250" y="286107"/>
                </a:cubicBezTo>
                <a:cubicBezTo>
                  <a:pt x="98030" y="293662"/>
                  <a:pt x="117451" y="295095"/>
                  <a:pt x="130355" y="296137"/>
                </a:cubicBezTo>
                <a:cubicBezTo>
                  <a:pt x="144171" y="297179"/>
                  <a:pt x="147169" y="297700"/>
                  <a:pt x="148082" y="299393"/>
                </a:cubicBezTo>
                <a:cubicBezTo>
                  <a:pt x="148994" y="301347"/>
                  <a:pt x="140261" y="302128"/>
                  <a:pt x="134917" y="302259"/>
                </a:cubicBezTo>
                <a:cubicBezTo>
                  <a:pt x="128400" y="302389"/>
                  <a:pt x="120449" y="301477"/>
                  <a:pt x="115756" y="300175"/>
                </a:cubicBezTo>
                <a:cubicBezTo>
                  <a:pt x="115105" y="299914"/>
                  <a:pt x="114192" y="299914"/>
                  <a:pt x="113280" y="299914"/>
                </a:cubicBezTo>
                <a:cubicBezTo>
                  <a:pt x="112498" y="299914"/>
                  <a:pt x="111716" y="300044"/>
                  <a:pt x="111194" y="300175"/>
                </a:cubicBezTo>
                <a:lnTo>
                  <a:pt x="103374" y="303561"/>
                </a:lnTo>
                <a:cubicBezTo>
                  <a:pt x="102331" y="304082"/>
                  <a:pt x="102592" y="304734"/>
                  <a:pt x="104025" y="305124"/>
                </a:cubicBezTo>
                <a:cubicBezTo>
                  <a:pt x="110543" y="307078"/>
                  <a:pt x="119145" y="308381"/>
                  <a:pt x="128139" y="308772"/>
                </a:cubicBezTo>
                <a:lnTo>
                  <a:pt x="129443" y="311377"/>
                </a:lnTo>
                <a:cubicBezTo>
                  <a:pt x="129703" y="312028"/>
                  <a:pt x="131398" y="312549"/>
                  <a:pt x="133223" y="312419"/>
                </a:cubicBezTo>
                <a:lnTo>
                  <a:pt x="146127" y="312158"/>
                </a:lnTo>
                <a:cubicBezTo>
                  <a:pt x="147951" y="312028"/>
                  <a:pt x="149125" y="311507"/>
                  <a:pt x="148864" y="310986"/>
                </a:cubicBezTo>
                <a:lnTo>
                  <a:pt x="147560" y="308511"/>
                </a:lnTo>
                <a:cubicBezTo>
                  <a:pt x="162029" y="307078"/>
                  <a:pt x="169849" y="303431"/>
                  <a:pt x="167503" y="299002"/>
                </a:cubicBezTo>
                <a:cubicBezTo>
                  <a:pt x="163984" y="291838"/>
                  <a:pt x="145084" y="290405"/>
                  <a:pt x="132701" y="289493"/>
                </a:cubicBezTo>
                <a:cubicBezTo>
                  <a:pt x="118103" y="288321"/>
                  <a:pt x="114714" y="287670"/>
                  <a:pt x="113671" y="285586"/>
                </a:cubicBezTo>
                <a:cubicBezTo>
                  <a:pt x="112498" y="283632"/>
                  <a:pt x="121752" y="282850"/>
                  <a:pt x="127357" y="282720"/>
                </a:cubicBezTo>
                <a:cubicBezTo>
                  <a:pt x="132571" y="282590"/>
                  <a:pt x="139218" y="282981"/>
                  <a:pt x="143389" y="283762"/>
                </a:cubicBezTo>
                <a:cubicBezTo>
                  <a:pt x="145084" y="284023"/>
                  <a:pt x="147039" y="283762"/>
                  <a:pt x="147691" y="283241"/>
                </a:cubicBezTo>
                <a:lnTo>
                  <a:pt x="152774" y="279333"/>
                </a:lnTo>
                <a:cubicBezTo>
                  <a:pt x="153426" y="278812"/>
                  <a:pt x="152644" y="278031"/>
                  <a:pt x="150949" y="277770"/>
                </a:cubicBezTo>
                <a:cubicBezTo>
                  <a:pt x="145214" y="276728"/>
                  <a:pt x="137915" y="276077"/>
                  <a:pt x="130746" y="275947"/>
                </a:cubicBezTo>
                <a:lnTo>
                  <a:pt x="129573" y="273602"/>
                </a:lnTo>
                <a:cubicBezTo>
                  <a:pt x="129182" y="272951"/>
                  <a:pt x="127487" y="272430"/>
                  <a:pt x="125663" y="272560"/>
                </a:cubicBezTo>
                <a:close/>
                <a:moveTo>
                  <a:pt x="129312" y="256929"/>
                </a:moveTo>
                <a:cubicBezTo>
                  <a:pt x="159552" y="256929"/>
                  <a:pt x="187967" y="260446"/>
                  <a:pt x="211690" y="267089"/>
                </a:cubicBezTo>
                <a:cubicBezTo>
                  <a:pt x="212472" y="267350"/>
                  <a:pt x="213254" y="267480"/>
                  <a:pt x="214166" y="267480"/>
                </a:cubicBezTo>
                <a:lnTo>
                  <a:pt x="214166" y="306427"/>
                </a:lnTo>
                <a:cubicBezTo>
                  <a:pt x="189271" y="313721"/>
                  <a:pt x="169849" y="324533"/>
                  <a:pt x="161638" y="338340"/>
                </a:cubicBezTo>
                <a:cubicBezTo>
                  <a:pt x="151080" y="339252"/>
                  <a:pt x="140261" y="339773"/>
                  <a:pt x="129312" y="339773"/>
                </a:cubicBezTo>
                <a:cubicBezTo>
                  <a:pt x="49281" y="339773"/>
                  <a:pt x="141" y="315675"/>
                  <a:pt x="141" y="298351"/>
                </a:cubicBezTo>
                <a:cubicBezTo>
                  <a:pt x="141" y="281027"/>
                  <a:pt x="49281" y="256929"/>
                  <a:pt x="129312" y="256929"/>
                </a:cubicBezTo>
                <a:close/>
                <a:moveTo>
                  <a:pt x="489865" y="212049"/>
                </a:moveTo>
                <a:lnTo>
                  <a:pt x="489865" y="254084"/>
                </a:lnTo>
                <a:cubicBezTo>
                  <a:pt x="489865" y="271392"/>
                  <a:pt x="440726" y="295598"/>
                  <a:pt x="360695" y="295598"/>
                </a:cubicBezTo>
                <a:cubicBezTo>
                  <a:pt x="280665" y="295598"/>
                  <a:pt x="231525" y="271392"/>
                  <a:pt x="231525" y="254084"/>
                </a:cubicBezTo>
                <a:lnTo>
                  <a:pt x="231525" y="212179"/>
                </a:lnTo>
                <a:cubicBezTo>
                  <a:pt x="257985" y="231700"/>
                  <a:pt x="310383" y="241981"/>
                  <a:pt x="360695" y="241981"/>
                </a:cubicBezTo>
                <a:cubicBezTo>
                  <a:pt x="411008" y="241981"/>
                  <a:pt x="463536" y="231700"/>
                  <a:pt x="489865" y="212049"/>
                </a:cubicBezTo>
                <a:close/>
                <a:moveTo>
                  <a:pt x="231525" y="141201"/>
                </a:moveTo>
                <a:cubicBezTo>
                  <a:pt x="245733" y="151750"/>
                  <a:pt x="267370" y="159564"/>
                  <a:pt x="292135" y="164513"/>
                </a:cubicBezTo>
                <a:cubicBezTo>
                  <a:pt x="313641" y="168941"/>
                  <a:pt x="337494" y="171154"/>
                  <a:pt x="360826" y="171154"/>
                </a:cubicBezTo>
                <a:cubicBezTo>
                  <a:pt x="411008" y="171154"/>
                  <a:pt x="463536" y="160736"/>
                  <a:pt x="489865" y="141201"/>
                </a:cubicBezTo>
                <a:lnTo>
                  <a:pt x="489865" y="183136"/>
                </a:lnTo>
                <a:cubicBezTo>
                  <a:pt x="489865" y="200457"/>
                  <a:pt x="440726" y="224680"/>
                  <a:pt x="360695" y="224680"/>
                </a:cubicBezTo>
                <a:cubicBezTo>
                  <a:pt x="280665" y="224680"/>
                  <a:pt x="231525" y="200457"/>
                  <a:pt x="231525" y="183136"/>
                </a:cubicBezTo>
                <a:close/>
                <a:moveTo>
                  <a:pt x="231525" y="70283"/>
                </a:moveTo>
                <a:cubicBezTo>
                  <a:pt x="257855" y="89948"/>
                  <a:pt x="310513" y="100236"/>
                  <a:pt x="360826" y="100236"/>
                </a:cubicBezTo>
                <a:cubicBezTo>
                  <a:pt x="411008" y="100236"/>
                  <a:pt x="463536" y="89948"/>
                  <a:pt x="489865" y="70413"/>
                </a:cubicBezTo>
                <a:lnTo>
                  <a:pt x="489865" y="112348"/>
                </a:lnTo>
                <a:cubicBezTo>
                  <a:pt x="489865" y="129669"/>
                  <a:pt x="440726" y="153762"/>
                  <a:pt x="360695" y="153762"/>
                </a:cubicBezTo>
                <a:cubicBezTo>
                  <a:pt x="335669" y="153762"/>
                  <a:pt x="313772" y="151418"/>
                  <a:pt x="295393" y="147641"/>
                </a:cubicBezTo>
                <a:cubicBezTo>
                  <a:pt x="254857" y="139436"/>
                  <a:pt x="231656" y="124199"/>
                  <a:pt x="231656" y="112348"/>
                </a:cubicBezTo>
                <a:cubicBezTo>
                  <a:pt x="231656" y="111957"/>
                  <a:pt x="231525" y="111697"/>
                  <a:pt x="231525" y="111306"/>
                </a:cubicBezTo>
                <a:close/>
                <a:moveTo>
                  <a:pt x="355101" y="17963"/>
                </a:moveTo>
                <a:lnTo>
                  <a:pt x="342197" y="18223"/>
                </a:lnTo>
                <a:cubicBezTo>
                  <a:pt x="340372" y="18353"/>
                  <a:pt x="339199" y="18874"/>
                  <a:pt x="339460" y="19394"/>
                </a:cubicBezTo>
                <a:lnTo>
                  <a:pt x="340894" y="22128"/>
                </a:lnTo>
                <a:cubicBezTo>
                  <a:pt x="327990" y="23690"/>
                  <a:pt x="321473" y="27334"/>
                  <a:pt x="323688" y="31500"/>
                </a:cubicBezTo>
                <a:cubicBezTo>
                  <a:pt x="327468" y="39049"/>
                  <a:pt x="346890" y="40481"/>
                  <a:pt x="359794" y="41522"/>
                </a:cubicBezTo>
                <a:cubicBezTo>
                  <a:pt x="373610" y="42563"/>
                  <a:pt x="376608" y="43084"/>
                  <a:pt x="377520" y="44776"/>
                </a:cubicBezTo>
                <a:cubicBezTo>
                  <a:pt x="378433" y="46729"/>
                  <a:pt x="369700" y="47510"/>
                  <a:pt x="364356" y="47640"/>
                </a:cubicBezTo>
                <a:cubicBezTo>
                  <a:pt x="357838" y="47770"/>
                  <a:pt x="349887" y="46989"/>
                  <a:pt x="345195" y="45557"/>
                </a:cubicBezTo>
                <a:cubicBezTo>
                  <a:pt x="344543" y="45297"/>
                  <a:pt x="343631" y="45297"/>
                  <a:pt x="342719" y="45297"/>
                </a:cubicBezTo>
                <a:cubicBezTo>
                  <a:pt x="341936" y="45297"/>
                  <a:pt x="341154" y="45427"/>
                  <a:pt x="340633" y="45687"/>
                </a:cubicBezTo>
                <a:lnTo>
                  <a:pt x="332812" y="48941"/>
                </a:lnTo>
                <a:cubicBezTo>
                  <a:pt x="331770" y="49462"/>
                  <a:pt x="332030" y="50113"/>
                  <a:pt x="333464" y="50503"/>
                </a:cubicBezTo>
                <a:cubicBezTo>
                  <a:pt x="339981" y="52456"/>
                  <a:pt x="348584" y="53757"/>
                  <a:pt x="357578" y="54278"/>
                </a:cubicBezTo>
                <a:lnTo>
                  <a:pt x="358881" y="56751"/>
                </a:lnTo>
                <a:cubicBezTo>
                  <a:pt x="359142" y="57402"/>
                  <a:pt x="360836" y="57923"/>
                  <a:pt x="362661" y="57792"/>
                </a:cubicBezTo>
                <a:lnTo>
                  <a:pt x="375565" y="57532"/>
                </a:lnTo>
                <a:cubicBezTo>
                  <a:pt x="377390" y="57532"/>
                  <a:pt x="378563" y="56881"/>
                  <a:pt x="378302" y="56361"/>
                </a:cubicBezTo>
                <a:lnTo>
                  <a:pt x="376999" y="53888"/>
                </a:lnTo>
                <a:cubicBezTo>
                  <a:pt x="391467" y="52456"/>
                  <a:pt x="399287" y="48811"/>
                  <a:pt x="396941" y="44386"/>
                </a:cubicBezTo>
                <a:cubicBezTo>
                  <a:pt x="393422" y="37227"/>
                  <a:pt x="374522" y="35795"/>
                  <a:pt x="362140" y="34884"/>
                </a:cubicBezTo>
                <a:cubicBezTo>
                  <a:pt x="347541" y="33712"/>
                  <a:pt x="344152" y="33061"/>
                  <a:pt x="343110" y="31109"/>
                </a:cubicBezTo>
                <a:cubicBezTo>
                  <a:pt x="341936" y="29026"/>
                  <a:pt x="351191" y="28245"/>
                  <a:pt x="356796" y="28115"/>
                </a:cubicBezTo>
                <a:cubicBezTo>
                  <a:pt x="362009" y="27985"/>
                  <a:pt x="368657" y="28376"/>
                  <a:pt x="372828" y="29157"/>
                </a:cubicBezTo>
                <a:cubicBezTo>
                  <a:pt x="374522" y="29417"/>
                  <a:pt x="376477" y="29287"/>
                  <a:pt x="377129" y="28636"/>
                </a:cubicBezTo>
                <a:lnTo>
                  <a:pt x="382213" y="24731"/>
                </a:lnTo>
                <a:cubicBezTo>
                  <a:pt x="382864" y="24210"/>
                  <a:pt x="382082" y="23429"/>
                  <a:pt x="380388" y="23169"/>
                </a:cubicBezTo>
                <a:cubicBezTo>
                  <a:pt x="374653" y="22128"/>
                  <a:pt x="367353" y="21477"/>
                  <a:pt x="360185" y="21347"/>
                </a:cubicBezTo>
                <a:lnTo>
                  <a:pt x="359011" y="19004"/>
                </a:lnTo>
                <a:cubicBezTo>
                  <a:pt x="358620" y="18353"/>
                  <a:pt x="356926" y="17832"/>
                  <a:pt x="355101" y="17963"/>
                </a:cubicBezTo>
                <a:close/>
                <a:moveTo>
                  <a:pt x="360836" y="0"/>
                </a:moveTo>
                <a:cubicBezTo>
                  <a:pt x="440867" y="0"/>
                  <a:pt x="490006" y="24080"/>
                  <a:pt x="490006" y="41392"/>
                </a:cubicBezTo>
                <a:cubicBezTo>
                  <a:pt x="490006" y="58704"/>
                  <a:pt x="440867" y="82914"/>
                  <a:pt x="360836" y="82914"/>
                </a:cubicBezTo>
                <a:cubicBezTo>
                  <a:pt x="280806" y="82914"/>
                  <a:pt x="231666" y="58704"/>
                  <a:pt x="231666" y="41392"/>
                </a:cubicBezTo>
                <a:cubicBezTo>
                  <a:pt x="231666" y="24080"/>
                  <a:pt x="280806" y="0"/>
                  <a:pt x="36083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6" name="verification-of-delivery-list-clipboard-symbol_45802">
            <a:extLst>
              <a:ext uri="{FF2B5EF4-FFF2-40B4-BE49-F238E27FC236}">
                <a16:creationId xmlns:a16="http://schemas.microsoft.com/office/drawing/2014/main" id="{4062D7CB-C2D5-472C-BC45-AF0F4C74F669}"/>
              </a:ext>
            </a:extLst>
          </p:cNvPr>
          <p:cNvSpPr>
            <a:spLocks noChangeAspect="1"/>
          </p:cNvSpPr>
          <p:nvPr/>
        </p:nvSpPr>
        <p:spPr bwMode="auto">
          <a:xfrm>
            <a:off x="4307909" y="5080649"/>
            <a:ext cx="264195" cy="324000"/>
          </a:xfrm>
          <a:custGeom>
            <a:avLst/>
            <a:gdLst>
              <a:gd name="T0" fmla="*/ 3031 w 6644"/>
              <a:gd name="T1" fmla="*/ 409 h 8160"/>
              <a:gd name="T2" fmla="*/ 2618 w 6644"/>
              <a:gd name="T3" fmla="*/ 0 h 8160"/>
              <a:gd name="T4" fmla="*/ 2041 w 6644"/>
              <a:gd name="T5" fmla="*/ 583 h 8160"/>
              <a:gd name="T6" fmla="*/ 1515 w 6644"/>
              <a:gd name="T7" fmla="*/ 936 h 8160"/>
              <a:gd name="T8" fmla="*/ 3730 w 6644"/>
              <a:gd name="T9" fmla="*/ 936 h 8160"/>
              <a:gd name="T10" fmla="*/ 2623 w 6644"/>
              <a:gd name="T11" fmla="*/ 583 h 8160"/>
              <a:gd name="T12" fmla="*/ 2797 w 6644"/>
              <a:gd name="T13" fmla="*/ 408 h 8160"/>
              <a:gd name="T14" fmla="*/ 466 w 6644"/>
              <a:gd name="T15" fmla="*/ 7344 h 8160"/>
              <a:gd name="T16" fmla="*/ 349 w 6644"/>
              <a:gd name="T17" fmla="*/ 816 h 8160"/>
              <a:gd name="T18" fmla="*/ 1861 w 6644"/>
              <a:gd name="T19" fmla="*/ 1515 h 8160"/>
              <a:gd name="T20" fmla="*/ 3952 w 6644"/>
              <a:gd name="T21" fmla="*/ 816 h 8160"/>
              <a:gd name="T22" fmla="*/ 5245 w 6644"/>
              <a:gd name="T23" fmla="*/ 4785 h 8160"/>
              <a:gd name="T24" fmla="*/ 4663 w 6644"/>
              <a:gd name="T25" fmla="*/ 2098 h 8160"/>
              <a:gd name="T26" fmla="*/ 3270 w 6644"/>
              <a:gd name="T27" fmla="*/ 6761 h 8160"/>
              <a:gd name="T28" fmla="*/ 3613 w 6644"/>
              <a:gd name="T29" fmla="*/ 6645 h 8160"/>
              <a:gd name="T30" fmla="*/ 5129 w 6644"/>
              <a:gd name="T31" fmla="*/ 5129 h 8160"/>
              <a:gd name="T32" fmla="*/ 5012 w 6644"/>
              <a:gd name="T33" fmla="*/ 7461 h 8160"/>
              <a:gd name="T34" fmla="*/ 4247 w 6644"/>
              <a:gd name="T35" fmla="*/ 6616 h 8160"/>
              <a:gd name="T36" fmla="*/ 5771 w 6644"/>
              <a:gd name="T37" fmla="*/ 6023 h 8160"/>
              <a:gd name="T38" fmla="*/ 4080 w 6644"/>
              <a:gd name="T39" fmla="*/ 4080 h 8160"/>
              <a:gd name="T40" fmla="*/ 2098 w 6644"/>
              <a:gd name="T41" fmla="*/ 3847 h 8160"/>
              <a:gd name="T42" fmla="*/ 4196 w 6644"/>
              <a:gd name="T43" fmla="*/ 3847 h 8160"/>
              <a:gd name="T44" fmla="*/ 4080 w 6644"/>
              <a:gd name="T45" fmla="*/ 3031 h 8160"/>
              <a:gd name="T46" fmla="*/ 2098 w 6644"/>
              <a:gd name="T47" fmla="*/ 2798 h 8160"/>
              <a:gd name="T48" fmla="*/ 4196 w 6644"/>
              <a:gd name="T49" fmla="*/ 2798 h 8160"/>
              <a:gd name="T50" fmla="*/ 3497 w 6644"/>
              <a:gd name="T51" fmla="*/ 5013 h 8160"/>
              <a:gd name="T52" fmla="*/ 2098 w 6644"/>
              <a:gd name="T53" fmla="*/ 4779 h 8160"/>
              <a:gd name="T54" fmla="*/ 3613 w 6644"/>
              <a:gd name="T55" fmla="*/ 4779 h 8160"/>
              <a:gd name="T56" fmla="*/ 3264 w 6644"/>
              <a:gd name="T57" fmla="*/ 6062 h 8160"/>
              <a:gd name="T58" fmla="*/ 2098 w 6644"/>
              <a:gd name="T59" fmla="*/ 5829 h 8160"/>
              <a:gd name="T60" fmla="*/ 3380 w 6644"/>
              <a:gd name="T61" fmla="*/ 5829 h 8160"/>
              <a:gd name="T62" fmla="*/ 1875 w 6644"/>
              <a:gd name="T63" fmla="*/ 2600 h 8160"/>
              <a:gd name="T64" fmla="*/ 1298 w 6644"/>
              <a:gd name="T65" fmla="*/ 3095 h 8160"/>
              <a:gd name="T66" fmla="*/ 1164 w 6644"/>
              <a:gd name="T67" fmla="*/ 2713 h 8160"/>
              <a:gd name="T68" fmla="*/ 1866 w 6644"/>
              <a:gd name="T69" fmla="*/ 2448 h 8160"/>
              <a:gd name="T70" fmla="*/ 1445 w 6644"/>
              <a:gd name="T71" fmla="*/ 4120 h 8160"/>
              <a:gd name="T72" fmla="*/ 1030 w 6644"/>
              <a:gd name="T73" fmla="*/ 3918 h 8160"/>
              <a:gd name="T74" fmla="*/ 1353 w 6644"/>
              <a:gd name="T75" fmla="*/ 3901 h 8160"/>
              <a:gd name="T76" fmla="*/ 1875 w 6644"/>
              <a:gd name="T77" fmla="*/ 3637 h 8160"/>
              <a:gd name="T78" fmla="*/ 1365 w 6644"/>
              <a:gd name="T79" fmla="*/ 5148 h 8160"/>
              <a:gd name="T80" fmla="*/ 1013 w 6644"/>
              <a:gd name="T81" fmla="*/ 4759 h 8160"/>
              <a:gd name="T82" fmla="*/ 1714 w 6644"/>
              <a:gd name="T83" fmla="*/ 4486 h 8160"/>
              <a:gd name="T84" fmla="*/ 1875 w 6644"/>
              <a:gd name="T85" fmla="*/ 5628 h 8160"/>
              <a:gd name="T86" fmla="*/ 1298 w 6644"/>
              <a:gd name="T87" fmla="*/ 6123 h 8160"/>
              <a:gd name="T88" fmla="*/ 1164 w 6644"/>
              <a:gd name="T89" fmla="*/ 5741 h 8160"/>
              <a:gd name="T90" fmla="*/ 1866 w 6644"/>
              <a:gd name="T91" fmla="*/ 5476 h 8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6644" h="8160">
                <a:moveTo>
                  <a:pt x="3384" y="583"/>
                </a:moveTo>
                <a:lnTo>
                  <a:pt x="3204" y="583"/>
                </a:lnTo>
                <a:cubicBezTo>
                  <a:pt x="3108" y="583"/>
                  <a:pt x="3031" y="505"/>
                  <a:pt x="3031" y="409"/>
                </a:cubicBezTo>
                <a:lnTo>
                  <a:pt x="3031" y="403"/>
                </a:lnTo>
                <a:cubicBezTo>
                  <a:pt x="3031" y="181"/>
                  <a:pt x="2850" y="0"/>
                  <a:pt x="2627" y="0"/>
                </a:cubicBezTo>
                <a:lnTo>
                  <a:pt x="2618" y="0"/>
                </a:lnTo>
                <a:cubicBezTo>
                  <a:pt x="2395" y="0"/>
                  <a:pt x="2215" y="181"/>
                  <a:pt x="2215" y="403"/>
                </a:cubicBezTo>
                <a:lnTo>
                  <a:pt x="2215" y="409"/>
                </a:lnTo>
                <a:cubicBezTo>
                  <a:pt x="2215" y="505"/>
                  <a:pt x="2137" y="583"/>
                  <a:pt x="2041" y="583"/>
                </a:cubicBezTo>
                <a:lnTo>
                  <a:pt x="1861" y="583"/>
                </a:lnTo>
                <a:cubicBezTo>
                  <a:pt x="1670" y="583"/>
                  <a:pt x="1515" y="738"/>
                  <a:pt x="1515" y="929"/>
                </a:cubicBezTo>
                <a:lnTo>
                  <a:pt x="1515" y="936"/>
                </a:lnTo>
                <a:cubicBezTo>
                  <a:pt x="1515" y="1127"/>
                  <a:pt x="1670" y="1282"/>
                  <a:pt x="1861" y="1282"/>
                </a:cubicBezTo>
                <a:lnTo>
                  <a:pt x="3384" y="1282"/>
                </a:lnTo>
                <a:cubicBezTo>
                  <a:pt x="3575" y="1282"/>
                  <a:pt x="3730" y="1127"/>
                  <a:pt x="3730" y="936"/>
                </a:cubicBezTo>
                <a:lnTo>
                  <a:pt x="3730" y="929"/>
                </a:lnTo>
                <a:cubicBezTo>
                  <a:pt x="3730" y="738"/>
                  <a:pt x="3575" y="583"/>
                  <a:pt x="3384" y="583"/>
                </a:cubicBezTo>
                <a:close/>
                <a:moveTo>
                  <a:pt x="2623" y="583"/>
                </a:moveTo>
                <a:cubicBezTo>
                  <a:pt x="2526" y="583"/>
                  <a:pt x="2448" y="505"/>
                  <a:pt x="2448" y="408"/>
                </a:cubicBezTo>
                <a:cubicBezTo>
                  <a:pt x="2448" y="311"/>
                  <a:pt x="2526" y="233"/>
                  <a:pt x="2623" y="233"/>
                </a:cubicBezTo>
                <a:cubicBezTo>
                  <a:pt x="2719" y="233"/>
                  <a:pt x="2797" y="311"/>
                  <a:pt x="2797" y="408"/>
                </a:cubicBezTo>
                <a:cubicBezTo>
                  <a:pt x="2797" y="505"/>
                  <a:pt x="2719" y="583"/>
                  <a:pt x="2623" y="583"/>
                </a:cubicBezTo>
                <a:close/>
                <a:moveTo>
                  <a:pt x="3401" y="7344"/>
                </a:moveTo>
                <a:lnTo>
                  <a:pt x="466" y="7344"/>
                </a:lnTo>
                <a:cubicBezTo>
                  <a:pt x="208" y="7344"/>
                  <a:pt x="0" y="7135"/>
                  <a:pt x="0" y="6878"/>
                </a:cubicBezTo>
                <a:lnTo>
                  <a:pt x="0" y="1282"/>
                </a:lnTo>
                <a:cubicBezTo>
                  <a:pt x="0" y="1025"/>
                  <a:pt x="208" y="816"/>
                  <a:pt x="349" y="816"/>
                </a:cubicBezTo>
                <a:lnTo>
                  <a:pt x="1294" y="816"/>
                </a:lnTo>
                <a:cubicBezTo>
                  <a:pt x="1286" y="855"/>
                  <a:pt x="1282" y="895"/>
                  <a:pt x="1282" y="936"/>
                </a:cubicBezTo>
                <a:cubicBezTo>
                  <a:pt x="1282" y="1256"/>
                  <a:pt x="1542" y="1515"/>
                  <a:pt x="1861" y="1515"/>
                </a:cubicBezTo>
                <a:lnTo>
                  <a:pt x="3384" y="1515"/>
                </a:lnTo>
                <a:cubicBezTo>
                  <a:pt x="3703" y="1515"/>
                  <a:pt x="3963" y="1256"/>
                  <a:pt x="3963" y="929"/>
                </a:cubicBezTo>
                <a:cubicBezTo>
                  <a:pt x="3963" y="890"/>
                  <a:pt x="3959" y="853"/>
                  <a:pt x="3952" y="816"/>
                </a:cubicBezTo>
                <a:lnTo>
                  <a:pt x="4663" y="816"/>
                </a:lnTo>
                <a:cubicBezTo>
                  <a:pt x="5037" y="816"/>
                  <a:pt x="5245" y="1025"/>
                  <a:pt x="5245" y="1282"/>
                </a:cubicBezTo>
                <a:lnTo>
                  <a:pt x="5245" y="4785"/>
                </a:lnTo>
                <a:cubicBezTo>
                  <a:pt x="5207" y="4783"/>
                  <a:pt x="5168" y="4779"/>
                  <a:pt x="5129" y="4779"/>
                </a:cubicBezTo>
                <a:cubicBezTo>
                  <a:pt x="4968" y="4779"/>
                  <a:pt x="4812" y="4802"/>
                  <a:pt x="4663" y="4841"/>
                </a:cubicBezTo>
                <a:lnTo>
                  <a:pt x="4663" y="2098"/>
                </a:lnTo>
                <a:lnTo>
                  <a:pt x="583" y="2098"/>
                </a:lnTo>
                <a:lnTo>
                  <a:pt x="583" y="6761"/>
                </a:lnTo>
                <a:lnTo>
                  <a:pt x="3270" y="6761"/>
                </a:lnTo>
                <a:cubicBezTo>
                  <a:pt x="3282" y="6966"/>
                  <a:pt x="3327" y="7162"/>
                  <a:pt x="3401" y="7344"/>
                </a:cubicBezTo>
                <a:close/>
                <a:moveTo>
                  <a:pt x="5129" y="5129"/>
                </a:moveTo>
                <a:cubicBezTo>
                  <a:pt x="4292" y="5129"/>
                  <a:pt x="3613" y="5808"/>
                  <a:pt x="3613" y="6645"/>
                </a:cubicBezTo>
                <a:cubicBezTo>
                  <a:pt x="3613" y="7482"/>
                  <a:pt x="4292" y="8160"/>
                  <a:pt x="5129" y="8160"/>
                </a:cubicBezTo>
                <a:cubicBezTo>
                  <a:pt x="5966" y="8160"/>
                  <a:pt x="6644" y="7482"/>
                  <a:pt x="6644" y="6645"/>
                </a:cubicBezTo>
                <a:cubicBezTo>
                  <a:pt x="6644" y="5808"/>
                  <a:pt x="5966" y="5129"/>
                  <a:pt x="5129" y="5129"/>
                </a:cubicBezTo>
                <a:close/>
                <a:moveTo>
                  <a:pt x="6119" y="6333"/>
                </a:moveTo>
                <a:lnTo>
                  <a:pt x="5187" y="7382"/>
                </a:lnTo>
                <a:cubicBezTo>
                  <a:pt x="5141" y="7434"/>
                  <a:pt x="5077" y="7461"/>
                  <a:pt x="5012" y="7461"/>
                </a:cubicBezTo>
                <a:cubicBezTo>
                  <a:pt x="4961" y="7461"/>
                  <a:pt x="4910" y="7444"/>
                  <a:pt x="4867" y="7409"/>
                </a:cubicBezTo>
                <a:lnTo>
                  <a:pt x="4284" y="6943"/>
                </a:lnTo>
                <a:cubicBezTo>
                  <a:pt x="4183" y="6863"/>
                  <a:pt x="4167" y="6716"/>
                  <a:pt x="4247" y="6616"/>
                </a:cubicBezTo>
                <a:cubicBezTo>
                  <a:pt x="4328" y="6515"/>
                  <a:pt x="4475" y="6499"/>
                  <a:pt x="4575" y="6579"/>
                </a:cubicBezTo>
                <a:lnTo>
                  <a:pt x="4985" y="6907"/>
                </a:lnTo>
                <a:lnTo>
                  <a:pt x="5771" y="6023"/>
                </a:lnTo>
                <a:cubicBezTo>
                  <a:pt x="5856" y="5927"/>
                  <a:pt x="6003" y="5918"/>
                  <a:pt x="6100" y="6004"/>
                </a:cubicBezTo>
                <a:cubicBezTo>
                  <a:pt x="6196" y="6090"/>
                  <a:pt x="6205" y="6237"/>
                  <a:pt x="6119" y="6333"/>
                </a:cubicBezTo>
                <a:close/>
                <a:moveTo>
                  <a:pt x="4080" y="4080"/>
                </a:moveTo>
                <a:lnTo>
                  <a:pt x="2215" y="4080"/>
                </a:lnTo>
                <a:cubicBezTo>
                  <a:pt x="2150" y="4080"/>
                  <a:pt x="2098" y="4028"/>
                  <a:pt x="2098" y="3963"/>
                </a:cubicBezTo>
                <a:lnTo>
                  <a:pt x="2098" y="3847"/>
                </a:lnTo>
                <a:cubicBezTo>
                  <a:pt x="2098" y="3782"/>
                  <a:pt x="2150" y="3730"/>
                  <a:pt x="2215" y="3730"/>
                </a:cubicBezTo>
                <a:lnTo>
                  <a:pt x="4080" y="3730"/>
                </a:lnTo>
                <a:cubicBezTo>
                  <a:pt x="4144" y="3730"/>
                  <a:pt x="4196" y="3782"/>
                  <a:pt x="4196" y="3847"/>
                </a:cubicBezTo>
                <a:lnTo>
                  <a:pt x="4196" y="3963"/>
                </a:lnTo>
                <a:cubicBezTo>
                  <a:pt x="4196" y="4028"/>
                  <a:pt x="4144" y="4080"/>
                  <a:pt x="4080" y="4080"/>
                </a:cubicBezTo>
                <a:close/>
                <a:moveTo>
                  <a:pt x="4080" y="3031"/>
                </a:moveTo>
                <a:lnTo>
                  <a:pt x="2215" y="3031"/>
                </a:lnTo>
                <a:cubicBezTo>
                  <a:pt x="2150" y="3031"/>
                  <a:pt x="2098" y="2979"/>
                  <a:pt x="2098" y="2914"/>
                </a:cubicBezTo>
                <a:lnTo>
                  <a:pt x="2098" y="2798"/>
                </a:lnTo>
                <a:cubicBezTo>
                  <a:pt x="2098" y="2733"/>
                  <a:pt x="2150" y="2681"/>
                  <a:pt x="2215" y="2681"/>
                </a:cubicBezTo>
                <a:lnTo>
                  <a:pt x="4080" y="2681"/>
                </a:lnTo>
                <a:cubicBezTo>
                  <a:pt x="4144" y="2681"/>
                  <a:pt x="4196" y="2733"/>
                  <a:pt x="4196" y="2798"/>
                </a:cubicBezTo>
                <a:lnTo>
                  <a:pt x="4196" y="2914"/>
                </a:lnTo>
                <a:cubicBezTo>
                  <a:pt x="4196" y="2979"/>
                  <a:pt x="4144" y="3031"/>
                  <a:pt x="4080" y="3031"/>
                </a:cubicBezTo>
                <a:close/>
                <a:moveTo>
                  <a:pt x="3497" y="5013"/>
                </a:moveTo>
                <a:lnTo>
                  <a:pt x="2215" y="5013"/>
                </a:lnTo>
                <a:cubicBezTo>
                  <a:pt x="2150" y="5013"/>
                  <a:pt x="2098" y="4960"/>
                  <a:pt x="2098" y="4896"/>
                </a:cubicBezTo>
                <a:lnTo>
                  <a:pt x="2098" y="4779"/>
                </a:lnTo>
                <a:cubicBezTo>
                  <a:pt x="2098" y="4715"/>
                  <a:pt x="2150" y="4663"/>
                  <a:pt x="2215" y="4663"/>
                </a:cubicBezTo>
                <a:lnTo>
                  <a:pt x="3497" y="4663"/>
                </a:lnTo>
                <a:cubicBezTo>
                  <a:pt x="3561" y="4663"/>
                  <a:pt x="3613" y="4715"/>
                  <a:pt x="3613" y="4779"/>
                </a:cubicBezTo>
                <a:lnTo>
                  <a:pt x="3613" y="4896"/>
                </a:lnTo>
                <a:cubicBezTo>
                  <a:pt x="3613" y="4960"/>
                  <a:pt x="3561" y="5013"/>
                  <a:pt x="3497" y="5013"/>
                </a:cubicBezTo>
                <a:close/>
                <a:moveTo>
                  <a:pt x="3264" y="6062"/>
                </a:moveTo>
                <a:lnTo>
                  <a:pt x="2215" y="6062"/>
                </a:lnTo>
                <a:cubicBezTo>
                  <a:pt x="2150" y="6062"/>
                  <a:pt x="2098" y="6010"/>
                  <a:pt x="2098" y="5945"/>
                </a:cubicBezTo>
                <a:lnTo>
                  <a:pt x="2098" y="5829"/>
                </a:lnTo>
                <a:cubicBezTo>
                  <a:pt x="2098" y="5764"/>
                  <a:pt x="2150" y="5712"/>
                  <a:pt x="2215" y="5712"/>
                </a:cubicBezTo>
                <a:lnTo>
                  <a:pt x="3264" y="5712"/>
                </a:lnTo>
                <a:cubicBezTo>
                  <a:pt x="3328" y="5712"/>
                  <a:pt x="3380" y="5764"/>
                  <a:pt x="3380" y="5829"/>
                </a:cubicBezTo>
                <a:lnTo>
                  <a:pt x="3380" y="5945"/>
                </a:lnTo>
                <a:cubicBezTo>
                  <a:pt x="3380" y="6010"/>
                  <a:pt x="3328" y="6062"/>
                  <a:pt x="3264" y="6062"/>
                </a:cubicBezTo>
                <a:close/>
                <a:moveTo>
                  <a:pt x="1875" y="2600"/>
                </a:moveTo>
                <a:lnTo>
                  <a:pt x="1445" y="3083"/>
                </a:lnTo>
                <a:cubicBezTo>
                  <a:pt x="1424" y="3107"/>
                  <a:pt x="1395" y="3119"/>
                  <a:pt x="1365" y="3119"/>
                </a:cubicBezTo>
                <a:cubicBezTo>
                  <a:pt x="1342" y="3119"/>
                  <a:pt x="1318" y="3111"/>
                  <a:pt x="1298" y="3095"/>
                </a:cubicBezTo>
                <a:lnTo>
                  <a:pt x="1030" y="2881"/>
                </a:lnTo>
                <a:cubicBezTo>
                  <a:pt x="984" y="2844"/>
                  <a:pt x="976" y="2776"/>
                  <a:pt x="1013" y="2730"/>
                </a:cubicBezTo>
                <a:cubicBezTo>
                  <a:pt x="1050" y="2683"/>
                  <a:pt x="1118" y="2676"/>
                  <a:pt x="1164" y="2713"/>
                </a:cubicBezTo>
                <a:lnTo>
                  <a:pt x="1353" y="2864"/>
                </a:lnTo>
                <a:lnTo>
                  <a:pt x="1714" y="2457"/>
                </a:lnTo>
                <a:cubicBezTo>
                  <a:pt x="1754" y="2413"/>
                  <a:pt x="1822" y="2409"/>
                  <a:pt x="1866" y="2448"/>
                </a:cubicBezTo>
                <a:cubicBezTo>
                  <a:pt x="1910" y="2488"/>
                  <a:pt x="1914" y="2555"/>
                  <a:pt x="1875" y="2600"/>
                </a:cubicBezTo>
                <a:close/>
                <a:moveTo>
                  <a:pt x="1875" y="3637"/>
                </a:moveTo>
                <a:lnTo>
                  <a:pt x="1445" y="4120"/>
                </a:lnTo>
                <a:cubicBezTo>
                  <a:pt x="1424" y="4144"/>
                  <a:pt x="1395" y="4156"/>
                  <a:pt x="1365" y="4156"/>
                </a:cubicBezTo>
                <a:cubicBezTo>
                  <a:pt x="1342" y="4156"/>
                  <a:pt x="1318" y="4148"/>
                  <a:pt x="1298" y="4132"/>
                </a:cubicBezTo>
                <a:lnTo>
                  <a:pt x="1030" y="3918"/>
                </a:lnTo>
                <a:cubicBezTo>
                  <a:pt x="984" y="3881"/>
                  <a:pt x="976" y="3813"/>
                  <a:pt x="1013" y="3767"/>
                </a:cubicBezTo>
                <a:cubicBezTo>
                  <a:pt x="1050" y="3721"/>
                  <a:pt x="1118" y="3713"/>
                  <a:pt x="1164" y="3750"/>
                </a:cubicBezTo>
                <a:lnTo>
                  <a:pt x="1353" y="3901"/>
                </a:lnTo>
                <a:lnTo>
                  <a:pt x="1714" y="3494"/>
                </a:lnTo>
                <a:cubicBezTo>
                  <a:pt x="1754" y="3450"/>
                  <a:pt x="1822" y="3446"/>
                  <a:pt x="1866" y="3485"/>
                </a:cubicBezTo>
                <a:cubicBezTo>
                  <a:pt x="1910" y="3525"/>
                  <a:pt x="1914" y="3593"/>
                  <a:pt x="1875" y="3637"/>
                </a:cubicBezTo>
                <a:close/>
                <a:moveTo>
                  <a:pt x="1875" y="4629"/>
                </a:moveTo>
                <a:lnTo>
                  <a:pt x="1445" y="5112"/>
                </a:lnTo>
                <a:cubicBezTo>
                  <a:pt x="1424" y="5136"/>
                  <a:pt x="1395" y="5148"/>
                  <a:pt x="1365" y="5148"/>
                </a:cubicBezTo>
                <a:cubicBezTo>
                  <a:pt x="1342" y="5148"/>
                  <a:pt x="1318" y="5140"/>
                  <a:pt x="1298" y="5124"/>
                </a:cubicBezTo>
                <a:lnTo>
                  <a:pt x="1030" y="4910"/>
                </a:lnTo>
                <a:cubicBezTo>
                  <a:pt x="984" y="4873"/>
                  <a:pt x="976" y="4805"/>
                  <a:pt x="1013" y="4759"/>
                </a:cubicBezTo>
                <a:cubicBezTo>
                  <a:pt x="1050" y="4712"/>
                  <a:pt x="1118" y="4705"/>
                  <a:pt x="1164" y="4742"/>
                </a:cubicBezTo>
                <a:lnTo>
                  <a:pt x="1353" y="4893"/>
                </a:lnTo>
                <a:lnTo>
                  <a:pt x="1714" y="4486"/>
                </a:lnTo>
                <a:cubicBezTo>
                  <a:pt x="1754" y="4442"/>
                  <a:pt x="1822" y="4438"/>
                  <a:pt x="1866" y="4477"/>
                </a:cubicBezTo>
                <a:cubicBezTo>
                  <a:pt x="1910" y="4517"/>
                  <a:pt x="1914" y="4584"/>
                  <a:pt x="1875" y="4629"/>
                </a:cubicBezTo>
                <a:close/>
                <a:moveTo>
                  <a:pt x="1875" y="5628"/>
                </a:moveTo>
                <a:lnTo>
                  <a:pt x="1445" y="6111"/>
                </a:lnTo>
                <a:cubicBezTo>
                  <a:pt x="1424" y="6134"/>
                  <a:pt x="1395" y="6147"/>
                  <a:pt x="1365" y="6147"/>
                </a:cubicBezTo>
                <a:cubicBezTo>
                  <a:pt x="1342" y="6147"/>
                  <a:pt x="1318" y="6139"/>
                  <a:pt x="1298" y="6123"/>
                </a:cubicBezTo>
                <a:lnTo>
                  <a:pt x="1030" y="5908"/>
                </a:lnTo>
                <a:cubicBezTo>
                  <a:pt x="984" y="5871"/>
                  <a:pt x="976" y="5804"/>
                  <a:pt x="1013" y="5758"/>
                </a:cubicBezTo>
                <a:cubicBezTo>
                  <a:pt x="1050" y="5711"/>
                  <a:pt x="1118" y="5704"/>
                  <a:pt x="1164" y="5741"/>
                </a:cubicBezTo>
                <a:lnTo>
                  <a:pt x="1353" y="5892"/>
                </a:lnTo>
                <a:lnTo>
                  <a:pt x="1714" y="5485"/>
                </a:lnTo>
                <a:cubicBezTo>
                  <a:pt x="1754" y="5441"/>
                  <a:pt x="1822" y="5437"/>
                  <a:pt x="1866" y="5476"/>
                </a:cubicBezTo>
                <a:cubicBezTo>
                  <a:pt x="1910" y="5515"/>
                  <a:pt x="1914" y="5583"/>
                  <a:pt x="1875" y="562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7" name="user-data-analysis_70918">
            <a:extLst>
              <a:ext uri="{FF2B5EF4-FFF2-40B4-BE49-F238E27FC236}">
                <a16:creationId xmlns:a16="http://schemas.microsoft.com/office/drawing/2014/main" id="{3D47BC67-F1BC-4781-B684-A96C0600E396}"/>
              </a:ext>
            </a:extLst>
          </p:cNvPr>
          <p:cNvSpPr>
            <a:spLocks noChangeAspect="1"/>
          </p:cNvSpPr>
          <p:nvPr/>
        </p:nvSpPr>
        <p:spPr bwMode="auto">
          <a:xfrm>
            <a:off x="8112687" y="2010276"/>
            <a:ext cx="347822" cy="324000"/>
          </a:xfrm>
          <a:custGeom>
            <a:avLst/>
            <a:gdLst>
              <a:gd name="connsiteX0" fmla="*/ 225640 w 606862"/>
              <a:gd name="connsiteY0" fmla="*/ 344936 h 565300"/>
              <a:gd name="connsiteX1" fmla="*/ 212735 w 606862"/>
              <a:gd name="connsiteY1" fmla="*/ 349595 h 565300"/>
              <a:gd name="connsiteX2" fmla="*/ 208268 w 606862"/>
              <a:gd name="connsiteY2" fmla="*/ 354750 h 565300"/>
              <a:gd name="connsiteX3" fmla="*/ 208268 w 606862"/>
              <a:gd name="connsiteY3" fmla="*/ 368033 h 565300"/>
              <a:gd name="connsiteX4" fmla="*/ 206282 w 606862"/>
              <a:gd name="connsiteY4" fmla="*/ 369421 h 565300"/>
              <a:gd name="connsiteX5" fmla="*/ 204992 w 606862"/>
              <a:gd name="connsiteY5" fmla="*/ 373584 h 565300"/>
              <a:gd name="connsiteX6" fmla="*/ 207870 w 606862"/>
              <a:gd name="connsiteY6" fmla="*/ 401836 h 565300"/>
              <a:gd name="connsiteX7" fmla="*/ 211742 w 606862"/>
              <a:gd name="connsiteY7" fmla="*/ 406396 h 565300"/>
              <a:gd name="connsiteX8" fmla="*/ 213132 w 606862"/>
              <a:gd name="connsiteY8" fmla="*/ 406594 h 565300"/>
              <a:gd name="connsiteX9" fmla="*/ 217400 w 606862"/>
              <a:gd name="connsiteY9" fmla="*/ 404413 h 565300"/>
              <a:gd name="connsiteX10" fmla="*/ 232390 w 606862"/>
              <a:gd name="connsiteY10" fmla="*/ 384687 h 565300"/>
              <a:gd name="connsiteX11" fmla="*/ 233482 w 606862"/>
              <a:gd name="connsiteY11" fmla="*/ 381415 h 565300"/>
              <a:gd name="connsiteX12" fmla="*/ 233383 w 606862"/>
              <a:gd name="connsiteY12" fmla="*/ 349694 h 565300"/>
              <a:gd name="connsiteX13" fmla="*/ 230901 w 606862"/>
              <a:gd name="connsiteY13" fmla="*/ 345134 h 565300"/>
              <a:gd name="connsiteX14" fmla="*/ 225640 w 606862"/>
              <a:gd name="connsiteY14" fmla="*/ 344936 h 565300"/>
              <a:gd name="connsiteX15" fmla="*/ 158236 w 606862"/>
              <a:gd name="connsiteY15" fmla="*/ 344936 h 565300"/>
              <a:gd name="connsiteX16" fmla="*/ 152974 w 606862"/>
              <a:gd name="connsiteY16" fmla="*/ 345134 h 565300"/>
              <a:gd name="connsiteX17" fmla="*/ 150393 w 606862"/>
              <a:gd name="connsiteY17" fmla="*/ 349694 h 565300"/>
              <a:gd name="connsiteX18" fmla="*/ 150393 w 606862"/>
              <a:gd name="connsiteY18" fmla="*/ 381415 h 565300"/>
              <a:gd name="connsiteX19" fmla="*/ 151485 w 606862"/>
              <a:gd name="connsiteY19" fmla="*/ 384687 h 565300"/>
              <a:gd name="connsiteX20" fmla="*/ 166475 w 606862"/>
              <a:gd name="connsiteY20" fmla="*/ 404512 h 565300"/>
              <a:gd name="connsiteX21" fmla="*/ 170644 w 606862"/>
              <a:gd name="connsiteY21" fmla="*/ 406594 h 565300"/>
              <a:gd name="connsiteX22" fmla="*/ 172133 w 606862"/>
              <a:gd name="connsiteY22" fmla="*/ 406396 h 565300"/>
              <a:gd name="connsiteX23" fmla="*/ 176005 w 606862"/>
              <a:gd name="connsiteY23" fmla="*/ 401836 h 565300"/>
              <a:gd name="connsiteX24" fmla="*/ 178884 w 606862"/>
              <a:gd name="connsiteY24" fmla="*/ 373584 h 565300"/>
              <a:gd name="connsiteX25" fmla="*/ 177593 w 606862"/>
              <a:gd name="connsiteY25" fmla="*/ 369421 h 565300"/>
              <a:gd name="connsiteX26" fmla="*/ 175509 w 606862"/>
              <a:gd name="connsiteY26" fmla="*/ 368033 h 565300"/>
              <a:gd name="connsiteX27" fmla="*/ 175509 w 606862"/>
              <a:gd name="connsiteY27" fmla="*/ 354750 h 565300"/>
              <a:gd name="connsiteX28" fmla="*/ 171141 w 606862"/>
              <a:gd name="connsiteY28" fmla="*/ 349595 h 565300"/>
              <a:gd name="connsiteX29" fmla="*/ 158236 w 606862"/>
              <a:gd name="connsiteY29" fmla="*/ 344936 h 565300"/>
              <a:gd name="connsiteX30" fmla="*/ 166475 w 606862"/>
              <a:gd name="connsiteY30" fmla="*/ 201992 h 565300"/>
              <a:gd name="connsiteX31" fmla="*/ 129547 w 606862"/>
              <a:gd name="connsiteY31" fmla="*/ 211706 h 565300"/>
              <a:gd name="connsiteX32" fmla="*/ 126569 w 606862"/>
              <a:gd name="connsiteY32" fmla="*/ 216464 h 565300"/>
              <a:gd name="connsiteX33" fmla="*/ 126569 w 606862"/>
              <a:gd name="connsiteY33" fmla="*/ 225981 h 565300"/>
              <a:gd name="connsiteX34" fmla="*/ 124385 w 606862"/>
              <a:gd name="connsiteY34" fmla="*/ 225981 h 565300"/>
              <a:gd name="connsiteX35" fmla="*/ 119124 w 606862"/>
              <a:gd name="connsiteY35" fmla="*/ 231334 h 565300"/>
              <a:gd name="connsiteX36" fmla="*/ 119124 w 606862"/>
              <a:gd name="connsiteY36" fmla="*/ 240057 h 565300"/>
              <a:gd name="connsiteX37" fmla="*/ 121506 w 606862"/>
              <a:gd name="connsiteY37" fmla="*/ 244518 h 565300"/>
              <a:gd name="connsiteX38" fmla="*/ 126668 w 606862"/>
              <a:gd name="connsiteY38" fmla="*/ 247888 h 565300"/>
              <a:gd name="connsiteX39" fmla="*/ 126966 w 606862"/>
              <a:gd name="connsiteY39" fmla="*/ 250069 h 565300"/>
              <a:gd name="connsiteX40" fmla="*/ 146026 w 606862"/>
              <a:gd name="connsiteY40" fmla="*/ 294083 h 565300"/>
              <a:gd name="connsiteX41" fmla="*/ 177593 w 606862"/>
              <a:gd name="connsiteY41" fmla="*/ 321442 h 565300"/>
              <a:gd name="connsiteX42" fmla="*/ 206183 w 606862"/>
              <a:gd name="connsiteY42" fmla="*/ 321442 h 565300"/>
              <a:gd name="connsiteX43" fmla="*/ 237751 w 606862"/>
              <a:gd name="connsiteY43" fmla="*/ 294083 h 565300"/>
              <a:gd name="connsiteX44" fmla="*/ 256910 w 606862"/>
              <a:gd name="connsiteY44" fmla="*/ 250069 h 565300"/>
              <a:gd name="connsiteX45" fmla="*/ 257207 w 606862"/>
              <a:gd name="connsiteY45" fmla="*/ 247888 h 565300"/>
              <a:gd name="connsiteX46" fmla="*/ 262369 w 606862"/>
              <a:gd name="connsiteY46" fmla="*/ 244518 h 565300"/>
              <a:gd name="connsiteX47" fmla="*/ 264752 w 606862"/>
              <a:gd name="connsiteY47" fmla="*/ 240057 h 565300"/>
              <a:gd name="connsiteX48" fmla="*/ 264752 w 606862"/>
              <a:gd name="connsiteY48" fmla="*/ 231334 h 565300"/>
              <a:gd name="connsiteX49" fmla="*/ 259391 w 606862"/>
              <a:gd name="connsiteY49" fmla="*/ 225981 h 565300"/>
              <a:gd name="connsiteX50" fmla="*/ 256513 w 606862"/>
              <a:gd name="connsiteY50" fmla="*/ 225981 h 565300"/>
              <a:gd name="connsiteX51" fmla="*/ 254825 w 606862"/>
              <a:gd name="connsiteY51" fmla="*/ 224197 h 565300"/>
              <a:gd name="connsiteX52" fmla="*/ 249762 w 606862"/>
              <a:gd name="connsiteY52" fmla="*/ 223800 h 565300"/>
              <a:gd name="connsiteX53" fmla="*/ 228717 w 606862"/>
              <a:gd name="connsiteY53" fmla="*/ 228657 h 565300"/>
              <a:gd name="connsiteX54" fmla="*/ 196057 w 606862"/>
              <a:gd name="connsiteY54" fmla="*/ 213788 h 565300"/>
              <a:gd name="connsiteX55" fmla="*/ 166475 w 606862"/>
              <a:gd name="connsiteY55" fmla="*/ 201992 h 565300"/>
              <a:gd name="connsiteX56" fmla="*/ 178487 w 606862"/>
              <a:gd name="connsiteY56" fmla="*/ 100979 h 565300"/>
              <a:gd name="connsiteX57" fmla="*/ 205389 w 606862"/>
              <a:gd name="connsiteY57" fmla="*/ 100979 h 565300"/>
              <a:gd name="connsiteX58" fmla="*/ 288477 w 606862"/>
              <a:gd name="connsiteY58" fmla="*/ 183950 h 565300"/>
              <a:gd name="connsiteX59" fmla="*/ 288477 w 606862"/>
              <a:gd name="connsiteY59" fmla="*/ 210021 h 565300"/>
              <a:gd name="connsiteX60" fmla="*/ 293242 w 606862"/>
              <a:gd name="connsiteY60" fmla="*/ 224890 h 565300"/>
              <a:gd name="connsiteX61" fmla="*/ 293242 w 606862"/>
              <a:gd name="connsiteY61" fmla="*/ 243428 h 565300"/>
              <a:gd name="connsiteX62" fmla="*/ 284109 w 606862"/>
              <a:gd name="connsiteY62" fmla="*/ 262956 h 565300"/>
              <a:gd name="connsiteX63" fmla="*/ 278749 w 606862"/>
              <a:gd name="connsiteY63" fmla="*/ 277132 h 565300"/>
              <a:gd name="connsiteX64" fmla="*/ 260781 w 606862"/>
              <a:gd name="connsiteY64" fmla="*/ 310637 h 565300"/>
              <a:gd name="connsiteX65" fmla="*/ 248670 w 606862"/>
              <a:gd name="connsiteY65" fmla="*/ 326101 h 565300"/>
              <a:gd name="connsiteX66" fmla="*/ 257704 w 606862"/>
              <a:gd name="connsiteY66" fmla="*/ 337303 h 565300"/>
              <a:gd name="connsiteX67" fmla="*/ 316968 w 606862"/>
              <a:gd name="connsiteY67" fmla="*/ 355245 h 565300"/>
              <a:gd name="connsiteX68" fmla="*/ 383875 w 606862"/>
              <a:gd name="connsiteY68" fmla="*/ 549638 h 565300"/>
              <a:gd name="connsiteX69" fmla="*/ 368091 w 606862"/>
              <a:gd name="connsiteY69" fmla="*/ 565300 h 565300"/>
              <a:gd name="connsiteX70" fmla="*/ 15685 w 606862"/>
              <a:gd name="connsiteY70" fmla="*/ 565300 h 565300"/>
              <a:gd name="connsiteX71" fmla="*/ 0 w 606862"/>
              <a:gd name="connsiteY71" fmla="*/ 549638 h 565300"/>
              <a:gd name="connsiteX72" fmla="*/ 199 w 606862"/>
              <a:gd name="connsiteY72" fmla="*/ 547159 h 565300"/>
              <a:gd name="connsiteX73" fmla="*/ 66908 w 606862"/>
              <a:gd name="connsiteY73" fmla="*/ 355245 h 565300"/>
              <a:gd name="connsiteX74" fmla="*/ 126172 w 606862"/>
              <a:gd name="connsiteY74" fmla="*/ 337303 h 565300"/>
              <a:gd name="connsiteX75" fmla="*/ 135205 w 606862"/>
              <a:gd name="connsiteY75" fmla="*/ 326101 h 565300"/>
              <a:gd name="connsiteX76" fmla="*/ 123094 w 606862"/>
              <a:gd name="connsiteY76" fmla="*/ 310637 h 565300"/>
              <a:gd name="connsiteX77" fmla="*/ 105127 w 606862"/>
              <a:gd name="connsiteY77" fmla="*/ 277132 h 565300"/>
              <a:gd name="connsiteX78" fmla="*/ 99766 w 606862"/>
              <a:gd name="connsiteY78" fmla="*/ 262956 h 565300"/>
              <a:gd name="connsiteX79" fmla="*/ 90633 w 606862"/>
              <a:gd name="connsiteY79" fmla="*/ 243428 h 565300"/>
              <a:gd name="connsiteX80" fmla="*/ 90633 w 606862"/>
              <a:gd name="connsiteY80" fmla="*/ 224890 h 565300"/>
              <a:gd name="connsiteX81" fmla="*/ 95398 w 606862"/>
              <a:gd name="connsiteY81" fmla="*/ 210021 h 565300"/>
              <a:gd name="connsiteX82" fmla="*/ 95398 w 606862"/>
              <a:gd name="connsiteY82" fmla="*/ 183950 h 565300"/>
              <a:gd name="connsiteX83" fmla="*/ 178487 w 606862"/>
              <a:gd name="connsiteY83" fmla="*/ 100979 h 565300"/>
              <a:gd name="connsiteX84" fmla="*/ 479606 w 606862"/>
              <a:gd name="connsiteY84" fmla="*/ 93305 h 565300"/>
              <a:gd name="connsiteX85" fmla="*/ 497278 w 606862"/>
              <a:gd name="connsiteY85" fmla="*/ 106483 h 565300"/>
              <a:gd name="connsiteX86" fmla="*/ 506710 w 606862"/>
              <a:gd name="connsiteY86" fmla="*/ 172472 h 565300"/>
              <a:gd name="connsiteX87" fmla="*/ 493505 w 606862"/>
              <a:gd name="connsiteY87" fmla="*/ 190109 h 565300"/>
              <a:gd name="connsiteX88" fmla="*/ 491222 w 606862"/>
              <a:gd name="connsiteY88" fmla="*/ 190208 h 565300"/>
              <a:gd name="connsiteX89" fmla="*/ 475833 w 606862"/>
              <a:gd name="connsiteY89" fmla="*/ 176832 h 565300"/>
              <a:gd name="connsiteX90" fmla="*/ 471862 w 606862"/>
              <a:gd name="connsiteY90" fmla="*/ 148989 h 565300"/>
              <a:gd name="connsiteX91" fmla="*/ 424107 w 606862"/>
              <a:gd name="connsiteY91" fmla="*/ 213789 h 565300"/>
              <a:gd name="connsiteX92" fmla="*/ 405244 w 606862"/>
              <a:gd name="connsiteY92" fmla="*/ 218843 h 565300"/>
              <a:gd name="connsiteX93" fmla="*/ 327506 w 606862"/>
              <a:gd name="connsiteY93" fmla="*/ 184758 h 565300"/>
              <a:gd name="connsiteX94" fmla="*/ 323237 w 606862"/>
              <a:gd name="connsiteY94" fmla="*/ 189415 h 565300"/>
              <a:gd name="connsiteX95" fmla="*/ 316486 w 606862"/>
              <a:gd name="connsiteY95" fmla="*/ 152061 h 565300"/>
              <a:gd name="connsiteX96" fmla="*/ 329790 w 606862"/>
              <a:gd name="connsiteY96" fmla="*/ 151665 h 565300"/>
              <a:gd name="connsiteX97" fmla="*/ 406336 w 606862"/>
              <a:gd name="connsiteY97" fmla="*/ 185254 h 565300"/>
              <a:gd name="connsiteX98" fmla="*/ 447538 w 606862"/>
              <a:gd name="connsiteY98" fmla="*/ 129371 h 565300"/>
              <a:gd name="connsiteX99" fmla="*/ 417952 w 606862"/>
              <a:gd name="connsiteY99" fmla="*/ 133632 h 565300"/>
              <a:gd name="connsiteX100" fmla="*/ 400280 w 606862"/>
              <a:gd name="connsiteY100" fmla="*/ 120355 h 565300"/>
              <a:gd name="connsiteX101" fmla="*/ 413484 w 606862"/>
              <a:gd name="connsiteY101" fmla="*/ 102718 h 565300"/>
              <a:gd name="connsiteX102" fmla="*/ 183273 w 606862"/>
              <a:gd name="connsiteY102" fmla="*/ 0 h 565300"/>
              <a:gd name="connsiteX103" fmla="*/ 580456 w 606862"/>
              <a:gd name="connsiteY103" fmla="*/ 0 h 565300"/>
              <a:gd name="connsiteX104" fmla="*/ 606862 w 606862"/>
              <a:gd name="connsiteY104" fmla="*/ 26468 h 565300"/>
              <a:gd name="connsiteX105" fmla="*/ 594850 w 606862"/>
              <a:gd name="connsiteY105" fmla="*/ 48575 h 565300"/>
              <a:gd name="connsiteX106" fmla="*/ 594850 w 606862"/>
              <a:gd name="connsiteY106" fmla="*/ 299675 h 565300"/>
              <a:gd name="connsiteX107" fmla="*/ 577776 w 606862"/>
              <a:gd name="connsiteY107" fmla="*/ 316627 h 565300"/>
              <a:gd name="connsiteX108" fmla="*/ 304086 w 606862"/>
              <a:gd name="connsiteY108" fmla="*/ 316627 h 565300"/>
              <a:gd name="connsiteX109" fmla="*/ 310439 w 606862"/>
              <a:gd name="connsiteY109" fmla="*/ 302154 h 565300"/>
              <a:gd name="connsiteX110" fmla="*/ 314410 w 606862"/>
              <a:gd name="connsiteY110" fmla="*/ 292340 h 565300"/>
              <a:gd name="connsiteX111" fmla="*/ 320962 w 606862"/>
              <a:gd name="connsiteY111" fmla="*/ 282625 h 565300"/>
              <a:gd name="connsiteX112" fmla="*/ 560801 w 606862"/>
              <a:gd name="connsiteY112" fmla="*/ 282625 h 565300"/>
              <a:gd name="connsiteX113" fmla="*/ 560801 w 606862"/>
              <a:gd name="connsiteY113" fmla="*/ 52837 h 565300"/>
              <a:gd name="connsiteX114" fmla="*/ 203028 w 606862"/>
              <a:gd name="connsiteY114" fmla="*/ 52837 h 565300"/>
              <a:gd name="connsiteX115" fmla="*/ 203028 w 606862"/>
              <a:gd name="connsiteY115" fmla="*/ 71871 h 565300"/>
              <a:gd name="connsiteX116" fmla="*/ 174835 w 606862"/>
              <a:gd name="connsiteY116" fmla="*/ 71871 h 565300"/>
              <a:gd name="connsiteX117" fmla="*/ 168879 w 606862"/>
              <a:gd name="connsiteY117" fmla="*/ 72069 h 565300"/>
              <a:gd name="connsiteX118" fmla="*/ 168879 w 606862"/>
              <a:gd name="connsiteY118" fmla="*/ 48575 h 565300"/>
              <a:gd name="connsiteX119" fmla="*/ 156867 w 606862"/>
              <a:gd name="connsiteY119" fmla="*/ 26468 h 565300"/>
              <a:gd name="connsiteX120" fmla="*/ 183273 w 606862"/>
              <a:gd name="connsiteY120" fmla="*/ 0 h 56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</a:cxnLst>
            <a:rect l="l" t="t" r="r" b="b"/>
            <a:pathLst>
              <a:path w="606862" h="565300">
                <a:moveTo>
                  <a:pt x="225640" y="344936"/>
                </a:moveTo>
                <a:cubicBezTo>
                  <a:pt x="221272" y="347315"/>
                  <a:pt x="216904" y="348802"/>
                  <a:pt x="212735" y="349595"/>
                </a:cubicBezTo>
                <a:cubicBezTo>
                  <a:pt x="210154" y="349991"/>
                  <a:pt x="208268" y="352172"/>
                  <a:pt x="208268" y="354750"/>
                </a:cubicBezTo>
                <a:lnTo>
                  <a:pt x="208268" y="368033"/>
                </a:lnTo>
                <a:cubicBezTo>
                  <a:pt x="207573" y="368330"/>
                  <a:pt x="206878" y="368826"/>
                  <a:pt x="206282" y="369421"/>
                </a:cubicBezTo>
                <a:cubicBezTo>
                  <a:pt x="205289" y="370511"/>
                  <a:pt x="204793" y="371998"/>
                  <a:pt x="204992" y="373584"/>
                </a:cubicBezTo>
                <a:lnTo>
                  <a:pt x="207870" y="401836"/>
                </a:lnTo>
                <a:cubicBezTo>
                  <a:pt x="208069" y="404017"/>
                  <a:pt x="209657" y="405801"/>
                  <a:pt x="211742" y="406396"/>
                </a:cubicBezTo>
                <a:cubicBezTo>
                  <a:pt x="212238" y="406495"/>
                  <a:pt x="212735" y="406594"/>
                  <a:pt x="213132" y="406594"/>
                </a:cubicBezTo>
                <a:cubicBezTo>
                  <a:pt x="214819" y="406594"/>
                  <a:pt x="216408" y="405801"/>
                  <a:pt x="217400" y="404413"/>
                </a:cubicBezTo>
                <a:lnTo>
                  <a:pt x="232390" y="384687"/>
                </a:lnTo>
                <a:cubicBezTo>
                  <a:pt x="233085" y="383695"/>
                  <a:pt x="233383" y="382605"/>
                  <a:pt x="233482" y="381415"/>
                </a:cubicBezTo>
                <a:lnTo>
                  <a:pt x="233383" y="349694"/>
                </a:lnTo>
                <a:cubicBezTo>
                  <a:pt x="233383" y="347811"/>
                  <a:pt x="232489" y="346026"/>
                  <a:pt x="230901" y="345134"/>
                </a:cubicBezTo>
                <a:cubicBezTo>
                  <a:pt x="229213" y="344143"/>
                  <a:pt x="227228" y="344143"/>
                  <a:pt x="225640" y="344936"/>
                </a:cubicBezTo>
                <a:close/>
                <a:moveTo>
                  <a:pt x="158236" y="344936"/>
                </a:moveTo>
                <a:cubicBezTo>
                  <a:pt x="156548" y="344044"/>
                  <a:pt x="154563" y="344143"/>
                  <a:pt x="152974" y="345134"/>
                </a:cubicBezTo>
                <a:cubicBezTo>
                  <a:pt x="151386" y="346026"/>
                  <a:pt x="150393" y="347811"/>
                  <a:pt x="150393" y="349694"/>
                </a:cubicBezTo>
                <a:lnTo>
                  <a:pt x="150393" y="381415"/>
                </a:lnTo>
                <a:cubicBezTo>
                  <a:pt x="150393" y="382605"/>
                  <a:pt x="150791" y="383695"/>
                  <a:pt x="151485" y="384687"/>
                </a:cubicBezTo>
                <a:lnTo>
                  <a:pt x="166475" y="404512"/>
                </a:lnTo>
                <a:cubicBezTo>
                  <a:pt x="167468" y="405801"/>
                  <a:pt x="169056" y="406594"/>
                  <a:pt x="170644" y="406594"/>
                </a:cubicBezTo>
                <a:cubicBezTo>
                  <a:pt x="171141" y="406594"/>
                  <a:pt x="171637" y="406495"/>
                  <a:pt x="172133" y="406396"/>
                </a:cubicBezTo>
                <a:cubicBezTo>
                  <a:pt x="174218" y="405801"/>
                  <a:pt x="175707" y="404017"/>
                  <a:pt x="176005" y="401836"/>
                </a:cubicBezTo>
                <a:lnTo>
                  <a:pt x="178884" y="373584"/>
                </a:lnTo>
                <a:cubicBezTo>
                  <a:pt x="179082" y="372097"/>
                  <a:pt x="178586" y="370511"/>
                  <a:pt x="177593" y="369421"/>
                </a:cubicBezTo>
                <a:cubicBezTo>
                  <a:pt x="176998" y="368826"/>
                  <a:pt x="176303" y="368330"/>
                  <a:pt x="175509" y="368033"/>
                </a:cubicBezTo>
                <a:lnTo>
                  <a:pt x="175509" y="354750"/>
                </a:lnTo>
                <a:cubicBezTo>
                  <a:pt x="175509" y="352172"/>
                  <a:pt x="173722" y="349991"/>
                  <a:pt x="171141" y="349595"/>
                </a:cubicBezTo>
                <a:cubicBezTo>
                  <a:pt x="166971" y="348802"/>
                  <a:pt x="162604" y="347216"/>
                  <a:pt x="158236" y="344936"/>
                </a:cubicBezTo>
                <a:close/>
                <a:moveTo>
                  <a:pt x="166475" y="201992"/>
                </a:moveTo>
                <a:cubicBezTo>
                  <a:pt x="151386" y="201992"/>
                  <a:pt x="136893" y="208038"/>
                  <a:pt x="129547" y="211706"/>
                </a:cubicBezTo>
                <a:cubicBezTo>
                  <a:pt x="127760" y="212598"/>
                  <a:pt x="126569" y="214482"/>
                  <a:pt x="126569" y="216464"/>
                </a:cubicBezTo>
                <a:lnTo>
                  <a:pt x="126569" y="225981"/>
                </a:lnTo>
                <a:lnTo>
                  <a:pt x="124385" y="225981"/>
                </a:lnTo>
                <a:cubicBezTo>
                  <a:pt x="121506" y="225981"/>
                  <a:pt x="119124" y="228360"/>
                  <a:pt x="119124" y="231334"/>
                </a:cubicBezTo>
                <a:lnTo>
                  <a:pt x="119124" y="240057"/>
                </a:lnTo>
                <a:cubicBezTo>
                  <a:pt x="119124" y="241842"/>
                  <a:pt x="120017" y="243527"/>
                  <a:pt x="121506" y="244518"/>
                </a:cubicBezTo>
                <a:lnTo>
                  <a:pt x="126668" y="247888"/>
                </a:lnTo>
                <a:lnTo>
                  <a:pt x="126966" y="250069"/>
                </a:lnTo>
                <a:cubicBezTo>
                  <a:pt x="128653" y="262758"/>
                  <a:pt x="135801" y="279213"/>
                  <a:pt x="146026" y="294083"/>
                </a:cubicBezTo>
                <a:cubicBezTo>
                  <a:pt x="159129" y="313016"/>
                  <a:pt x="171339" y="321442"/>
                  <a:pt x="177593" y="321442"/>
                </a:cubicBezTo>
                <a:lnTo>
                  <a:pt x="206183" y="321442"/>
                </a:lnTo>
                <a:cubicBezTo>
                  <a:pt x="212536" y="321442"/>
                  <a:pt x="224746" y="313016"/>
                  <a:pt x="237751" y="294083"/>
                </a:cubicBezTo>
                <a:cubicBezTo>
                  <a:pt x="248075" y="279213"/>
                  <a:pt x="255222" y="262758"/>
                  <a:pt x="256910" y="250069"/>
                </a:cubicBezTo>
                <a:lnTo>
                  <a:pt x="257207" y="247888"/>
                </a:lnTo>
                <a:lnTo>
                  <a:pt x="262369" y="244518"/>
                </a:lnTo>
                <a:cubicBezTo>
                  <a:pt x="263858" y="243527"/>
                  <a:pt x="264752" y="241842"/>
                  <a:pt x="264752" y="240057"/>
                </a:cubicBezTo>
                <a:lnTo>
                  <a:pt x="264752" y="231334"/>
                </a:lnTo>
                <a:cubicBezTo>
                  <a:pt x="264752" y="228360"/>
                  <a:pt x="262369" y="225981"/>
                  <a:pt x="259391" y="225981"/>
                </a:cubicBezTo>
                <a:lnTo>
                  <a:pt x="256513" y="225981"/>
                </a:lnTo>
                <a:cubicBezTo>
                  <a:pt x="256115" y="225287"/>
                  <a:pt x="255520" y="224692"/>
                  <a:pt x="254825" y="224197"/>
                </a:cubicBezTo>
                <a:cubicBezTo>
                  <a:pt x="253336" y="223205"/>
                  <a:pt x="251450" y="223106"/>
                  <a:pt x="249762" y="223800"/>
                </a:cubicBezTo>
                <a:cubicBezTo>
                  <a:pt x="242615" y="226972"/>
                  <a:pt x="235567" y="228657"/>
                  <a:pt x="228717" y="228657"/>
                </a:cubicBezTo>
                <a:cubicBezTo>
                  <a:pt x="216606" y="228657"/>
                  <a:pt x="205587" y="223602"/>
                  <a:pt x="196057" y="213788"/>
                </a:cubicBezTo>
                <a:cubicBezTo>
                  <a:pt x="188414" y="205957"/>
                  <a:pt x="178487" y="201992"/>
                  <a:pt x="166475" y="201992"/>
                </a:cubicBezTo>
                <a:close/>
                <a:moveTo>
                  <a:pt x="178487" y="100979"/>
                </a:moveTo>
                <a:lnTo>
                  <a:pt x="205389" y="100979"/>
                </a:lnTo>
                <a:cubicBezTo>
                  <a:pt x="251152" y="100979"/>
                  <a:pt x="288477" y="138152"/>
                  <a:pt x="288477" y="183950"/>
                </a:cubicBezTo>
                <a:lnTo>
                  <a:pt x="288477" y="210021"/>
                </a:lnTo>
                <a:cubicBezTo>
                  <a:pt x="291555" y="214383"/>
                  <a:pt x="293242" y="219537"/>
                  <a:pt x="293242" y="224890"/>
                </a:cubicBezTo>
                <a:lnTo>
                  <a:pt x="293242" y="243428"/>
                </a:lnTo>
                <a:cubicBezTo>
                  <a:pt x="293242" y="250961"/>
                  <a:pt x="289867" y="258198"/>
                  <a:pt x="284109" y="262956"/>
                </a:cubicBezTo>
                <a:cubicBezTo>
                  <a:pt x="282620" y="267615"/>
                  <a:pt x="280834" y="272373"/>
                  <a:pt x="278749" y="277132"/>
                </a:cubicBezTo>
                <a:cubicBezTo>
                  <a:pt x="274381" y="288234"/>
                  <a:pt x="268226" y="299832"/>
                  <a:pt x="260781" y="310637"/>
                </a:cubicBezTo>
                <a:cubicBezTo>
                  <a:pt x="257704" y="315197"/>
                  <a:pt x="253534" y="320649"/>
                  <a:pt x="248670" y="326101"/>
                </a:cubicBezTo>
                <a:cubicBezTo>
                  <a:pt x="253137" y="329273"/>
                  <a:pt x="256314" y="332941"/>
                  <a:pt x="257704" y="337303"/>
                </a:cubicBezTo>
                <a:lnTo>
                  <a:pt x="316968" y="355245"/>
                </a:lnTo>
                <a:cubicBezTo>
                  <a:pt x="358661" y="367240"/>
                  <a:pt x="383875" y="542104"/>
                  <a:pt x="383875" y="549638"/>
                </a:cubicBezTo>
                <a:cubicBezTo>
                  <a:pt x="383875" y="558262"/>
                  <a:pt x="376827" y="565300"/>
                  <a:pt x="368091" y="565300"/>
                </a:cubicBezTo>
                <a:lnTo>
                  <a:pt x="15685" y="565300"/>
                </a:lnTo>
                <a:cubicBezTo>
                  <a:pt x="7048" y="565300"/>
                  <a:pt x="0" y="558262"/>
                  <a:pt x="0" y="549638"/>
                </a:cubicBezTo>
                <a:cubicBezTo>
                  <a:pt x="0" y="548745"/>
                  <a:pt x="100" y="547952"/>
                  <a:pt x="199" y="547159"/>
                </a:cubicBezTo>
                <a:cubicBezTo>
                  <a:pt x="199" y="547159"/>
                  <a:pt x="25215" y="367240"/>
                  <a:pt x="66908" y="355245"/>
                </a:cubicBezTo>
                <a:lnTo>
                  <a:pt x="126172" y="337303"/>
                </a:lnTo>
                <a:cubicBezTo>
                  <a:pt x="127562" y="332941"/>
                  <a:pt x="130738" y="329273"/>
                  <a:pt x="135205" y="326101"/>
                </a:cubicBezTo>
                <a:cubicBezTo>
                  <a:pt x="130341" y="320649"/>
                  <a:pt x="126172" y="315197"/>
                  <a:pt x="123094" y="310637"/>
                </a:cubicBezTo>
                <a:cubicBezTo>
                  <a:pt x="115649" y="299832"/>
                  <a:pt x="109395" y="288234"/>
                  <a:pt x="105127" y="277132"/>
                </a:cubicBezTo>
                <a:cubicBezTo>
                  <a:pt x="103042" y="272373"/>
                  <a:pt x="101255" y="267615"/>
                  <a:pt x="99766" y="262956"/>
                </a:cubicBezTo>
                <a:cubicBezTo>
                  <a:pt x="94008" y="258099"/>
                  <a:pt x="90633" y="250961"/>
                  <a:pt x="90633" y="243428"/>
                </a:cubicBezTo>
                <a:lnTo>
                  <a:pt x="90633" y="224890"/>
                </a:lnTo>
                <a:cubicBezTo>
                  <a:pt x="90633" y="219537"/>
                  <a:pt x="92321" y="214383"/>
                  <a:pt x="95398" y="210021"/>
                </a:cubicBezTo>
                <a:lnTo>
                  <a:pt x="95398" y="183950"/>
                </a:lnTo>
                <a:cubicBezTo>
                  <a:pt x="95398" y="138152"/>
                  <a:pt x="132624" y="100979"/>
                  <a:pt x="178487" y="100979"/>
                </a:cubicBezTo>
                <a:close/>
                <a:moveTo>
                  <a:pt x="479606" y="93305"/>
                </a:moveTo>
                <a:cubicBezTo>
                  <a:pt x="488144" y="92017"/>
                  <a:pt x="496086" y="97962"/>
                  <a:pt x="497278" y="106483"/>
                </a:cubicBezTo>
                <a:lnTo>
                  <a:pt x="506710" y="172472"/>
                </a:lnTo>
                <a:cubicBezTo>
                  <a:pt x="508000" y="180993"/>
                  <a:pt x="502043" y="188821"/>
                  <a:pt x="493505" y="190109"/>
                </a:cubicBezTo>
                <a:cubicBezTo>
                  <a:pt x="492711" y="190208"/>
                  <a:pt x="492016" y="190208"/>
                  <a:pt x="491222" y="190208"/>
                </a:cubicBezTo>
                <a:cubicBezTo>
                  <a:pt x="483676" y="190208"/>
                  <a:pt x="476925" y="184659"/>
                  <a:pt x="475833" y="176832"/>
                </a:cubicBezTo>
                <a:lnTo>
                  <a:pt x="471862" y="148989"/>
                </a:lnTo>
                <a:lnTo>
                  <a:pt x="424107" y="213789"/>
                </a:lnTo>
                <a:cubicBezTo>
                  <a:pt x="419739" y="219635"/>
                  <a:pt x="411896" y="221716"/>
                  <a:pt x="405244" y="218843"/>
                </a:cubicBezTo>
                <a:lnTo>
                  <a:pt x="327506" y="184758"/>
                </a:lnTo>
                <a:lnTo>
                  <a:pt x="323237" y="189415"/>
                </a:lnTo>
                <a:cubicBezTo>
                  <a:pt x="322940" y="176336"/>
                  <a:pt x="320557" y="163753"/>
                  <a:pt x="316486" y="152061"/>
                </a:cubicBezTo>
                <a:cubicBezTo>
                  <a:pt x="320557" y="149980"/>
                  <a:pt x="325422" y="149782"/>
                  <a:pt x="329790" y="151665"/>
                </a:cubicBezTo>
                <a:lnTo>
                  <a:pt x="406336" y="185254"/>
                </a:lnTo>
                <a:lnTo>
                  <a:pt x="447538" y="129371"/>
                </a:lnTo>
                <a:lnTo>
                  <a:pt x="417952" y="133632"/>
                </a:lnTo>
                <a:cubicBezTo>
                  <a:pt x="409414" y="134821"/>
                  <a:pt x="401471" y="128876"/>
                  <a:pt x="400280" y="120355"/>
                </a:cubicBezTo>
                <a:cubicBezTo>
                  <a:pt x="398989" y="111834"/>
                  <a:pt x="404946" y="104006"/>
                  <a:pt x="413484" y="102718"/>
                </a:cubicBezTo>
                <a:close/>
                <a:moveTo>
                  <a:pt x="183273" y="0"/>
                </a:moveTo>
                <a:lnTo>
                  <a:pt x="580456" y="0"/>
                </a:lnTo>
                <a:cubicBezTo>
                  <a:pt x="595049" y="0"/>
                  <a:pt x="606862" y="11896"/>
                  <a:pt x="606862" y="26468"/>
                </a:cubicBezTo>
                <a:cubicBezTo>
                  <a:pt x="606862" y="35687"/>
                  <a:pt x="602097" y="43816"/>
                  <a:pt x="594850" y="48575"/>
                </a:cubicBezTo>
                <a:lnTo>
                  <a:pt x="594850" y="299675"/>
                </a:lnTo>
                <a:cubicBezTo>
                  <a:pt x="594850" y="308994"/>
                  <a:pt x="587207" y="316627"/>
                  <a:pt x="577776" y="316627"/>
                </a:cubicBezTo>
                <a:lnTo>
                  <a:pt x="304086" y="316627"/>
                </a:lnTo>
                <a:cubicBezTo>
                  <a:pt x="306468" y="311770"/>
                  <a:pt x="308652" y="306912"/>
                  <a:pt x="310439" y="302154"/>
                </a:cubicBezTo>
                <a:cubicBezTo>
                  <a:pt x="311928" y="298882"/>
                  <a:pt x="313219" y="295611"/>
                  <a:pt x="314410" y="292340"/>
                </a:cubicBezTo>
                <a:cubicBezTo>
                  <a:pt x="316991" y="289267"/>
                  <a:pt x="319175" y="285995"/>
                  <a:pt x="320962" y="282625"/>
                </a:cubicBezTo>
                <a:lnTo>
                  <a:pt x="560801" y="282625"/>
                </a:lnTo>
                <a:lnTo>
                  <a:pt x="560801" y="52837"/>
                </a:lnTo>
                <a:lnTo>
                  <a:pt x="203028" y="52837"/>
                </a:lnTo>
                <a:lnTo>
                  <a:pt x="203028" y="71871"/>
                </a:lnTo>
                <a:lnTo>
                  <a:pt x="174835" y="71871"/>
                </a:lnTo>
                <a:cubicBezTo>
                  <a:pt x="172850" y="71871"/>
                  <a:pt x="170864" y="71970"/>
                  <a:pt x="168879" y="72069"/>
                </a:cubicBezTo>
                <a:lnTo>
                  <a:pt x="168879" y="48575"/>
                </a:lnTo>
                <a:cubicBezTo>
                  <a:pt x="161632" y="43816"/>
                  <a:pt x="156867" y="35687"/>
                  <a:pt x="156867" y="26468"/>
                </a:cubicBezTo>
                <a:cubicBezTo>
                  <a:pt x="156867" y="11896"/>
                  <a:pt x="168680" y="0"/>
                  <a:pt x="18327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8" name="verified-commercial-list_57632">
            <a:extLst>
              <a:ext uri="{FF2B5EF4-FFF2-40B4-BE49-F238E27FC236}">
                <a16:creationId xmlns:a16="http://schemas.microsoft.com/office/drawing/2014/main" id="{5625E021-6E22-482A-81A4-407E35168DD0}"/>
              </a:ext>
            </a:extLst>
          </p:cNvPr>
          <p:cNvSpPr>
            <a:spLocks noChangeAspect="1"/>
          </p:cNvSpPr>
          <p:nvPr/>
        </p:nvSpPr>
        <p:spPr bwMode="auto">
          <a:xfrm>
            <a:off x="3008232" y="4945712"/>
            <a:ext cx="279361" cy="324000"/>
          </a:xfrm>
          <a:custGeom>
            <a:avLst/>
            <a:gdLst>
              <a:gd name="connsiteX0" fmla="*/ 232301 w 523313"/>
              <a:gd name="connsiteY0" fmla="*/ 453100 h 606933"/>
              <a:gd name="connsiteX1" fmla="*/ 443362 w 523313"/>
              <a:gd name="connsiteY1" fmla="*/ 453100 h 606933"/>
              <a:gd name="connsiteX2" fmla="*/ 443362 w 523313"/>
              <a:gd name="connsiteY2" fmla="*/ 496498 h 606933"/>
              <a:gd name="connsiteX3" fmla="*/ 232301 w 523313"/>
              <a:gd name="connsiteY3" fmla="*/ 496498 h 606933"/>
              <a:gd name="connsiteX4" fmla="*/ 166906 w 523313"/>
              <a:gd name="connsiteY4" fmla="*/ 405116 h 606933"/>
              <a:gd name="connsiteX5" fmla="*/ 197654 w 523313"/>
              <a:gd name="connsiteY5" fmla="*/ 435818 h 606933"/>
              <a:gd name="connsiteX6" fmla="*/ 118601 w 523313"/>
              <a:gd name="connsiteY6" fmla="*/ 514704 h 606933"/>
              <a:gd name="connsiteX7" fmla="*/ 70777 w 523313"/>
              <a:gd name="connsiteY7" fmla="*/ 466951 h 606933"/>
              <a:gd name="connsiteX8" fmla="*/ 101525 w 523313"/>
              <a:gd name="connsiteY8" fmla="*/ 436249 h 606933"/>
              <a:gd name="connsiteX9" fmla="*/ 118601 w 523313"/>
              <a:gd name="connsiteY9" fmla="*/ 453300 h 606933"/>
              <a:gd name="connsiteX10" fmla="*/ 232301 w 523313"/>
              <a:gd name="connsiteY10" fmla="*/ 344783 h 606933"/>
              <a:gd name="connsiteX11" fmla="*/ 443362 w 523313"/>
              <a:gd name="connsiteY11" fmla="*/ 344783 h 606933"/>
              <a:gd name="connsiteX12" fmla="*/ 443362 w 523313"/>
              <a:gd name="connsiteY12" fmla="*/ 388251 h 606933"/>
              <a:gd name="connsiteX13" fmla="*/ 232301 w 523313"/>
              <a:gd name="connsiteY13" fmla="*/ 388251 h 606933"/>
              <a:gd name="connsiteX14" fmla="*/ 166906 w 523313"/>
              <a:gd name="connsiteY14" fmla="*/ 296939 h 606933"/>
              <a:gd name="connsiteX15" fmla="*/ 197654 w 523313"/>
              <a:gd name="connsiteY15" fmla="*/ 327627 h 606933"/>
              <a:gd name="connsiteX16" fmla="*/ 118601 w 523313"/>
              <a:gd name="connsiteY16" fmla="*/ 406527 h 606933"/>
              <a:gd name="connsiteX17" fmla="*/ 70777 w 523313"/>
              <a:gd name="connsiteY17" fmla="*/ 358795 h 606933"/>
              <a:gd name="connsiteX18" fmla="*/ 101525 w 523313"/>
              <a:gd name="connsiteY18" fmla="*/ 328106 h 606933"/>
              <a:gd name="connsiteX19" fmla="*/ 118601 w 523313"/>
              <a:gd name="connsiteY19" fmla="*/ 345150 h 606933"/>
              <a:gd name="connsiteX20" fmla="*/ 232301 w 523313"/>
              <a:gd name="connsiteY20" fmla="*/ 236606 h 606933"/>
              <a:gd name="connsiteX21" fmla="*/ 443362 w 523313"/>
              <a:gd name="connsiteY21" fmla="*/ 236606 h 606933"/>
              <a:gd name="connsiteX22" fmla="*/ 443362 w 523313"/>
              <a:gd name="connsiteY22" fmla="*/ 280004 h 606933"/>
              <a:gd name="connsiteX23" fmla="*/ 232301 w 523313"/>
              <a:gd name="connsiteY23" fmla="*/ 280004 h 606933"/>
              <a:gd name="connsiteX24" fmla="*/ 166906 w 523313"/>
              <a:gd name="connsiteY24" fmla="*/ 188762 h 606933"/>
              <a:gd name="connsiteX25" fmla="*/ 197654 w 523313"/>
              <a:gd name="connsiteY25" fmla="*/ 219470 h 606933"/>
              <a:gd name="connsiteX26" fmla="*/ 118601 w 523313"/>
              <a:gd name="connsiteY26" fmla="*/ 298421 h 606933"/>
              <a:gd name="connsiteX27" fmla="*/ 70777 w 523313"/>
              <a:gd name="connsiteY27" fmla="*/ 250610 h 606933"/>
              <a:gd name="connsiteX28" fmla="*/ 101525 w 523313"/>
              <a:gd name="connsiteY28" fmla="*/ 219902 h 606933"/>
              <a:gd name="connsiteX29" fmla="*/ 118601 w 523313"/>
              <a:gd name="connsiteY29" fmla="*/ 236956 h 606933"/>
              <a:gd name="connsiteX30" fmla="*/ 393684 w 523313"/>
              <a:gd name="connsiteY30" fmla="*/ 74154 h 606933"/>
              <a:gd name="connsiteX31" fmla="*/ 393684 w 523313"/>
              <a:gd name="connsiteY31" fmla="*/ 129434 h 606933"/>
              <a:gd name="connsiteX32" fmla="*/ 449096 w 523313"/>
              <a:gd name="connsiteY32" fmla="*/ 129434 h 606933"/>
              <a:gd name="connsiteX33" fmla="*/ 43513 w 523313"/>
              <a:gd name="connsiteY33" fmla="*/ 43448 h 606933"/>
              <a:gd name="connsiteX34" fmla="*/ 43513 w 523313"/>
              <a:gd name="connsiteY34" fmla="*/ 563533 h 606933"/>
              <a:gd name="connsiteX35" fmla="*/ 479848 w 523313"/>
              <a:gd name="connsiteY35" fmla="*/ 563533 h 606933"/>
              <a:gd name="connsiteX36" fmla="*/ 479848 w 523313"/>
              <a:gd name="connsiteY36" fmla="*/ 172883 h 606933"/>
              <a:gd name="connsiteX37" fmla="*/ 350219 w 523313"/>
              <a:gd name="connsiteY37" fmla="*/ 172883 h 606933"/>
              <a:gd name="connsiteX38" fmla="*/ 350219 w 523313"/>
              <a:gd name="connsiteY38" fmla="*/ 43448 h 606933"/>
              <a:gd name="connsiteX39" fmla="*/ 0 w 523313"/>
              <a:gd name="connsiteY39" fmla="*/ 0 h 606933"/>
              <a:gd name="connsiteX40" fmla="*/ 380971 w 523313"/>
              <a:gd name="connsiteY40" fmla="*/ 0 h 606933"/>
              <a:gd name="connsiteX41" fmla="*/ 523313 w 523313"/>
              <a:gd name="connsiteY41" fmla="*/ 142177 h 606933"/>
              <a:gd name="connsiteX42" fmla="*/ 523313 w 523313"/>
              <a:gd name="connsiteY42" fmla="*/ 606933 h 606933"/>
              <a:gd name="connsiteX43" fmla="*/ 0 w 523313"/>
              <a:gd name="connsiteY43" fmla="*/ 606933 h 606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23313" h="606933">
                <a:moveTo>
                  <a:pt x="232301" y="453100"/>
                </a:moveTo>
                <a:lnTo>
                  <a:pt x="443362" y="453100"/>
                </a:lnTo>
                <a:lnTo>
                  <a:pt x="443362" y="496498"/>
                </a:lnTo>
                <a:lnTo>
                  <a:pt x="232301" y="496498"/>
                </a:lnTo>
                <a:close/>
                <a:moveTo>
                  <a:pt x="166906" y="405116"/>
                </a:moveTo>
                <a:lnTo>
                  <a:pt x="197654" y="435818"/>
                </a:lnTo>
                <a:lnTo>
                  <a:pt x="118601" y="514704"/>
                </a:lnTo>
                <a:lnTo>
                  <a:pt x="70777" y="466951"/>
                </a:lnTo>
                <a:lnTo>
                  <a:pt x="101525" y="436249"/>
                </a:lnTo>
                <a:lnTo>
                  <a:pt x="118601" y="453300"/>
                </a:lnTo>
                <a:close/>
                <a:moveTo>
                  <a:pt x="232301" y="344783"/>
                </a:moveTo>
                <a:lnTo>
                  <a:pt x="443362" y="344783"/>
                </a:lnTo>
                <a:lnTo>
                  <a:pt x="443362" y="388251"/>
                </a:lnTo>
                <a:lnTo>
                  <a:pt x="232301" y="388251"/>
                </a:lnTo>
                <a:close/>
                <a:moveTo>
                  <a:pt x="166906" y="296939"/>
                </a:moveTo>
                <a:lnTo>
                  <a:pt x="197654" y="327627"/>
                </a:lnTo>
                <a:lnTo>
                  <a:pt x="118601" y="406527"/>
                </a:lnTo>
                <a:lnTo>
                  <a:pt x="70777" y="358795"/>
                </a:lnTo>
                <a:lnTo>
                  <a:pt x="101525" y="328106"/>
                </a:lnTo>
                <a:lnTo>
                  <a:pt x="118601" y="345150"/>
                </a:lnTo>
                <a:close/>
                <a:moveTo>
                  <a:pt x="232301" y="236606"/>
                </a:moveTo>
                <a:lnTo>
                  <a:pt x="443362" y="236606"/>
                </a:lnTo>
                <a:lnTo>
                  <a:pt x="443362" y="280004"/>
                </a:lnTo>
                <a:lnTo>
                  <a:pt x="232301" y="280004"/>
                </a:lnTo>
                <a:close/>
                <a:moveTo>
                  <a:pt x="166906" y="188762"/>
                </a:moveTo>
                <a:lnTo>
                  <a:pt x="197654" y="219470"/>
                </a:lnTo>
                <a:lnTo>
                  <a:pt x="118601" y="298421"/>
                </a:lnTo>
                <a:lnTo>
                  <a:pt x="70777" y="250610"/>
                </a:lnTo>
                <a:lnTo>
                  <a:pt x="101525" y="219902"/>
                </a:lnTo>
                <a:lnTo>
                  <a:pt x="118601" y="236956"/>
                </a:lnTo>
                <a:close/>
                <a:moveTo>
                  <a:pt x="393684" y="74154"/>
                </a:moveTo>
                <a:lnTo>
                  <a:pt x="393684" y="129434"/>
                </a:lnTo>
                <a:lnTo>
                  <a:pt x="449096" y="129434"/>
                </a:lnTo>
                <a:close/>
                <a:moveTo>
                  <a:pt x="43513" y="43448"/>
                </a:moveTo>
                <a:lnTo>
                  <a:pt x="43513" y="563533"/>
                </a:lnTo>
                <a:lnTo>
                  <a:pt x="479848" y="563533"/>
                </a:lnTo>
                <a:lnTo>
                  <a:pt x="479848" y="172883"/>
                </a:lnTo>
                <a:lnTo>
                  <a:pt x="350219" y="172883"/>
                </a:lnTo>
                <a:lnTo>
                  <a:pt x="350219" y="43448"/>
                </a:lnTo>
                <a:close/>
                <a:moveTo>
                  <a:pt x="0" y="0"/>
                </a:moveTo>
                <a:lnTo>
                  <a:pt x="380971" y="0"/>
                </a:lnTo>
                <a:lnTo>
                  <a:pt x="523313" y="142177"/>
                </a:lnTo>
                <a:lnTo>
                  <a:pt x="523313" y="606933"/>
                </a:lnTo>
                <a:lnTo>
                  <a:pt x="0" y="60693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9" name="medal_154411">
            <a:extLst>
              <a:ext uri="{FF2B5EF4-FFF2-40B4-BE49-F238E27FC236}">
                <a16:creationId xmlns:a16="http://schemas.microsoft.com/office/drawing/2014/main" id="{0A0ECEA8-93FE-4AD8-874E-6137AA2BAFA4}"/>
              </a:ext>
            </a:extLst>
          </p:cNvPr>
          <p:cNvSpPr>
            <a:spLocks noChangeAspect="1"/>
          </p:cNvSpPr>
          <p:nvPr/>
        </p:nvSpPr>
        <p:spPr bwMode="auto">
          <a:xfrm>
            <a:off x="5915763" y="4480686"/>
            <a:ext cx="235801" cy="324000"/>
          </a:xfrm>
          <a:custGeom>
            <a:avLst/>
            <a:gdLst>
              <a:gd name="connsiteX0" fmla="*/ 97694 w 441277"/>
              <a:gd name="connsiteY0" fmla="*/ 438917 h 606330"/>
              <a:gd name="connsiteX1" fmla="*/ 160313 w 441277"/>
              <a:gd name="connsiteY1" fmla="*/ 471890 h 606330"/>
              <a:gd name="connsiteX2" fmla="*/ 193709 w 441277"/>
              <a:gd name="connsiteY2" fmla="*/ 464183 h 606330"/>
              <a:gd name="connsiteX3" fmla="*/ 220654 w 441277"/>
              <a:gd name="connsiteY3" fmla="*/ 451045 h 606330"/>
              <a:gd name="connsiteX4" fmla="*/ 247599 w 441277"/>
              <a:gd name="connsiteY4" fmla="*/ 464183 h 606330"/>
              <a:gd name="connsiteX5" fmla="*/ 280996 w 441277"/>
              <a:gd name="connsiteY5" fmla="*/ 471890 h 606330"/>
              <a:gd name="connsiteX6" fmla="*/ 343614 w 441277"/>
              <a:gd name="connsiteY6" fmla="*/ 438917 h 606330"/>
              <a:gd name="connsiteX7" fmla="*/ 343614 w 441277"/>
              <a:gd name="connsiteY7" fmla="*/ 581040 h 606330"/>
              <a:gd name="connsiteX8" fmla="*/ 331596 w 441277"/>
              <a:gd name="connsiteY8" fmla="*/ 602516 h 606330"/>
              <a:gd name="connsiteX9" fmla="*/ 306928 w 441277"/>
              <a:gd name="connsiteY9" fmla="*/ 603653 h 606330"/>
              <a:gd name="connsiteX10" fmla="*/ 220654 w 441277"/>
              <a:gd name="connsiteY10" fmla="*/ 560574 h 606330"/>
              <a:gd name="connsiteX11" fmla="*/ 134380 w 441277"/>
              <a:gd name="connsiteY11" fmla="*/ 603653 h 606330"/>
              <a:gd name="connsiteX12" fmla="*/ 122994 w 441277"/>
              <a:gd name="connsiteY12" fmla="*/ 606306 h 606330"/>
              <a:gd name="connsiteX13" fmla="*/ 109712 w 441277"/>
              <a:gd name="connsiteY13" fmla="*/ 602516 h 606330"/>
              <a:gd name="connsiteX14" fmla="*/ 97694 w 441277"/>
              <a:gd name="connsiteY14" fmla="*/ 581040 h 606330"/>
              <a:gd name="connsiteX15" fmla="*/ 220625 w 441277"/>
              <a:gd name="connsiteY15" fmla="*/ 117841 h 606330"/>
              <a:gd name="connsiteX16" fmla="*/ 127885 w 441277"/>
              <a:gd name="connsiteY16" fmla="*/ 210421 h 606330"/>
              <a:gd name="connsiteX17" fmla="*/ 220625 w 441277"/>
              <a:gd name="connsiteY17" fmla="*/ 303127 h 606330"/>
              <a:gd name="connsiteX18" fmla="*/ 313365 w 441277"/>
              <a:gd name="connsiteY18" fmla="*/ 210421 h 606330"/>
              <a:gd name="connsiteX19" fmla="*/ 220625 w 441277"/>
              <a:gd name="connsiteY19" fmla="*/ 117841 h 606330"/>
              <a:gd name="connsiteX20" fmla="*/ 159263 w 441277"/>
              <a:gd name="connsiteY20" fmla="*/ 0 h 606330"/>
              <a:gd name="connsiteX21" fmla="*/ 159642 w 441277"/>
              <a:gd name="connsiteY21" fmla="*/ 0 h 606330"/>
              <a:gd name="connsiteX22" fmla="*/ 160275 w 441277"/>
              <a:gd name="connsiteY22" fmla="*/ 0 h 606330"/>
              <a:gd name="connsiteX23" fmla="*/ 161034 w 441277"/>
              <a:gd name="connsiteY23" fmla="*/ 0 h 606330"/>
              <a:gd name="connsiteX24" fmla="*/ 162552 w 441277"/>
              <a:gd name="connsiteY24" fmla="*/ 126 h 606330"/>
              <a:gd name="connsiteX25" fmla="*/ 163691 w 441277"/>
              <a:gd name="connsiteY25" fmla="*/ 253 h 606330"/>
              <a:gd name="connsiteX26" fmla="*/ 165209 w 441277"/>
              <a:gd name="connsiteY26" fmla="*/ 505 h 606330"/>
              <a:gd name="connsiteX27" fmla="*/ 166348 w 441277"/>
              <a:gd name="connsiteY27" fmla="*/ 758 h 606330"/>
              <a:gd name="connsiteX28" fmla="*/ 167866 w 441277"/>
              <a:gd name="connsiteY28" fmla="*/ 1263 h 606330"/>
              <a:gd name="connsiteX29" fmla="*/ 168878 w 441277"/>
              <a:gd name="connsiteY29" fmla="*/ 1516 h 606330"/>
              <a:gd name="connsiteX30" fmla="*/ 171156 w 441277"/>
              <a:gd name="connsiteY30" fmla="*/ 2400 h 606330"/>
              <a:gd name="connsiteX31" fmla="*/ 171409 w 441277"/>
              <a:gd name="connsiteY31" fmla="*/ 2526 h 606330"/>
              <a:gd name="connsiteX32" fmla="*/ 220625 w 441277"/>
              <a:gd name="connsiteY32" fmla="*/ 26650 h 606330"/>
              <a:gd name="connsiteX33" fmla="*/ 269842 w 441277"/>
              <a:gd name="connsiteY33" fmla="*/ 2526 h 606330"/>
              <a:gd name="connsiteX34" fmla="*/ 270095 w 441277"/>
              <a:gd name="connsiteY34" fmla="*/ 2526 h 606330"/>
              <a:gd name="connsiteX35" fmla="*/ 272372 w 441277"/>
              <a:gd name="connsiteY35" fmla="*/ 1516 h 606330"/>
              <a:gd name="connsiteX36" fmla="*/ 273384 w 441277"/>
              <a:gd name="connsiteY36" fmla="*/ 1263 h 606330"/>
              <a:gd name="connsiteX37" fmla="*/ 275029 w 441277"/>
              <a:gd name="connsiteY37" fmla="*/ 758 h 606330"/>
              <a:gd name="connsiteX38" fmla="*/ 276041 w 441277"/>
              <a:gd name="connsiteY38" fmla="*/ 505 h 606330"/>
              <a:gd name="connsiteX39" fmla="*/ 277559 w 441277"/>
              <a:gd name="connsiteY39" fmla="*/ 253 h 606330"/>
              <a:gd name="connsiteX40" fmla="*/ 278698 w 441277"/>
              <a:gd name="connsiteY40" fmla="*/ 126 h 606330"/>
              <a:gd name="connsiteX41" fmla="*/ 280216 w 441277"/>
              <a:gd name="connsiteY41" fmla="*/ 0 h 606330"/>
              <a:gd name="connsiteX42" fmla="*/ 280975 w 441277"/>
              <a:gd name="connsiteY42" fmla="*/ 0 h 606330"/>
              <a:gd name="connsiteX43" fmla="*/ 281482 w 441277"/>
              <a:gd name="connsiteY43" fmla="*/ 0 h 606330"/>
              <a:gd name="connsiteX44" fmla="*/ 281988 w 441277"/>
              <a:gd name="connsiteY44" fmla="*/ 0 h 606330"/>
              <a:gd name="connsiteX45" fmla="*/ 284012 w 441277"/>
              <a:gd name="connsiteY45" fmla="*/ 253 h 606330"/>
              <a:gd name="connsiteX46" fmla="*/ 284265 w 441277"/>
              <a:gd name="connsiteY46" fmla="*/ 253 h 606330"/>
              <a:gd name="connsiteX47" fmla="*/ 286289 w 441277"/>
              <a:gd name="connsiteY47" fmla="*/ 632 h 606330"/>
              <a:gd name="connsiteX48" fmla="*/ 286795 w 441277"/>
              <a:gd name="connsiteY48" fmla="*/ 632 h 606330"/>
              <a:gd name="connsiteX49" fmla="*/ 288567 w 441277"/>
              <a:gd name="connsiteY49" fmla="*/ 1137 h 606330"/>
              <a:gd name="connsiteX50" fmla="*/ 288946 w 441277"/>
              <a:gd name="connsiteY50" fmla="*/ 1263 h 606330"/>
              <a:gd name="connsiteX51" fmla="*/ 290971 w 441277"/>
              <a:gd name="connsiteY51" fmla="*/ 2021 h 606330"/>
              <a:gd name="connsiteX52" fmla="*/ 291224 w 441277"/>
              <a:gd name="connsiteY52" fmla="*/ 2147 h 606330"/>
              <a:gd name="connsiteX53" fmla="*/ 292868 w 441277"/>
              <a:gd name="connsiteY53" fmla="*/ 3031 h 606330"/>
              <a:gd name="connsiteX54" fmla="*/ 293374 w 441277"/>
              <a:gd name="connsiteY54" fmla="*/ 3284 h 606330"/>
              <a:gd name="connsiteX55" fmla="*/ 295146 w 441277"/>
              <a:gd name="connsiteY55" fmla="*/ 4294 h 606330"/>
              <a:gd name="connsiteX56" fmla="*/ 295272 w 441277"/>
              <a:gd name="connsiteY56" fmla="*/ 4421 h 606330"/>
              <a:gd name="connsiteX57" fmla="*/ 296917 w 441277"/>
              <a:gd name="connsiteY57" fmla="*/ 5684 h 606330"/>
              <a:gd name="connsiteX58" fmla="*/ 297423 w 441277"/>
              <a:gd name="connsiteY58" fmla="*/ 6063 h 606330"/>
              <a:gd name="connsiteX59" fmla="*/ 298688 w 441277"/>
              <a:gd name="connsiteY59" fmla="*/ 7199 h 606330"/>
              <a:gd name="connsiteX60" fmla="*/ 299068 w 441277"/>
              <a:gd name="connsiteY60" fmla="*/ 7578 h 606330"/>
              <a:gd name="connsiteX61" fmla="*/ 300460 w 441277"/>
              <a:gd name="connsiteY61" fmla="*/ 9220 h 606330"/>
              <a:gd name="connsiteX62" fmla="*/ 300713 w 441277"/>
              <a:gd name="connsiteY62" fmla="*/ 9473 h 606330"/>
              <a:gd name="connsiteX63" fmla="*/ 301851 w 441277"/>
              <a:gd name="connsiteY63" fmla="*/ 10988 h 606330"/>
              <a:gd name="connsiteX64" fmla="*/ 302104 w 441277"/>
              <a:gd name="connsiteY64" fmla="*/ 11494 h 606330"/>
              <a:gd name="connsiteX65" fmla="*/ 303370 w 441277"/>
              <a:gd name="connsiteY65" fmla="*/ 13388 h 606330"/>
              <a:gd name="connsiteX66" fmla="*/ 329053 w 441277"/>
              <a:gd name="connsiteY66" fmla="*/ 61762 h 606330"/>
              <a:gd name="connsiteX67" fmla="*/ 382951 w 441277"/>
              <a:gd name="connsiteY67" fmla="*/ 71235 h 606330"/>
              <a:gd name="connsiteX68" fmla="*/ 403953 w 441277"/>
              <a:gd name="connsiteY68" fmla="*/ 97127 h 606330"/>
              <a:gd name="connsiteX69" fmla="*/ 403700 w 441277"/>
              <a:gd name="connsiteY69" fmla="*/ 99653 h 606330"/>
              <a:gd name="connsiteX70" fmla="*/ 395983 w 441277"/>
              <a:gd name="connsiteY70" fmla="*/ 153837 h 606330"/>
              <a:gd name="connsiteX71" fmla="*/ 434065 w 441277"/>
              <a:gd name="connsiteY71" fmla="*/ 193118 h 606330"/>
              <a:gd name="connsiteX72" fmla="*/ 441277 w 441277"/>
              <a:gd name="connsiteY72" fmla="*/ 210674 h 606330"/>
              <a:gd name="connsiteX73" fmla="*/ 434065 w 441277"/>
              <a:gd name="connsiteY73" fmla="*/ 228230 h 606330"/>
              <a:gd name="connsiteX74" fmla="*/ 395983 w 441277"/>
              <a:gd name="connsiteY74" fmla="*/ 267636 h 606330"/>
              <a:gd name="connsiteX75" fmla="*/ 403700 w 441277"/>
              <a:gd name="connsiteY75" fmla="*/ 321820 h 606330"/>
              <a:gd name="connsiteX76" fmla="*/ 403953 w 441277"/>
              <a:gd name="connsiteY76" fmla="*/ 324346 h 606330"/>
              <a:gd name="connsiteX77" fmla="*/ 382951 w 441277"/>
              <a:gd name="connsiteY77" fmla="*/ 350239 h 606330"/>
              <a:gd name="connsiteX78" fmla="*/ 329053 w 441277"/>
              <a:gd name="connsiteY78" fmla="*/ 359585 h 606330"/>
              <a:gd name="connsiteX79" fmla="*/ 303370 w 441277"/>
              <a:gd name="connsiteY79" fmla="*/ 407959 h 606330"/>
              <a:gd name="connsiteX80" fmla="*/ 280975 w 441277"/>
              <a:gd name="connsiteY80" fmla="*/ 421347 h 606330"/>
              <a:gd name="connsiteX81" fmla="*/ 269842 w 441277"/>
              <a:gd name="connsiteY81" fmla="*/ 418821 h 606330"/>
              <a:gd name="connsiteX82" fmla="*/ 220625 w 441277"/>
              <a:gd name="connsiteY82" fmla="*/ 394823 h 606330"/>
              <a:gd name="connsiteX83" fmla="*/ 171409 w 441277"/>
              <a:gd name="connsiteY83" fmla="*/ 418821 h 606330"/>
              <a:gd name="connsiteX84" fmla="*/ 160275 w 441277"/>
              <a:gd name="connsiteY84" fmla="*/ 421347 h 606330"/>
              <a:gd name="connsiteX85" fmla="*/ 137881 w 441277"/>
              <a:gd name="connsiteY85" fmla="*/ 407959 h 606330"/>
              <a:gd name="connsiteX86" fmla="*/ 112197 w 441277"/>
              <a:gd name="connsiteY86" fmla="*/ 359585 h 606330"/>
              <a:gd name="connsiteX87" fmla="*/ 58299 w 441277"/>
              <a:gd name="connsiteY87" fmla="*/ 350239 h 606330"/>
              <a:gd name="connsiteX88" fmla="*/ 37297 w 441277"/>
              <a:gd name="connsiteY88" fmla="*/ 324346 h 606330"/>
              <a:gd name="connsiteX89" fmla="*/ 37550 w 441277"/>
              <a:gd name="connsiteY89" fmla="*/ 321820 h 606330"/>
              <a:gd name="connsiteX90" fmla="*/ 45268 w 441277"/>
              <a:gd name="connsiteY90" fmla="*/ 267636 h 606330"/>
              <a:gd name="connsiteX91" fmla="*/ 7185 w 441277"/>
              <a:gd name="connsiteY91" fmla="*/ 228230 h 606330"/>
              <a:gd name="connsiteX92" fmla="*/ 100 w 441277"/>
              <a:gd name="connsiteY92" fmla="*/ 208653 h 606330"/>
              <a:gd name="connsiteX93" fmla="*/ 7185 w 441277"/>
              <a:gd name="connsiteY93" fmla="*/ 193118 h 606330"/>
              <a:gd name="connsiteX94" fmla="*/ 45268 w 441277"/>
              <a:gd name="connsiteY94" fmla="*/ 153837 h 606330"/>
              <a:gd name="connsiteX95" fmla="*/ 37550 w 441277"/>
              <a:gd name="connsiteY95" fmla="*/ 99653 h 606330"/>
              <a:gd name="connsiteX96" fmla="*/ 37297 w 441277"/>
              <a:gd name="connsiteY96" fmla="*/ 97127 h 606330"/>
              <a:gd name="connsiteX97" fmla="*/ 58299 w 441277"/>
              <a:gd name="connsiteY97" fmla="*/ 71235 h 606330"/>
              <a:gd name="connsiteX98" fmla="*/ 112197 w 441277"/>
              <a:gd name="connsiteY98" fmla="*/ 61762 h 606330"/>
              <a:gd name="connsiteX99" fmla="*/ 137881 w 441277"/>
              <a:gd name="connsiteY99" fmla="*/ 13388 h 606330"/>
              <a:gd name="connsiteX100" fmla="*/ 139146 w 441277"/>
              <a:gd name="connsiteY100" fmla="*/ 11494 h 606330"/>
              <a:gd name="connsiteX101" fmla="*/ 139399 w 441277"/>
              <a:gd name="connsiteY101" fmla="*/ 10988 h 606330"/>
              <a:gd name="connsiteX102" fmla="*/ 140538 w 441277"/>
              <a:gd name="connsiteY102" fmla="*/ 9473 h 606330"/>
              <a:gd name="connsiteX103" fmla="*/ 140791 w 441277"/>
              <a:gd name="connsiteY103" fmla="*/ 9220 h 606330"/>
              <a:gd name="connsiteX104" fmla="*/ 142309 w 441277"/>
              <a:gd name="connsiteY104" fmla="*/ 7578 h 606330"/>
              <a:gd name="connsiteX105" fmla="*/ 142562 w 441277"/>
              <a:gd name="connsiteY105" fmla="*/ 7326 h 606330"/>
              <a:gd name="connsiteX106" fmla="*/ 143954 w 441277"/>
              <a:gd name="connsiteY106" fmla="*/ 5936 h 606330"/>
              <a:gd name="connsiteX107" fmla="*/ 144207 w 441277"/>
              <a:gd name="connsiteY107" fmla="*/ 5684 h 606330"/>
              <a:gd name="connsiteX108" fmla="*/ 147876 w 441277"/>
              <a:gd name="connsiteY108" fmla="*/ 3284 h 606330"/>
              <a:gd name="connsiteX109" fmla="*/ 148255 w 441277"/>
              <a:gd name="connsiteY109" fmla="*/ 3031 h 606330"/>
              <a:gd name="connsiteX110" fmla="*/ 150153 w 441277"/>
              <a:gd name="connsiteY110" fmla="*/ 2147 h 606330"/>
              <a:gd name="connsiteX111" fmla="*/ 150280 w 441277"/>
              <a:gd name="connsiteY111" fmla="*/ 2021 h 606330"/>
              <a:gd name="connsiteX112" fmla="*/ 152304 w 441277"/>
              <a:gd name="connsiteY112" fmla="*/ 1263 h 606330"/>
              <a:gd name="connsiteX113" fmla="*/ 152684 w 441277"/>
              <a:gd name="connsiteY113" fmla="*/ 1137 h 606330"/>
              <a:gd name="connsiteX114" fmla="*/ 154581 w 441277"/>
              <a:gd name="connsiteY114" fmla="*/ 632 h 606330"/>
              <a:gd name="connsiteX115" fmla="*/ 154834 w 441277"/>
              <a:gd name="connsiteY115" fmla="*/ 632 h 606330"/>
              <a:gd name="connsiteX116" fmla="*/ 157112 w 441277"/>
              <a:gd name="connsiteY116" fmla="*/ 253 h 606330"/>
              <a:gd name="connsiteX117" fmla="*/ 159263 w 441277"/>
              <a:gd name="connsiteY117" fmla="*/ 0 h 606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441277" h="606330">
                <a:moveTo>
                  <a:pt x="97694" y="438917"/>
                </a:moveTo>
                <a:cubicBezTo>
                  <a:pt x="111736" y="459509"/>
                  <a:pt x="135012" y="471890"/>
                  <a:pt x="160313" y="471890"/>
                </a:cubicBezTo>
                <a:cubicBezTo>
                  <a:pt x="171824" y="471890"/>
                  <a:pt x="183336" y="469237"/>
                  <a:pt x="193709" y="464183"/>
                </a:cubicBezTo>
                <a:lnTo>
                  <a:pt x="220654" y="451045"/>
                </a:lnTo>
                <a:lnTo>
                  <a:pt x="247599" y="464183"/>
                </a:lnTo>
                <a:cubicBezTo>
                  <a:pt x="257972" y="469237"/>
                  <a:pt x="269484" y="471890"/>
                  <a:pt x="280996" y="471890"/>
                </a:cubicBezTo>
                <a:cubicBezTo>
                  <a:pt x="306296" y="471890"/>
                  <a:pt x="329572" y="459509"/>
                  <a:pt x="343614" y="438917"/>
                </a:cubicBezTo>
                <a:lnTo>
                  <a:pt x="343614" y="581040"/>
                </a:lnTo>
                <a:cubicBezTo>
                  <a:pt x="343614" y="589756"/>
                  <a:pt x="339060" y="597968"/>
                  <a:pt x="331596" y="602516"/>
                </a:cubicBezTo>
                <a:cubicBezTo>
                  <a:pt x="324133" y="607190"/>
                  <a:pt x="314772" y="607569"/>
                  <a:pt x="306928" y="603653"/>
                </a:cubicBezTo>
                <a:lnTo>
                  <a:pt x="220654" y="560574"/>
                </a:lnTo>
                <a:lnTo>
                  <a:pt x="134380" y="603653"/>
                </a:lnTo>
                <a:cubicBezTo>
                  <a:pt x="130711" y="605422"/>
                  <a:pt x="126916" y="606306"/>
                  <a:pt x="122994" y="606306"/>
                </a:cubicBezTo>
                <a:cubicBezTo>
                  <a:pt x="118440" y="606306"/>
                  <a:pt x="113760" y="605043"/>
                  <a:pt x="109712" y="602516"/>
                </a:cubicBezTo>
                <a:cubicBezTo>
                  <a:pt x="102248" y="597968"/>
                  <a:pt x="97694" y="589756"/>
                  <a:pt x="97694" y="581040"/>
                </a:cubicBezTo>
                <a:close/>
                <a:moveTo>
                  <a:pt x="220625" y="117841"/>
                </a:moveTo>
                <a:cubicBezTo>
                  <a:pt x="169511" y="117841"/>
                  <a:pt x="127885" y="159395"/>
                  <a:pt x="127885" y="210421"/>
                </a:cubicBezTo>
                <a:cubicBezTo>
                  <a:pt x="127885" y="261574"/>
                  <a:pt x="169511" y="303127"/>
                  <a:pt x="220625" y="303127"/>
                </a:cubicBezTo>
                <a:cubicBezTo>
                  <a:pt x="271739" y="303127"/>
                  <a:pt x="313365" y="261574"/>
                  <a:pt x="313365" y="210421"/>
                </a:cubicBezTo>
                <a:cubicBezTo>
                  <a:pt x="313365" y="159395"/>
                  <a:pt x="271739" y="117841"/>
                  <a:pt x="220625" y="117841"/>
                </a:cubicBezTo>
                <a:close/>
                <a:moveTo>
                  <a:pt x="159263" y="0"/>
                </a:moveTo>
                <a:cubicBezTo>
                  <a:pt x="159389" y="0"/>
                  <a:pt x="159516" y="0"/>
                  <a:pt x="159642" y="0"/>
                </a:cubicBezTo>
                <a:cubicBezTo>
                  <a:pt x="159895" y="0"/>
                  <a:pt x="160148" y="0"/>
                  <a:pt x="160275" y="0"/>
                </a:cubicBezTo>
                <a:cubicBezTo>
                  <a:pt x="160528" y="0"/>
                  <a:pt x="160781" y="0"/>
                  <a:pt x="161034" y="0"/>
                </a:cubicBezTo>
                <a:cubicBezTo>
                  <a:pt x="161540" y="0"/>
                  <a:pt x="162046" y="126"/>
                  <a:pt x="162552" y="126"/>
                </a:cubicBezTo>
                <a:cubicBezTo>
                  <a:pt x="162932" y="126"/>
                  <a:pt x="163311" y="253"/>
                  <a:pt x="163691" y="253"/>
                </a:cubicBezTo>
                <a:cubicBezTo>
                  <a:pt x="164197" y="379"/>
                  <a:pt x="164703" y="379"/>
                  <a:pt x="165209" y="505"/>
                </a:cubicBezTo>
                <a:cubicBezTo>
                  <a:pt x="165589" y="632"/>
                  <a:pt x="165968" y="632"/>
                  <a:pt x="166348" y="758"/>
                </a:cubicBezTo>
                <a:cubicBezTo>
                  <a:pt x="166854" y="884"/>
                  <a:pt x="167360" y="1011"/>
                  <a:pt x="167866" y="1263"/>
                </a:cubicBezTo>
                <a:cubicBezTo>
                  <a:pt x="168246" y="1263"/>
                  <a:pt x="168499" y="1389"/>
                  <a:pt x="168878" y="1516"/>
                </a:cubicBezTo>
                <a:cubicBezTo>
                  <a:pt x="169637" y="1768"/>
                  <a:pt x="170396" y="2147"/>
                  <a:pt x="171156" y="2400"/>
                </a:cubicBezTo>
                <a:cubicBezTo>
                  <a:pt x="171156" y="2526"/>
                  <a:pt x="171282" y="2526"/>
                  <a:pt x="171409" y="2526"/>
                </a:cubicBezTo>
                <a:lnTo>
                  <a:pt x="220625" y="26650"/>
                </a:lnTo>
                <a:lnTo>
                  <a:pt x="269842" y="2526"/>
                </a:lnTo>
                <a:cubicBezTo>
                  <a:pt x="269968" y="2526"/>
                  <a:pt x="269968" y="2526"/>
                  <a:pt x="270095" y="2526"/>
                </a:cubicBezTo>
                <a:cubicBezTo>
                  <a:pt x="270854" y="2147"/>
                  <a:pt x="271613" y="1768"/>
                  <a:pt x="272372" y="1516"/>
                </a:cubicBezTo>
                <a:cubicBezTo>
                  <a:pt x="272752" y="1389"/>
                  <a:pt x="273005" y="1263"/>
                  <a:pt x="273384" y="1263"/>
                </a:cubicBezTo>
                <a:cubicBezTo>
                  <a:pt x="273890" y="1011"/>
                  <a:pt x="274396" y="884"/>
                  <a:pt x="275029" y="758"/>
                </a:cubicBezTo>
                <a:cubicBezTo>
                  <a:pt x="275282" y="632"/>
                  <a:pt x="275662" y="632"/>
                  <a:pt x="276041" y="505"/>
                </a:cubicBezTo>
                <a:cubicBezTo>
                  <a:pt x="276547" y="379"/>
                  <a:pt x="277053" y="379"/>
                  <a:pt x="277559" y="253"/>
                </a:cubicBezTo>
                <a:cubicBezTo>
                  <a:pt x="277939" y="253"/>
                  <a:pt x="278319" y="126"/>
                  <a:pt x="278698" y="126"/>
                </a:cubicBezTo>
                <a:cubicBezTo>
                  <a:pt x="279204" y="126"/>
                  <a:pt x="279710" y="0"/>
                  <a:pt x="280216" y="0"/>
                </a:cubicBezTo>
                <a:cubicBezTo>
                  <a:pt x="280469" y="0"/>
                  <a:pt x="280722" y="0"/>
                  <a:pt x="280975" y="0"/>
                </a:cubicBezTo>
                <a:cubicBezTo>
                  <a:pt x="281102" y="0"/>
                  <a:pt x="281355" y="0"/>
                  <a:pt x="281482" y="0"/>
                </a:cubicBezTo>
                <a:cubicBezTo>
                  <a:pt x="281735" y="0"/>
                  <a:pt x="281861" y="0"/>
                  <a:pt x="281988" y="0"/>
                </a:cubicBezTo>
                <a:cubicBezTo>
                  <a:pt x="282747" y="126"/>
                  <a:pt x="283379" y="126"/>
                  <a:pt x="284012" y="253"/>
                </a:cubicBezTo>
                <a:cubicBezTo>
                  <a:pt x="284012" y="253"/>
                  <a:pt x="284138" y="253"/>
                  <a:pt x="284265" y="253"/>
                </a:cubicBezTo>
                <a:cubicBezTo>
                  <a:pt x="284898" y="253"/>
                  <a:pt x="285657" y="379"/>
                  <a:pt x="286289" y="632"/>
                </a:cubicBezTo>
                <a:cubicBezTo>
                  <a:pt x="286542" y="632"/>
                  <a:pt x="286669" y="632"/>
                  <a:pt x="286795" y="632"/>
                </a:cubicBezTo>
                <a:cubicBezTo>
                  <a:pt x="287428" y="884"/>
                  <a:pt x="287934" y="1011"/>
                  <a:pt x="288567" y="1137"/>
                </a:cubicBezTo>
                <a:cubicBezTo>
                  <a:pt x="288693" y="1263"/>
                  <a:pt x="288820" y="1263"/>
                  <a:pt x="288946" y="1263"/>
                </a:cubicBezTo>
                <a:cubicBezTo>
                  <a:pt x="289579" y="1516"/>
                  <a:pt x="290338" y="1768"/>
                  <a:pt x="290971" y="2021"/>
                </a:cubicBezTo>
                <a:cubicBezTo>
                  <a:pt x="291097" y="2147"/>
                  <a:pt x="291097" y="2147"/>
                  <a:pt x="291224" y="2147"/>
                </a:cubicBezTo>
                <a:cubicBezTo>
                  <a:pt x="291730" y="2400"/>
                  <a:pt x="292362" y="2652"/>
                  <a:pt x="292868" y="3031"/>
                </a:cubicBezTo>
                <a:cubicBezTo>
                  <a:pt x="293121" y="3031"/>
                  <a:pt x="293248" y="3158"/>
                  <a:pt x="293374" y="3284"/>
                </a:cubicBezTo>
                <a:cubicBezTo>
                  <a:pt x="294007" y="3537"/>
                  <a:pt x="294513" y="3916"/>
                  <a:pt x="295146" y="4294"/>
                </a:cubicBezTo>
                <a:cubicBezTo>
                  <a:pt x="295146" y="4294"/>
                  <a:pt x="295146" y="4421"/>
                  <a:pt x="295272" y="4421"/>
                </a:cubicBezTo>
                <a:cubicBezTo>
                  <a:pt x="295778" y="4800"/>
                  <a:pt x="296411" y="5179"/>
                  <a:pt x="296917" y="5684"/>
                </a:cubicBezTo>
                <a:cubicBezTo>
                  <a:pt x="297044" y="5810"/>
                  <a:pt x="297170" y="5936"/>
                  <a:pt x="297423" y="6063"/>
                </a:cubicBezTo>
                <a:cubicBezTo>
                  <a:pt x="297803" y="6442"/>
                  <a:pt x="298309" y="6820"/>
                  <a:pt x="298688" y="7199"/>
                </a:cubicBezTo>
                <a:cubicBezTo>
                  <a:pt x="298815" y="7326"/>
                  <a:pt x="298941" y="7452"/>
                  <a:pt x="299068" y="7578"/>
                </a:cubicBezTo>
                <a:cubicBezTo>
                  <a:pt x="299574" y="8084"/>
                  <a:pt x="299954" y="8589"/>
                  <a:pt x="300460" y="9220"/>
                </a:cubicBezTo>
                <a:cubicBezTo>
                  <a:pt x="300586" y="9347"/>
                  <a:pt x="300586" y="9347"/>
                  <a:pt x="300713" y="9473"/>
                </a:cubicBezTo>
                <a:cubicBezTo>
                  <a:pt x="301092" y="9978"/>
                  <a:pt x="301472" y="10483"/>
                  <a:pt x="301851" y="10988"/>
                </a:cubicBezTo>
                <a:cubicBezTo>
                  <a:pt x="301978" y="11115"/>
                  <a:pt x="302104" y="11367"/>
                  <a:pt x="302104" y="11494"/>
                </a:cubicBezTo>
                <a:cubicBezTo>
                  <a:pt x="302610" y="12125"/>
                  <a:pt x="302990" y="12757"/>
                  <a:pt x="303370" y="13388"/>
                </a:cubicBezTo>
                <a:lnTo>
                  <a:pt x="329053" y="61762"/>
                </a:lnTo>
                <a:lnTo>
                  <a:pt x="382951" y="71235"/>
                </a:lnTo>
                <a:cubicBezTo>
                  <a:pt x="395603" y="73382"/>
                  <a:pt x="404460" y="84623"/>
                  <a:pt x="403953" y="97127"/>
                </a:cubicBezTo>
                <a:cubicBezTo>
                  <a:pt x="403827" y="98011"/>
                  <a:pt x="403827" y="98769"/>
                  <a:pt x="403700" y="99653"/>
                </a:cubicBezTo>
                <a:lnTo>
                  <a:pt x="395983" y="153837"/>
                </a:lnTo>
                <a:lnTo>
                  <a:pt x="434065" y="193118"/>
                </a:lnTo>
                <a:cubicBezTo>
                  <a:pt x="438873" y="198043"/>
                  <a:pt x="441277" y="204358"/>
                  <a:pt x="441277" y="210674"/>
                </a:cubicBezTo>
                <a:cubicBezTo>
                  <a:pt x="441277" y="216989"/>
                  <a:pt x="438873" y="223304"/>
                  <a:pt x="434065" y="228230"/>
                </a:cubicBezTo>
                <a:lnTo>
                  <a:pt x="395983" y="267636"/>
                </a:lnTo>
                <a:lnTo>
                  <a:pt x="403700" y="321820"/>
                </a:lnTo>
                <a:cubicBezTo>
                  <a:pt x="403827" y="322578"/>
                  <a:pt x="403827" y="323462"/>
                  <a:pt x="403953" y="324346"/>
                </a:cubicBezTo>
                <a:cubicBezTo>
                  <a:pt x="404460" y="336850"/>
                  <a:pt x="395603" y="347965"/>
                  <a:pt x="382951" y="350239"/>
                </a:cubicBezTo>
                <a:lnTo>
                  <a:pt x="329053" y="359585"/>
                </a:lnTo>
                <a:lnTo>
                  <a:pt x="303370" y="407959"/>
                </a:lnTo>
                <a:cubicBezTo>
                  <a:pt x="298815" y="416548"/>
                  <a:pt x="290085" y="421347"/>
                  <a:pt x="280975" y="421347"/>
                </a:cubicBezTo>
                <a:cubicBezTo>
                  <a:pt x="277180" y="421347"/>
                  <a:pt x="273384" y="420589"/>
                  <a:pt x="269842" y="418821"/>
                </a:cubicBezTo>
                <a:lnTo>
                  <a:pt x="220625" y="394823"/>
                </a:lnTo>
                <a:lnTo>
                  <a:pt x="171409" y="418821"/>
                </a:lnTo>
                <a:cubicBezTo>
                  <a:pt x="167866" y="420589"/>
                  <a:pt x="164070" y="421347"/>
                  <a:pt x="160275" y="421347"/>
                </a:cubicBezTo>
                <a:cubicBezTo>
                  <a:pt x="151165" y="421347"/>
                  <a:pt x="142435" y="416548"/>
                  <a:pt x="137881" y="407959"/>
                </a:cubicBezTo>
                <a:lnTo>
                  <a:pt x="112197" y="359585"/>
                </a:lnTo>
                <a:lnTo>
                  <a:pt x="58299" y="350239"/>
                </a:lnTo>
                <a:cubicBezTo>
                  <a:pt x="45647" y="347965"/>
                  <a:pt x="36791" y="336850"/>
                  <a:pt x="37297" y="324346"/>
                </a:cubicBezTo>
                <a:cubicBezTo>
                  <a:pt x="37423" y="323462"/>
                  <a:pt x="37423" y="322578"/>
                  <a:pt x="37550" y="321820"/>
                </a:cubicBezTo>
                <a:lnTo>
                  <a:pt x="45268" y="267636"/>
                </a:lnTo>
                <a:lnTo>
                  <a:pt x="7185" y="228230"/>
                </a:lnTo>
                <a:cubicBezTo>
                  <a:pt x="1871" y="222799"/>
                  <a:pt x="-533" y="215599"/>
                  <a:pt x="100" y="208653"/>
                </a:cubicBezTo>
                <a:cubicBezTo>
                  <a:pt x="606" y="202969"/>
                  <a:pt x="2883" y="197538"/>
                  <a:pt x="7185" y="193118"/>
                </a:cubicBezTo>
                <a:lnTo>
                  <a:pt x="45268" y="153837"/>
                </a:lnTo>
                <a:lnTo>
                  <a:pt x="37550" y="99653"/>
                </a:lnTo>
                <a:cubicBezTo>
                  <a:pt x="37423" y="98769"/>
                  <a:pt x="37423" y="98011"/>
                  <a:pt x="37297" y="97127"/>
                </a:cubicBezTo>
                <a:cubicBezTo>
                  <a:pt x="36791" y="84623"/>
                  <a:pt x="45647" y="73382"/>
                  <a:pt x="58299" y="71235"/>
                </a:cubicBezTo>
                <a:lnTo>
                  <a:pt x="112197" y="61762"/>
                </a:lnTo>
                <a:lnTo>
                  <a:pt x="137881" y="13388"/>
                </a:lnTo>
                <a:cubicBezTo>
                  <a:pt x="138260" y="12757"/>
                  <a:pt x="138640" y="12125"/>
                  <a:pt x="139146" y="11494"/>
                </a:cubicBezTo>
                <a:cubicBezTo>
                  <a:pt x="139146" y="11367"/>
                  <a:pt x="139272" y="11115"/>
                  <a:pt x="139399" y="10988"/>
                </a:cubicBezTo>
                <a:cubicBezTo>
                  <a:pt x="139778" y="10483"/>
                  <a:pt x="140158" y="9978"/>
                  <a:pt x="140538" y="9473"/>
                </a:cubicBezTo>
                <a:cubicBezTo>
                  <a:pt x="140664" y="9347"/>
                  <a:pt x="140664" y="9347"/>
                  <a:pt x="140791" y="9220"/>
                </a:cubicBezTo>
                <a:cubicBezTo>
                  <a:pt x="141297" y="8589"/>
                  <a:pt x="141676" y="8084"/>
                  <a:pt x="142309" y="7578"/>
                </a:cubicBezTo>
                <a:cubicBezTo>
                  <a:pt x="142309" y="7452"/>
                  <a:pt x="142435" y="7326"/>
                  <a:pt x="142562" y="7326"/>
                </a:cubicBezTo>
                <a:cubicBezTo>
                  <a:pt x="142941" y="6820"/>
                  <a:pt x="143448" y="6442"/>
                  <a:pt x="143954" y="5936"/>
                </a:cubicBezTo>
                <a:cubicBezTo>
                  <a:pt x="144080" y="5936"/>
                  <a:pt x="144207" y="5810"/>
                  <a:pt x="144207" y="5684"/>
                </a:cubicBezTo>
                <a:cubicBezTo>
                  <a:pt x="145472" y="4800"/>
                  <a:pt x="146611" y="3916"/>
                  <a:pt x="147876" y="3284"/>
                </a:cubicBezTo>
                <a:cubicBezTo>
                  <a:pt x="148002" y="3158"/>
                  <a:pt x="148129" y="3158"/>
                  <a:pt x="148255" y="3031"/>
                </a:cubicBezTo>
                <a:cubicBezTo>
                  <a:pt x="148888" y="2652"/>
                  <a:pt x="149521" y="2400"/>
                  <a:pt x="150153" y="2147"/>
                </a:cubicBezTo>
                <a:cubicBezTo>
                  <a:pt x="150153" y="2147"/>
                  <a:pt x="150280" y="2147"/>
                  <a:pt x="150280" y="2021"/>
                </a:cubicBezTo>
                <a:cubicBezTo>
                  <a:pt x="150912" y="1768"/>
                  <a:pt x="151671" y="1516"/>
                  <a:pt x="152304" y="1263"/>
                </a:cubicBezTo>
                <a:cubicBezTo>
                  <a:pt x="152430" y="1263"/>
                  <a:pt x="152557" y="1263"/>
                  <a:pt x="152684" y="1137"/>
                </a:cubicBezTo>
                <a:cubicBezTo>
                  <a:pt x="153316" y="1011"/>
                  <a:pt x="153949" y="884"/>
                  <a:pt x="154581" y="632"/>
                </a:cubicBezTo>
                <a:cubicBezTo>
                  <a:pt x="154708" y="632"/>
                  <a:pt x="154708" y="632"/>
                  <a:pt x="154834" y="632"/>
                </a:cubicBezTo>
                <a:cubicBezTo>
                  <a:pt x="155594" y="379"/>
                  <a:pt x="156353" y="253"/>
                  <a:pt x="157112" y="253"/>
                </a:cubicBezTo>
                <a:cubicBezTo>
                  <a:pt x="157871" y="126"/>
                  <a:pt x="158503" y="126"/>
                  <a:pt x="15926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0" name="wishlist_155495">
            <a:extLst>
              <a:ext uri="{FF2B5EF4-FFF2-40B4-BE49-F238E27FC236}">
                <a16:creationId xmlns:a16="http://schemas.microsoft.com/office/drawing/2014/main" id="{DE2721A4-2AD9-4ACD-9AF5-B2BEE83E74D4}"/>
              </a:ext>
            </a:extLst>
          </p:cNvPr>
          <p:cNvSpPr>
            <a:spLocks noChangeAspect="1"/>
          </p:cNvSpPr>
          <p:nvPr/>
        </p:nvSpPr>
        <p:spPr bwMode="auto">
          <a:xfrm>
            <a:off x="630881" y="951530"/>
            <a:ext cx="265250" cy="324000"/>
          </a:xfrm>
          <a:custGeom>
            <a:avLst/>
            <a:gdLst>
              <a:gd name="connsiteX0" fmla="*/ 71398 w 496740"/>
              <a:gd name="connsiteY0" fmla="*/ 515747 h 606761"/>
              <a:gd name="connsiteX1" fmla="*/ 273408 w 496740"/>
              <a:gd name="connsiteY1" fmla="*/ 515747 h 606761"/>
              <a:gd name="connsiteX2" fmla="*/ 273408 w 496740"/>
              <a:gd name="connsiteY2" fmla="*/ 536216 h 606761"/>
              <a:gd name="connsiteX3" fmla="*/ 71398 w 496740"/>
              <a:gd name="connsiteY3" fmla="*/ 536216 h 606761"/>
              <a:gd name="connsiteX4" fmla="*/ 364580 w 496740"/>
              <a:gd name="connsiteY4" fmla="*/ 475549 h 606761"/>
              <a:gd name="connsiteX5" fmla="*/ 364580 w 496740"/>
              <a:gd name="connsiteY5" fmla="*/ 572631 h 606761"/>
              <a:gd name="connsiteX6" fmla="*/ 413191 w 496740"/>
              <a:gd name="connsiteY6" fmla="*/ 524090 h 606761"/>
              <a:gd name="connsiteX7" fmla="*/ 461801 w 496740"/>
              <a:gd name="connsiteY7" fmla="*/ 475549 h 606761"/>
              <a:gd name="connsiteX8" fmla="*/ 71398 w 496740"/>
              <a:gd name="connsiteY8" fmla="*/ 464940 h 606761"/>
              <a:gd name="connsiteX9" fmla="*/ 182272 w 496740"/>
              <a:gd name="connsiteY9" fmla="*/ 464940 h 606761"/>
              <a:gd name="connsiteX10" fmla="*/ 182272 w 496740"/>
              <a:gd name="connsiteY10" fmla="*/ 485409 h 606761"/>
              <a:gd name="connsiteX11" fmla="*/ 71398 w 496740"/>
              <a:gd name="connsiteY11" fmla="*/ 485409 h 606761"/>
              <a:gd name="connsiteX12" fmla="*/ 202863 w 496740"/>
              <a:gd name="connsiteY12" fmla="*/ 384526 h 606761"/>
              <a:gd name="connsiteX13" fmla="*/ 425342 w 496740"/>
              <a:gd name="connsiteY13" fmla="*/ 384526 h 606761"/>
              <a:gd name="connsiteX14" fmla="*/ 425342 w 496740"/>
              <a:gd name="connsiteY14" fmla="*/ 404264 h 606761"/>
              <a:gd name="connsiteX15" fmla="*/ 202863 w 496740"/>
              <a:gd name="connsiteY15" fmla="*/ 404264 h 606761"/>
              <a:gd name="connsiteX16" fmla="*/ 202863 w 496740"/>
              <a:gd name="connsiteY16" fmla="*/ 333719 h 606761"/>
              <a:gd name="connsiteX17" fmla="*/ 303868 w 496740"/>
              <a:gd name="connsiteY17" fmla="*/ 333719 h 606761"/>
              <a:gd name="connsiteX18" fmla="*/ 303868 w 496740"/>
              <a:gd name="connsiteY18" fmla="*/ 354188 h 606761"/>
              <a:gd name="connsiteX19" fmla="*/ 202863 w 496740"/>
              <a:gd name="connsiteY19" fmla="*/ 354188 h 606761"/>
              <a:gd name="connsiteX20" fmla="*/ 154935 w 496740"/>
              <a:gd name="connsiteY20" fmla="*/ 326896 h 606761"/>
              <a:gd name="connsiteX21" fmla="*/ 169357 w 496740"/>
              <a:gd name="connsiteY21" fmla="*/ 340549 h 606761"/>
              <a:gd name="connsiteX22" fmla="*/ 108630 w 496740"/>
              <a:gd name="connsiteY22" fmla="*/ 401230 h 606761"/>
              <a:gd name="connsiteX23" fmla="*/ 101799 w 496740"/>
              <a:gd name="connsiteY23" fmla="*/ 404264 h 606761"/>
              <a:gd name="connsiteX24" fmla="*/ 94208 w 496740"/>
              <a:gd name="connsiteY24" fmla="*/ 401230 h 606761"/>
              <a:gd name="connsiteX25" fmla="*/ 63844 w 496740"/>
              <a:gd name="connsiteY25" fmla="*/ 370889 h 606761"/>
              <a:gd name="connsiteX26" fmla="*/ 78267 w 496740"/>
              <a:gd name="connsiteY26" fmla="*/ 357236 h 606761"/>
              <a:gd name="connsiteX27" fmla="*/ 101799 w 496740"/>
              <a:gd name="connsiteY27" fmla="*/ 379991 h 606761"/>
              <a:gd name="connsiteX28" fmla="*/ 202863 w 496740"/>
              <a:gd name="connsiteY28" fmla="*/ 252573 h 606761"/>
              <a:gd name="connsiteX29" fmla="*/ 425342 w 496740"/>
              <a:gd name="connsiteY29" fmla="*/ 252573 h 606761"/>
              <a:gd name="connsiteX30" fmla="*/ 425342 w 496740"/>
              <a:gd name="connsiteY30" fmla="*/ 273042 h 606761"/>
              <a:gd name="connsiteX31" fmla="*/ 202863 w 496740"/>
              <a:gd name="connsiteY31" fmla="*/ 273042 h 606761"/>
              <a:gd name="connsiteX32" fmla="*/ 202863 w 496740"/>
              <a:gd name="connsiteY32" fmla="*/ 202497 h 606761"/>
              <a:gd name="connsiteX33" fmla="*/ 303868 w 496740"/>
              <a:gd name="connsiteY33" fmla="*/ 202497 h 606761"/>
              <a:gd name="connsiteX34" fmla="*/ 303868 w 496740"/>
              <a:gd name="connsiteY34" fmla="*/ 222235 h 606761"/>
              <a:gd name="connsiteX35" fmla="*/ 202863 w 496740"/>
              <a:gd name="connsiteY35" fmla="*/ 222235 h 606761"/>
              <a:gd name="connsiteX36" fmla="*/ 154935 w 496740"/>
              <a:gd name="connsiteY36" fmla="*/ 194943 h 606761"/>
              <a:gd name="connsiteX37" fmla="*/ 169357 w 496740"/>
              <a:gd name="connsiteY37" fmla="*/ 209349 h 606761"/>
              <a:gd name="connsiteX38" fmla="*/ 108630 w 496740"/>
              <a:gd name="connsiteY38" fmla="*/ 270009 h 606761"/>
              <a:gd name="connsiteX39" fmla="*/ 101799 w 496740"/>
              <a:gd name="connsiteY39" fmla="*/ 273042 h 606761"/>
              <a:gd name="connsiteX40" fmla="*/ 94208 w 496740"/>
              <a:gd name="connsiteY40" fmla="*/ 270009 h 606761"/>
              <a:gd name="connsiteX41" fmla="*/ 63844 w 496740"/>
              <a:gd name="connsiteY41" fmla="*/ 239679 h 606761"/>
              <a:gd name="connsiteX42" fmla="*/ 78267 w 496740"/>
              <a:gd name="connsiteY42" fmla="*/ 225272 h 606761"/>
              <a:gd name="connsiteX43" fmla="*/ 101799 w 496740"/>
              <a:gd name="connsiteY43" fmla="*/ 248778 h 606761"/>
              <a:gd name="connsiteX44" fmla="*/ 202863 w 496740"/>
              <a:gd name="connsiteY44" fmla="*/ 121352 h 606761"/>
              <a:gd name="connsiteX45" fmla="*/ 425342 w 496740"/>
              <a:gd name="connsiteY45" fmla="*/ 121352 h 606761"/>
              <a:gd name="connsiteX46" fmla="*/ 425342 w 496740"/>
              <a:gd name="connsiteY46" fmla="*/ 141821 h 606761"/>
              <a:gd name="connsiteX47" fmla="*/ 202863 w 496740"/>
              <a:gd name="connsiteY47" fmla="*/ 141821 h 606761"/>
              <a:gd name="connsiteX48" fmla="*/ 202863 w 496740"/>
              <a:gd name="connsiteY48" fmla="*/ 70545 h 606761"/>
              <a:gd name="connsiteX49" fmla="*/ 303868 w 496740"/>
              <a:gd name="connsiteY49" fmla="*/ 70545 h 606761"/>
              <a:gd name="connsiteX50" fmla="*/ 303868 w 496740"/>
              <a:gd name="connsiteY50" fmla="*/ 91014 h 606761"/>
              <a:gd name="connsiteX51" fmla="*/ 202863 w 496740"/>
              <a:gd name="connsiteY51" fmla="*/ 91014 h 606761"/>
              <a:gd name="connsiteX52" fmla="*/ 154935 w 496740"/>
              <a:gd name="connsiteY52" fmla="*/ 63722 h 606761"/>
              <a:gd name="connsiteX53" fmla="*/ 169357 w 496740"/>
              <a:gd name="connsiteY53" fmla="*/ 78128 h 606761"/>
              <a:gd name="connsiteX54" fmla="*/ 108630 w 496740"/>
              <a:gd name="connsiteY54" fmla="*/ 138788 h 606761"/>
              <a:gd name="connsiteX55" fmla="*/ 101799 w 496740"/>
              <a:gd name="connsiteY55" fmla="*/ 141821 h 606761"/>
              <a:gd name="connsiteX56" fmla="*/ 94208 w 496740"/>
              <a:gd name="connsiteY56" fmla="*/ 138788 h 606761"/>
              <a:gd name="connsiteX57" fmla="*/ 63844 w 496740"/>
              <a:gd name="connsiteY57" fmla="*/ 108458 h 606761"/>
              <a:gd name="connsiteX58" fmla="*/ 78267 w 496740"/>
              <a:gd name="connsiteY58" fmla="*/ 94051 h 606761"/>
              <a:gd name="connsiteX59" fmla="*/ 101799 w 496740"/>
              <a:gd name="connsiteY59" fmla="*/ 117557 h 606761"/>
              <a:gd name="connsiteX60" fmla="*/ 20507 w 496740"/>
              <a:gd name="connsiteY60" fmla="*/ 20478 h 606761"/>
              <a:gd name="connsiteX61" fmla="*/ 20507 w 496740"/>
              <a:gd name="connsiteY61" fmla="*/ 586283 h 606761"/>
              <a:gd name="connsiteX62" fmla="*/ 344832 w 496740"/>
              <a:gd name="connsiteY62" fmla="*/ 586283 h 606761"/>
              <a:gd name="connsiteX63" fmla="*/ 344832 w 496740"/>
              <a:gd name="connsiteY63" fmla="*/ 464930 h 606761"/>
              <a:gd name="connsiteX64" fmla="*/ 354706 w 496740"/>
              <a:gd name="connsiteY64" fmla="*/ 455071 h 606761"/>
              <a:gd name="connsiteX65" fmla="*/ 476233 w 496740"/>
              <a:gd name="connsiteY65" fmla="*/ 455071 h 606761"/>
              <a:gd name="connsiteX66" fmla="*/ 476233 w 496740"/>
              <a:gd name="connsiteY66" fmla="*/ 20478 h 606761"/>
              <a:gd name="connsiteX67" fmla="*/ 10633 w 496740"/>
              <a:gd name="connsiteY67" fmla="*/ 0 h 606761"/>
              <a:gd name="connsiteX68" fmla="*/ 486107 w 496740"/>
              <a:gd name="connsiteY68" fmla="*/ 0 h 606761"/>
              <a:gd name="connsiteX69" fmla="*/ 496740 w 496740"/>
              <a:gd name="connsiteY69" fmla="*/ 9860 h 606761"/>
              <a:gd name="connsiteX70" fmla="*/ 496740 w 496740"/>
              <a:gd name="connsiteY70" fmla="*/ 464930 h 606761"/>
              <a:gd name="connsiteX71" fmla="*/ 495221 w 496740"/>
              <a:gd name="connsiteY71" fmla="*/ 467964 h 606761"/>
              <a:gd name="connsiteX72" fmla="*/ 495221 w 496740"/>
              <a:gd name="connsiteY72" fmla="*/ 469481 h 606761"/>
              <a:gd name="connsiteX73" fmla="*/ 493702 w 496740"/>
              <a:gd name="connsiteY73" fmla="*/ 472515 h 606761"/>
              <a:gd name="connsiteX74" fmla="*/ 361542 w 496740"/>
              <a:gd name="connsiteY74" fmla="*/ 603727 h 606761"/>
              <a:gd name="connsiteX75" fmla="*/ 354706 w 496740"/>
              <a:gd name="connsiteY75" fmla="*/ 606761 h 606761"/>
              <a:gd name="connsiteX76" fmla="*/ 10633 w 496740"/>
              <a:gd name="connsiteY76" fmla="*/ 606761 h 606761"/>
              <a:gd name="connsiteX77" fmla="*/ 0 w 496740"/>
              <a:gd name="connsiteY77" fmla="*/ 596901 h 606761"/>
              <a:gd name="connsiteX78" fmla="*/ 0 w 496740"/>
              <a:gd name="connsiteY78" fmla="*/ 9860 h 606761"/>
              <a:gd name="connsiteX79" fmla="*/ 10633 w 496740"/>
              <a:gd name="connsiteY79" fmla="*/ 0 h 606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496740" h="606761">
                <a:moveTo>
                  <a:pt x="71398" y="515747"/>
                </a:moveTo>
                <a:lnTo>
                  <a:pt x="273408" y="515747"/>
                </a:lnTo>
                <a:lnTo>
                  <a:pt x="273408" y="536216"/>
                </a:lnTo>
                <a:lnTo>
                  <a:pt x="71398" y="536216"/>
                </a:lnTo>
                <a:close/>
                <a:moveTo>
                  <a:pt x="364580" y="475549"/>
                </a:moveTo>
                <a:lnTo>
                  <a:pt x="364580" y="572631"/>
                </a:lnTo>
                <a:lnTo>
                  <a:pt x="413191" y="524090"/>
                </a:lnTo>
                <a:lnTo>
                  <a:pt x="461801" y="475549"/>
                </a:lnTo>
                <a:close/>
                <a:moveTo>
                  <a:pt x="71398" y="464940"/>
                </a:moveTo>
                <a:lnTo>
                  <a:pt x="182272" y="464940"/>
                </a:lnTo>
                <a:lnTo>
                  <a:pt x="182272" y="485409"/>
                </a:lnTo>
                <a:lnTo>
                  <a:pt x="71398" y="485409"/>
                </a:lnTo>
                <a:close/>
                <a:moveTo>
                  <a:pt x="202863" y="384526"/>
                </a:moveTo>
                <a:lnTo>
                  <a:pt x="425342" y="384526"/>
                </a:lnTo>
                <a:lnTo>
                  <a:pt x="425342" y="404264"/>
                </a:lnTo>
                <a:lnTo>
                  <a:pt x="202863" y="404264"/>
                </a:lnTo>
                <a:close/>
                <a:moveTo>
                  <a:pt x="202863" y="333719"/>
                </a:moveTo>
                <a:lnTo>
                  <a:pt x="303868" y="333719"/>
                </a:lnTo>
                <a:lnTo>
                  <a:pt x="303868" y="354188"/>
                </a:lnTo>
                <a:lnTo>
                  <a:pt x="202863" y="354188"/>
                </a:lnTo>
                <a:close/>
                <a:moveTo>
                  <a:pt x="154935" y="326896"/>
                </a:moveTo>
                <a:lnTo>
                  <a:pt x="169357" y="340549"/>
                </a:lnTo>
                <a:lnTo>
                  <a:pt x="108630" y="401230"/>
                </a:lnTo>
                <a:cubicBezTo>
                  <a:pt x="106353" y="403505"/>
                  <a:pt x="104835" y="404264"/>
                  <a:pt x="101799" y="404264"/>
                </a:cubicBezTo>
                <a:cubicBezTo>
                  <a:pt x="98762" y="404264"/>
                  <a:pt x="96485" y="403505"/>
                  <a:pt x="94208" y="401230"/>
                </a:cubicBezTo>
                <a:lnTo>
                  <a:pt x="63844" y="370889"/>
                </a:lnTo>
                <a:lnTo>
                  <a:pt x="78267" y="357236"/>
                </a:lnTo>
                <a:lnTo>
                  <a:pt x="101799" y="379991"/>
                </a:lnTo>
                <a:close/>
                <a:moveTo>
                  <a:pt x="202863" y="252573"/>
                </a:moveTo>
                <a:lnTo>
                  <a:pt x="425342" y="252573"/>
                </a:lnTo>
                <a:lnTo>
                  <a:pt x="425342" y="273042"/>
                </a:lnTo>
                <a:lnTo>
                  <a:pt x="202863" y="273042"/>
                </a:lnTo>
                <a:close/>
                <a:moveTo>
                  <a:pt x="202863" y="202497"/>
                </a:moveTo>
                <a:lnTo>
                  <a:pt x="303868" y="202497"/>
                </a:lnTo>
                <a:lnTo>
                  <a:pt x="303868" y="222235"/>
                </a:lnTo>
                <a:lnTo>
                  <a:pt x="202863" y="222235"/>
                </a:lnTo>
                <a:close/>
                <a:moveTo>
                  <a:pt x="154935" y="194943"/>
                </a:moveTo>
                <a:lnTo>
                  <a:pt x="169357" y="209349"/>
                </a:lnTo>
                <a:lnTo>
                  <a:pt x="108630" y="270009"/>
                </a:lnTo>
                <a:cubicBezTo>
                  <a:pt x="106353" y="272284"/>
                  <a:pt x="104835" y="273042"/>
                  <a:pt x="101799" y="273042"/>
                </a:cubicBezTo>
                <a:cubicBezTo>
                  <a:pt x="98762" y="273042"/>
                  <a:pt x="96485" y="272284"/>
                  <a:pt x="94208" y="270009"/>
                </a:cubicBezTo>
                <a:lnTo>
                  <a:pt x="63844" y="239679"/>
                </a:lnTo>
                <a:lnTo>
                  <a:pt x="78267" y="225272"/>
                </a:lnTo>
                <a:lnTo>
                  <a:pt x="101799" y="248778"/>
                </a:lnTo>
                <a:close/>
                <a:moveTo>
                  <a:pt x="202863" y="121352"/>
                </a:moveTo>
                <a:lnTo>
                  <a:pt x="425342" y="121352"/>
                </a:lnTo>
                <a:lnTo>
                  <a:pt x="425342" y="141821"/>
                </a:lnTo>
                <a:lnTo>
                  <a:pt x="202863" y="141821"/>
                </a:lnTo>
                <a:close/>
                <a:moveTo>
                  <a:pt x="202863" y="70545"/>
                </a:moveTo>
                <a:lnTo>
                  <a:pt x="303868" y="70545"/>
                </a:lnTo>
                <a:lnTo>
                  <a:pt x="303868" y="91014"/>
                </a:lnTo>
                <a:lnTo>
                  <a:pt x="202863" y="91014"/>
                </a:lnTo>
                <a:close/>
                <a:moveTo>
                  <a:pt x="154935" y="63722"/>
                </a:moveTo>
                <a:lnTo>
                  <a:pt x="169357" y="78128"/>
                </a:lnTo>
                <a:lnTo>
                  <a:pt x="108630" y="138788"/>
                </a:lnTo>
                <a:cubicBezTo>
                  <a:pt x="106353" y="140304"/>
                  <a:pt x="104835" y="141821"/>
                  <a:pt x="101799" y="141821"/>
                </a:cubicBezTo>
                <a:cubicBezTo>
                  <a:pt x="98762" y="141821"/>
                  <a:pt x="96485" y="140304"/>
                  <a:pt x="94208" y="138788"/>
                </a:cubicBezTo>
                <a:lnTo>
                  <a:pt x="63844" y="108458"/>
                </a:lnTo>
                <a:lnTo>
                  <a:pt x="78267" y="94051"/>
                </a:lnTo>
                <a:lnTo>
                  <a:pt x="101799" y="117557"/>
                </a:lnTo>
                <a:close/>
                <a:moveTo>
                  <a:pt x="20507" y="20478"/>
                </a:moveTo>
                <a:lnTo>
                  <a:pt x="20507" y="586283"/>
                </a:lnTo>
                <a:lnTo>
                  <a:pt x="344832" y="586283"/>
                </a:lnTo>
                <a:lnTo>
                  <a:pt x="344832" y="464930"/>
                </a:lnTo>
                <a:cubicBezTo>
                  <a:pt x="344832" y="458863"/>
                  <a:pt x="348630" y="455071"/>
                  <a:pt x="354706" y="455071"/>
                </a:cubicBezTo>
                <a:lnTo>
                  <a:pt x="476233" y="455071"/>
                </a:lnTo>
                <a:lnTo>
                  <a:pt x="476233" y="20478"/>
                </a:lnTo>
                <a:close/>
                <a:moveTo>
                  <a:pt x="10633" y="0"/>
                </a:moveTo>
                <a:lnTo>
                  <a:pt x="486107" y="0"/>
                </a:lnTo>
                <a:cubicBezTo>
                  <a:pt x="492183" y="0"/>
                  <a:pt x="496740" y="3792"/>
                  <a:pt x="496740" y="9860"/>
                </a:cubicBezTo>
                <a:lnTo>
                  <a:pt x="496740" y="464930"/>
                </a:lnTo>
                <a:cubicBezTo>
                  <a:pt x="496740" y="466447"/>
                  <a:pt x="496740" y="467206"/>
                  <a:pt x="495221" y="467964"/>
                </a:cubicBezTo>
                <a:lnTo>
                  <a:pt x="495221" y="469481"/>
                </a:lnTo>
                <a:cubicBezTo>
                  <a:pt x="494462" y="470240"/>
                  <a:pt x="494462" y="470998"/>
                  <a:pt x="493702" y="472515"/>
                </a:cubicBezTo>
                <a:lnTo>
                  <a:pt x="361542" y="603727"/>
                </a:lnTo>
                <a:cubicBezTo>
                  <a:pt x="360023" y="606003"/>
                  <a:pt x="357744" y="606761"/>
                  <a:pt x="354706" y="606761"/>
                </a:cubicBezTo>
                <a:lnTo>
                  <a:pt x="10633" y="606761"/>
                </a:lnTo>
                <a:cubicBezTo>
                  <a:pt x="4557" y="606761"/>
                  <a:pt x="0" y="602969"/>
                  <a:pt x="0" y="596901"/>
                </a:cubicBezTo>
                <a:lnTo>
                  <a:pt x="0" y="9860"/>
                </a:lnTo>
                <a:cubicBezTo>
                  <a:pt x="0" y="3792"/>
                  <a:pt x="4557" y="0"/>
                  <a:pt x="1063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1" name="stocks-graphic-for-business-stats_20803">
            <a:extLst>
              <a:ext uri="{FF2B5EF4-FFF2-40B4-BE49-F238E27FC236}">
                <a16:creationId xmlns:a16="http://schemas.microsoft.com/office/drawing/2014/main" id="{28208888-C3DF-49E2-9B85-50790C09103D}"/>
              </a:ext>
            </a:extLst>
          </p:cNvPr>
          <p:cNvSpPr>
            <a:spLocks noChangeAspect="1"/>
          </p:cNvSpPr>
          <p:nvPr/>
        </p:nvSpPr>
        <p:spPr bwMode="auto">
          <a:xfrm>
            <a:off x="2968289" y="1167432"/>
            <a:ext cx="359246" cy="324000"/>
          </a:xfrm>
          <a:custGeom>
            <a:avLst/>
            <a:gdLst>
              <a:gd name="T0" fmla="*/ 7830 w 8541"/>
              <a:gd name="T1" fmla="*/ 7703 h 7703"/>
              <a:gd name="T2" fmla="*/ 0 w 8541"/>
              <a:gd name="T3" fmla="*/ 7703 h 7703"/>
              <a:gd name="T4" fmla="*/ 0 w 8541"/>
              <a:gd name="T5" fmla="*/ 0 h 7703"/>
              <a:gd name="T6" fmla="*/ 632 w 8541"/>
              <a:gd name="T7" fmla="*/ 0 h 7703"/>
              <a:gd name="T8" fmla="*/ 632 w 8541"/>
              <a:gd name="T9" fmla="*/ 4272 h 7703"/>
              <a:gd name="T10" fmla="*/ 4513 w 8541"/>
              <a:gd name="T11" fmla="*/ 1449 h 7703"/>
              <a:gd name="T12" fmla="*/ 5841 w 8541"/>
              <a:gd name="T13" fmla="*/ 2017 h 7703"/>
              <a:gd name="T14" fmla="*/ 7667 w 8541"/>
              <a:gd name="T15" fmla="*/ 357 h 7703"/>
              <a:gd name="T16" fmla="*/ 7305 w 8541"/>
              <a:gd name="T17" fmla="*/ 0 h 7703"/>
              <a:gd name="T18" fmla="*/ 8541 w 8541"/>
              <a:gd name="T19" fmla="*/ 0 h 7703"/>
              <a:gd name="T20" fmla="*/ 8541 w 8541"/>
              <a:gd name="T21" fmla="*/ 1235 h 7703"/>
              <a:gd name="T22" fmla="*/ 8116 w 8541"/>
              <a:gd name="T23" fmla="*/ 806 h 7703"/>
              <a:gd name="T24" fmla="*/ 5965 w 8541"/>
              <a:gd name="T25" fmla="*/ 2756 h 7703"/>
              <a:gd name="T26" fmla="*/ 4593 w 8541"/>
              <a:gd name="T27" fmla="*/ 2172 h 7703"/>
              <a:gd name="T28" fmla="*/ 632 w 8541"/>
              <a:gd name="T29" fmla="*/ 5054 h 7703"/>
              <a:gd name="T30" fmla="*/ 632 w 8541"/>
              <a:gd name="T31" fmla="*/ 7072 h 7703"/>
              <a:gd name="T32" fmla="*/ 1348 w 8541"/>
              <a:gd name="T33" fmla="*/ 7072 h 7703"/>
              <a:gd name="T34" fmla="*/ 1348 w 8541"/>
              <a:gd name="T35" fmla="*/ 5289 h 7703"/>
              <a:gd name="T36" fmla="*/ 1980 w 8541"/>
              <a:gd name="T37" fmla="*/ 5289 h 7703"/>
              <a:gd name="T38" fmla="*/ 1980 w 8541"/>
              <a:gd name="T39" fmla="*/ 7072 h 7703"/>
              <a:gd name="T40" fmla="*/ 2517 w 8541"/>
              <a:gd name="T41" fmla="*/ 7072 h 7703"/>
              <a:gd name="T42" fmla="*/ 2517 w 8541"/>
              <a:gd name="T43" fmla="*/ 4558 h 7703"/>
              <a:gd name="T44" fmla="*/ 3149 w 8541"/>
              <a:gd name="T45" fmla="*/ 4558 h 7703"/>
              <a:gd name="T46" fmla="*/ 3149 w 8541"/>
              <a:gd name="T47" fmla="*/ 7072 h 7703"/>
              <a:gd name="T48" fmla="*/ 3686 w 8541"/>
              <a:gd name="T49" fmla="*/ 7072 h 7703"/>
              <a:gd name="T50" fmla="*/ 3686 w 8541"/>
              <a:gd name="T51" fmla="*/ 3824 h 7703"/>
              <a:gd name="T52" fmla="*/ 4318 w 8541"/>
              <a:gd name="T53" fmla="*/ 3824 h 7703"/>
              <a:gd name="T54" fmla="*/ 4318 w 8541"/>
              <a:gd name="T55" fmla="*/ 7072 h 7703"/>
              <a:gd name="T56" fmla="*/ 4855 w 8541"/>
              <a:gd name="T57" fmla="*/ 7072 h 7703"/>
              <a:gd name="T58" fmla="*/ 4855 w 8541"/>
              <a:gd name="T59" fmla="*/ 3458 h 7703"/>
              <a:gd name="T60" fmla="*/ 5491 w 8541"/>
              <a:gd name="T61" fmla="*/ 3458 h 7703"/>
              <a:gd name="T62" fmla="*/ 5491 w 8541"/>
              <a:gd name="T63" fmla="*/ 7072 h 7703"/>
              <a:gd name="T64" fmla="*/ 6028 w 8541"/>
              <a:gd name="T65" fmla="*/ 7072 h 7703"/>
              <a:gd name="T66" fmla="*/ 6028 w 8541"/>
              <a:gd name="T67" fmla="*/ 4193 h 7703"/>
              <a:gd name="T68" fmla="*/ 6660 w 8541"/>
              <a:gd name="T69" fmla="*/ 4193 h 7703"/>
              <a:gd name="T70" fmla="*/ 6660 w 8541"/>
              <a:gd name="T71" fmla="*/ 7072 h 7703"/>
              <a:gd name="T72" fmla="*/ 7197 w 8541"/>
              <a:gd name="T73" fmla="*/ 7072 h 7703"/>
              <a:gd name="T74" fmla="*/ 7197 w 8541"/>
              <a:gd name="T75" fmla="*/ 2728 h 7703"/>
              <a:gd name="T76" fmla="*/ 7830 w 8541"/>
              <a:gd name="T77" fmla="*/ 2728 h 7703"/>
              <a:gd name="T78" fmla="*/ 7830 w 8541"/>
              <a:gd name="T79" fmla="*/ 7703 h 7703"/>
              <a:gd name="T80" fmla="*/ 7830 w 8541"/>
              <a:gd name="T81" fmla="*/ 7703 h 77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8541" h="7703">
                <a:moveTo>
                  <a:pt x="7830" y="7703"/>
                </a:moveTo>
                <a:lnTo>
                  <a:pt x="0" y="7703"/>
                </a:lnTo>
                <a:lnTo>
                  <a:pt x="0" y="0"/>
                </a:lnTo>
                <a:lnTo>
                  <a:pt x="632" y="0"/>
                </a:lnTo>
                <a:lnTo>
                  <a:pt x="632" y="4272"/>
                </a:lnTo>
                <a:lnTo>
                  <a:pt x="4513" y="1449"/>
                </a:lnTo>
                <a:lnTo>
                  <a:pt x="5841" y="2017"/>
                </a:lnTo>
                <a:lnTo>
                  <a:pt x="7667" y="357"/>
                </a:lnTo>
                <a:lnTo>
                  <a:pt x="7305" y="0"/>
                </a:lnTo>
                <a:lnTo>
                  <a:pt x="8541" y="0"/>
                </a:lnTo>
                <a:lnTo>
                  <a:pt x="8541" y="1235"/>
                </a:lnTo>
                <a:lnTo>
                  <a:pt x="8116" y="806"/>
                </a:lnTo>
                <a:lnTo>
                  <a:pt x="5965" y="2756"/>
                </a:lnTo>
                <a:lnTo>
                  <a:pt x="4593" y="2172"/>
                </a:lnTo>
                <a:lnTo>
                  <a:pt x="632" y="5054"/>
                </a:lnTo>
                <a:lnTo>
                  <a:pt x="632" y="7072"/>
                </a:lnTo>
                <a:lnTo>
                  <a:pt x="1348" y="7072"/>
                </a:lnTo>
                <a:lnTo>
                  <a:pt x="1348" y="5289"/>
                </a:lnTo>
                <a:lnTo>
                  <a:pt x="1980" y="5289"/>
                </a:lnTo>
                <a:lnTo>
                  <a:pt x="1980" y="7072"/>
                </a:lnTo>
                <a:lnTo>
                  <a:pt x="2517" y="7072"/>
                </a:lnTo>
                <a:lnTo>
                  <a:pt x="2517" y="4558"/>
                </a:lnTo>
                <a:lnTo>
                  <a:pt x="3149" y="4558"/>
                </a:lnTo>
                <a:lnTo>
                  <a:pt x="3149" y="7072"/>
                </a:lnTo>
                <a:lnTo>
                  <a:pt x="3686" y="7072"/>
                </a:lnTo>
                <a:lnTo>
                  <a:pt x="3686" y="3824"/>
                </a:lnTo>
                <a:lnTo>
                  <a:pt x="4318" y="3824"/>
                </a:lnTo>
                <a:lnTo>
                  <a:pt x="4318" y="7072"/>
                </a:lnTo>
                <a:lnTo>
                  <a:pt x="4855" y="7072"/>
                </a:lnTo>
                <a:lnTo>
                  <a:pt x="4855" y="3458"/>
                </a:lnTo>
                <a:lnTo>
                  <a:pt x="5491" y="3458"/>
                </a:lnTo>
                <a:lnTo>
                  <a:pt x="5491" y="7072"/>
                </a:lnTo>
                <a:lnTo>
                  <a:pt x="6028" y="7072"/>
                </a:lnTo>
                <a:lnTo>
                  <a:pt x="6028" y="4193"/>
                </a:lnTo>
                <a:lnTo>
                  <a:pt x="6660" y="4193"/>
                </a:lnTo>
                <a:lnTo>
                  <a:pt x="6660" y="7072"/>
                </a:lnTo>
                <a:lnTo>
                  <a:pt x="7197" y="7072"/>
                </a:lnTo>
                <a:lnTo>
                  <a:pt x="7197" y="2728"/>
                </a:lnTo>
                <a:lnTo>
                  <a:pt x="7830" y="2728"/>
                </a:lnTo>
                <a:lnTo>
                  <a:pt x="7830" y="7703"/>
                </a:lnTo>
                <a:lnTo>
                  <a:pt x="7830" y="770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2" name="progress-chart_20301">
            <a:extLst>
              <a:ext uri="{FF2B5EF4-FFF2-40B4-BE49-F238E27FC236}">
                <a16:creationId xmlns:a16="http://schemas.microsoft.com/office/drawing/2014/main" id="{9919D0D1-5952-4AB9-A611-1A57E4790C46}"/>
              </a:ext>
            </a:extLst>
          </p:cNvPr>
          <p:cNvSpPr>
            <a:spLocks noChangeAspect="1"/>
          </p:cNvSpPr>
          <p:nvPr/>
        </p:nvSpPr>
        <p:spPr bwMode="auto">
          <a:xfrm>
            <a:off x="6472951" y="4705268"/>
            <a:ext cx="414089" cy="324000"/>
          </a:xfrm>
          <a:custGeom>
            <a:avLst/>
            <a:gdLst>
              <a:gd name="T0" fmla="*/ 4604 w 5092"/>
              <a:gd name="T1" fmla="*/ 0 h 3990"/>
              <a:gd name="T2" fmla="*/ 487 w 5092"/>
              <a:gd name="T3" fmla="*/ 0 h 3990"/>
              <a:gd name="T4" fmla="*/ 0 w 5092"/>
              <a:gd name="T5" fmla="*/ 0 h 3990"/>
              <a:gd name="T6" fmla="*/ 0 w 5092"/>
              <a:gd name="T7" fmla="*/ 159 h 3990"/>
              <a:gd name="T8" fmla="*/ 487 w 5092"/>
              <a:gd name="T9" fmla="*/ 159 h 3990"/>
              <a:gd name="T10" fmla="*/ 487 w 5092"/>
              <a:gd name="T11" fmla="*/ 3043 h 3990"/>
              <a:gd name="T12" fmla="*/ 2354 w 5092"/>
              <a:gd name="T13" fmla="*/ 3043 h 3990"/>
              <a:gd name="T14" fmla="*/ 1520 w 5092"/>
              <a:gd name="T15" fmla="*/ 3877 h 3990"/>
              <a:gd name="T16" fmla="*/ 1633 w 5092"/>
              <a:gd name="T17" fmla="*/ 3990 h 3990"/>
              <a:gd name="T18" fmla="*/ 2466 w 5092"/>
              <a:gd name="T19" fmla="*/ 3156 h 3990"/>
              <a:gd name="T20" fmla="*/ 2466 w 5092"/>
              <a:gd name="T21" fmla="*/ 3978 h 3990"/>
              <a:gd name="T22" fmla="*/ 2625 w 5092"/>
              <a:gd name="T23" fmla="*/ 3978 h 3990"/>
              <a:gd name="T24" fmla="*/ 2625 w 5092"/>
              <a:gd name="T25" fmla="*/ 3156 h 3990"/>
              <a:gd name="T26" fmla="*/ 3437 w 5092"/>
              <a:gd name="T27" fmla="*/ 3967 h 3990"/>
              <a:gd name="T28" fmla="*/ 3549 w 5092"/>
              <a:gd name="T29" fmla="*/ 3855 h 3990"/>
              <a:gd name="T30" fmla="*/ 2738 w 5092"/>
              <a:gd name="T31" fmla="*/ 3043 h 3990"/>
              <a:gd name="T32" fmla="*/ 4604 w 5092"/>
              <a:gd name="T33" fmla="*/ 3043 h 3990"/>
              <a:gd name="T34" fmla="*/ 4604 w 5092"/>
              <a:gd name="T35" fmla="*/ 159 h 3990"/>
              <a:gd name="T36" fmla="*/ 5092 w 5092"/>
              <a:gd name="T37" fmla="*/ 159 h 3990"/>
              <a:gd name="T38" fmla="*/ 5092 w 5092"/>
              <a:gd name="T39" fmla="*/ 0 h 3990"/>
              <a:gd name="T40" fmla="*/ 4604 w 5092"/>
              <a:gd name="T41" fmla="*/ 0 h 3990"/>
              <a:gd name="T42" fmla="*/ 3532 w 5092"/>
              <a:gd name="T43" fmla="*/ 1615 h 3990"/>
              <a:gd name="T44" fmla="*/ 2748 w 5092"/>
              <a:gd name="T45" fmla="*/ 1401 h 3990"/>
              <a:gd name="T46" fmla="*/ 2283 w 5092"/>
              <a:gd name="T47" fmla="*/ 2078 h 3990"/>
              <a:gd name="T48" fmla="*/ 1439 w 5092"/>
              <a:gd name="T49" fmla="*/ 1631 h 3990"/>
              <a:gd name="T50" fmla="*/ 1057 w 5092"/>
              <a:gd name="T51" fmla="*/ 2460 h 3990"/>
              <a:gd name="T52" fmla="*/ 912 w 5092"/>
              <a:gd name="T53" fmla="*/ 2393 h 3990"/>
              <a:gd name="T54" fmla="*/ 1365 w 5092"/>
              <a:gd name="T55" fmla="*/ 1412 h 3990"/>
              <a:gd name="T56" fmla="*/ 2232 w 5092"/>
              <a:gd name="T57" fmla="*/ 1871 h 3990"/>
              <a:gd name="T58" fmla="*/ 2681 w 5092"/>
              <a:gd name="T59" fmla="*/ 1218 h 3990"/>
              <a:gd name="T60" fmla="*/ 3455 w 5092"/>
              <a:gd name="T61" fmla="*/ 1429 h 3990"/>
              <a:gd name="T62" fmla="*/ 4018 w 5092"/>
              <a:gd name="T63" fmla="*/ 448 h 3990"/>
              <a:gd name="T64" fmla="*/ 4156 w 5092"/>
              <a:gd name="T65" fmla="*/ 527 h 3990"/>
              <a:gd name="T66" fmla="*/ 3532 w 5092"/>
              <a:gd name="T67" fmla="*/ 1615 h 39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5092" h="3990">
                <a:moveTo>
                  <a:pt x="4604" y="0"/>
                </a:moveTo>
                <a:lnTo>
                  <a:pt x="487" y="0"/>
                </a:lnTo>
                <a:lnTo>
                  <a:pt x="0" y="0"/>
                </a:lnTo>
                <a:lnTo>
                  <a:pt x="0" y="159"/>
                </a:lnTo>
                <a:lnTo>
                  <a:pt x="487" y="159"/>
                </a:lnTo>
                <a:lnTo>
                  <a:pt x="487" y="3043"/>
                </a:lnTo>
                <a:lnTo>
                  <a:pt x="2354" y="3043"/>
                </a:lnTo>
                <a:lnTo>
                  <a:pt x="1520" y="3877"/>
                </a:lnTo>
                <a:lnTo>
                  <a:pt x="1633" y="3990"/>
                </a:lnTo>
                <a:lnTo>
                  <a:pt x="2466" y="3156"/>
                </a:lnTo>
                <a:lnTo>
                  <a:pt x="2466" y="3978"/>
                </a:lnTo>
                <a:lnTo>
                  <a:pt x="2625" y="3978"/>
                </a:lnTo>
                <a:lnTo>
                  <a:pt x="2625" y="3156"/>
                </a:lnTo>
                <a:lnTo>
                  <a:pt x="3437" y="3967"/>
                </a:lnTo>
                <a:lnTo>
                  <a:pt x="3549" y="3855"/>
                </a:lnTo>
                <a:lnTo>
                  <a:pt x="2738" y="3043"/>
                </a:lnTo>
                <a:lnTo>
                  <a:pt x="4604" y="3043"/>
                </a:lnTo>
                <a:lnTo>
                  <a:pt x="4604" y="159"/>
                </a:lnTo>
                <a:lnTo>
                  <a:pt x="5092" y="159"/>
                </a:lnTo>
                <a:lnTo>
                  <a:pt x="5092" y="0"/>
                </a:lnTo>
                <a:lnTo>
                  <a:pt x="4604" y="0"/>
                </a:lnTo>
                <a:close/>
                <a:moveTo>
                  <a:pt x="3532" y="1615"/>
                </a:moveTo>
                <a:lnTo>
                  <a:pt x="2748" y="1401"/>
                </a:lnTo>
                <a:lnTo>
                  <a:pt x="2283" y="2078"/>
                </a:lnTo>
                <a:lnTo>
                  <a:pt x="1439" y="1631"/>
                </a:lnTo>
                <a:lnTo>
                  <a:pt x="1057" y="2460"/>
                </a:lnTo>
                <a:lnTo>
                  <a:pt x="912" y="2393"/>
                </a:lnTo>
                <a:lnTo>
                  <a:pt x="1365" y="1412"/>
                </a:lnTo>
                <a:lnTo>
                  <a:pt x="2232" y="1871"/>
                </a:lnTo>
                <a:lnTo>
                  <a:pt x="2681" y="1218"/>
                </a:lnTo>
                <a:lnTo>
                  <a:pt x="3455" y="1429"/>
                </a:lnTo>
                <a:lnTo>
                  <a:pt x="4018" y="448"/>
                </a:lnTo>
                <a:lnTo>
                  <a:pt x="4156" y="527"/>
                </a:lnTo>
                <a:lnTo>
                  <a:pt x="3532" y="161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3" name="write-text-symbol-in-a-circle_41975">
            <a:extLst>
              <a:ext uri="{FF2B5EF4-FFF2-40B4-BE49-F238E27FC236}">
                <a16:creationId xmlns:a16="http://schemas.microsoft.com/office/drawing/2014/main" id="{50D6BD93-363F-415F-90ED-2453FEE26920}"/>
              </a:ext>
            </a:extLst>
          </p:cNvPr>
          <p:cNvSpPr>
            <a:spLocks noChangeAspect="1"/>
          </p:cNvSpPr>
          <p:nvPr/>
        </p:nvSpPr>
        <p:spPr bwMode="auto">
          <a:xfrm>
            <a:off x="5795890" y="3492522"/>
            <a:ext cx="475547" cy="324000"/>
          </a:xfrm>
          <a:custGeom>
            <a:avLst/>
            <a:gdLst>
              <a:gd name="connsiteX0" fmla="*/ 75544 w 599842"/>
              <a:gd name="connsiteY0" fmla="*/ 297516 h 408686"/>
              <a:gd name="connsiteX1" fmla="*/ 392428 w 599842"/>
              <a:gd name="connsiteY1" fmla="*/ 297516 h 408686"/>
              <a:gd name="connsiteX2" fmla="*/ 405341 w 599842"/>
              <a:gd name="connsiteY2" fmla="*/ 311390 h 408686"/>
              <a:gd name="connsiteX3" fmla="*/ 392428 w 599842"/>
              <a:gd name="connsiteY3" fmla="*/ 324273 h 408686"/>
              <a:gd name="connsiteX4" fmla="*/ 75544 w 599842"/>
              <a:gd name="connsiteY4" fmla="*/ 324273 h 408686"/>
              <a:gd name="connsiteX5" fmla="*/ 61637 w 599842"/>
              <a:gd name="connsiteY5" fmla="*/ 311390 h 408686"/>
              <a:gd name="connsiteX6" fmla="*/ 75544 w 599842"/>
              <a:gd name="connsiteY6" fmla="*/ 297516 h 408686"/>
              <a:gd name="connsiteX7" fmla="*/ 75544 w 599842"/>
              <a:gd name="connsiteY7" fmla="*/ 251009 h 408686"/>
              <a:gd name="connsiteX8" fmla="*/ 392428 w 599842"/>
              <a:gd name="connsiteY8" fmla="*/ 251009 h 408686"/>
              <a:gd name="connsiteX9" fmla="*/ 405341 w 599842"/>
              <a:gd name="connsiteY9" fmla="*/ 263892 h 408686"/>
              <a:gd name="connsiteX10" fmla="*/ 392428 w 599842"/>
              <a:gd name="connsiteY10" fmla="*/ 277766 h 408686"/>
              <a:gd name="connsiteX11" fmla="*/ 75544 w 599842"/>
              <a:gd name="connsiteY11" fmla="*/ 277766 h 408686"/>
              <a:gd name="connsiteX12" fmla="*/ 61637 w 599842"/>
              <a:gd name="connsiteY12" fmla="*/ 263892 h 408686"/>
              <a:gd name="connsiteX13" fmla="*/ 75544 w 599842"/>
              <a:gd name="connsiteY13" fmla="*/ 251009 h 408686"/>
              <a:gd name="connsiteX14" fmla="*/ 75544 w 599842"/>
              <a:gd name="connsiteY14" fmla="*/ 204343 h 408686"/>
              <a:gd name="connsiteX15" fmla="*/ 392428 w 599842"/>
              <a:gd name="connsiteY15" fmla="*/ 204343 h 408686"/>
              <a:gd name="connsiteX16" fmla="*/ 405341 w 599842"/>
              <a:gd name="connsiteY16" fmla="*/ 217244 h 408686"/>
              <a:gd name="connsiteX17" fmla="*/ 392428 w 599842"/>
              <a:gd name="connsiteY17" fmla="*/ 230145 h 408686"/>
              <a:gd name="connsiteX18" fmla="*/ 75544 w 599842"/>
              <a:gd name="connsiteY18" fmla="*/ 230145 h 408686"/>
              <a:gd name="connsiteX19" fmla="*/ 61637 w 599842"/>
              <a:gd name="connsiteY19" fmla="*/ 217244 h 408686"/>
              <a:gd name="connsiteX20" fmla="*/ 75544 w 599842"/>
              <a:gd name="connsiteY20" fmla="*/ 204343 h 408686"/>
              <a:gd name="connsiteX21" fmla="*/ 75544 w 599842"/>
              <a:gd name="connsiteY21" fmla="*/ 156721 h 408686"/>
              <a:gd name="connsiteX22" fmla="*/ 392428 w 599842"/>
              <a:gd name="connsiteY22" fmla="*/ 156721 h 408686"/>
              <a:gd name="connsiteX23" fmla="*/ 405341 w 599842"/>
              <a:gd name="connsiteY23" fmla="*/ 170595 h 408686"/>
              <a:gd name="connsiteX24" fmla="*/ 392428 w 599842"/>
              <a:gd name="connsiteY24" fmla="*/ 183478 h 408686"/>
              <a:gd name="connsiteX25" fmla="*/ 75544 w 599842"/>
              <a:gd name="connsiteY25" fmla="*/ 183478 h 408686"/>
              <a:gd name="connsiteX26" fmla="*/ 61637 w 599842"/>
              <a:gd name="connsiteY26" fmla="*/ 170595 h 408686"/>
              <a:gd name="connsiteX27" fmla="*/ 75544 w 599842"/>
              <a:gd name="connsiteY27" fmla="*/ 156721 h 408686"/>
              <a:gd name="connsiteX28" fmla="*/ 75544 w 599842"/>
              <a:gd name="connsiteY28" fmla="*/ 110055 h 408686"/>
              <a:gd name="connsiteX29" fmla="*/ 392428 w 599842"/>
              <a:gd name="connsiteY29" fmla="*/ 110055 h 408686"/>
              <a:gd name="connsiteX30" fmla="*/ 405341 w 599842"/>
              <a:gd name="connsiteY30" fmla="*/ 122956 h 408686"/>
              <a:gd name="connsiteX31" fmla="*/ 392428 w 599842"/>
              <a:gd name="connsiteY31" fmla="*/ 135857 h 408686"/>
              <a:gd name="connsiteX32" fmla="*/ 75544 w 599842"/>
              <a:gd name="connsiteY32" fmla="*/ 135857 h 408686"/>
              <a:gd name="connsiteX33" fmla="*/ 61637 w 599842"/>
              <a:gd name="connsiteY33" fmla="*/ 122956 h 408686"/>
              <a:gd name="connsiteX34" fmla="*/ 75544 w 599842"/>
              <a:gd name="connsiteY34" fmla="*/ 110055 h 408686"/>
              <a:gd name="connsiteX35" fmla="*/ 54644 w 599842"/>
              <a:gd name="connsiteY35" fmla="*/ 94236 h 408686"/>
              <a:gd name="connsiteX36" fmla="*/ 54644 w 599842"/>
              <a:gd name="connsiteY36" fmla="*/ 353136 h 408686"/>
              <a:gd name="connsiteX37" fmla="*/ 457023 w 599842"/>
              <a:gd name="connsiteY37" fmla="*/ 353136 h 408686"/>
              <a:gd name="connsiteX38" fmla="*/ 457023 w 599842"/>
              <a:gd name="connsiteY38" fmla="*/ 217238 h 408686"/>
              <a:gd name="connsiteX39" fmla="*/ 424236 w 599842"/>
              <a:gd name="connsiteY39" fmla="*/ 216246 h 408686"/>
              <a:gd name="connsiteX40" fmla="*/ 411321 w 599842"/>
              <a:gd name="connsiteY40" fmla="*/ 203351 h 408686"/>
              <a:gd name="connsiteX41" fmla="*/ 409333 w 599842"/>
              <a:gd name="connsiteY41" fmla="*/ 159705 h 408686"/>
              <a:gd name="connsiteX42" fmla="*/ 413308 w 599842"/>
              <a:gd name="connsiteY42" fmla="*/ 149785 h 408686"/>
              <a:gd name="connsiteX43" fmla="*/ 457023 w 599842"/>
              <a:gd name="connsiteY43" fmla="*/ 106139 h 408686"/>
              <a:gd name="connsiteX44" fmla="*/ 457023 w 599842"/>
              <a:gd name="connsiteY44" fmla="*/ 94236 h 408686"/>
              <a:gd name="connsiteX45" fmla="*/ 540479 w 599842"/>
              <a:gd name="connsiteY45" fmla="*/ 60509 h 408686"/>
              <a:gd name="connsiteX46" fmla="*/ 436159 w 599842"/>
              <a:gd name="connsiteY46" fmla="*/ 164665 h 408686"/>
              <a:gd name="connsiteX47" fmla="*/ 438146 w 599842"/>
              <a:gd name="connsiteY47" fmla="*/ 190456 h 408686"/>
              <a:gd name="connsiteX48" fmla="*/ 462984 w 599842"/>
              <a:gd name="connsiteY48" fmla="*/ 191448 h 408686"/>
              <a:gd name="connsiteX49" fmla="*/ 567304 w 599842"/>
              <a:gd name="connsiteY49" fmla="*/ 87292 h 408686"/>
              <a:gd name="connsiteX50" fmla="*/ 12916 w 599842"/>
              <a:gd name="connsiteY50" fmla="*/ 0 h 408686"/>
              <a:gd name="connsiteX51" fmla="*/ 498751 w 599842"/>
              <a:gd name="connsiteY51" fmla="*/ 0 h 408686"/>
              <a:gd name="connsiteX52" fmla="*/ 511667 w 599842"/>
              <a:gd name="connsiteY52" fmla="*/ 12895 h 408686"/>
              <a:gd name="connsiteX53" fmla="*/ 511667 w 599842"/>
              <a:gd name="connsiteY53" fmla="*/ 51582 h 408686"/>
              <a:gd name="connsiteX54" fmla="*/ 531537 w 599842"/>
              <a:gd name="connsiteY54" fmla="*/ 31743 h 408686"/>
              <a:gd name="connsiteX55" fmla="*/ 540479 w 599842"/>
              <a:gd name="connsiteY55" fmla="*/ 27775 h 408686"/>
              <a:gd name="connsiteX56" fmla="*/ 550414 w 599842"/>
              <a:gd name="connsiteY56" fmla="*/ 31743 h 408686"/>
              <a:gd name="connsiteX57" fmla="*/ 596117 w 599842"/>
              <a:gd name="connsiteY57" fmla="*/ 77373 h 408686"/>
              <a:gd name="connsiteX58" fmla="*/ 596117 w 599842"/>
              <a:gd name="connsiteY58" fmla="*/ 96220 h 408686"/>
              <a:gd name="connsiteX59" fmla="*/ 511667 w 599842"/>
              <a:gd name="connsiteY59" fmla="*/ 180536 h 408686"/>
              <a:gd name="connsiteX60" fmla="*/ 511667 w 599842"/>
              <a:gd name="connsiteY60" fmla="*/ 394799 h 408686"/>
              <a:gd name="connsiteX61" fmla="*/ 498751 w 599842"/>
              <a:gd name="connsiteY61" fmla="*/ 408686 h 408686"/>
              <a:gd name="connsiteX62" fmla="*/ 12916 w 599842"/>
              <a:gd name="connsiteY62" fmla="*/ 408686 h 408686"/>
              <a:gd name="connsiteX63" fmla="*/ 0 w 599842"/>
              <a:gd name="connsiteY63" fmla="*/ 394799 h 408686"/>
              <a:gd name="connsiteX64" fmla="*/ 0 w 599842"/>
              <a:gd name="connsiteY64" fmla="*/ 12895 h 408686"/>
              <a:gd name="connsiteX65" fmla="*/ 12916 w 599842"/>
              <a:gd name="connsiteY65" fmla="*/ 0 h 408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599842" h="408686">
                <a:moveTo>
                  <a:pt x="75544" y="297516"/>
                </a:moveTo>
                <a:lnTo>
                  <a:pt x="392428" y="297516"/>
                </a:lnTo>
                <a:cubicBezTo>
                  <a:pt x="399381" y="297516"/>
                  <a:pt x="405341" y="303462"/>
                  <a:pt x="405341" y="311390"/>
                </a:cubicBezTo>
                <a:cubicBezTo>
                  <a:pt x="405341" y="318327"/>
                  <a:pt x="399381" y="324273"/>
                  <a:pt x="392428" y="324273"/>
                </a:cubicBezTo>
                <a:lnTo>
                  <a:pt x="75544" y="324273"/>
                </a:lnTo>
                <a:cubicBezTo>
                  <a:pt x="67597" y="324273"/>
                  <a:pt x="61637" y="318327"/>
                  <a:pt x="61637" y="311390"/>
                </a:cubicBezTo>
                <a:cubicBezTo>
                  <a:pt x="61637" y="303462"/>
                  <a:pt x="67597" y="297516"/>
                  <a:pt x="75544" y="297516"/>
                </a:cubicBezTo>
                <a:close/>
                <a:moveTo>
                  <a:pt x="75544" y="251009"/>
                </a:moveTo>
                <a:lnTo>
                  <a:pt x="392428" y="251009"/>
                </a:lnTo>
                <a:cubicBezTo>
                  <a:pt x="399381" y="251009"/>
                  <a:pt x="405341" y="256955"/>
                  <a:pt x="405341" y="263892"/>
                </a:cubicBezTo>
                <a:cubicBezTo>
                  <a:pt x="405341" y="271820"/>
                  <a:pt x="399381" y="277766"/>
                  <a:pt x="392428" y="277766"/>
                </a:cubicBezTo>
                <a:lnTo>
                  <a:pt x="75544" y="277766"/>
                </a:lnTo>
                <a:cubicBezTo>
                  <a:pt x="67597" y="277766"/>
                  <a:pt x="61637" y="271820"/>
                  <a:pt x="61637" y="263892"/>
                </a:cubicBezTo>
                <a:cubicBezTo>
                  <a:pt x="61637" y="256955"/>
                  <a:pt x="67597" y="251009"/>
                  <a:pt x="75544" y="251009"/>
                </a:cubicBezTo>
                <a:close/>
                <a:moveTo>
                  <a:pt x="75544" y="204343"/>
                </a:moveTo>
                <a:lnTo>
                  <a:pt x="392428" y="204343"/>
                </a:lnTo>
                <a:cubicBezTo>
                  <a:pt x="399381" y="204343"/>
                  <a:pt x="405341" y="209305"/>
                  <a:pt x="405341" y="217244"/>
                </a:cubicBezTo>
                <a:cubicBezTo>
                  <a:pt x="405341" y="224191"/>
                  <a:pt x="399381" y="230145"/>
                  <a:pt x="392428" y="230145"/>
                </a:cubicBezTo>
                <a:lnTo>
                  <a:pt x="75544" y="230145"/>
                </a:lnTo>
                <a:cubicBezTo>
                  <a:pt x="67597" y="230145"/>
                  <a:pt x="61637" y="224191"/>
                  <a:pt x="61637" y="217244"/>
                </a:cubicBezTo>
                <a:cubicBezTo>
                  <a:pt x="61637" y="209305"/>
                  <a:pt x="67597" y="204343"/>
                  <a:pt x="75544" y="204343"/>
                </a:cubicBezTo>
                <a:close/>
                <a:moveTo>
                  <a:pt x="75544" y="156721"/>
                </a:moveTo>
                <a:lnTo>
                  <a:pt x="392428" y="156721"/>
                </a:lnTo>
                <a:cubicBezTo>
                  <a:pt x="399381" y="156721"/>
                  <a:pt x="405341" y="162667"/>
                  <a:pt x="405341" y="170595"/>
                </a:cubicBezTo>
                <a:cubicBezTo>
                  <a:pt x="405341" y="177532"/>
                  <a:pt x="399381" y="183478"/>
                  <a:pt x="392428" y="183478"/>
                </a:cubicBezTo>
                <a:lnTo>
                  <a:pt x="75544" y="183478"/>
                </a:lnTo>
                <a:cubicBezTo>
                  <a:pt x="67597" y="183478"/>
                  <a:pt x="61637" y="177532"/>
                  <a:pt x="61637" y="170595"/>
                </a:cubicBezTo>
                <a:cubicBezTo>
                  <a:pt x="61637" y="162667"/>
                  <a:pt x="67597" y="156721"/>
                  <a:pt x="75544" y="156721"/>
                </a:cubicBezTo>
                <a:close/>
                <a:moveTo>
                  <a:pt x="75544" y="110055"/>
                </a:moveTo>
                <a:lnTo>
                  <a:pt x="392428" y="110055"/>
                </a:lnTo>
                <a:cubicBezTo>
                  <a:pt x="399381" y="110055"/>
                  <a:pt x="405341" y="116009"/>
                  <a:pt x="405341" y="122956"/>
                </a:cubicBezTo>
                <a:cubicBezTo>
                  <a:pt x="405341" y="130895"/>
                  <a:pt x="399381" y="135857"/>
                  <a:pt x="392428" y="135857"/>
                </a:cubicBezTo>
                <a:lnTo>
                  <a:pt x="75544" y="135857"/>
                </a:lnTo>
                <a:cubicBezTo>
                  <a:pt x="67597" y="135857"/>
                  <a:pt x="61637" y="130895"/>
                  <a:pt x="61637" y="122956"/>
                </a:cubicBezTo>
                <a:cubicBezTo>
                  <a:pt x="61637" y="116009"/>
                  <a:pt x="67597" y="110055"/>
                  <a:pt x="75544" y="110055"/>
                </a:cubicBezTo>
                <a:close/>
                <a:moveTo>
                  <a:pt x="54644" y="94236"/>
                </a:moveTo>
                <a:lnTo>
                  <a:pt x="54644" y="353136"/>
                </a:lnTo>
                <a:lnTo>
                  <a:pt x="457023" y="353136"/>
                </a:lnTo>
                <a:lnTo>
                  <a:pt x="457023" y="217238"/>
                </a:lnTo>
                <a:lnTo>
                  <a:pt x="424236" y="216246"/>
                </a:lnTo>
                <a:cubicBezTo>
                  <a:pt x="417282" y="215255"/>
                  <a:pt x="412314" y="210295"/>
                  <a:pt x="411321" y="203351"/>
                </a:cubicBezTo>
                <a:lnTo>
                  <a:pt x="409333" y="159705"/>
                </a:lnTo>
                <a:cubicBezTo>
                  <a:pt x="409333" y="155737"/>
                  <a:pt x="411321" y="152761"/>
                  <a:pt x="413308" y="149785"/>
                </a:cubicBezTo>
                <a:lnTo>
                  <a:pt x="457023" y="106139"/>
                </a:lnTo>
                <a:lnTo>
                  <a:pt x="457023" y="94236"/>
                </a:lnTo>
                <a:close/>
                <a:moveTo>
                  <a:pt x="540479" y="60509"/>
                </a:moveTo>
                <a:lnTo>
                  <a:pt x="436159" y="164665"/>
                </a:lnTo>
                <a:lnTo>
                  <a:pt x="438146" y="190456"/>
                </a:lnTo>
                <a:lnTo>
                  <a:pt x="462984" y="191448"/>
                </a:lnTo>
                <a:lnTo>
                  <a:pt x="567304" y="87292"/>
                </a:lnTo>
                <a:close/>
                <a:moveTo>
                  <a:pt x="12916" y="0"/>
                </a:moveTo>
                <a:lnTo>
                  <a:pt x="498751" y="0"/>
                </a:lnTo>
                <a:cubicBezTo>
                  <a:pt x="505706" y="0"/>
                  <a:pt x="511667" y="5952"/>
                  <a:pt x="511667" y="12895"/>
                </a:cubicBezTo>
                <a:lnTo>
                  <a:pt x="511667" y="51582"/>
                </a:lnTo>
                <a:lnTo>
                  <a:pt x="531537" y="31743"/>
                </a:lnTo>
                <a:cubicBezTo>
                  <a:pt x="533524" y="29759"/>
                  <a:pt x="537498" y="27775"/>
                  <a:pt x="540479" y="27775"/>
                </a:cubicBezTo>
                <a:cubicBezTo>
                  <a:pt x="544453" y="27775"/>
                  <a:pt x="547434" y="29759"/>
                  <a:pt x="550414" y="31743"/>
                </a:cubicBezTo>
                <a:lnTo>
                  <a:pt x="596117" y="77373"/>
                </a:lnTo>
                <a:cubicBezTo>
                  <a:pt x="601084" y="83324"/>
                  <a:pt x="601084" y="91260"/>
                  <a:pt x="596117" y="96220"/>
                </a:cubicBezTo>
                <a:lnTo>
                  <a:pt x="511667" y="180536"/>
                </a:lnTo>
                <a:lnTo>
                  <a:pt x="511667" y="394799"/>
                </a:lnTo>
                <a:cubicBezTo>
                  <a:pt x="511667" y="402734"/>
                  <a:pt x="506699" y="408686"/>
                  <a:pt x="498751" y="408686"/>
                </a:cubicBezTo>
                <a:lnTo>
                  <a:pt x="12916" y="408686"/>
                </a:lnTo>
                <a:cubicBezTo>
                  <a:pt x="5961" y="408686"/>
                  <a:pt x="0" y="402734"/>
                  <a:pt x="0" y="394799"/>
                </a:cubicBezTo>
                <a:lnTo>
                  <a:pt x="0" y="12895"/>
                </a:lnTo>
                <a:cubicBezTo>
                  <a:pt x="0" y="5952"/>
                  <a:pt x="5961" y="0"/>
                  <a:pt x="1291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4" name="shopping-cart_243901">
            <a:extLst>
              <a:ext uri="{FF2B5EF4-FFF2-40B4-BE49-F238E27FC236}">
                <a16:creationId xmlns:a16="http://schemas.microsoft.com/office/drawing/2014/main" id="{D29FC5EB-D0E5-434C-93D2-EFB5AAF37E55}"/>
              </a:ext>
            </a:extLst>
          </p:cNvPr>
          <p:cNvSpPr>
            <a:spLocks noChangeAspect="1"/>
          </p:cNvSpPr>
          <p:nvPr/>
        </p:nvSpPr>
        <p:spPr bwMode="auto">
          <a:xfrm>
            <a:off x="601262" y="4163067"/>
            <a:ext cx="324489" cy="324000"/>
          </a:xfrm>
          <a:custGeom>
            <a:avLst/>
            <a:gdLst>
              <a:gd name="connsiteX0" fmla="*/ 264400 w 607639"/>
              <a:gd name="connsiteY0" fmla="*/ 371924 h 606722"/>
              <a:gd name="connsiteX1" fmla="*/ 209306 w 607639"/>
              <a:gd name="connsiteY1" fmla="*/ 398407 h 606722"/>
              <a:gd name="connsiteX2" fmla="*/ 171212 w 607639"/>
              <a:gd name="connsiteY2" fmla="*/ 423290 h 606722"/>
              <a:gd name="connsiteX3" fmla="*/ 196756 w 607639"/>
              <a:gd name="connsiteY3" fmla="*/ 433510 h 606722"/>
              <a:gd name="connsiteX4" fmla="*/ 410813 w 607639"/>
              <a:gd name="connsiteY4" fmla="*/ 433510 h 606722"/>
              <a:gd name="connsiteX5" fmla="*/ 436358 w 607639"/>
              <a:gd name="connsiteY5" fmla="*/ 423290 h 606722"/>
              <a:gd name="connsiteX6" fmla="*/ 398352 w 607639"/>
              <a:gd name="connsiteY6" fmla="*/ 398407 h 606722"/>
              <a:gd name="connsiteX7" fmla="*/ 342368 w 607639"/>
              <a:gd name="connsiteY7" fmla="*/ 372457 h 606722"/>
              <a:gd name="connsiteX8" fmla="*/ 303740 w 607639"/>
              <a:gd name="connsiteY8" fmla="*/ 382499 h 606722"/>
              <a:gd name="connsiteX9" fmla="*/ 264400 w 607639"/>
              <a:gd name="connsiteY9" fmla="*/ 371924 h 606722"/>
              <a:gd name="connsiteX10" fmla="*/ 303740 w 607639"/>
              <a:gd name="connsiteY10" fmla="*/ 173124 h 606722"/>
              <a:gd name="connsiteX11" fmla="*/ 236720 w 607639"/>
              <a:gd name="connsiteY11" fmla="*/ 262970 h 606722"/>
              <a:gd name="connsiteX12" fmla="*/ 303740 w 607639"/>
              <a:gd name="connsiteY12" fmla="*/ 352906 h 606722"/>
              <a:gd name="connsiteX13" fmla="*/ 370850 w 607639"/>
              <a:gd name="connsiteY13" fmla="*/ 262970 h 606722"/>
              <a:gd name="connsiteX14" fmla="*/ 303740 w 607639"/>
              <a:gd name="connsiteY14" fmla="*/ 173124 h 606722"/>
              <a:gd name="connsiteX15" fmla="*/ 303740 w 607639"/>
              <a:gd name="connsiteY15" fmla="*/ 143530 h 606722"/>
              <a:gd name="connsiteX16" fmla="*/ 400489 w 607639"/>
              <a:gd name="connsiteY16" fmla="*/ 262970 h 606722"/>
              <a:gd name="connsiteX17" fmla="*/ 368981 w 607639"/>
              <a:gd name="connsiteY17" fmla="*/ 350684 h 606722"/>
              <a:gd name="connsiteX18" fmla="*/ 410902 w 607639"/>
              <a:gd name="connsiteY18" fmla="*/ 371568 h 606722"/>
              <a:gd name="connsiteX19" fmla="*/ 466085 w 607639"/>
              <a:gd name="connsiteY19" fmla="*/ 423290 h 606722"/>
              <a:gd name="connsiteX20" fmla="*/ 410813 w 607639"/>
              <a:gd name="connsiteY20" fmla="*/ 463192 h 606722"/>
              <a:gd name="connsiteX21" fmla="*/ 196756 w 607639"/>
              <a:gd name="connsiteY21" fmla="*/ 463192 h 606722"/>
              <a:gd name="connsiteX22" fmla="*/ 141484 w 607639"/>
              <a:gd name="connsiteY22" fmla="*/ 423290 h 606722"/>
              <a:gd name="connsiteX23" fmla="*/ 196578 w 607639"/>
              <a:gd name="connsiteY23" fmla="*/ 371657 h 606722"/>
              <a:gd name="connsiteX24" fmla="*/ 238589 w 607639"/>
              <a:gd name="connsiteY24" fmla="*/ 350773 h 606722"/>
              <a:gd name="connsiteX25" fmla="*/ 206992 w 607639"/>
              <a:gd name="connsiteY25" fmla="*/ 262970 h 606722"/>
              <a:gd name="connsiteX26" fmla="*/ 303740 w 607639"/>
              <a:gd name="connsiteY26" fmla="*/ 143530 h 606722"/>
              <a:gd name="connsiteX27" fmla="*/ 288644 w 607639"/>
              <a:gd name="connsiteY27" fmla="*/ 31105 h 606722"/>
              <a:gd name="connsiteX28" fmla="*/ 31152 w 607639"/>
              <a:gd name="connsiteY28" fmla="*/ 288209 h 606722"/>
              <a:gd name="connsiteX29" fmla="*/ 91141 w 607639"/>
              <a:gd name="connsiteY29" fmla="*/ 288209 h 606722"/>
              <a:gd name="connsiteX30" fmla="*/ 91141 w 607639"/>
              <a:gd name="connsiteY30" fmla="*/ 318514 h 606722"/>
              <a:gd name="connsiteX31" fmla="*/ 31152 w 607639"/>
              <a:gd name="connsiteY31" fmla="*/ 318514 h 606722"/>
              <a:gd name="connsiteX32" fmla="*/ 288644 w 607639"/>
              <a:gd name="connsiteY32" fmla="*/ 575617 h 606722"/>
              <a:gd name="connsiteX33" fmla="*/ 288644 w 607639"/>
              <a:gd name="connsiteY33" fmla="*/ 515718 h 606722"/>
              <a:gd name="connsiteX34" fmla="*/ 318995 w 607639"/>
              <a:gd name="connsiteY34" fmla="*/ 515718 h 606722"/>
              <a:gd name="connsiteX35" fmla="*/ 318995 w 607639"/>
              <a:gd name="connsiteY35" fmla="*/ 575617 h 606722"/>
              <a:gd name="connsiteX36" fmla="*/ 576487 w 607639"/>
              <a:gd name="connsiteY36" fmla="*/ 318514 h 606722"/>
              <a:gd name="connsiteX37" fmla="*/ 516498 w 607639"/>
              <a:gd name="connsiteY37" fmla="*/ 318514 h 606722"/>
              <a:gd name="connsiteX38" fmla="*/ 516498 w 607639"/>
              <a:gd name="connsiteY38" fmla="*/ 288209 h 606722"/>
              <a:gd name="connsiteX39" fmla="*/ 576487 w 607639"/>
              <a:gd name="connsiteY39" fmla="*/ 288209 h 606722"/>
              <a:gd name="connsiteX40" fmla="*/ 318995 w 607639"/>
              <a:gd name="connsiteY40" fmla="*/ 31105 h 606722"/>
              <a:gd name="connsiteX41" fmla="*/ 318995 w 607639"/>
              <a:gd name="connsiteY41" fmla="*/ 91004 h 606722"/>
              <a:gd name="connsiteX42" fmla="*/ 288644 w 607639"/>
              <a:gd name="connsiteY42" fmla="*/ 91004 h 606722"/>
              <a:gd name="connsiteX43" fmla="*/ 303775 w 607639"/>
              <a:gd name="connsiteY43" fmla="*/ 0 h 606722"/>
              <a:gd name="connsiteX44" fmla="*/ 607639 w 607639"/>
              <a:gd name="connsiteY44" fmla="*/ 303317 h 606722"/>
              <a:gd name="connsiteX45" fmla="*/ 303775 w 607639"/>
              <a:gd name="connsiteY45" fmla="*/ 606722 h 606722"/>
              <a:gd name="connsiteX46" fmla="*/ 0 w 607639"/>
              <a:gd name="connsiteY46" fmla="*/ 303317 h 606722"/>
              <a:gd name="connsiteX47" fmla="*/ 303775 w 607639"/>
              <a:gd name="connsiteY47" fmla="*/ 0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607639" h="606722">
                <a:moveTo>
                  <a:pt x="264400" y="371924"/>
                </a:moveTo>
                <a:cubicBezTo>
                  <a:pt x="249625" y="379033"/>
                  <a:pt x="214557" y="395918"/>
                  <a:pt x="209306" y="398407"/>
                </a:cubicBezTo>
                <a:cubicBezTo>
                  <a:pt x="175929" y="413870"/>
                  <a:pt x="171212" y="416536"/>
                  <a:pt x="171212" y="423290"/>
                </a:cubicBezTo>
                <a:cubicBezTo>
                  <a:pt x="171212" y="432088"/>
                  <a:pt x="177531" y="433510"/>
                  <a:pt x="196756" y="433510"/>
                </a:cubicBezTo>
                <a:lnTo>
                  <a:pt x="410813" y="433510"/>
                </a:lnTo>
                <a:cubicBezTo>
                  <a:pt x="429949" y="433510"/>
                  <a:pt x="436358" y="432088"/>
                  <a:pt x="436358" y="423290"/>
                </a:cubicBezTo>
                <a:cubicBezTo>
                  <a:pt x="436358" y="416536"/>
                  <a:pt x="431551" y="413870"/>
                  <a:pt x="398352" y="398407"/>
                </a:cubicBezTo>
                <a:cubicBezTo>
                  <a:pt x="393813" y="396363"/>
                  <a:pt x="362216" y="381699"/>
                  <a:pt x="342368" y="372457"/>
                </a:cubicBezTo>
                <a:cubicBezTo>
                  <a:pt x="330531" y="378856"/>
                  <a:pt x="317536" y="382499"/>
                  <a:pt x="303740" y="382499"/>
                </a:cubicBezTo>
                <a:cubicBezTo>
                  <a:pt x="289766" y="382499"/>
                  <a:pt x="276416" y="378589"/>
                  <a:pt x="264400" y="371924"/>
                </a:cubicBezTo>
                <a:close/>
                <a:moveTo>
                  <a:pt x="303740" y="173124"/>
                </a:moveTo>
                <a:cubicBezTo>
                  <a:pt x="266803" y="173124"/>
                  <a:pt x="236720" y="213470"/>
                  <a:pt x="236720" y="262970"/>
                </a:cubicBezTo>
                <a:cubicBezTo>
                  <a:pt x="236720" y="312559"/>
                  <a:pt x="266803" y="352906"/>
                  <a:pt x="303740" y="352906"/>
                </a:cubicBezTo>
                <a:cubicBezTo>
                  <a:pt x="340766" y="352906"/>
                  <a:pt x="370850" y="312559"/>
                  <a:pt x="370850" y="262970"/>
                </a:cubicBezTo>
                <a:cubicBezTo>
                  <a:pt x="370850" y="213470"/>
                  <a:pt x="340766" y="173124"/>
                  <a:pt x="303740" y="173124"/>
                </a:cubicBezTo>
                <a:close/>
                <a:moveTo>
                  <a:pt x="303740" y="143530"/>
                </a:moveTo>
                <a:cubicBezTo>
                  <a:pt x="357143" y="143530"/>
                  <a:pt x="400489" y="197118"/>
                  <a:pt x="400489" y="262970"/>
                </a:cubicBezTo>
                <a:cubicBezTo>
                  <a:pt x="400489" y="297807"/>
                  <a:pt x="388206" y="328822"/>
                  <a:pt x="368981" y="350684"/>
                </a:cubicBezTo>
                <a:cubicBezTo>
                  <a:pt x="386070" y="359304"/>
                  <a:pt x="408232" y="370324"/>
                  <a:pt x="410902" y="371568"/>
                </a:cubicBezTo>
                <a:cubicBezTo>
                  <a:pt x="448818" y="389164"/>
                  <a:pt x="466085" y="397163"/>
                  <a:pt x="466085" y="423290"/>
                </a:cubicBezTo>
                <a:cubicBezTo>
                  <a:pt x="466085" y="463192"/>
                  <a:pt x="424431" y="463192"/>
                  <a:pt x="410813" y="463192"/>
                </a:cubicBezTo>
                <a:lnTo>
                  <a:pt x="196756" y="463192"/>
                </a:lnTo>
                <a:cubicBezTo>
                  <a:pt x="183050" y="463192"/>
                  <a:pt x="141484" y="463192"/>
                  <a:pt x="141484" y="423290"/>
                </a:cubicBezTo>
                <a:cubicBezTo>
                  <a:pt x="141484" y="397163"/>
                  <a:pt x="158751" y="389164"/>
                  <a:pt x="196578" y="371657"/>
                </a:cubicBezTo>
                <a:cubicBezTo>
                  <a:pt x="199693" y="370146"/>
                  <a:pt x="224526" y="357794"/>
                  <a:pt x="238589" y="350773"/>
                </a:cubicBezTo>
                <a:cubicBezTo>
                  <a:pt x="219275" y="328911"/>
                  <a:pt x="206992" y="297807"/>
                  <a:pt x="206992" y="262970"/>
                </a:cubicBezTo>
                <a:cubicBezTo>
                  <a:pt x="206992" y="197118"/>
                  <a:pt x="250426" y="143530"/>
                  <a:pt x="303740" y="143530"/>
                </a:cubicBezTo>
                <a:close/>
                <a:moveTo>
                  <a:pt x="288644" y="31105"/>
                </a:moveTo>
                <a:cubicBezTo>
                  <a:pt x="149974" y="38747"/>
                  <a:pt x="38806" y="149748"/>
                  <a:pt x="31152" y="288209"/>
                </a:cubicBezTo>
                <a:lnTo>
                  <a:pt x="91141" y="288209"/>
                </a:lnTo>
                <a:lnTo>
                  <a:pt x="91141" y="318514"/>
                </a:lnTo>
                <a:lnTo>
                  <a:pt x="31152" y="318514"/>
                </a:lnTo>
                <a:cubicBezTo>
                  <a:pt x="38806" y="456975"/>
                  <a:pt x="149974" y="567886"/>
                  <a:pt x="288644" y="575617"/>
                </a:cubicBezTo>
                <a:lnTo>
                  <a:pt x="288644" y="515718"/>
                </a:lnTo>
                <a:lnTo>
                  <a:pt x="318995" y="515718"/>
                </a:lnTo>
                <a:lnTo>
                  <a:pt x="318995" y="575617"/>
                </a:lnTo>
                <a:cubicBezTo>
                  <a:pt x="457665" y="567886"/>
                  <a:pt x="568833" y="456975"/>
                  <a:pt x="576487" y="318514"/>
                </a:cubicBezTo>
                <a:lnTo>
                  <a:pt x="516498" y="318514"/>
                </a:lnTo>
                <a:lnTo>
                  <a:pt x="516498" y="288209"/>
                </a:lnTo>
                <a:lnTo>
                  <a:pt x="576487" y="288209"/>
                </a:lnTo>
                <a:cubicBezTo>
                  <a:pt x="568833" y="149748"/>
                  <a:pt x="457665" y="38747"/>
                  <a:pt x="318995" y="31105"/>
                </a:cubicBezTo>
                <a:lnTo>
                  <a:pt x="318995" y="91004"/>
                </a:lnTo>
                <a:lnTo>
                  <a:pt x="288644" y="91004"/>
                </a:lnTo>
                <a:close/>
                <a:moveTo>
                  <a:pt x="303775" y="0"/>
                </a:moveTo>
                <a:cubicBezTo>
                  <a:pt x="471550" y="0"/>
                  <a:pt x="607639" y="135795"/>
                  <a:pt x="607639" y="303317"/>
                </a:cubicBezTo>
                <a:cubicBezTo>
                  <a:pt x="607639" y="470839"/>
                  <a:pt x="471550" y="606722"/>
                  <a:pt x="303775" y="606722"/>
                </a:cubicBezTo>
                <a:cubicBezTo>
                  <a:pt x="136000" y="606722"/>
                  <a:pt x="0" y="470839"/>
                  <a:pt x="0" y="303317"/>
                </a:cubicBezTo>
                <a:cubicBezTo>
                  <a:pt x="0" y="135795"/>
                  <a:pt x="136000" y="0"/>
                  <a:pt x="30377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5" name="analytics_230928">
            <a:extLst>
              <a:ext uri="{FF2B5EF4-FFF2-40B4-BE49-F238E27FC236}">
                <a16:creationId xmlns:a16="http://schemas.microsoft.com/office/drawing/2014/main" id="{CAC1AFC4-5A43-4D5F-BF05-8E52777D203B}"/>
              </a:ext>
            </a:extLst>
          </p:cNvPr>
          <p:cNvSpPr>
            <a:spLocks noChangeAspect="1"/>
          </p:cNvSpPr>
          <p:nvPr/>
        </p:nvSpPr>
        <p:spPr bwMode="auto">
          <a:xfrm>
            <a:off x="2985668" y="789604"/>
            <a:ext cx="324489" cy="324000"/>
          </a:xfrm>
          <a:custGeom>
            <a:avLst/>
            <a:gdLst>
              <a:gd name="T0" fmla="*/ 4096 w 6827"/>
              <a:gd name="T1" fmla="*/ 4551 h 6827"/>
              <a:gd name="T2" fmla="*/ 6258 w 6827"/>
              <a:gd name="T3" fmla="*/ 4096 h 6827"/>
              <a:gd name="T4" fmla="*/ 2348 w 6827"/>
              <a:gd name="T5" fmla="*/ 4911 h 6827"/>
              <a:gd name="T6" fmla="*/ 569 w 6827"/>
              <a:gd name="T7" fmla="*/ 4551 h 6827"/>
              <a:gd name="T8" fmla="*/ 569 w 6827"/>
              <a:gd name="T9" fmla="*/ 3982 h 6827"/>
              <a:gd name="T10" fmla="*/ 1707 w 6827"/>
              <a:gd name="T11" fmla="*/ 2503 h 6827"/>
              <a:gd name="T12" fmla="*/ 3868 w 6827"/>
              <a:gd name="T13" fmla="*/ 2731 h 6827"/>
              <a:gd name="T14" fmla="*/ 5827 w 6827"/>
              <a:gd name="T15" fmla="*/ 2004 h 6827"/>
              <a:gd name="T16" fmla="*/ 6258 w 6827"/>
              <a:gd name="T17" fmla="*/ 1820 h 6827"/>
              <a:gd name="T18" fmla="*/ 4779 w 6827"/>
              <a:gd name="T19" fmla="*/ 0 h 6827"/>
              <a:gd name="T20" fmla="*/ 2854 w 6827"/>
              <a:gd name="T21" fmla="*/ 2381 h 6827"/>
              <a:gd name="T22" fmla="*/ 1239 w 6827"/>
              <a:gd name="T23" fmla="*/ 2257 h 6827"/>
              <a:gd name="T24" fmla="*/ 569 w 6827"/>
              <a:gd name="T25" fmla="*/ 2844 h 6827"/>
              <a:gd name="T26" fmla="*/ 569 w 6827"/>
              <a:gd name="T27" fmla="*/ 2276 h 6827"/>
              <a:gd name="T28" fmla="*/ 569 w 6827"/>
              <a:gd name="T29" fmla="*/ 1707 h 6827"/>
              <a:gd name="T30" fmla="*/ 569 w 6827"/>
              <a:gd name="T31" fmla="*/ 1138 h 6827"/>
              <a:gd name="T32" fmla="*/ 569 w 6827"/>
              <a:gd name="T33" fmla="*/ 569 h 6827"/>
              <a:gd name="T34" fmla="*/ 341 w 6827"/>
              <a:gd name="T35" fmla="*/ 0 h 6827"/>
              <a:gd name="T36" fmla="*/ 114 w 6827"/>
              <a:gd name="T37" fmla="*/ 569 h 6827"/>
              <a:gd name="T38" fmla="*/ 114 w 6827"/>
              <a:gd name="T39" fmla="*/ 1138 h 6827"/>
              <a:gd name="T40" fmla="*/ 114 w 6827"/>
              <a:gd name="T41" fmla="*/ 1707 h 6827"/>
              <a:gd name="T42" fmla="*/ 114 w 6827"/>
              <a:gd name="T43" fmla="*/ 2276 h 6827"/>
              <a:gd name="T44" fmla="*/ 114 w 6827"/>
              <a:gd name="T45" fmla="*/ 2844 h 6827"/>
              <a:gd name="T46" fmla="*/ 114 w 6827"/>
              <a:gd name="T47" fmla="*/ 3413 h 6827"/>
              <a:gd name="T48" fmla="*/ 114 w 6827"/>
              <a:gd name="T49" fmla="*/ 3982 h 6827"/>
              <a:gd name="T50" fmla="*/ 114 w 6827"/>
              <a:gd name="T51" fmla="*/ 4551 h 6827"/>
              <a:gd name="T52" fmla="*/ 114 w 6827"/>
              <a:gd name="T53" fmla="*/ 5120 h 6827"/>
              <a:gd name="T54" fmla="*/ 114 w 6827"/>
              <a:gd name="T55" fmla="*/ 5689 h 6827"/>
              <a:gd name="T56" fmla="*/ 114 w 6827"/>
              <a:gd name="T57" fmla="*/ 6258 h 6827"/>
              <a:gd name="T58" fmla="*/ 683 w 6827"/>
              <a:gd name="T59" fmla="*/ 6713 h 6827"/>
              <a:gd name="T60" fmla="*/ 1252 w 6827"/>
              <a:gd name="T61" fmla="*/ 6713 h 6827"/>
              <a:gd name="T62" fmla="*/ 1820 w 6827"/>
              <a:gd name="T63" fmla="*/ 6713 h 6827"/>
              <a:gd name="T64" fmla="*/ 2389 w 6827"/>
              <a:gd name="T65" fmla="*/ 6713 h 6827"/>
              <a:gd name="T66" fmla="*/ 2958 w 6827"/>
              <a:gd name="T67" fmla="*/ 6713 h 6827"/>
              <a:gd name="T68" fmla="*/ 3527 w 6827"/>
              <a:gd name="T69" fmla="*/ 6713 h 6827"/>
              <a:gd name="T70" fmla="*/ 4096 w 6827"/>
              <a:gd name="T71" fmla="*/ 6713 h 6827"/>
              <a:gd name="T72" fmla="*/ 4665 w 6827"/>
              <a:gd name="T73" fmla="*/ 6713 h 6827"/>
              <a:gd name="T74" fmla="*/ 5234 w 6827"/>
              <a:gd name="T75" fmla="*/ 6713 h 6827"/>
              <a:gd name="T76" fmla="*/ 5803 w 6827"/>
              <a:gd name="T77" fmla="*/ 6713 h 6827"/>
              <a:gd name="T78" fmla="*/ 6371 w 6827"/>
              <a:gd name="T79" fmla="*/ 6713 h 6827"/>
              <a:gd name="T80" fmla="*/ 6827 w 6827"/>
              <a:gd name="T81" fmla="*/ 6485 h 6827"/>
              <a:gd name="T82" fmla="*/ 6371 w 6827"/>
              <a:gd name="T83" fmla="*/ 6258 h 6827"/>
              <a:gd name="T84" fmla="*/ 5803 w 6827"/>
              <a:gd name="T85" fmla="*/ 6258 h 6827"/>
              <a:gd name="T86" fmla="*/ 5234 w 6827"/>
              <a:gd name="T87" fmla="*/ 6258 h 6827"/>
              <a:gd name="T88" fmla="*/ 4665 w 6827"/>
              <a:gd name="T89" fmla="*/ 6258 h 6827"/>
              <a:gd name="T90" fmla="*/ 4096 w 6827"/>
              <a:gd name="T91" fmla="*/ 6258 h 6827"/>
              <a:gd name="T92" fmla="*/ 3527 w 6827"/>
              <a:gd name="T93" fmla="*/ 6258 h 6827"/>
              <a:gd name="T94" fmla="*/ 2958 w 6827"/>
              <a:gd name="T95" fmla="*/ 6258 h 6827"/>
              <a:gd name="T96" fmla="*/ 2389 w 6827"/>
              <a:gd name="T97" fmla="*/ 6258 h 6827"/>
              <a:gd name="T98" fmla="*/ 1820 w 6827"/>
              <a:gd name="T99" fmla="*/ 6258 h 6827"/>
              <a:gd name="T100" fmla="*/ 1252 w 6827"/>
              <a:gd name="T101" fmla="*/ 6258 h 6827"/>
              <a:gd name="T102" fmla="*/ 683 w 6827"/>
              <a:gd name="T103" fmla="*/ 6258 h 68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6827" h="6827">
                <a:moveTo>
                  <a:pt x="1263" y="5234"/>
                </a:moveTo>
                <a:cubicBezTo>
                  <a:pt x="1316" y="5493"/>
                  <a:pt x="1546" y="5689"/>
                  <a:pt x="1820" y="5689"/>
                </a:cubicBezTo>
                <a:cubicBezTo>
                  <a:pt x="2114" y="5689"/>
                  <a:pt x="2354" y="5464"/>
                  <a:pt x="2383" y="5178"/>
                </a:cubicBezTo>
                <a:lnTo>
                  <a:pt x="3568" y="4191"/>
                </a:lnTo>
                <a:cubicBezTo>
                  <a:pt x="3652" y="4401"/>
                  <a:pt x="3856" y="4551"/>
                  <a:pt x="4096" y="4551"/>
                </a:cubicBezTo>
                <a:cubicBezTo>
                  <a:pt x="4348" y="4551"/>
                  <a:pt x="4560" y="4385"/>
                  <a:pt x="4635" y="4157"/>
                </a:cubicBezTo>
                <a:lnTo>
                  <a:pt x="5696" y="4736"/>
                </a:lnTo>
                <a:cubicBezTo>
                  <a:pt x="5732" y="5016"/>
                  <a:pt x="5969" y="5234"/>
                  <a:pt x="6258" y="5234"/>
                </a:cubicBezTo>
                <a:cubicBezTo>
                  <a:pt x="6571" y="5234"/>
                  <a:pt x="6827" y="4979"/>
                  <a:pt x="6827" y="4665"/>
                </a:cubicBezTo>
                <a:cubicBezTo>
                  <a:pt x="6827" y="4351"/>
                  <a:pt x="6571" y="4096"/>
                  <a:pt x="6258" y="4096"/>
                </a:cubicBezTo>
                <a:cubicBezTo>
                  <a:pt x="6006" y="4096"/>
                  <a:pt x="5794" y="4262"/>
                  <a:pt x="5719" y="4490"/>
                </a:cubicBezTo>
                <a:lnTo>
                  <a:pt x="4658" y="3911"/>
                </a:lnTo>
                <a:cubicBezTo>
                  <a:pt x="4622" y="3631"/>
                  <a:pt x="4385" y="3413"/>
                  <a:pt x="4096" y="3413"/>
                </a:cubicBezTo>
                <a:cubicBezTo>
                  <a:pt x="3802" y="3413"/>
                  <a:pt x="3563" y="3638"/>
                  <a:pt x="3533" y="3924"/>
                </a:cubicBezTo>
                <a:lnTo>
                  <a:pt x="2348" y="4911"/>
                </a:lnTo>
                <a:cubicBezTo>
                  <a:pt x="2265" y="4701"/>
                  <a:pt x="2060" y="4551"/>
                  <a:pt x="1820" y="4551"/>
                </a:cubicBezTo>
                <a:cubicBezTo>
                  <a:pt x="1546" y="4551"/>
                  <a:pt x="1316" y="4747"/>
                  <a:pt x="1263" y="5006"/>
                </a:cubicBezTo>
                <a:lnTo>
                  <a:pt x="455" y="5006"/>
                </a:lnTo>
                <a:lnTo>
                  <a:pt x="455" y="4551"/>
                </a:lnTo>
                <a:lnTo>
                  <a:pt x="569" y="4551"/>
                </a:lnTo>
                <a:cubicBezTo>
                  <a:pt x="632" y="4551"/>
                  <a:pt x="683" y="4500"/>
                  <a:pt x="683" y="4437"/>
                </a:cubicBezTo>
                <a:cubicBezTo>
                  <a:pt x="683" y="4374"/>
                  <a:pt x="632" y="4324"/>
                  <a:pt x="569" y="4324"/>
                </a:cubicBezTo>
                <a:lnTo>
                  <a:pt x="455" y="4324"/>
                </a:lnTo>
                <a:lnTo>
                  <a:pt x="455" y="3982"/>
                </a:lnTo>
                <a:lnTo>
                  <a:pt x="569" y="3982"/>
                </a:lnTo>
                <a:cubicBezTo>
                  <a:pt x="632" y="3982"/>
                  <a:pt x="683" y="3931"/>
                  <a:pt x="683" y="3868"/>
                </a:cubicBezTo>
                <a:cubicBezTo>
                  <a:pt x="683" y="3806"/>
                  <a:pt x="632" y="3755"/>
                  <a:pt x="569" y="3755"/>
                </a:cubicBezTo>
                <a:lnTo>
                  <a:pt x="480" y="3755"/>
                </a:lnTo>
                <a:lnTo>
                  <a:pt x="1407" y="2416"/>
                </a:lnTo>
                <a:cubicBezTo>
                  <a:pt x="1494" y="2470"/>
                  <a:pt x="1596" y="2503"/>
                  <a:pt x="1707" y="2503"/>
                </a:cubicBezTo>
                <a:cubicBezTo>
                  <a:pt x="1888" y="2503"/>
                  <a:pt x="2048" y="2416"/>
                  <a:pt x="2152" y="2284"/>
                </a:cubicBezTo>
                <a:lnTo>
                  <a:pt x="2752" y="2584"/>
                </a:lnTo>
                <a:cubicBezTo>
                  <a:pt x="2740" y="2631"/>
                  <a:pt x="2731" y="2680"/>
                  <a:pt x="2731" y="2731"/>
                </a:cubicBezTo>
                <a:cubicBezTo>
                  <a:pt x="2731" y="3044"/>
                  <a:pt x="2986" y="3300"/>
                  <a:pt x="3300" y="3300"/>
                </a:cubicBezTo>
                <a:cubicBezTo>
                  <a:pt x="3613" y="3300"/>
                  <a:pt x="3868" y="3044"/>
                  <a:pt x="3868" y="2731"/>
                </a:cubicBezTo>
                <a:cubicBezTo>
                  <a:pt x="3868" y="2608"/>
                  <a:pt x="3829" y="2496"/>
                  <a:pt x="3763" y="2403"/>
                </a:cubicBezTo>
                <a:lnTo>
                  <a:pt x="4488" y="1055"/>
                </a:lnTo>
                <a:cubicBezTo>
                  <a:pt x="4574" y="1107"/>
                  <a:pt x="4672" y="1138"/>
                  <a:pt x="4779" y="1138"/>
                </a:cubicBezTo>
                <a:cubicBezTo>
                  <a:pt x="4891" y="1138"/>
                  <a:pt x="4995" y="1104"/>
                  <a:pt x="5083" y="1048"/>
                </a:cubicBezTo>
                <a:lnTo>
                  <a:pt x="5827" y="2004"/>
                </a:lnTo>
                <a:cubicBezTo>
                  <a:pt x="5829" y="2007"/>
                  <a:pt x="5833" y="2009"/>
                  <a:pt x="5836" y="2011"/>
                </a:cubicBezTo>
                <a:cubicBezTo>
                  <a:pt x="5745" y="2112"/>
                  <a:pt x="5689" y="2244"/>
                  <a:pt x="5689" y="2389"/>
                </a:cubicBezTo>
                <a:cubicBezTo>
                  <a:pt x="5689" y="2703"/>
                  <a:pt x="5944" y="2958"/>
                  <a:pt x="6258" y="2958"/>
                </a:cubicBezTo>
                <a:cubicBezTo>
                  <a:pt x="6571" y="2958"/>
                  <a:pt x="6827" y="2703"/>
                  <a:pt x="6827" y="2389"/>
                </a:cubicBezTo>
                <a:cubicBezTo>
                  <a:pt x="6827" y="2076"/>
                  <a:pt x="6571" y="1820"/>
                  <a:pt x="6258" y="1820"/>
                </a:cubicBezTo>
                <a:cubicBezTo>
                  <a:pt x="6170" y="1820"/>
                  <a:pt x="6087" y="1842"/>
                  <a:pt x="6013" y="1878"/>
                </a:cubicBezTo>
                <a:cubicBezTo>
                  <a:pt x="6010" y="1874"/>
                  <a:pt x="6010" y="1869"/>
                  <a:pt x="6006" y="1864"/>
                </a:cubicBezTo>
                <a:lnTo>
                  <a:pt x="5248" y="890"/>
                </a:lnTo>
                <a:cubicBezTo>
                  <a:pt x="5311" y="798"/>
                  <a:pt x="5348" y="688"/>
                  <a:pt x="5348" y="569"/>
                </a:cubicBezTo>
                <a:cubicBezTo>
                  <a:pt x="5348" y="255"/>
                  <a:pt x="5092" y="0"/>
                  <a:pt x="4779" y="0"/>
                </a:cubicBezTo>
                <a:cubicBezTo>
                  <a:pt x="4465" y="0"/>
                  <a:pt x="4210" y="255"/>
                  <a:pt x="4210" y="569"/>
                </a:cubicBezTo>
                <a:cubicBezTo>
                  <a:pt x="4210" y="691"/>
                  <a:pt x="4249" y="804"/>
                  <a:pt x="4315" y="897"/>
                </a:cubicBezTo>
                <a:lnTo>
                  <a:pt x="3590" y="2244"/>
                </a:lnTo>
                <a:cubicBezTo>
                  <a:pt x="3505" y="2193"/>
                  <a:pt x="3406" y="2162"/>
                  <a:pt x="3300" y="2162"/>
                </a:cubicBezTo>
                <a:cubicBezTo>
                  <a:pt x="3118" y="2162"/>
                  <a:pt x="2959" y="2248"/>
                  <a:pt x="2854" y="2381"/>
                </a:cubicBezTo>
                <a:lnTo>
                  <a:pt x="2254" y="2081"/>
                </a:lnTo>
                <a:cubicBezTo>
                  <a:pt x="2267" y="2034"/>
                  <a:pt x="2276" y="1985"/>
                  <a:pt x="2276" y="1934"/>
                </a:cubicBezTo>
                <a:cubicBezTo>
                  <a:pt x="2276" y="1621"/>
                  <a:pt x="2020" y="1365"/>
                  <a:pt x="1707" y="1365"/>
                </a:cubicBezTo>
                <a:cubicBezTo>
                  <a:pt x="1393" y="1365"/>
                  <a:pt x="1138" y="1621"/>
                  <a:pt x="1138" y="1934"/>
                </a:cubicBezTo>
                <a:cubicBezTo>
                  <a:pt x="1138" y="2054"/>
                  <a:pt x="1176" y="2166"/>
                  <a:pt x="1239" y="2257"/>
                </a:cubicBezTo>
                <a:lnTo>
                  <a:pt x="593" y="3191"/>
                </a:lnTo>
                <a:cubicBezTo>
                  <a:pt x="585" y="3189"/>
                  <a:pt x="578" y="3186"/>
                  <a:pt x="569" y="3186"/>
                </a:cubicBezTo>
                <a:lnTo>
                  <a:pt x="455" y="3186"/>
                </a:lnTo>
                <a:lnTo>
                  <a:pt x="455" y="2844"/>
                </a:lnTo>
                <a:lnTo>
                  <a:pt x="569" y="2844"/>
                </a:lnTo>
                <a:cubicBezTo>
                  <a:pt x="632" y="2844"/>
                  <a:pt x="683" y="2794"/>
                  <a:pt x="683" y="2731"/>
                </a:cubicBezTo>
                <a:cubicBezTo>
                  <a:pt x="683" y="2668"/>
                  <a:pt x="632" y="2617"/>
                  <a:pt x="569" y="2617"/>
                </a:cubicBezTo>
                <a:lnTo>
                  <a:pt x="455" y="2617"/>
                </a:lnTo>
                <a:lnTo>
                  <a:pt x="455" y="2276"/>
                </a:lnTo>
                <a:lnTo>
                  <a:pt x="569" y="2276"/>
                </a:lnTo>
                <a:cubicBezTo>
                  <a:pt x="632" y="2276"/>
                  <a:pt x="683" y="2225"/>
                  <a:pt x="683" y="2162"/>
                </a:cubicBezTo>
                <a:cubicBezTo>
                  <a:pt x="683" y="2099"/>
                  <a:pt x="632" y="2048"/>
                  <a:pt x="569" y="2048"/>
                </a:cubicBezTo>
                <a:lnTo>
                  <a:pt x="455" y="2048"/>
                </a:lnTo>
                <a:lnTo>
                  <a:pt x="455" y="1707"/>
                </a:lnTo>
                <a:lnTo>
                  <a:pt x="569" y="1707"/>
                </a:lnTo>
                <a:cubicBezTo>
                  <a:pt x="632" y="1707"/>
                  <a:pt x="683" y="1656"/>
                  <a:pt x="683" y="1593"/>
                </a:cubicBezTo>
                <a:cubicBezTo>
                  <a:pt x="683" y="1530"/>
                  <a:pt x="632" y="1479"/>
                  <a:pt x="569" y="1479"/>
                </a:cubicBezTo>
                <a:lnTo>
                  <a:pt x="455" y="1479"/>
                </a:lnTo>
                <a:lnTo>
                  <a:pt x="455" y="1138"/>
                </a:lnTo>
                <a:lnTo>
                  <a:pt x="569" y="1138"/>
                </a:lnTo>
                <a:cubicBezTo>
                  <a:pt x="632" y="1138"/>
                  <a:pt x="683" y="1087"/>
                  <a:pt x="683" y="1024"/>
                </a:cubicBezTo>
                <a:cubicBezTo>
                  <a:pt x="683" y="961"/>
                  <a:pt x="632" y="910"/>
                  <a:pt x="569" y="910"/>
                </a:cubicBezTo>
                <a:lnTo>
                  <a:pt x="455" y="910"/>
                </a:lnTo>
                <a:lnTo>
                  <a:pt x="455" y="569"/>
                </a:lnTo>
                <a:lnTo>
                  <a:pt x="569" y="569"/>
                </a:lnTo>
                <a:cubicBezTo>
                  <a:pt x="632" y="569"/>
                  <a:pt x="683" y="518"/>
                  <a:pt x="683" y="455"/>
                </a:cubicBezTo>
                <a:cubicBezTo>
                  <a:pt x="683" y="392"/>
                  <a:pt x="632" y="341"/>
                  <a:pt x="569" y="341"/>
                </a:cubicBezTo>
                <a:lnTo>
                  <a:pt x="455" y="341"/>
                </a:lnTo>
                <a:lnTo>
                  <a:pt x="455" y="114"/>
                </a:lnTo>
                <a:cubicBezTo>
                  <a:pt x="455" y="51"/>
                  <a:pt x="404" y="0"/>
                  <a:pt x="341" y="0"/>
                </a:cubicBezTo>
                <a:cubicBezTo>
                  <a:pt x="278" y="0"/>
                  <a:pt x="228" y="51"/>
                  <a:pt x="228" y="114"/>
                </a:cubicBezTo>
                <a:lnTo>
                  <a:pt x="228" y="341"/>
                </a:lnTo>
                <a:lnTo>
                  <a:pt x="114" y="341"/>
                </a:lnTo>
                <a:cubicBezTo>
                  <a:pt x="51" y="341"/>
                  <a:pt x="0" y="392"/>
                  <a:pt x="0" y="455"/>
                </a:cubicBezTo>
                <a:cubicBezTo>
                  <a:pt x="0" y="518"/>
                  <a:pt x="51" y="569"/>
                  <a:pt x="114" y="569"/>
                </a:cubicBezTo>
                <a:lnTo>
                  <a:pt x="228" y="569"/>
                </a:lnTo>
                <a:lnTo>
                  <a:pt x="228" y="910"/>
                </a:lnTo>
                <a:lnTo>
                  <a:pt x="114" y="910"/>
                </a:lnTo>
                <a:cubicBezTo>
                  <a:pt x="51" y="910"/>
                  <a:pt x="0" y="961"/>
                  <a:pt x="0" y="1024"/>
                </a:cubicBezTo>
                <a:cubicBezTo>
                  <a:pt x="0" y="1087"/>
                  <a:pt x="51" y="1138"/>
                  <a:pt x="114" y="1138"/>
                </a:cubicBezTo>
                <a:lnTo>
                  <a:pt x="228" y="1138"/>
                </a:lnTo>
                <a:lnTo>
                  <a:pt x="228" y="1479"/>
                </a:lnTo>
                <a:lnTo>
                  <a:pt x="114" y="1479"/>
                </a:lnTo>
                <a:cubicBezTo>
                  <a:pt x="51" y="1479"/>
                  <a:pt x="0" y="1530"/>
                  <a:pt x="0" y="1593"/>
                </a:cubicBezTo>
                <a:cubicBezTo>
                  <a:pt x="0" y="1656"/>
                  <a:pt x="51" y="1707"/>
                  <a:pt x="114" y="1707"/>
                </a:cubicBezTo>
                <a:lnTo>
                  <a:pt x="228" y="1707"/>
                </a:lnTo>
                <a:lnTo>
                  <a:pt x="228" y="2048"/>
                </a:lnTo>
                <a:lnTo>
                  <a:pt x="114" y="2048"/>
                </a:lnTo>
                <a:cubicBezTo>
                  <a:pt x="51" y="2048"/>
                  <a:pt x="0" y="2099"/>
                  <a:pt x="0" y="2162"/>
                </a:cubicBezTo>
                <a:cubicBezTo>
                  <a:pt x="0" y="2225"/>
                  <a:pt x="51" y="2276"/>
                  <a:pt x="114" y="2276"/>
                </a:cubicBezTo>
                <a:lnTo>
                  <a:pt x="228" y="2276"/>
                </a:lnTo>
                <a:lnTo>
                  <a:pt x="228" y="2617"/>
                </a:lnTo>
                <a:lnTo>
                  <a:pt x="114" y="2617"/>
                </a:lnTo>
                <a:cubicBezTo>
                  <a:pt x="51" y="2617"/>
                  <a:pt x="0" y="2668"/>
                  <a:pt x="0" y="2731"/>
                </a:cubicBezTo>
                <a:cubicBezTo>
                  <a:pt x="0" y="2794"/>
                  <a:pt x="51" y="2844"/>
                  <a:pt x="114" y="2844"/>
                </a:cubicBezTo>
                <a:lnTo>
                  <a:pt x="228" y="2844"/>
                </a:lnTo>
                <a:lnTo>
                  <a:pt x="228" y="3186"/>
                </a:lnTo>
                <a:lnTo>
                  <a:pt x="114" y="3186"/>
                </a:lnTo>
                <a:cubicBezTo>
                  <a:pt x="51" y="3186"/>
                  <a:pt x="0" y="3237"/>
                  <a:pt x="0" y="3300"/>
                </a:cubicBezTo>
                <a:cubicBezTo>
                  <a:pt x="0" y="3362"/>
                  <a:pt x="51" y="3413"/>
                  <a:pt x="114" y="3413"/>
                </a:cubicBezTo>
                <a:lnTo>
                  <a:pt x="228" y="3413"/>
                </a:lnTo>
                <a:lnTo>
                  <a:pt x="228" y="3755"/>
                </a:lnTo>
                <a:lnTo>
                  <a:pt x="114" y="3755"/>
                </a:lnTo>
                <a:cubicBezTo>
                  <a:pt x="51" y="3755"/>
                  <a:pt x="0" y="3806"/>
                  <a:pt x="0" y="3868"/>
                </a:cubicBezTo>
                <a:cubicBezTo>
                  <a:pt x="0" y="3931"/>
                  <a:pt x="51" y="3982"/>
                  <a:pt x="114" y="3982"/>
                </a:cubicBezTo>
                <a:lnTo>
                  <a:pt x="228" y="3982"/>
                </a:lnTo>
                <a:lnTo>
                  <a:pt x="228" y="4324"/>
                </a:lnTo>
                <a:lnTo>
                  <a:pt x="114" y="4324"/>
                </a:lnTo>
                <a:cubicBezTo>
                  <a:pt x="51" y="4324"/>
                  <a:pt x="0" y="4374"/>
                  <a:pt x="0" y="4437"/>
                </a:cubicBezTo>
                <a:cubicBezTo>
                  <a:pt x="0" y="4500"/>
                  <a:pt x="51" y="4551"/>
                  <a:pt x="114" y="4551"/>
                </a:cubicBezTo>
                <a:lnTo>
                  <a:pt x="228" y="4551"/>
                </a:lnTo>
                <a:lnTo>
                  <a:pt x="228" y="4892"/>
                </a:lnTo>
                <a:lnTo>
                  <a:pt x="114" y="4892"/>
                </a:lnTo>
                <a:cubicBezTo>
                  <a:pt x="51" y="4892"/>
                  <a:pt x="0" y="4943"/>
                  <a:pt x="0" y="5006"/>
                </a:cubicBezTo>
                <a:cubicBezTo>
                  <a:pt x="0" y="5069"/>
                  <a:pt x="51" y="5120"/>
                  <a:pt x="114" y="5120"/>
                </a:cubicBezTo>
                <a:lnTo>
                  <a:pt x="228" y="5120"/>
                </a:lnTo>
                <a:lnTo>
                  <a:pt x="228" y="5461"/>
                </a:lnTo>
                <a:lnTo>
                  <a:pt x="114" y="5461"/>
                </a:lnTo>
                <a:cubicBezTo>
                  <a:pt x="51" y="5461"/>
                  <a:pt x="0" y="5512"/>
                  <a:pt x="0" y="5575"/>
                </a:cubicBezTo>
                <a:cubicBezTo>
                  <a:pt x="0" y="5638"/>
                  <a:pt x="51" y="5689"/>
                  <a:pt x="114" y="5689"/>
                </a:cubicBezTo>
                <a:lnTo>
                  <a:pt x="228" y="5689"/>
                </a:lnTo>
                <a:lnTo>
                  <a:pt x="228" y="6030"/>
                </a:lnTo>
                <a:lnTo>
                  <a:pt x="114" y="6030"/>
                </a:lnTo>
                <a:cubicBezTo>
                  <a:pt x="51" y="6030"/>
                  <a:pt x="0" y="6081"/>
                  <a:pt x="0" y="6144"/>
                </a:cubicBezTo>
                <a:cubicBezTo>
                  <a:pt x="0" y="6207"/>
                  <a:pt x="51" y="6258"/>
                  <a:pt x="114" y="6258"/>
                </a:cubicBezTo>
                <a:lnTo>
                  <a:pt x="228" y="6258"/>
                </a:lnTo>
                <a:lnTo>
                  <a:pt x="228" y="6485"/>
                </a:lnTo>
                <a:cubicBezTo>
                  <a:pt x="228" y="6548"/>
                  <a:pt x="278" y="6599"/>
                  <a:pt x="341" y="6599"/>
                </a:cubicBezTo>
                <a:lnTo>
                  <a:pt x="683" y="6599"/>
                </a:lnTo>
                <a:lnTo>
                  <a:pt x="683" y="6713"/>
                </a:lnTo>
                <a:cubicBezTo>
                  <a:pt x="683" y="6776"/>
                  <a:pt x="734" y="6827"/>
                  <a:pt x="796" y="6827"/>
                </a:cubicBezTo>
                <a:cubicBezTo>
                  <a:pt x="859" y="6827"/>
                  <a:pt x="910" y="6776"/>
                  <a:pt x="910" y="6713"/>
                </a:cubicBezTo>
                <a:lnTo>
                  <a:pt x="910" y="6599"/>
                </a:lnTo>
                <a:lnTo>
                  <a:pt x="1252" y="6599"/>
                </a:lnTo>
                <a:lnTo>
                  <a:pt x="1252" y="6713"/>
                </a:lnTo>
                <a:cubicBezTo>
                  <a:pt x="1252" y="6776"/>
                  <a:pt x="1302" y="6827"/>
                  <a:pt x="1365" y="6827"/>
                </a:cubicBezTo>
                <a:cubicBezTo>
                  <a:pt x="1428" y="6827"/>
                  <a:pt x="1479" y="6776"/>
                  <a:pt x="1479" y="6713"/>
                </a:cubicBezTo>
                <a:lnTo>
                  <a:pt x="1479" y="6599"/>
                </a:lnTo>
                <a:lnTo>
                  <a:pt x="1820" y="6599"/>
                </a:lnTo>
                <a:lnTo>
                  <a:pt x="1820" y="6713"/>
                </a:lnTo>
                <a:cubicBezTo>
                  <a:pt x="1820" y="6776"/>
                  <a:pt x="1871" y="6827"/>
                  <a:pt x="1934" y="6827"/>
                </a:cubicBezTo>
                <a:cubicBezTo>
                  <a:pt x="1997" y="6827"/>
                  <a:pt x="2048" y="6776"/>
                  <a:pt x="2048" y="6713"/>
                </a:cubicBezTo>
                <a:lnTo>
                  <a:pt x="2048" y="6599"/>
                </a:lnTo>
                <a:lnTo>
                  <a:pt x="2389" y="6599"/>
                </a:lnTo>
                <a:lnTo>
                  <a:pt x="2389" y="6713"/>
                </a:lnTo>
                <a:cubicBezTo>
                  <a:pt x="2389" y="6776"/>
                  <a:pt x="2440" y="6827"/>
                  <a:pt x="2503" y="6827"/>
                </a:cubicBezTo>
                <a:cubicBezTo>
                  <a:pt x="2566" y="6827"/>
                  <a:pt x="2617" y="6776"/>
                  <a:pt x="2617" y="6713"/>
                </a:cubicBezTo>
                <a:lnTo>
                  <a:pt x="2617" y="6599"/>
                </a:lnTo>
                <a:lnTo>
                  <a:pt x="2958" y="6599"/>
                </a:lnTo>
                <a:lnTo>
                  <a:pt x="2958" y="6713"/>
                </a:lnTo>
                <a:cubicBezTo>
                  <a:pt x="2958" y="6776"/>
                  <a:pt x="3009" y="6827"/>
                  <a:pt x="3072" y="6827"/>
                </a:cubicBezTo>
                <a:cubicBezTo>
                  <a:pt x="3135" y="6827"/>
                  <a:pt x="3186" y="6776"/>
                  <a:pt x="3186" y="6713"/>
                </a:cubicBezTo>
                <a:lnTo>
                  <a:pt x="3186" y="6599"/>
                </a:lnTo>
                <a:lnTo>
                  <a:pt x="3527" y="6599"/>
                </a:lnTo>
                <a:lnTo>
                  <a:pt x="3527" y="6713"/>
                </a:lnTo>
                <a:cubicBezTo>
                  <a:pt x="3527" y="6776"/>
                  <a:pt x="3578" y="6827"/>
                  <a:pt x="3641" y="6827"/>
                </a:cubicBezTo>
                <a:cubicBezTo>
                  <a:pt x="3704" y="6827"/>
                  <a:pt x="3755" y="6776"/>
                  <a:pt x="3755" y="6713"/>
                </a:cubicBezTo>
                <a:lnTo>
                  <a:pt x="3755" y="6599"/>
                </a:lnTo>
                <a:lnTo>
                  <a:pt x="4096" y="6599"/>
                </a:lnTo>
                <a:lnTo>
                  <a:pt x="4096" y="6713"/>
                </a:lnTo>
                <a:cubicBezTo>
                  <a:pt x="4096" y="6776"/>
                  <a:pt x="4147" y="6827"/>
                  <a:pt x="4210" y="6827"/>
                </a:cubicBezTo>
                <a:cubicBezTo>
                  <a:pt x="4273" y="6827"/>
                  <a:pt x="4323" y="6776"/>
                  <a:pt x="4323" y="6713"/>
                </a:cubicBezTo>
                <a:lnTo>
                  <a:pt x="4323" y="6599"/>
                </a:lnTo>
                <a:lnTo>
                  <a:pt x="4665" y="6599"/>
                </a:lnTo>
                <a:lnTo>
                  <a:pt x="4665" y="6713"/>
                </a:lnTo>
                <a:cubicBezTo>
                  <a:pt x="4665" y="6776"/>
                  <a:pt x="4716" y="6827"/>
                  <a:pt x="4779" y="6827"/>
                </a:cubicBezTo>
                <a:cubicBezTo>
                  <a:pt x="4842" y="6827"/>
                  <a:pt x="4892" y="6776"/>
                  <a:pt x="4892" y="6713"/>
                </a:cubicBezTo>
                <a:lnTo>
                  <a:pt x="4892" y="6599"/>
                </a:lnTo>
                <a:lnTo>
                  <a:pt x="5234" y="6599"/>
                </a:lnTo>
                <a:lnTo>
                  <a:pt x="5234" y="6713"/>
                </a:lnTo>
                <a:cubicBezTo>
                  <a:pt x="5234" y="6776"/>
                  <a:pt x="5285" y="6827"/>
                  <a:pt x="5347" y="6827"/>
                </a:cubicBezTo>
                <a:cubicBezTo>
                  <a:pt x="5410" y="6827"/>
                  <a:pt x="5461" y="6776"/>
                  <a:pt x="5461" y="6713"/>
                </a:cubicBezTo>
                <a:lnTo>
                  <a:pt x="5461" y="6599"/>
                </a:lnTo>
                <a:lnTo>
                  <a:pt x="5803" y="6599"/>
                </a:lnTo>
                <a:lnTo>
                  <a:pt x="5803" y="6713"/>
                </a:lnTo>
                <a:cubicBezTo>
                  <a:pt x="5803" y="6776"/>
                  <a:pt x="5853" y="6827"/>
                  <a:pt x="5916" y="6827"/>
                </a:cubicBezTo>
                <a:cubicBezTo>
                  <a:pt x="5979" y="6827"/>
                  <a:pt x="6030" y="6776"/>
                  <a:pt x="6030" y="6713"/>
                </a:cubicBezTo>
                <a:lnTo>
                  <a:pt x="6030" y="6599"/>
                </a:lnTo>
                <a:lnTo>
                  <a:pt x="6371" y="6599"/>
                </a:lnTo>
                <a:lnTo>
                  <a:pt x="6371" y="6713"/>
                </a:lnTo>
                <a:cubicBezTo>
                  <a:pt x="6371" y="6776"/>
                  <a:pt x="6422" y="6827"/>
                  <a:pt x="6485" y="6827"/>
                </a:cubicBezTo>
                <a:cubicBezTo>
                  <a:pt x="6548" y="6827"/>
                  <a:pt x="6599" y="6776"/>
                  <a:pt x="6599" y="6713"/>
                </a:cubicBezTo>
                <a:lnTo>
                  <a:pt x="6599" y="6599"/>
                </a:lnTo>
                <a:lnTo>
                  <a:pt x="6713" y="6599"/>
                </a:lnTo>
                <a:cubicBezTo>
                  <a:pt x="6776" y="6599"/>
                  <a:pt x="6827" y="6548"/>
                  <a:pt x="6827" y="6485"/>
                </a:cubicBezTo>
                <a:cubicBezTo>
                  <a:pt x="6827" y="6422"/>
                  <a:pt x="6776" y="6372"/>
                  <a:pt x="6713" y="6372"/>
                </a:cubicBezTo>
                <a:lnTo>
                  <a:pt x="6599" y="6372"/>
                </a:lnTo>
                <a:lnTo>
                  <a:pt x="6599" y="6258"/>
                </a:lnTo>
                <a:cubicBezTo>
                  <a:pt x="6599" y="6195"/>
                  <a:pt x="6548" y="6144"/>
                  <a:pt x="6485" y="6144"/>
                </a:cubicBezTo>
                <a:cubicBezTo>
                  <a:pt x="6422" y="6144"/>
                  <a:pt x="6371" y="6195"/>
                  <a:pt x="6371" y="6258"/>
                </a:cubicBezTo>
                <a:lnTo>
                  <a:pt x="6371" y="6372"/>
                </a:lnTo>
                <a:lnTo>
                  <a:pt x="6030" y="6372"/>
                </a:lnTo>
                <a:lnTo>
                  <a:pt x="6030" y="6258"/>
                </a:lnTo>
                <a:cubicBezTo>
                  <a:pt x="6030" y="6195"/>
                  <a:pt x="5979" y="6144"/>
                  <a:pt x="5916" y="6144"/>
                </a:cubicBezTo>
                <a:cubicBezTo>
                  <a:pt x="5853" y="6144"/>
                  <a:pt x="5803" y="6195"/>
                  <a:pt x="5803" y="6258"/>
                </a:cubicBezTo>
                <a:lnTo>
                  <a:pt x="5803" y="6372"/>
                </a:lnTo>
                <a:lnTo>
                  <a:pt x="5461" y="6372"/>
                </a:lnTo>
                <a:lnTo>
                  <a:pt x="5461" y="6258"/>
                </a:lnTo>
                <a:cubicBezTo>
                  <a:pt x="5461" y="6195"/>
                  <a:pt x="5410" y="6144"/>
                  <a:pt x="5347" y="6144"/>
                </a:cubicBezTo>
                <a:cubicBezTo>
                  <a:pt x="5285" y="6144"/>
                  <a:pt x="5234" y="6195"/>
                  <a:pt x="5234" y="6258"/>
                </a:cubicBezTo>
                <a:lnTo>
                  <a:pt x="5234" y="6372"/>
                </a:lnTo>
                <a:lnTo>
                  <a:pt x="4892" y="6372"/>
                </a:lnTo>
                <a:lnTo>
                  <a:pt x="4892" y="6258"/>
                </a:lnTo>
                <a:cubicBezTo>
                  <a:pt x="4892" y="6195"/>
                  <a:pt x="4842" y="6144"/>
                  <a:pt x="4779" y="6144"/>
                </a:cubicBezTo>
                <a:cubicBezTo>
                  <a:pt x="4716" y="6144"/>
                  <a:pt x="4665" y="6195"/>
                  <a:pt x="4665" y="6258"/>
                </a:cubicBezTo>
                <a:lnTo>
                  <a:pt x="4665" y="6372"/>
                </a:lnTo>
                <a:lnTo>
                  <a:pt x="4323" y="6372"/>
                </a:lnTo>
                <a:lnTo>
                  <a:pt x="4323" y="6258"/>
                </a:lnTo>
                <a:cubicBezTo>
                  <a:pt x="4323" y="6195"/>
                  <a:pt x="4273" y="6144"/>
                  <a:pt x="4210" y="6144"/>
                </a:cubicBezTo>
                <a:cubicBezTo>
                  <a:pt x="4147" y="6144"/>
                  <a:pt x="4096" y="6195"/>
                  <a:pt x="4096" y="6258"/>
                </a:cubicBezTo>
                <a:lnTo>
                  <a:pt x="4096" y="6372"/>
                </a:lnTo>
                <a:lnTo>
                  <a:pt x="3755" y="6372"/>
                </a:lnTo>
                <a:lnTo>
                  <a:pt x="3755" y="6258"/>
                </a:lnTo>
                <a:cubicBezTo>
                  <a:pt x="3755" y="6195"/>
                  <a:pt x="3704" y="6144"/>
                  <a:pt x="3641" y="6144"/>
                </a:cubicBezTo>
                <a:cubicBezTo>
                  <a:pt x="3578" y="6144"/>
                  <a:pt x="3527" y="6195"/>
                  <a:pt x="3527" y="6258"/>
                </a:cubicBezTo>
                <a:lnTo>
                  <a:pt x="3527" y="6372"/>
                </a:lnTo>
                <a:lnTo>
                  <a:pt x="3186" y="6372"/>
                </a:lnTo>
                <a:lnTo>
                  <a:pt x="3186" y="6258"/>
                </a:lnTo>
                <a:cubicBezTo>
                  <a:pt x="3186" y="6195"/>
                  <a:pt x="3135" y="6144"/>
                  <a:pt x="3072" y="6144"/>
                </a:cubicBezTo>
                <a:cubicBezTo>
                  <a:pt x="3009" y="6144"/>
                  <a:pt x="2958" y="6195"/>
                  <a:pt x="2958" y="6258"/>
                </a:cubicBezTo>
                <a:lnTo>
                  <a:pt x="2958" y="6372"/>
                </a:lnTo>
                <a:lnTo>
                  <a:pt x="2617" y="6372"/>
                </a:lnTo>
                <a:lnTo>
                  <a:pt x="2617" y="6258"/>
                </a:lnTo>
                <a:cubicBezTo>
                  <a:pt x="2617" y="6195"/>
                  <a:pt x="2566" y="6144"/>
                  <a:pt x="2503" y="6144"/>
                </a:cubicBezTo>
                <a:cubicBezTo>
                  <a:pt x="2440" y="6144"/>
                  <a:pt x="2389" y="6195"/>
                  <a:pt x="2389" y="6258"/>
                </a:cubicBezTo>
                <a:lnTo>
                  <a:pt x="2389" y="6372"/>
                </a:lnTo>
                <a:lnTo>
                  <a:pt x="2048" y="6372"/>
                </a:lnTo>
                <a:lnTo>
                  <a:pt x="2048" y="6258"/>
                </a:lnTo>
                <a:cubicBezTo>
                  <a:pt x="2048" y="6195"/>
                  <a:pt x="1997" y="6144"/>
                  <a:pt x="1934" y="6144"/>
                </a:cubicBezTo>
                <a:cubicBezTo>
                  <a:pt x="1871" y="6144"/>
                  <a:pt x="1820" y="6195"/>
                  <a:pt x="1820" y="6258"/>
                </a:cubicBezTo>
                <a:lnTo>
                  <a:pt x="1820" y="6372"/>
                </a:lnTo>
                <a:lnTo>
                  <a:pt x="1479" y="6372"/>
                </a:lnTo>
                <a:lnTo>
                  <a:pt x="1479" y="6258"/>
                </a:lnTo>
                <a:cubicBezTo>
                  <a:pt x="1479" y="6195"/>
                  <a:pt x="1428" y="6144"/>
                  <a:pt x="1365" y="6144"/>
                </a:cubicBezTo>
                <a:cubicBezTo>
                  <a:pt x="1302" y="6144"/>
                  <a:pt x="1252" y="6195"/>
                  <a:pt x="1252" y="6258"/>
                </a:cubicBezTo>
                <a:lnTo>
                  <a:pt x="1252" y="6372"/>
                </a:lnTo>
                <a:lnTo>
                  <a:pt x="910" y="6372"/>
                </a:lnTo>
                <a:lnTo>
                  <a:pt x="910" y="6258"/>
                </a:lnTo>
                <a:cubicBezTo>
                  <a:pt x="910" y="6195"/>
                  <a:pt x="859" y="6144"/>
                  <a:pt x="796" y="6144"/>
                </a:cubicBezTo>
                <a:cubicBezTo>
                  <a:pt x="734" y="6144"/>
                  <a:pt x="683" y="6195"/>
                  <a:pt x="683" y="6258"/>
                </a:cubicBezTo>
                <a:lnTo>
                  <a:pt x="683" y="6372"/>
                </a:lnTo>
                <a:lnTo>
                  <a:pt x="455" y="6372"/>
                </a:lnTo>
                <a:lnTo>
                  <a:pt x="455" y="5234"/>
                </a:lnTo>
                <a:lnTo>
                  <a:pt x="1263" y="523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6" name="user_149452">
            <a:extLst>
              <a:ext uri="{FF2B5EF4-FFF2-40B4-BE49-F238E27FC236}">
                <a16:creationId xmlns:a16="http://schemas.microsoft.com/office/drawing/2014/main" id="{A9B0A47F-46AA-4DC6-8D3F-6BBF0C9B3C79}"/>
              </a:ext>
            </a:extLst>
          </p:cNvPr>
          <p:cNvSpPr>
            <a:spLocks noChangeAspect="1"/>
          </p:cNvSpPr>
          <p:nvPr/>
        </p:nvSpPr>
        <p:spPr bwMode="auto">
          <a:xfrm>
            <a:off x="601294" y="3704276"/>
            <a:ext cx="324425" cy="324000"/>
          </a:xfrm>
          <a:custGeom>
            <a:avLst/>
            <a:gdLst>
              <a:gd name="T0" fmla="*/ 367 w 733"/>
              <a:gd name="T1" fmla="*/ 0 h 733"/>
              <a:gd name="T2" fmla="*/ 119 w 733"/>
              <a:gd name="T3" fmla="*/ 637 h 733"/>
              <a:gd name="T4" fmla="*/ 131 w 733"/>
              <a:gd name="T5" fmla="*/ 647 h 733"/>
              <a:gd name="T6" fmla="*/ 152 w 733"/>
              <a:gd name="T7" fmla="*/ 664 h 733"/>
              <a:gd name="T8" fmla="*/ 181 w 733"/>
              <a:gd name="T9" fmla="*/ 683 h 733"/>
              <a:gd name="T10" fmla="*/ 211 w 733"/>
              <a:gd name="T11" fmla="*/ 698 h 733"/>
              <a:gd name="T12" fmla="*/ 301 w 733"/>
              <a:gd name="T13" fmla="*/ 727 h 733"/>
              <a:gd name="T14" fmla="*/ 333 w 733"/>
              <a:gd name="T15" fmla="*/ 732 h 733"/>
              <a:gd name="T16" fmla="*/ 367 w 733"/>
              <a:gd name="T17" fmla="*/ 733 h 733"/>
              <a:gd name="T18" fmla="*/ 400 w 733"/>
              <a:gd name="T19" fmla="*/ 732 h 733"/>
              <a:gd name="T20" fmla="*/ 432 w 733"/>
              <a:gd name="T21" fmla="*/ 727 h 733"/>
              <a:gd name="T22" fmla="*/ 522 w 733"/>
              <a:gd name="T23" fmla="*/ 699 h 733"/>
              <a:gd name="T24" fmla="*/ 552 w 733"/>
              <a:gd name="T25" fmla="*/ 683 h 733"/>
              <a:gd name="T26" fmla="*/ 580 w 733"/>
              <a:gd name="T27" fmla="*/ 664 h 733"/>
              <a:gd name="T28" fmla="*/ 601 w 733"/>
              <a:gd name="T29" fmla="*/ 648 h 733"/>
              <a:gd name="T30" fmla="*/ 613 w 733"/>
              <a:gd name="T31" fmla="*/ 638 h 733"/>
              <a:gd name="T32" fmla="*/ 27 w 733"/>
              <a:gd name="T33" fmla="*/ 367 h 733"/>
              <a:gd name="T34" fmla="*/ 707 w 733"/>
              <a:gd name="T35" fmla="*/ 367 h 733"/>
              <a:gd name="T36" fmla="*/ 580 w 733"/>
              <a:gd name="T37" fmla="*/ 614 h 733"/>
              <a:gd name="T38" fmla="*/ 451 w 733"/>
              <a:gd name="T39" fmla="*/ 531 h 733"/>
              <a:gd name="T40" fmla="*/ 459 w 733"/>
              <a:gd name="T41" fmla="*/ 480 h 733"/>
              <a:gd name="T42" fmla="*/ 522 w 733"/>
              <a:gd name="T43" fmla="*/ 368 h 733"/>
              <a:gd name="T44" fmla="*/ 510 w 733"/>
              <a:gd name="T45" fmla="*/ 289 h 733"/>
              <a:gd name="T46" fmla="*/ 485 w 733"/>
              <a:gd name="T47" fmla="*/ 149 h 733"/>
              <a:gd name="T48" fmla="*/ 248 w 733"/>
              <a:gd name="T49" fmla="*/ 149 h 733"/>
              <a:gd name="T50" fmla="*/ 223 w 733"/>
              <a:gd name="T51" fmla="*/ 289 h 733"/>
              <a:gd name="T52" fmla="*/ 212 w 733"/>
              <a:gd name="T53" fmla="*/ 368 h 733"/>
              <a:gd name="T54" fmla="*/ 271 w 733"/>
              <a:gd name="T55" fmla="*/ 491 h 733"/>
              <a:gd name="T56" fmla="*/ 255 w 733"/>
              <a:gd name="T57" fmla="*/ 556 h 733"/>
              <a:gd name="T58" fmla="*/ 140 w 733"/>
              <a:gd name="T59" fmla="*/ 620 h 733"/>
              <a:gd name="T60" fmla="*/ 566 w 733"/>
              <a:gd name="T61" fmla="*/ 642 h 733"/>
              <a:gd name="T62" fmla="*/ 545 w 733"/>
              <a:gd name="T63" fmla="*/ 656 h 733"/>
              <a:gd name="T64" fmla="*/ 522 w 733"/>
              <a:gd name="T65" fmla="*/ 669 h 733"/>
              <a:gd name="T66" fmla="*/ 473 w 733"/>
              <a:gd name="T67" fmla="*/ 689 h 733"/>
              <a:gd name="T68" fmla="*/ 448 w 733"/>
              <a:gd name="T69" fmla="*/ 697 h 733"/>
              <a:gd name="T70" fmla="*/ 421 w 733"/>
              <a:gd name="T71" fmla="*/ 702 h 733"/>
              <a:gd name="T72" fmla="*/ 392 w 733"/>
              <a:gd name="T73" fmla="*/ 706 h 733"/>
              <a:gd name="T74" fmla="*/ 341 w 733"/>
              <a:gd name="T75" fmla="*/ 706 h 733"/>
              <a:gd name="T76" fmla="*/ 312 w 733"/>
              <a:gd name="T77" fmla="*/ 702 h 733"/>
              <a:gd name="T78" fmla="*/ 259 w 733"/>
              <a:gd name="T79" fmla="*/ 689 h 733"/>
              <a:gd name="T80" fmla="*/ 232 w 733"/>
              <a:gd name="T81" fmla="*/ 679 h 733"/>
              <a:gd name="T82" fmla="*/ 210 w 733"/>
              <a:gd name="T83" fmla="*/ 668 h 733"/>
              <a:gd name="T84" fmla="*/ 187 w 733"/>
              <a:gd name="T85" fmla="*/ 655 h 733"/>
              <a:gd name="T86" fmla="*/ 163 w 733"/>
              <a:gd name="T87" fmla="*/ 639 h 733"/>
              <a:gd name="T88" fmla="*/ 162 w 733"/>
              <a:gd name="T89" fmla="*/ 637 h 733"/>
              <a:gd name="T90" fmla="*/ 297 w 733"/>
              <a:gd name="T91" fmla="*/ 530 h 733"/>
              <a:gd name="T92" fmla="*/ 294 w 733"/>
              <a:gd name="T93" fmla="*/ 478 h 733"/>
              <a:gd name="T94" fmla="*/ 253 w 733"/>
              <a:gd name="T95" fmla="*/ 390 h 733"/>
              <a:gd name="T96" fmla="*/ 238 w 733"/>
              <a:gd name="T97" fmla="*/ 368 h 733"/>
              <a:gd name="T98" fmla="*/ 246 w 733"/>
              <a:gd name="T99" fmla="*/ 305 h 733"/>
              <a:gd name="T100" fmla="*/ 250 w 733"/>
              <a:gd name="T101" fmla="*/ 226 h 733"/>
              <a:gd name="T102" fmla="*/ 268 w 733"/>
              <a:gd name="T103" fmla="*/ 166 h 733"/>
              <a:gd name="T104" fmla="*/ 465 w 733"/>
              <a:gd name="T105" fmla="*/ 166 h 733"/>
              <a:gd name="T106" fmla="*/ 483 w 733"/>
              <a:gd name="T107" fmla="*/ 301 h 733"/>
              <a:gd name="T108" fmla="*/ 495 w 733"/>
              <a:gd name="T109" fmla="*/ 321 h 733"/>
              <a:gd name="T110" fmla="*/ 479 w 733"/>
              <a:gd name="T111" fmla="*/ 389 h 733"/>
              <a:gd name="T112" fmla="*/ 471 w 733"/>
              <a:gd name="T113" fmla="*/ 398 h 733"/>
              <a:gd name="T114" fmla="*/ 428 w 733"/>
              <a:gd name="T115" fmla="*/ 478 h 733"/>
              <a:gd name="T116" fmla="*/ 424 w 733"/>
              <a:gd name="T117" fmla="*/ 531 h 733"/>
              <a:gd name="T118" fmla="*/ 568 w 733"/>
              <a:gd name="T119" fmla="*/ 638 h 733"/>
              <a:gd name="T120" fmla="*/ 566 w 733"/>
              <a:gd name="T121" fmla="*/ 642 h 7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733" h="733">
                <a:moveTo>
                  <a:pt x="733" y="367"/>
                </a:moveTo>
                <a:cubicBezTo>
                  <a:pt x="733" y="164"/>
                  <a:pt x="569" y="0"/>
                  <a:pt x="367" y="0"/>
                </a:cubicBezTo>
                <a:cubicBezTo>
                  <a:pt x="164" y="0"/>
                  <a:pt x="0" y="164"/>
                  <a:pt x="0" y="367"/>
                </a:cubicBezTo>
                <a:cubicBezTo>
                  <a:pt x="0" y="473"/>
                  <a:pt x="46" y="570"/>
                  <a:pt x="119" y="637"/>
                </a:cubicBezTo>
                <a:lnTo>
                  <a:pt x="119" y="637"/>
                </a:lnTo>
                <a:lnTo>
                  <a:pt x="131" y="647"/>
                </a:lnTo>
                <a:cubicBezTo>
                  <a:pt x="131" y="648"/>
                  <a:pt x="132" y="648"/>
                  <a:pt x="133" y="649"/>
                </a:cubicBezTo>
                <a:cubicBezTo>
                  <a:pt x="139" y="654"/>
                  <a:pt x="146" y="659"/>
                  <a:pt x="152" y="664"/>
                </a:cubicBezTo>
                <a:cubicBezTo>
                  <a:pt x="155" y="666"/>
                  <a:pt x="157" y="667"/>
                  <a:pt x="159" y="669"/>
                </a:cubicBezTo>
                <a:cubicBezTo>
                  <a:pt x="166" y="674"/>
                  <a:pt x="173" y="678"/>
                  <a:pt x="181" y="683"/>
                </a:cubicBezTo>
                <a:cubicBezTo>
                  <a:pt x="183" y="684"/>
                  <a:pt x="184" y="684"/>
                  <a:pt x="186" y="685"/>
                </a:cubicBezTo>
                <a:cubicBezTo>
                  <a:pt x="194" y="690"/>
                  <a:pt x="202" y="694"/>
                  <a:pt x="211" y="698"/>
                </a:cubicBezTo>
                <a:cubicBezTo>
                  <a:pt x="211" y="699"/>
                  <a:pt x="212" y="699"/>
                  <a:pt x="213" y="699"/>
                </a:cubicBezTo>
                <a:cubicBezTo>
                  <a:pt x="241" y="712"/>
                  <a:pt x="270" y="722"/>
                  <a:pt x="301" y="727"/>
                </a:cubicBezTo>
                <a:cubicBezTo>
                  <a:pt x="302" y="728"/>
                  <a:pt x="303" y="728"/>
                  <a:pt x="304" y="728"/>
                </a:cubicBezTo>
                <a:cubicBezTo>
                  <a:pt x="314" y="729"/>
                  <a:pt x="323" y="731"/>
                  <a:pt x="333" y="732"/>
                </a:cubicBezTo>
                <a:cubicBezTo>
                  <a:pt x="334" y="732"/>
                  <a:pt x="336" y="732"/>
                  <a:pt x="337" y="732"/>
                </a:cubicBezTo>
                <a:cubicBezTo>
                  <a:pt x="347" y="733"/>
                  <a:pt x="357" y="733"/>
                  <a:pt x="367" y="733"/>
                </a:cubicBezTo>
                <a:cubicBezTo>
                  <a:pt x="377" y="733"/>
                  <a:pt x="387" y="733"/>
                  <a:pt x="396" y="732"/>
                </a:cubicBezTo>
                <a:cubicBezTo>
                  <a:pt x="398" y="732"/>
                  <a:pt x="399" y="732"/>
                  <a:pt x="400" y="732"/>
                </a:cubicBezTo>
                <a:cubicBezTo>
                  <a:pt x="410" y="731"/>
                  <a:pt x="419" y="730"/>
                  <a:pt x="429" y="728"/>
                </a:cubicBezTo>
                <a:cubicBezTo>
                  <a:pt x="430" y="728"/>
                  <a:pt x="431" y="728"/>
                  <a:pt x="432" y="727"/>
                </a:cubicBezTo>
                <a:cubicBezTo>
                  <a:pt x="462" y="722"/>
                  <a:pt x="491" y="713"/>
                  <a:pt x="519" y="700"/>
                </a:cubicBezTo>
                <a:cubicBezTo>
                  <a:pt x="520" y="700"/>
                  <a:pt x="521" y="699"/>
                  <a:pt x="522" y="699"/>
                </a:cubicBezTo>
                <a:cubicBezTo>
                  <a:pt x="530" y="695"/>
                  <a:pt x="538" y="691"/>
                  <a:pt x="546" y="686"/>
                </a:cubicBezTo>
                <a:cubicBezTo>
                  <a:pt x="548" y="685"/>
                  <a:pt x="550" y="684"/>
                  <a:pt x="552" y="683"/>
                </a:cubicBezTo>
                <a:cubicBezTo>
                  <a:pt x="559" y="679"/>
                  <a:pt x="566" y="674"/>
                  <a:pt x="573" y="669"/>
                </a:cubicBezTo>
                <a:cubicBezTo>
                  <a:pt x="576" y="668"/>
                  <a:pt x="578" y="666"/>
                  <a:pt x="580" y="664"/>
                </a:cubicBezTo>
                <a:cubicBezTo>
                  <a:pt x="586" y="660"/>
                  <a:pt x="592" y="656"/>
                  <a:pt x="598" y="651"/>
                </a:cubicBezTo>
                <a:cubicBezTo>
                  <a:pt x="599" y="650"/>
                  <a:pt x="600" y="649"/>
                  <a:pt x="601" y="648"/>
                </a:cubicBezTo>
                <a:lnTo>
                  <a:pt x="614" y="638"/>
                </a:lnTo>
                <a:lnTo>
                  <a:pt x="613" y="638"/>
                </a:lnTo>
                <a:cubicBezTo>
                  <a:pt x="687" y="571"/>
                  <a:pt x="733" y="474"/>
                  <a:pt x="733" y="367"/>
                </a:cubicBezTo>
                <a:close/>
                <a:moveTo>
                  <a:pt x="27" y="367"/>
                </a:moveTo>
                <a:cubicBezTo>
                  <a:pt x="27" y="179"/>
                  <a:pt x="179" y="27"/>
                  <a:pt x="367" y="27"/>
                </a:cubicBezTo>
                <a:cubicBezTo>
                  <a:pt x="554" y="27"/>
                  <a:pt x="707" y="179"/>
                  <a:pt x="707" y="367"/>
                </a:cubicBezTo>
                <a:cubicBezTo>
                  <a:pt x="707" y="468"/>
                  <a:pt x="662" y="559"/>
                  <a:pt x="592" y="621"/>
                </a:cubicBezTo>
                <a:cubicBezTo>
                  <a:pt x="588" y="618"/>
                  <a:pt x="584" y="616"/>
                  <a:pt x="580" y="614"/>
                </a:cubicBezTo>
                <a:lnTo>
                  <a:pt x="467" y="557"/>
                </a:lnTo>
                <a:cubicBezTo>
                  <a:pt x="457" y="552"/>
                  <a:pt x="451" y="542"/>
                  <a:pt x="451" y="531"/>
                </a:cubicBezTo>
                <a:lnTo>
                  <a:pt x="451" y="491"/>
                </a:lnTo>
                <a:cubicBezTo>
                  <a:pt x="454" y="488"/>
                  <a:pt x="456" y="484"/>
                  <a:pt x="459" y="480"/>
                </a:cubicBezTo>
                <a:cubicBezTo>
                  <a:pt x="474" y="460"/>
                  <a:pt x="485" y="437"/>
                  <a:pt x="494" y="412"/>
                </a:cubicBezTo>
                <a:cubicBezTo>
                  <a:pt x="511" y="404"/>
                  <a:pt x="522" y="387"/>
                  <a:pt x="522" y="368"/>
                </a:cubicBezTo>
                <a:lnTo>
                  <a:pt x="522" y="321"/>
                </a:lnTo>
                <a:cubicBezTo>
                  <a:pt x="522" y="309"/>
                  <a:pt x="518" y="298"/>
                  <a:pt x="510" y="289"/>
                </a:cubicBezTo>
                <a:lnTo>
                  <a:pt x="510" y="227"/>
                </a:lnTo>
                <a:cubicBezTo>
                  <a:pt x="511" y="220"/>
                  <a:pt x="513" y="181"/>
                  <a:pt x="485" y="149"/>
                </a:cubicBezTo>
                <a:cubicBezTo>
                  <a:pt x="460" y="121"/>
                  <a:pt x="421" y="107"/>
                  <a:pt x="367" y="107"/>
                </a:cubicBezTo>
                <a:cubicBezTo>
                  <a:pt x="313" y="107"/>
                  <a:pt x="273" y="121"/>
                  <a:pt x="248" y="149"/>
                </a:cubicBezTo>
                <a:cubicBezTo>
                  <a:pt x="220" y="181"/>
                  <a:pt x="223" y="220"/>
                  <a:pt x="223" y="227"/>
                </a:cubicBezTo>
                <a:lnTo>
                  <a:pt x="223" y="289"/>
                </a:lnTo>
                <a:cubicBezTo>
                  <a:pt x="216" y="298"/>
                  <a:pt x="212" y="309"/>
                  <a:pt x="212" y="321"/>
                </a:cubicBezTo>
                <a:lnTo>
                  <a:pt x="212" y="368"/>
                </a:lnTo>
                <a:cubicBezTo>
                  <a:pt x="212" y="383"/>
                  <a:pt x="218" y="397"/>
                  <a:pt x="229" y="406"/>
                </a:cubicBezTo>
                <a:cubicBezTo>
                  <a:pt x="240" y="448"/>
                  <a:pt x="262" y="480"/>
                  <a:pt x="271" y="491"/>
                </a:cubicBezTo>
                <a:lnTo>
                  <a:pt x="271" y="530"/>
                </a:lnTo>
                <a:cubicBezTo>
                  <a:pt x="271" y="540"/>
                  <a:pt x="265" y="550"/>
                  <a:pt x="255" y="556"/>
                </a:cubicBezTo>
                <a:lnTo>
                  <a:pt x="150" y="613"/>
                </a:lnTo>
                <a:cubicBezTo>
                  <a:pt x="146" y="615"/>
                  <a:pt x="143" y="617"/>
                  <a:pt x="140" y="620"/>
                </a:cubicBezTo>
                <a:cubicBezTo>
                  <a:pt x="70" y="557"/>
                  <a:pt x="27" y="467"/>
                  <a:pt x="27" y="367"/>
                </a:cubicBezTo>
                <a:close/>
                <a:moveTo>
                  <a:pt x="566" y="642"/>
                </a:moveTo>
                <a:cubicBezTo>
                  <a:pt x="561" y="645"/>
                  <a:pt x="557" y="648"/>
                  <a:pt x="552" y="652"/>
                </a:cubicBezTo>
                <a:cubicBezTo>
                  <a:pt x="550" y="653"/>
                  <a:pt x="547" y="654"/>
                  <a:pt x="545" y="656"/>
                </a:cubicBezTo>
                <a:cubicBezTo>
                  <a:pt x="539" y="660"/>
                  <a:pt x="533" y="663"/>
                  <a:pt x="526" y="667"/>
                </a:cubicBezTo>
                <a:cubicBezTo>
                  <a:pt x="525" y="668"/>
                  <a:pt x="523" y="668"/>
                  <a:pt x="522" y="669"/>
                </a:cubicBezTo>
                <a:cubicBezTo>
                  <a:pt x="507" y="677"/>
                  <a:pt x="491" y="683"/>
                  <a:pt x="475" y="689"/>
                </a:cubicBezTo>
                <a:cubicBezTo>
                  <a:pt x="475" y="689"/>
                  <a:pt x="474" y="689"/>
                  <a:pt x="473" y="689"/>
                </a:cubicBezTo>
                <a:cubicBezTo>
                  <a:pt x="465" y="692"/>
                  <a:pt x="457" y="695"/>
                  <a:pt x="448" y="697"/>
                </a:cubicBezTo>
                <a:cubicBezTo>
                  <a:pt x="448" y="697"/>
                  <a:pt x="448" y="697"/>
                  <a:pt x="448" y="697"/>
                </a:cubicBezTo>
                <a:cubicBezTo>
                  <a:pt x="439" y="699"/>
                  <a:pt x="431" y="701"/>
                  <a:pt x="422" y="702"/>
                </a:cubicBezTo>
                <a:cubicBezTo>
                  <a:pt x="422" y="702"/>
                  <a:pt x="421" y="702"/>
                  <a:pt x="421" y="702"/>
                </a:cubicBezTo>
                <a:cubicBezTo>
                  <a:pt x="413" y="704"/>
                  <a:pt x="404" y="705"/>
                  <a:pt x="396" y="705"/>
                </a:cubicBezTo>
                <a:cubicBezTo>
                  <a:pt x="395" y="705"/>
                  <a:pt x="393" y="706"/>
                  <a:pt x="392" y="706"/>
                </a:cubicBezTo>
                <a:cubicBezTo>
                  <a:pt x="383" y="706"/>
                  <a:pt x="375" y="707"/>
                  <a:pt x="367" y="707"/>
                </a:cubicBezTo>
                <a:cubicBezTo>
                  <a:pt x="358" y="707"/>
                  <a:pt x="350" y="706"/>
                  <a:pt x="341" y="706"/>
                </a:cubicBezTo>
                <a:cubicBezTo>
                  <a:pt x="340" y="706"/>
                  <a:pt x="338" y="705"/>
                  <a:pt x="337" y="705"/>
                </a:cubicBezTo>
                <a:cubicBezTo>
                  <a:pt x="329" y="705"/>
                  <a:pt x="320" y="704"/>
                  <a:pt x="312" y="702"/>
                </a:cubicBezTo>
                <a:lnTo>
                  <a:pt x="311" y="702"/>
                </a:lnTo>
                <a:cubicBezTo>
                  <a:pt x="293" y="699"/>
                  <a:pt x="276" y="695"/>
                  <a:pt x="259" y="689"/>
                </a:cubicBezTo>
                <a:cubicBezTo>
                  <a:pt x="258" y="689"/>
                  <a:pt x="258" y="689"/>
                  <a:pt x="257" y="689"/>
                </a:cubicBezTo>
                <a:cubicBezTo>
                  <a:pt x="249" y="686"/>
                  <a:pt x="241" y="682"/>
                  <a:pt x="232" y="679"/>
                </a:cubicBezTo>
                <a:cubicBezTo>
                  <a:pt x="232" y="679"/>
                  <a:pt x="232" y="679"/>
                  <a:pt x="232" y="679"/>
                </a:cubicBezTo>
                <a:cubicBezTo>
                  <a:pt x="225" y="676"/>
                  <a:pt x="217" y="672"/>
                  <a:pt x="210" y="668"/>
                </a:cubicBezTo>
                <a:cubicBezTo>
                  <a:pt x="209" y="668"/>
                  <a:pt x="208" y="667"/>
                  <a:pt x="207" y="667"/>
                </a:cubicBezTo>
                <a:cubicBezTo>
                  <a:pt x="200" y="663"/>
                  <a:pt x="193" y="659"/>
                  <a:pt x="187" y="655"/>
                </a:cubicBezTo>
                <a:cubicBezTo>
                  <a:pt x="185" y="654"/>
                  <a:pt x="183" y="652"/>
                  <a:pt x="181" y="651"/>
                </a:cubicBezTo>
                <a:cubicBezTo>
                  <a:pt x="175" y="647"/>
                  <a:pt x="169" y="643"/>
                  <a:pt x="163" y="639"/>
                </a:cubicBezTo>
                <a:cubicBezTo>
                  <a:pt x="162" y="638"/>
                  <a:pt x="162" y="638"/>
                  <a:pt x="161" y="637"/>
                </a:cubicBezTo>
                <a:lnTo>
                  <a:pt x="162" y="637"/>
                </a:lnTo>
                <a:lnTo>
                  <a:pt x="268" y="579"/>
                </a:lnTo>
                <a:cubicBezTo>
                  <a:pt x="286" y="569"/>
                  <a:pt x="297" y="550"/>
                  <a:pt x="297" y="530"/>
                </a:cubicBezTo>
                <a:lnTo>
                  <a:pt x="297" y="482"/>
                </a:lnTo>
                <a:lnTo>
                  <a:pt x="294" y="478"/>
                </a:lnTo>
                <a:cubicBezTo>
                  <a:pt x="294" y="477"/>
                  <a:pt x="265" y="442"/>
                  <a:pt x="254" y="395"/>
                </a:cubicBezTo>
                <a:lnTo>
                  <a:pt x="253" y="390"/>
                </a:lnTo>
                <a:lnTo>
                  <a:pt x="248" y="387"/>
                </a:lnTo>
                <a:cubicBezTo>
                  <a:pt x="242" y="383"/>
                  <a:pt x="238" y="376"/>
                  <a:pt x="238" y="368"/>
                </a:cubicBezTo>
                <a:lnTo>
                  <a:pt x="238" y="321"/>
                </a:lnTo>
                <a:cubicBezTo>
                  <a:pt x="238" y="315"/>
                  <a:pt x="241" y="309"/>
                  <a:pt x="246" y="305"/>
                </a:cubicBezTo>
                <a:lnTo>
                  <a:pt x="250" y="301"/>
                </a:lnTo>
                <a:lnTo>
                  <a:pt x="250" y="226"/>
                </a:lnTo>
                <a:lnTo>
                  <a:pt x="250" y="225"/>
                </a:lnTo>
                <a:cubicBezTo>
                  <a:pt x="250" y="224"/>
                  <a:pt x="246" y="192"/>
                  <a:pt x="268" y="166"/>
                </a:cubicBezTo>
                <a:cubicBezTo>
                  <a:pt x="288" y="144"/>
                  <a:pt x="321" y="133"/>
                  <a:pt x="367" y="133"/>
                </a:cubicBezTo>
                <a:cubicBezTo>
                  <a:pt x="412" y="133"/>
                  <a:pt x="445" y="144"/>
                  <a:pt x="465" y="166"/>
                </a:cubicBezTo>
                <a:cubicBezTo>
                  <a:pt x="487" y="192"/>
                  <a:pt x="483" y="224"/>
                  <a:pt x="483" y="225"/>
                </a:cubicBezTo>
                <a:lnTo>
                  <a:pt x="483" y="301"/>
                </a:lnTo>
                <a:lnTo>
                  <a:pt x="488" y="305"/>
                </a:lnTo>
                <a:cubicBezTo>
                  <a:pt x="493" y="309"/>
                  <a:pt x="495" y="315"/>
                  <a:pt x="495" y="321"/>
                </a:cubicBezTo>
                <a:lnTo>
                  <a:pt x="495" y="368"/>
                </a:lnTo>
                <a:cubicBezTo>
                  <a:pt x="495" y="378"/>
                  <a:pt x="489" y="386"/>
                  <a:pt x="479" y="389"/>
                </a:cubicBezTo>
                <a:lnTo>
                  <a:pt x="473" y="391"/>
                </a:lnTo>
                <a:lnTo>
                  <a:pt x="471" y="398"/>
                </a:lnTo>
                <a:cubicBezTo>
                  <a:pt x="463" y="422"/>
                  <a:pt x="452" y="445"/>
                  <a:pt x="437" y="465"/>
                </a:cubicBezTo>
                <a:cubicBezTo>
                  <a:pt x="434" y="470"/>
                  <a:pt x="430" y="474"/>
                  <a:pt x="428" y="478"/>
                </a:cubicBezTo>
                <a:lnTo>
                  <a:pt x="424" y="481"/>
                </a:lnTo>
                <a:lnTo>
                  <a:pt x="424" y="531"/>
                </a:lnTo>
                <a:cubicBezTo>
                  <a:pt x="424" y="552"/>
                  <a:pt x="436" y="571"/>
                  <a:pt x="455" y="581"/>
                </a:cubicBezTo>
                <a:lnTo>
                  <a:pt x="568" y="638"/>
                </a:lnTo>
                <a:cubicBezTo>
                  <a:pt x="569" y="638"/>
                  <a:pt x="570" y="638"/>
                  <a:pt x="570" y="639"/>
                </a:cubicBezTo>
                <a:cubicBezTo>
                  <a:pt x="569" y="640"/>
                  <a:pt x="568" y="641"/>
                  <a:pt x="566" y="642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7" name="clerk-with-tie_73199">
            <a:extLst>
              <a:ext uri="{FF2B5EF4-FFF2-40B4-BE49-F238E27FC236}">
                <a16:creationId xmlns:a16="http://schemas.microsoft.com/office/drawing/2014/main" id="{325AB9BB-8A2F-4BF1-B099-F47A3F522301}"/>
              </a:ext>
            </a:extLst>
          </p:cNvPr>
          <p:cNvSpPr>
            <a:spLocks noChangeAspect="1"/>
          </p:cNvSpPr>
          <p:nvPr/>
        </p:nvSpPr>
        <p:spPr bwMode="auto">
          <a:xfrm>
            <a:off x="8142018" y="1516194"/>
            <a:ext cx="289161" cy="324000"/>
          </a:xfrm>
          <a:custGeom>
            <a:avLst/>
            <a:gdLst>
              <a:gd name="T0" fmla="*/ 2003 w 2597"/>
              <a:gd name="T1" fmla="*/ 1085 h 2914"/>
              <a:gd name="T2" fmla="*/ 1796 w 2597"/>
              <a:gd name="T3" fmla="*/ 1305 h 2914"/>
              <a:gd name="T4" fmla="*/ 1608 w 2597"/>
              <a:gd name="T5" fmla="*/ 1588 h 2914"/>
              <a:gd name="T6" fmla="*/ 1490 w 2597"/>
              <a:gd name="T7" fmla="*/ 1660 h 2914"/>
              <a:gd name="T8" fmla="*/ 1298 w 2597"/>
              <a:gd name="T9" fmla="*/ 1696 h 2914"/>
              <a:gd name="T10" fmla="*/ 1107 w 2597"/>
              <a:gd name="T11" fmla="*/ 1660 h 2914"/>
              <a:gd name="T12" fmla="*/ 989 w 2597"/>
              <a:gd name="T13" fmla="*/ 1588 h 2914"/>
              <a:gd name="T14" fmla="*/ 801 w 2597"/>
              <a:gd name="T15" fmla="*/ 1305 h 2914"/>
              <a:gd name="T16" fmla="*/ 593 w 2597"/>
              <a:gd name="T17" fmla="*/ 1085 h 2914"/>
              <a:gd name="T18" fmla="*/ 611 w 2597"/>
              <a:gd name="T19" fmla="*/ 861 h 2914"/>
              <a:gd name="T20" fmla="*/ 665 w 2597"/>
              <a:gd name="T21" fmla="*/ 807 h 2914"/>
              <a:gd name="T22" fmla="*/ 668 w 2597"/>
              <a:gd name="T23" fmla="*/ 739 h 2914"/>
              <a:gd name="T24" fmla="*/ 646 w 2597"/>
              <a:gd name="T25" fmla="*/ 436 h 2914"/>
              <a:gd name="T26" fmla="*/ 900 w 2597"/>
              <a:gd name="T27" fmla="*/ 239 h 2914"/>
              <a:gd name="T28" fmla="*/ 1037 w 2597"/>
              <a:gd name="T29" fmla="*/ 90 h 2914"/>
              <a:gd name="T30" fmla="*/ 1338 w 2597"/>
              <a:gd name="T31" fmla="*/ 0 h 2914"/>
              <a:gd name="T32" fmla="*/ 1741 w 2597"/>
              <a:gd name="T33" fmla="*/ 141 h 2914"/>
              <a:gd name="T34" fmla="*/ 1922 w 2597"/>
              <a:gd name="T35" fmla="*/ 682 h 2914"/>
              <a:gd name="T36" fmla="*/ 1931 w 2597"/>
              <a:gd name="T37" fmla="*/ 807 h 2914"/>
              <a:gd name="T38" fmla="*/ 1985 w 2597"/>
              <a:gd name="T39" fmla="*/ 861 h 2914"/>
              <a:gd name="T40" fmla="*/ 2003 w 2597"/>
              <a:gd name="T41" fmla="*/ 1085 h 2914"/>
              <a:gd name="T42" fmla="*/ 2597 w 2597"/>
              <a:gd name="T43" fmla="*/ 2377 h 2914"/>
              <a:gd name="T44" fmla="*/ 2597 w 2597"/>
              <a:gd name="T45" fmla="*/ 2848 h 2914"/>
              <a:gd name="T46" fmla="*/ 2530 w 2597"/>
              <a:gd name="T47" fmla="*/ 2914 h 2914"/>
              <a:gd name="T48" fmla="*/ 66 w 2597"/>
              <a:gd name="T49" fmla="*/ 2914 h 2914"/>
              <a:gd name="T50" fmla="*/ 0 w 2597"/>
              <a:gd name="T51" fmla="*/ 2848 h 2914"/>
              <a:gd name="T52" fmla="*/ 0 w 2597"/>
              <a:gd name="T53" fmla="*/ 2377 h 2914"/>
              <a:gd name="T54" fmla="*/ 294 w 2597"/>
              <a:gd name="T55" fmla="*/ 1942 h 2914"/>
              <a:gd name="T56" fmla="*/ 877 w 2597"/>
              <a:gd name="T57" fmla="*/ 1709 h 2914"/>
              <a:gd name="T58" fmla="*/ 929 w 2597"/>
              <a:gd name="T59" fmla="*/ 1710 h 2914"/>
              <a:gd name="T60" fmla="*/ 965 w 2597"/>
              <a:gd name="T61" fmla="*/ 1748 h 2914"/>
              <a:gd name="T62" fmla="*/ 1111 w 2597"/>
              <a:gd name="T63" fmla="*/ 2153 h 2914"/>
              <a:gd name="T64" fmla="*/ 1140 w 2597"/>
              <a:gd name="T65" fmla="*/ 2070 h 2914"/>
              <a:gd name="T66" fmla="*/ 1094 w 2597"/>
              <a:gd name="T67" fmla="*/ 1957 h 2914"/>
              <a:gd name="T68" fmla="*/ 1101 w 2597"/>
              <a:gd name="T69" fmla="*/ 1895 h 2914"/>
              <a:gd name="T70" fmla="*/ 1156 w 2597"/>
              <a:gd name="T71" fmla="*/ 1865 h 2914"/>
              <a:gd name="T72" fmla="*/ 1441 w 2597"/>
              <a:gd name="T73" fmla="*/ 1865 h 2914"/>
              <a:gd name="T74" fmla="*/ 1496 w 2597"/>
              <a:gd name="T75" fmla="*/ 1895 h 2914"/>
              <a:gd name="T76" fmla="*/ 1502 w 2597"/>
              <a:gd name="T77" fmla="*/ 1957 h 2914"/>
              <a:gd name="T78" fmla="*/ 1456 w 2597"/>
              <a:gd name="T79" fmla="*/ 2070 h 2914"/>
              <a:gd name="T80" fmla="*/ 1485 w 2597"/>
              <a:gd name="T81" fmla="*/ 2153 h 2914"/>
              <a:gd name="T82" fmla="*/ 1632 w 2597"/>
              <a:gd name="T83" fmla="*/ 1748 h 2914"/>
              <a:gd name="T84" fmla="*/ 1667 w 2597"/>
              <a:gd name="T85" fmla="*/ 1710 h 2914"/>
              <a:gd name="T86" fmla="*/ 1719 w 2597"/>
              <a:gd name="T87" fmla="*/ 1709 h 2914"/>
              <a:gd name="T88" fmla="*/ 2302 w 2597"/>
              <a:gd name="T89" fmla="*/ 1942 h 2914"/>
              <a:gd name="T90" fmla="*/ 2597 w 2597"/>
              <a:gd name="T91" fmla="*/ 2377 h 2914"/>
              <a:gd name="T92" fmla="*/ 2242 w 2597"/>
              <a:gd name="T93" fmla="*/ 2428 h 2914"/>
              <a:gd name="T94" fmla="*/ 2175 w 2597"/>
              <a:gd name="T95" fmla="*/ 2362 h 2914"/>
              <a:gd name="T96" fmla="*/ 1727 w 2597"/>
              <a:gd name="T97" fmla="*/ 2362 h 2914"/>
              <a:gd name="T98" fmla="*/ 1661 w 2597"/>
              <a:gd name="T99" fmla="*/ 2428 h 2914"/>
              <a:gd name="T100" fmla="*/ 1661 w 2597"/>
              <a:gd name="T101" fmla="*/ 2636 h 2914"/>
              <a:gd name="T102" fmla="*/ 1727 w 2597"/>
              <a:gd name="T103" fmla="*/ 2703 h 2914"/>
              <a:gd name="T104" fmla="*/ 2175 w 2597"/>
              <a:gd name="T105" fmla="*/ 2703 h 2914"/>
              <a:gd name="T106" fmla="*/ 2242 w 2597"/>
              <a:gd name="T107" fmla="*/ 2636 h 2914"/>
              <a:gd name="T108" fmla="*/ 2242 w 2597"/>
              <a:gd name="T109" fmla="*/ 2428 h 29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597" h="2914">
                <a:moveTo>
                  <a:pt x="2003" y="1085"/>
                </a:moveTo>
                <a:cubicBezTo>
                  <a:pt x="1958" y="1259"/>
                  <a:pt x="1852" y="1297"/>
                  <a:pt x="1796" y="1305"/>
                </a:cubicBezTo>
                <a:cubicBezTo>
                  <a:pt x="1761" y="1374"/>
                  <a:pt x="1684" y="1516"/>
                  <a:pt x="1608" y="1588"/>
                </a:cubicBezTo>
                <a:cubicBezTo>
                  <a:pt x="1577" y="1616"/>
                  <a:pt x="1538" y="1641"/>
                  <a:pt x="1490" y="1660"/>
                </a:cubicBezTo>
                <a:cubicBezTo>
                  <a:pt x="1429" y="1684"/>
                  <a:pt x="1364" y="1696"/>
                  <a:pt x="1298" y="1696"/>
                </a:cubicBezTo>
                <a:cubicBezTo>
                  <a:pt x="1232" y="1696"/>
                  <a:pt x="1168" y="1684"/>
                  <a:pt x="1107" y="1660"/>
                </a:cubicBezTo>
                <a:cubicBezTo>
                  <a:pt x="1059" y="1641"/>
                  <a:pt x="1019" y="1616"/>
                  <a:pt x="989" y="1588"/>
                </a:cubicBezTo>
                <a:cubicBezTo>
                  <a:pt x="912" y="1516"/>
                  <a:pt x="836" y="1374"/>
                  <a:pt x="801" y="1305"/>
                </a:cubicBezTo>
                <a:cubicBezTo>
                  <a:pt x="744" y="1297"/>
                  <a:pt x="638" y="1259"/>
                  <a:pt x="593" y="1085"/>
                </a:cubicBezTo>
                <a:cubicBezTo>
                  <a:pt x="569" y="993"/>
                  <a:pt x="575" y="917"/>
                  <a:pt x="611" y="861"/>
                </a:cubicBezTo>
                <a:cubicBezTo>
                  <a:pt x="628" y="836"/>
                  <a:pt x="647" y="819"/>
                  <a:pt x="665" y="807"/>
                </a:cubicBezTo>
                <a:cubicBezTo>
                  <a:pt x="665" y="789"/>
                  <a:pt x="666" y="765"/>
                  <a:pt x="668" y="739"/>
                </a:cubicBezTo>
                <a:cubicBezTo>
                  <a:pt x="636" y="693"/>
                  <a:pt x="591" y="595"/>
                  <a:pt x="646" y="436"/>
                </a:cubicBezTo>
                <a:cubicBezTo>
                  <a:pt x="705" y="267"/>
                  <a:pt x="837" y="241"/>
                  <a:pt x="900" y="239"/>
                </a:cubicBezTo>
                <a:cubicBezTo>
                  <a:pt x="922" y="199"/>
                  <a:pt x="963" y="142"/>
                  <a:pt x="1037" y="90"/>
                </a:cubicBezTo>
                <a:cubicBezTo>
                  <a:pt x="1119" y="32"/>
                  <a:pt x="1226" y="0"/>
                  <a:pt x="1338" y="0"/>
                </a:cubicBezTo>
                <a:cubicBezTo>
                  <a:pt x="1477" y="0"/>
                  <a:pt x="1616" y="49"/>
                  <a:pt x="1741" y="141"/>
                </a:cubicBezTo>
                <a:cubicBezTo>
                  <a:pt x="1944" y="290"/>
                  <a:pt x="1926" y="622"/>
                  <a:pt x="1922" y="682"/>
                </a:cubicBezTo>
                <a:cubicBezTo>
                  <a:pt x="1929" y="732"/>
                  <a:pt x="1931" y="776"/>
                  <a:pt x="1931" y="807"/>
                </a:cubicBezTo>
                <a:cubicBezTo>
                  <a:pt x="1949" y="819"/>
                  <a:pt x="1969" y="836"/>
                  <a:pt x="1985" y="861"/>
                </a:cubicBezTo>
                <a:cubicBezTo>
                  <a:pt x="2021" y="917"/>
                  <a:pt x="2028" y="993"/>
                  <a:pt x="2003" y="1085"/>
                </a:cubicBezTo>
                <a:close/>
                <a:moveTo>
                  <a:pt x="2597" y="2377"/>
                </a:moveTo>
                <a:lnTo>
                  <a:pt x="2597" y="2848"/>
                </a:lnTo>
                <a:cubicBezTo>
                  <a:pt x="2597" y="2885"/>
                  <a:pt x="2567" y="2914"/>
                  <a:pt x="2530" y="2914"/>
                </a:cubicBezTo>
                <a:lnTo>
                  <a:pt x="66" y="2914"/>
                </a:lnTo>
                <a:cubicBezTo>
                  <a:pt x="30" y="2914"/>
                  <a:pt x="0" y="2885"/>
                  <a:pt x="0" y="2848"/>
                </a:cubicBezTo>
                <a:lnTo>
                  <a:pt x="0" y="2377"/>
                </a:lnTo>
                <a:cubicBezTo>
                  <a:pt x="0" y="2184"/>
                  <a:pt x="115" y="2014"/>
                  <a:pt x="294" y="1942"/>
                </a:cubicBezTo>
                <a:lnTo>
                  <a:pt x="877" y="1709"/>
                </a:lnTo>
                <a:cubicBezTo>
                  <a:pt x="894" y="1702"/>
                  <a:pt x="913" y="1703"/>
                  <a:pt x="929" y="1710"/>
                </a:cubicBezTo>
                <a:cubicBezTo>
                  <a:pt x="946" y="1717"/>
                  <a:pt x="959" y="1731"/>
                  <a:pt x="965" y="1748"/>
                </a:cubicBezTo>
                <a:lnTo>
                  <a:pt x="1111" y="2153"/>
                </a:lnTo>
                <a:lnTo>
                  <a:pt x="1140" y="2070"/>
                </a:lnTo>
                <a:lnTo>
                  <a:pt x="1094" y="1957"/>
                </a:lnTo>
                <a:cubicBezTo>
                  <a:pt x="1086" y="1936"/>
                  <a:pt x="1088" y="1913"/>
                  <a:pt x="1101" y="1895"/>
                </a:cubicBezTo>
                <a:cubicBezTo>
                  <a:pt x="1113" y="1876"/>
                  <a:pt x="1134" y="1865"/>
                  <a:pt x="1156" y="1865"/>
                </a:cubicBezTo>
                <a:lnTo>
                  <a:pt x="1441" y="1865"/>
                </a:lnTo>
                <a:cubicBezTo>
                  <a:pt x="1463" y="1865"/>
                  <a:pt x="1484" y="1876"/>
                  <a:pt x="1496" y="1895"/>
                </a:cubicBezTo>
                <a:cubicBezTo>
                  <a:pt x="1508" y="1913"/>
                  <a:pt x="1511" y="1936"/>
                  <a:pt x="1502" y="1957"/>
                </a:cubicBezTo>
                <a:lnTo>
                  <a:pt x="1456" y="2070"/>
                </a:lnTo>
                <a:lnTo>
                  <a:pt x="1485" y="2153"/>
                </a:lnTo>
                <a:lnTo>
                  <a:pt x="1632" y="1748"/>
                </a:lnTo>
                <a:cubicBezTo>
                  <a:pt x="1638" y="1731"/>
                  <a:pt x="1651" y="1717"/>
                  <a:pt x="1667" y="1710"/>
                </a:cubicBezTo>
                <a:cubicBezTo>
                  <a:pt x="1684" y="1703"/>
                  <a:pt x="1702" y="1702"/>
                  <a:pt x="1719" y="1709"/>
                </a:cubicBezTo>
                <a:lnTo>
                  <a:pt x="2302" y="1942"/>
                </a:lnTo>
                <a:cubicBezTo>
                  <a:pt x="2481" y="2014"/>
                  <a:pt x="2597" y="2184"/>
                  <a:pt x="2597" y="2377"/>
                </a:cubicBezTo>
                <a:close/>
                <a:moveTo>
                  <a:pt x="2242" y="2428"/>
                </a:moveTo>
                <a:cubicBezTo>
                  <a:pt x="2242" y="2392"/>
                  <a:pt x="2212" y="2362"/>
                  <a:pt x="2175" y="2362"/>
                </a:cubicBezTo>
                <a:lnTo>
                  <a:pt x="1727" y="2362"/>
                </a:lnTo>
                <a:cubicBezTo>
                  <a:pt x="1691" y="2362"/>
                  <a:pt x="1661" y="2392"/>
                  <a:pt x="1661" y="2428"/>
                </a:cubicBezTo>
                <a:lnTo>
                  <a:pt x="1661" y="2636"/>
                </a:lnTo>
                <a:cubicBezTo>
                  <a:pt x="1661" y="2673"/>
                  <a:pt x="1691" y="2703"/>
                  <a:pt x="1727" y="2703"/>
                </a:cubicBezTo>
                <a:lnTo>
                  <a:pt x="2175" y="2703"/>
                </a:lnTo>
                <a:cubicBezTo>
                  <a:pt x="2212" y="2703"/>
                  <a:pt x="2242" y="2673"/>
                  <a:pt x="2242" y="2636"/>
                </a:cubicBezTo>
                <a:lnTo>
                  <a:pt x="2242" y="242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8" name="settings_329530">
            <a:extLst>
              <a:ext uri="{FF2B5EF4-FFF2-40B4-BE49-F238E27FC236}">
                <a16:creationId xmlns:a16="http://schemas.microsoft.com/office/drawing/2014/main" id="{216A8F2D-A4AE-4C9A-8F5A-D725C3E82886}"/>
              </a:ext>
            </a:extLst>
          </p:cNvPr>
          <p:cNvSpPr>
            <a:spLocks noChangeAspect="1"/>
          </p:cNvSpPr>
          <p:nvPr/>
        </p:nvSpPr>
        <p:spPr bwMode="auto">
          <a:xfrm>
            <a:off x="2957678" y="5701368"/>
            <a:ext cx="380468" cy="324000"/>
          </a:xfrm>
          <a:custGeom>
            <a:avLst/>
            <a:gdLst>
              <a:gd name="connsiteX0" fmla="*/ 303714 w 607639"/>
              <a:gd name="connsiteY0" fmla="*/ 173520 h 517456"/>
              <a:gd name="connsiteX1" fmla="*/ 337586 w 607639"/>
              <a:gd name="connsiteY1" fmla="*/ 207321 h 517456"/>
              <a:gd name="connsiteX2" fmla="*/ 303714 w 607639"/>
              <a:gd name="connsiteY2" fmla="*/ 241122 h 517456"/>
              <a:gd name="connsiteX3" fmla="*/ 269842 w 607639"/>
              <a:gd name="connsiteY3" fmla="*/ 207321 h 517456"/>
              <a:gd name="connsiteX4" fmla="*/ 303714 w 607639"/>
              <a:gd name="connsiteY4" fmla="*/ 173520 h 517456"/>
              <a:gd name="connsiteX5" fmla="*/ 303758 w 607639"/>
              <a:gd name="connsiteY5" fmla="*/ 139994 h 517456"/>
              <a:gd name="connsiteX6" fmla="*/ 236373 w 607639"/>
              <a:gd name="connsiteY6" fmla="*/ 207277 h 517456"/>
              <a:gd name="connsiteX7" fmla="*/ 303758 w 607639"/>
              <a:gd name="connsiteY7" fmla="*/ 274559 h 517456"/>
              <a:gd name="connsiteX8" fmla="*/ 371054 w 607639"/>
              <a:gd name="connsiteY8" fmla="*/ 207277 h 517456"/>
              <a:gd name="connsiteX9" fmla="*/ 303758 w 607639"/>
              <a:gd name="connsiteY9" fmla="*/ 139994 h 517456"/>
              <a:gd name="connsiteX10" fmla="*/ 282839 w 607639"/>
              <a:gd name="connsiteY10" fmla="*/ 68801 h 517456"/>
              <a:gd name="connsiteX11" fmla="*/ 303669 w 607639"/>
              <a:gd name="connsiteY11" fmla="*/ 68801 h 517456"/>
              <a:gd name="connsiteX12" fmla="*/ 303847 w 607639"/>
              <a:gd name="connsiteY12" fmla="*/ 68801 h 517456"/>
              <a:gd name="connsiteX13" fmla="*/ 324588 w 607639"/>
              <a:gd name="connsiteY13" fmla="*/ 68801 h 517456"/>
              <a:gd name="connsiteX14" fmla="*/ 327703 w 607639"/>
              <a:gd name="connsiteY14" fmla="*/ 99465 h 517456"/>
              <a:gd name="connsiteX15" fmla="*/ 363221 w 607639"/>
              <a:gd name="connsiteY15" fmla="*/ 114219 h 517456"/>
              <a:gd name="connsiteX16" fmla="*/ 387166 w 607639"/>
              <a:gd name="connsiteY16" fmla="*/ 94665 h 517456"/>
              <a:gd name="connsiteX17" fmla="*/ 416541 w 607639"/>
              <a:gd name="connsiteY17" fmla="*/ 124085 h 517456"/>
              <a:gd name="connsiteX18" fmla="*/ 396958 w 607639"/>
              <a:gd name="connsiteY18" fmla="*/ 147993 h 517456"/>
              <a:gd name="connsiteX19" fmla="*/ 411645 w 607639"/>
              <a:gd name="connsiteY19" fmla="*/ 183457 h 517456"/>
              <a:gd name="connsiteX20" fmla="*/ 442445 w 607639"/>
              <a:gd name="connsiteY20" fmla="*/ 186479 h 517456"/>
              <a:gd name="connsiteX21" fmla="*/ 442445 w 607639"/>
              <a:gd name="connsiteY21" fmla="*/ 228075 h 517456"/>
              <a:gd name="connsiteX22" fmla="*/ 411645 w 607639"/>
              <a:gd name="connsiteY22" fmla="*/ 231185 h 517456"/>
              <a:gd name="connsiteX23" fmla="*/ 396958 w 607639"/>
              <a:gd name="connsiteY23" fmla="*/ 266649 h 517456"/>
              <a:gd name="connsiteX24" fmla="*/ 416541 w 607639"/>
              <a:gd name="connsiteY24" fmla="*/ 290558 h 517456"/>
              <a:gd name="connsiteX25" fmla="*/ 387166 w 607639"/>
              <a:gd name="connsiteY25" fmla="*/ 319977 h 517456"/>
              <a:gd name="connsiteX26" fmla="*/ 363221 w 607639"/>
              <a:gd name="connsiteY26" fmla="*/ 300423 h 517456"/>
              <a:gd name="connsiteX27" fmla="*/ 327703 w 607639"/>
              <a:gd name="connsiteY27" fmla="*/ 315177 h 517456"/>
              <a:gd name="connsiteX28" fmla="*/ 324588 w 607639"/>
              <a:gd name="connsiteY28" fmla="*/ 345841 h 517456"/>
              <a:gd name="connsiteX29" fmla="*/ 303847 w 607639"/>
              <a:gd name="connsiteY29" fmla="*/ 345841 h 517456"/>
              <a:gd name="connsiteX30" fmla="*/ 303669 w 607639"/>
              <a:gd name="connsiteY30" fmla="*/ 345841 h 517456"/>
              <a:gd name="connsiteX31" fmla="*/ 282839 w 607639"/>
              <a:gd name="connsiteY31" fmla="*/ 345841 h 517456"/>
              <a:gd name="connsiteX32" fmla="*/ 279813 w 607639"/>
              <a:gd name="connsiteY32" fmla="*/ 315177 h 517456"/>
              <a:gd name="connsiteX33" fmla="*/ 244295 w 607639"/>
              <a:gd name="connsiteY33" fmla="*/ 300423 h 517456"/>
              <a:gd name="connsiteX34" fmla="*/ 220350 w 607639"/>
              <a:gd name="connsiteY34" fmla="*/ 319977 h 517456"/>
              <a:gd name="connsiteX35" fmla="*/ 190886 w 607639"/>
              <a:gd name="connsiteY35" fmla="*/ 290558 h 517456"/>
              <a:gd name="connsiteX36" fmla="*/ 210558 w 607639"/>
              <a:gd name="connsiteY36" fmla="*/ 266649 h 517456"/>
              <a:gd name="connsiteX37" fmla="*/ 195782 w 607639"/>
              <a:gd name="connsiteY37" fmla="*/ 231185 h 517456"/>
              <a:gd name="connsiteX38" fmla="*/ 164982 w 607639"/>
              <a:gd name="connsiteY38" fmla="*/ 228075 h 517456"/>
              <a:gd name="connsiteX39" fmla="*/ 164982 w 607639"/>
              <a:gd name="connsiteY39" fmla="*/ 186568 h 517456"/>
              <a:gd name="connsiteX40" fmla="*/ 195782 w 607639"/>
              <a:gd name="connsiteY40" fmla="*/ 183457 h 517456"/>
              <a:gd name="connsiteX41" fmla="*/ 210558 w 607639"/>
              <a:gd name="connsiteY41" fmla="*/ 147993 h 517456"/>
              <a:gd name="connsiteX42" fmla="*/ 190886 w 607639"/>
              <a:gd name="connsiteY42" fmla="*/ 124085 h 517456"/>
              <a:gd name="connsiteX43" fmla="*/ 220350 w 607639"/>
              <a:gd name="connsiteY43" fmla="*/ 94665 h 517456"/>
              <a:gd name="connsiteX44" fmla="*/ 244295 w 607639"/>
              <a:gd name="connsiteY44" fmla="*/ 114219 h 517456"/>
              <a:gd name="connsiteX45" fmla="*/ 279813 w 607639"/>
              <a:gd name="connsiteY45" fmla="*/ 99465 h 517456"/>
              <a:gd name="connsiteX46" fmla="*/ 38005 w 607639"/>
              <a:gd name="connsiteY46" fmla="*/ 37951 h 517456"/>
              <a:gd name="connsiteX47" fmla="*/ 38005 w 607639"/>
              <a:gd name="connsiteY47" fmla="*/ 376049 h 517456"/>
              <a:gd name="connsiteX48" fmla="*/ 569634 w 607639"/>
              <a:gd name="connsiteY48" fmla="*/ 376049 h 517456"/>
              <a:gd name="connsiteX49" fmla="*/ 569634 w 607639"/>
              <a:gd name="connsiteY49" fmla="*/ 37951 h 517456"/>
              <a:gd name="connsiteX50" fmla="*/ 28482 w 607639"/>
              <a:gd name="connsiteY50" fmla="*/ 0 h 517456"/>
              <a:gd name="connsiteX51" fmla="*/ 579157 w 607639"/>
              <a:gd name="connsiteY51" fmla="*/ 0 h 517456"/>
              <a:gd name="connsiteX52" fmla="*/ 607639 w 607639"/>
              <a:gd name="connsiteY52" fmla="*/ 28441 h 517456"/>
              <a:gd name="connsiteX53" fmla="*/ 607639 w 607639"/>
              <a:gd name="connsiteY53" fmla="*/ 385559 h 517456"/>
              <a:gd name="connsiteX54" fmla="*/ 579157 w 607639"/>
              <a:gd name="connsiteY54" fmla="*/ 414000 h 517456"/>
              <a:gd name="connsiteX55" fmla="*/ 351304 w 607639"/>
              <a:gd name="connsiteY55" fmla="*/ 414000 h 517456"/>
              <a:gd name="connsiteX56" fmla="*/ 351304 w 607639"/>
              <a:gd name="connsiteY56" fmla="*/ 479593 h 517456"/>
              <a:gd name="connsiteX57" fmla="*/ 437906 w 607639"/>
              <a:gd name="connsiteY57" fmla="*/ 479593 h 517456"/>
              <a:gd name="connsiteX58" fmla="*/ 437906 w 607639"/>
              <a:gd name="connsiteY58" fmla="*/ 517456 h 517456"/>
              <a:gd name="connsiteX59" fmla="*/ 169733 w 607639"/>
              <a:gd name="connsiteY59" fmla="*/ 517456 h 517456"/>
              <a:gd name="connsiteX60" fmla="*/ 169733 w 607639"/>
              <a:gd name="connsiteY60" fmla="*/ 479593 h 517456"/>
              <a:gd name="connsiteX61" fmla="*/ 256335 w 607639"/>
              <a:gd name="connsiteY61" fmla="*/ 479593 h 517456"/>
              <a:gd name="connsiteX62" fmla="*/ 256335 w 607639"/>
              <a:gd name="connsiteY62" fmla="*/ 414000 h 517456"/>
              <a:gd name="connsiteX63" fmla="*/ 28482 w 607639"/>
              <a:gd name="connsiteY63" fmla="*/ 414000 h 517456"/>
              <a:gd name="connsiteX64" fmla="*/ 0 w 607639"/>
              <a:gd name="connsiteY64" fmla="*/ 385559 h 517456"/>
              <a:gd name="connsiteX65" fmla="*/ 0 w 607639"/>
              <a:gd name="connsiteY65" fmla="*/ 28441 h 517456"/>
              <a:gd name="connsiteX66" fmla="*/ 28482 w 607639"/>
              <a:gd name="connsiteY66" fmla="*/ 0 h 517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607639" h="517456">
                <a:moveTo>
                  <a:pt x="303714" y="173520"/>
                </a:moveTo>
                <a:cubicBezTo>
                  <a:pt x="322421" y="173520"/>
                  <a:pt x="337586" y="188653"/>
                  <a:pt x="337586" y="207321"/>
                </a:cubicBezTo>
                <a:cubicBezTo>
                  <a:pt x="337586" y="225989"/>
                  <a:pt x="322421" y="241122"/>
                  <a:pt x="303714" y="241122"/>
                </a:cubicBezTo>
                <a:cubicBezTo>
                  <a:pt x="285007" y="241122"/>
                  <a:pt x="269842" y="225989"/>
                  <a:pt x="269842" y="207321"/>
                </a:cubicBezTo>
                <a:cubicBezTo>
                  <a:pt x="269842" y="188653"/>
                  <a:pt x="285007" y="173520"/>
                  <a:pt x="303714" y="173520"/>
                </a:cubicBezTo>
                <a:close/>
                <a:moveTo>
                  <a:pt x="303758" y="139994"/>
                </a:moveTo>
                <a:cubicBezTo>
                  <a:pt x="266549" y="139994"/>
                  <a:pt x="236373" y="170125"/>
                  <a:pt x="236373" y="207277"/>
                </a:cubicBezTo>
                <a:cubicBezTo>
                  <a:pt x="236373" y="244517"/>
                  <a:pt x="266549" y="274559"/>
                  <a:pt x="303758" y="274559"/>
                </a:cubicBezTo>
                <a:cubicBezTo>
                  <a:pt x="340967" y="274559"/>
                  <a:pt x="371054" y="244517"/>
                  <a:pt x="371054" y="207277"/>
                </a:cubicBezTo>
                <a:cubicBezTo>
                  <a:pt x="371054" y="170125"/>
                  <a:pt x="340967" y="139994"/>
                  <a:pt x="303758" y="139994"/>
                </a:cubicBezTo>
                <a:close/>
                <a:moveTo>
                  <a:pt x="282839" y="68801"/>
                </a:moveTo>
                <a:lnTo>
                  <a:pt x="303669" y="68801"/>
                </a:lnTo>
                <a:lnTo>
                  <a:pt x="303847" y="68801"/>
                </a:lnTo>
                <a:lnTo>
                  <a:pt x="324588" y="68801"/>
                </a:lnTo>
                <a:lnTo>
                  <a:pt x="327703" y="99465"/>
                </a:lnTo>
                <a:cubicBezTo>
                  <a:pt x="340522" y="102309"/>
                  <a:pt x="352450" y="107375"/>
                  <a:pt x="363221" y="114219"/>
                </a:cubicBezTo>
                <a:lnTo>
                  <a:pt x="387166" y="94665"/>
                </a:lnTo>
                <a:lnTo>
                  <a:pt x="416541" y="124085"/>
                </a:lnTo>
                <a:lnTo>
                  <a:pt x="396958" y="147993"/>
                </a:lnTo>
                <a:cubicBezTo>
                  <a:pt x="403812" y="158748"/>
                  <a:pt x="408797" y="170658"/>
                  <a:pt x="411645" y="183457"/>
                </a:cubicBezTo>
                <a:lnTo>
                  <a:pt x="442445" y="186479"/>
                </a:lnTo>
                <a:lnTo>
                  <a:pt x="442445" y="228075"/>
                </a:lnTo>
                <a:lnTo>
                  <a:pt x="411645" y="231185"/>
                </a:lnTo>
                <a:cubicBezTo>
                  <a:pt x="408886" y="243984"/>
                  <a:pt x="403812" y="255894"/>
                  <a:pt x="396958" y="266649"/>
                </a:cubicBezTo>
                <a:lnTo>
                  <a:pt x="416541" y="290558"/>
                </a:lnTo>
                <a:lnTo>
                  <a:pt x="387166" y="319977"/>
                </a:lnTo>
                <a:lnTo>
                  <a:pt x="363221" y="300423"/>
                </a:lnTo>
                <a:cubicBezTo>
                  <a:pt x="352450" y="307267"/>
                  <a:pt x="340522" y="312333"/>
                  <a:pt x="327703" y="315177"/>
                </a:cubicBezTo>
                <a:lnTo>
                  <a:pt x="324588" y="345841"/>
                </a:lnTo>
                <a:lnTo>
                  <a:pt x="303847" y="345841"/>
                </a:lnTo>
                <a:lnTo>
                  <a:pt x="303669" y="345841"/>
                </a:lnTo>
                <a:lnTo>
                  <a:pt x="282839" y="345841"/>
                </a:lnTo>
                <a:lnTo>
                  <a:pt x="279813" y="315177"/>
                </a:lnTo>
                <a:cubicBezTo>
                  <a:pt x="266994" y="312333"/>
                  <a:pt x="254977" y="307267"/>
                  <a:pt x="244295" y="300423"/>
                </a:cubicBezTo>
                <a:lnTo>
                  <a:pt x="220350" y="319977"/>
                </a:lnTo>
                <a:lnTo>
                  <a:pt x="190886" y="290558"/>
                </a:lnTo>
                <a:lnTo>
                  <a:pt x="210558" y="266649"/>
                </a:lnTo>
                <a:cubicBezTo>
                  <a:pt x="203704" y="255894"/>
                  <a:pt x="198630" y="243984"/>
                  <a:pt x="195782" y="231185"/>
                </a:cubicBezTo>
                <a:lnTo>
                  <a:pt x="164982" y="228075"/>
                </a:lnTo>
                <a:lnTo>
                  <a:pt x="164982" y="186568"/>
                </a:lnTo>
                <a:lnTo>
                  <a:pt x="195782" y="183457"/>
                </a:lnTo>
                <a:cubicBezTo>
                  <a:pt x="198630" y="170658"/>
                  <a:pt x="203704" y="158748"/>
                  <a:pt x="210558" y="147993"/>
                </a:cubicBezTo>
                <a:lnTo>
                  <a:pt x="190886" y="124085"/>
                </a:lnTo>
                <a:lnTo>
                  <a:pt x="220350" y="94665"/>
                </a:lnTo>
                <a:lnTo>
                  <a:pt x="244295" y="114219"/>
                </a:lnTo>
                <a:cubicBezTo>
                  <a:pt x="254977" y="107375"/>
                  <a:pt x="266905" y="102309"/>
                  <a:pt x="279813" y="99465"/>
                </a:cubicBezTo>
                <a:close/>
                <a:moveTo>
                  <a:pt x="38005" y="37951"/>
                </a:moveTo>
                <a:lnTo>
                  <a:pt x="38005" y="376049"/>
                </a:lnTo>
                <a:lnTo>
                  <a:pt x="569634" y="376049"/>
                </a:lnTo>
                <a:lnTo>
                  <a:pt x="569634" y="37951"/>
                </a:lnTo>
                <a:close/>
                <a:moveTo>
                  <a:pt x="28482" y="0"/>
                </a:moveTo>
                <a:lnTo>
                  <a:pt x="579157" y="0"/>
                </a:lnTo>
                <a:cubicBezTo>
                  <a:pt x="594822" y="0"/>
                  <a:pt x="607639" y="12799"/>
                  <a:pt x="607639" y="28441"/>
                </a:cubicBezTo>
                <a:lnTo>
                  <a:pt x="607639" y="385559"/>
                </a:lnTo>
                <a:cubicBezTo>
                  <a:pt x="607639" y="401202"/>
                  <a:pt x="594822" y="414000"/>
                  <a:pt x="579157" y="414000"/>
                </a:cubicBezTo>
                <a:lnTo>
                  <a:pt x="351304" y="414000"/>
                </a:lnTo>
                <a:lnTo>
                  <a:pt x="351304" y="479593"/>
                </a:lnTo>
                <a:lnTo>
                  <a:pt x="437906" y="479593"/>
                </a:lnTo>
                <a:lnTo>
                  <a:pt x="437906" y="517456"/>
                </a:lnTo>
                <a:lnTo>
                  <a:pt x="169733" y="517456"/>
                </a:lnTo>
                <a:lnTo>
                  <a:pt x="169733" y="479593"/>
                </a:lnTo>
                <a:lnTo>
                  <a:pt x="256335" y="479593"/>
                </a:lnTo>
                <a:lnTo>
                  <a:pt x="256335" y="414000"/>
                </a:lnTo>
                <a:lnTo>
                  <a:pt x="28482" y="414000"/>
                </a:lnTo>
                <a:cubicBezTo>
                  <a:pt x="12817" y="414000"/>
                  <a:pt x="0" y="401202"/>
                  <a:pt x="0" y="385559"/>
                </a:cubicBezTo>
                <a:lnTo>
                  <a:pt x="0" y="28441"/>
                </a:lnTo>
                <a:cubicBezTo>
                  <a:pt x="0" y="12799"/>
                  <a:pt x="12817" y="0"/>
                  <a:pt x="2848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9" name="businessman-team_49185">
            <a:extLst>
              <a:ext uri="{FF2B5EF4-FFF2-40B4-BE49-F238E27FC236}">
                <a16:creationId xmlns:a16="http://schemas.microsoft.com/office/drawing/2014/main" id="{414B387E-D0C5-44D9-A27B-D59BD61A5CFF}"/>
              </a:ext>
            </a:extLst>
          </p:cNvPr>
          <p:cNvSpPr>
            <a:spLocks noChangeAspect="1"/>
          </p:cNvSpPr>
          <p:nvPr/>
        </p:nvSpPr>
        <p:spPr bwMode="auto">
          <a:xfrm>
            <a:off x="6553393" y="1785693"/>
            <a:ext cx="253204" cy="324000"/>
          </a:xfrm>
          <a:custGeom>
            <a:avLst/>
            <a:gdLst>
              <a:gd name="T0" fmla="*/ 202 w 405"/>
              <a:gd name="T1" fmla="*/ 0 h 519"/>
              <a:gd name="T2" fmla="*/ 202 w 405"/>
              <a:gd name="T3" fmla="*/ 117 h 519"/>
              <a:gd name="T4" fmla="*/ 76 w 405"/>
              <a:gd name="T5" fmla="*/ 106 h 519"/>
              <a:gd name="T6" fmla="*/ 76 w 405"/>
              <a:gd name="T7" fmla="*/ 2 h 519"/>
              <a:gd name="T8" fmla="*/ 76 w 405"/>
              <a:gd name="T9" fmla="*/ 106 h 519"/>
              <a:gd name="T10" fmla="*/ 375 w 405"/>
              <a:gd name="T11" fmla="*/ 46 h 519"/>
              <a:gd name="T12" fmla="*/ 284 w 405"/>
              <a:gd name="T13" fmla="*/ 46 h 519"/>
              <a:gd name="T14" fmla="*/ 399 w 405"/>
              <a:gd name="T15" fmla="*/ 126 h 519"/>
              <a:gd name="T16" fmla="*/ 341 w 405"/>
              <a:gd name="T17" fmla="*/ 120 h 519"/>
              <a:gd name="T18" fmla="*/ 348 w 405"/>
              <a:gd name="T19" fmla="*/ 208 h 519"/>
              <a:gd name="T20" fmla="*/ 310 w 405"/>
              <a:gd name="T21" fmla="*/ 208 h 519"/>
              <a:gd name="T22" fmla="*/ 317 w 405"/>
              <a:gd name="T23" fmla="*/ 120 h 519"/>
              <a:gd name="T24" fmla="*/ 273 w 405"/>
              <a:gd name="T25" fmla="*/ 120 h 519"/>
              <a:gd name="T26" fmla="*/ 301 w 405"/>
              <a:gd name="T27" fmla="*/ 155 h 519"/>
              <a:gd name="T28" fmla="*/ 280 w 405"/>
              <a:gd name="T29" fmla="*/ 327 h 519"/>
              <a:gd name="T30" fmla="*/ 307 w 405"/>
              <a:gd name="T31" fmla="*/ 463 h 519"/>
              <a:gd name="T32" fmla="*/ 351 w 405"/>
              <a:gd name="T33" fmla="*/ 463 h 519"/>
              <a:gd name="T34" fmla="*/ 378 w 405"/>
              <a:gd name="T35" fmla="*/ 284 h 519"/>
              <a:gd name="T36" fmla="*/ 403 w 405"/>
              <a:gd name="T37" fmla="*/ 265 h 519"/>
              <a:gd name="T38" fmla="*/ 399 w 405"/>
              <a:gd name="T39" fmla="*/ 126 h 519"/>
              <a:gd name="T40" fmla="*/ 104 w 405"/>
              <a:gd name="T41" fmla="*/ 155 h 519"/>
              <a:gd name="T42" fmla="*/ 131 w 405"/>
              <a:gd name="T43" fmla="*/ 120 h 519"/>
              <a:gd name="T44" fmla="*/ 81 w 405"/>
              <a:gd name="T45" fmla="*/ 130 h 519"/>
              <a:gd name="T46" fmla="*/ 76 w 405"/>
              <a:gd name="T47" fmla="*/ 226 h 519"/>
              <a:gd name="T48" fmla="*/ 71 w 405"/>
              <a:gd name="T49" fmla="*/ 130 h 519"/>
              <a:gd name="T50" fmla="*/ 20 w 405"/>
              <a:gd name="T51" fmla="*/ 120 h 519"/>
              <a:gd name="T52" fmla="*/ 0 w 405"/>
              <a:gd name="T53" fmla="*/ 266 h 519"/>
              <a:gd name="T54" fmla="*/ 27 w 405"/>
              <a:gd name="T55" fmla="*/ 285 h 519"/>
              <a:gd name="T56" fmla="*/ 53 w 405"/>
              <a:gd name="T57" fmla="*/ 463 h 519"/>
              <a:gd name="T58" fmla="*/ 98 w 405"/>
              <a:gd name="T59" fmla="*/ 463 h 519"/>
              <a:gd name="T60" fmla="*/ 125 w 405"/>
              <a:gd name="T61" fmla="*/ 329 h 519"/>
              <a:gd name="T62" fmla="*/ 281 w 405"/>
              <a:gd name="T63" fmla="*/ 139 h 519"/>
              <a:gd name="T64" fmla="*/ 216 w 405"/>
              <a:gd name="T65" fmla="*/ 132 h 519"/>
              <a:gd name="T66" fmla="*/ 223 w 405"/>
              <a:gd name="T67" fmla="*/ 232 h 519"/>
              <a:gd name="T68" fmla="*/ 181 w 405"/>
              <a:gd name="T69" fmla="*/ 232 h 519"/>
              <a:gd name="T70" fmla="*/ 188 w 405"/>
              <a:gd name="T71" fmla="*/ 132 h 519"/>
              <a:gd name="T72" fmla="*/ 117 w 405"/>
              <a:gd name="T73" fmla="*/ 155 h 519"/>
              <a:gd name="T74" fmla="*/ 140 w 405"/>
              <a:gd name="T75" fmla="*/ 319 h 519"/>
              <a:gd name="T76" fmla="*/ 147 w 405"/>
              <a:gd name="T77" fmla="*/ 489 h 519"/>
              <a:gd name="T78" fmla="*/ 202 w 405"/>
              <a:gd name="T79" fmla="*/ 505 h 519"/>
              <a:gd name="T80" fmla="*/ 257 w 405"/>
              <a:gd name="T81" fmla="*/ 489 h 519"/>
              <a:gd name="T82" fmla="*/ 263 w 405"/>
              <a:gd name="T83" fmla="*/ 318 h 519"/>
              <a:gd name="T84" fmla="*/ 287 w 405"/>
              <a:gd name="T85" fmla="*/ 155 h 5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405" h="519">
                <a:moveTo>
                  <a:pt x="151" y="49"/>
                </a:moveTo>
                <a:cubicBezTo>
                  <a:pt x="151" y="17"/>
                  <a:pt x="174" y="0"/>
                  <a:pt x="202" y="0"/>
                </a:cubicBezTo>
                <a:cubicBezTo>
                  <a:pt x="231" y="0"/>
                  <a:pt x="254" y="17"/>
                  <a:pt x="254" y="49"/>
                </a:cubicBezTo>
                <a:cubicBezTo>
                  <a:pt x="254" y="82"/>
                  <a:pt x="231" y="117"/>
                  <a:pt x="202" y="117"/>
                </a:cubicBezTo>
                <a:cubicBezTo>
                  <a:pt x="174" y="117"/>
                  <a:pt x="151" y="82"/>
                  <a:pt x="151" y="49"/>
                </a:cubicBezTo>
                <a:close/>
                <a:moveTo>
                  <a:pt x="76" y="106"/>
                </a:moveTo>
                <a:cubicBezTo>
                  <a:pt x="101" y="106"/>
                  <a:pt x="121" y="75"/>
                  <a:pt x="121" y="46"/>
                </a:cubicBezTo>
                <a:cubicBezTo>
                  <a:pt x="121" y="18"/>
                  <a:pt x="101" y="2"/>
                  <a:pt x="76" y="2"/>
                </a:cubicBezTo>
                <a:cubicBezTo>
                  <a:pt x="51" y="2"/>
                  <a:pt x="30" y="18"/>
                  <a:pt x="30" y="46"/>
                </a:cubicBezTo>
                <a:cubicBezTo>
                  <a:pt x="30" y="75"/>
                  <a:pt x="51" y="106"/>
                  <a:pt x="76" y="106"/>
                </a:cubicBezTo>
                <a:close/>
                <a:moveTo>
                  <a:pt x="329" y="106"/>
                </a:moveTo>
                <a:cubicBezTo>
                  <a:pt x="354" y="106"/>
                  <a:pt x="375" y="75"/>
                  <a:pt x="375" y="46"/>
                </a:cubicBezTo>
                <a:cubicBezTo>
                  <a:pt x="375" y="18"/>
                  <a:pt x="354" y="2"/>
                  <a:pt x="329" y="2"/>
                </a:cubicBezTo>
                <a:cubicBezTo>
                  <a:pt x="304" y="2"/>
                  <a:pt x="284" y="18"/>
                  <a:pt x="284" y="46"/>
                </a:cubicBezTo>
                <a:cubicBezTo>
                  <a:pt x="284" y="75"/>
                  <a:pt x="304" y="106"/>
                  <a:pt x="329" y="106"/>
                </a:cubicBezTo>
                <a:close/>
                <a:moveTo>
                  <a:pt x="399" y="126"/>
                </a:moveTo>
                <a:cubicBezTo>
                  <a:pt x="395" y="122"/>
                  <a:pt x="390" y="120"/>
                  <a:pt x="385" y="120"/>
                </a:cubicBezTo>
                <a:lnTo>
                  <a:pt x="341" y="120"/>
                </a:lnTo>
                <a:lnTo>
                  <a:pt x="334" y="130"/>
                </a:lnTo>
                <a:lnTo>
                  <a:pt x="348" y="208"/>
                </a:lnTo>
                <a:lnTo>
                  <a:pt x="329" y="226"/>
                </a:lnTo>
                <a:lnTo>
                  <a:pt x="310" y="208"/>
                </a:lnTo>
                <a:lnTo>
                  <a:pt x="324" y="130"/>
                </a:lnTo>
                <a:lnTo>
                  <a:pt x="317" y="120"/>
                </a:lnTo>
                <a:lnTo>
                  <a:pt x="274" y="120"/>
                </a:lnTo>
                <a:cubicBezTo>
                  <a:pt x="273" y="120"/>
                  <a:pt x="273" y="120"/>
                  <a:pt x="273" y="120"/>
                </a:cubicBezTo>
                <a:cubicBezTo>
                  <a:pt x="279" y="121"/>
                  <a:pt x="286" y="125"/>
                  <a:pt x="290" y="129"/>
                </a:cubicBezTo>
                <a:cubicBezTo>
                  <a:pt x="297" y="136"/>
                  <a:pt x="301" y="146"/>
                  <a:pt x="301" y="155"/>
                </a:cubicBezTo>
                <a:lnTo>
                  <a:pt x="300" y="295"/>
                </a:lnTo>
                <a:cubicBezTo>
                  <a:pt x="299" y="310"/>
                  <a:pt x="292" y="321"/>
                  <a:pt x="280" y="327"/>
                </a:cubicBezTo>
                <a:lnTo>
                  <a:pt x="280" y="436"/>
                </a:lnTo>
                <a:cubicBezTo>
                  <a:pt x="280" y="451"/>
                  <a:pt x="292" y="463"/>
                  <a:pt x="307" y="463"/>
                </a:cubicBezTo>
                <a:cubicBezTo>
                  <a:pt x="316" y="463"/>
                  <a:pt x="324" y="458"/>
                  <a:pt x="329" y="451"/>
                </a:cubicBezTo>
                <a:cubicBezTo>
                  <a:pt x="334" y="458"/>
                  <a:pt x="342" y="463"/>
                  <a:pt x="351" y="463"/>
                </a:cubicBezTo>
                <a:cubicBezTo>
                  <a:pt x="366" y="463"/>
                  <a:pt x="378" y="451"/>
                  <a:pt x="378" y="436"/>
                </a:cubicBezTo>
                <a:lnTo>
                  <a:pt x="378" y="284"/>
                </a:lnTo>
                <a:cubicBezTo>
                  <a:pt x="380" y="284"/>
                  <a:pt x="381" y="284"/>
                  <a:pt x="383" y="284"/>
                </a:cubicBezTo>
                <a:cubicBezTo>
                  <a:pt x="395" y="285"/>
                  <a:pt x="403" y="276"/>
                  <a:pt x="403" y="265"/>
                </a:cubicBezTo>
                <a:lnTo>
                  <a:pt x="405" y="140"/>
                </a:lnTo>
                <a:cubicBezTo>
                  <a:pt x="405" y="135"/>
                  <a:pt x="403" y="129"/>
                  <a:pt x="399" y="126"/>
                </a:cubicBezTo>
                <a:close/>
                <a:moveTo>
                  <a:pt x="104" y="297"/>
                </a:moveTo>
                <a:lnTo>
                  <a:pt x="104" y="155"/>
                </a:lnTo>
                <a:cubicBezTo>
                  <a:pt x="104" y="138"/>
                  <a:pt x="116" y="123"/>
                  <a:pt x="132" y="120"/>
                </a:cubicBezTo>
                <a:cubicBezTo>
                  <a:pt x="132" y="120"/>
                  <a:pt x="131" y="120"/>
                  <a:pt x="131" y="120"/>
                </a:cubicBezTo>
                <a:lnTo>
                  <a:pt x="88" y="120"/>
                </a:lnTo>
                <a:lnTo>
                  <a:pt x="81" y="130"/>
                </a:lnTo>
                <a:lnTo>
                  <a:pt x="94" y="208"/>
                </a:lnTo>
                <a:lnTo>
                  <a:pt x="76" y="226"/>
                </a:lnTo>
                <a:lnTo>
                  <a:pt x="57" y="208"/>
                </a:lnTo>
                <a:lnTo>
                  <a:pt x="71" y="130"/>
                </a:lnTo>
                <a:lnTo>
                  <a:pt x="63" y="120"/>
                </a:lnTo>
                <a:lnTo>
                  <a:pt x="20" y="120"/>
                </a:lnTo>
                <a:cubicBezTo>
                  <a:pt x="9" y="120"/>
                  <a:pt x="0" y="129"/>
                  <a:pt x="0" y="140"/>
                </a:cubicBezTo>
                <a:lnTo>
                  <a:pt x="0" y="266"/>
                </a:lnTo>
                <a:cubicBezTo>
                  <a:pt x="0" y="277"/>
                  <a:pt x="9" y="286"/>
                  <a:pt x="20" y="286"/>
                </a:cubicBezTo>
                <a:cubicBezTo>
                  <a:pt x="22" y="286"/>
                  <a:pt x="25" y="286"/>
                  <a:pt x="27" y="285"/>
                </a:cubicBezTo>
                <a:lnTo>
                  <a:pt x="27" y="436"/>
                </a:lnTo>
                <a:cubicBezTo>
                  <a:pt x="27" y="451"/>
                  <a:pt x="39" y="463"/>
                  <a:pt x="53" y="463"/>
                </a:cubicBezTo>
                <a:cubicBezTo>
                  <a:pt x="63" y="463"/>
                  <a:pt x="71" y="458"/>
                  <a:pt x="76" y="451"/>
                </a:cubicBezTo>
                <a:cubicBezTo>
                  <a:pt x="80" y="458"/>
                  <a:pt x="89" y="463"/>
                  <a:pt x="98" y="463"/>
                </a:cubicBezTo>
                <a:cubicBezTo>
                  <a:pt x="113" y="463"/>
                  <a:pt x="125" y="451"/>
                  <a:pt x="125" y="436"/>
                </a:cubicBezTo>
                <a:lnTo>
                  <a:pt x="125" y="329"/>
                </a:lnTo>
                <a:cubicBezTo>
                  <a:pt x="112" y="324"/>
                  <a:pt x="104" y="311"/>
                  <a:pt x="104" y="297"/>
                </a:cubicBezTo>
                <a:close/>
                <a:moveTo>
                  <a:pt x="281" y="139"/>
                </a:moveTo>
                <a:cubicBezTo>
                  <a:pt x="277" y="135"/>
                  <a:pt x="271" y="132"/>
                  <a:pt x="265" y="132"/>
                </a:cubicBezTo>
                <a:lnTo>
                  <a:pt x="216" y="132"/>
                </a:lnTo>
                <a:lnTo>
                  <a:pt x="208" y="144"/>
                </a:lnTo>
                <a:lnTo>
                  <a:pt x="223" y="232"/>
                </a:lnTo>
                <a:lnTo>
                  <a:pt x="202" y="252"/>
                </a:lnTo>
                <a:lnTo>
                  <a:pt x="181" y="232"/>
                </a:lnTo>
                <a:lnTo>
                  <a:pt x="197" y="144"/>
                </a:lnTo>
                <a:lnTo>
                  <a:pt x="188" y="132"/>
                </a:lnTo>
                <a:lnTo>
                  <a:pt x="140" y="132"/>
                </a:lnTo>
                <a:cubicBezTo>
                  <a:pt x="127" y="132"/>
                  <a:pt x="117" y="142"/>
                  <a:pt x="117" y="155"/>
                </a:cubicBezTo>
                <a:lnTo>
                  <a:pt x="117" y="297"/>
                </a:lnTo>
                <a:cubicBezTo>
                  <a:pt x="117" y="309"/>
                  <a:pt x="127" y="319"/>
                  <a:pt x="140" y="319"/>
                </a:cubicBezTo>
                <a:cubicBezTo>
                  <a:pt x="142" y="319"/>
                  <a:pt x="145" y="319"/>
                  <a:pt x="147" y="318"/>
                </a:cubicBezTo>
                <a:lnTo>
                  <a:pt x="147" y="489"/>
                </a:lnTo>
                <a:cubicBezTo>
                  <a:pt x="147" y="505"/>
                  <a:pt x="161" y="519"/>
                  <a:pt x="177" y="519"/>
                </a:cubicBezTo>
                <a:cubicBezTo>
                  <a:pt x="188" y="519"/>
                  <a:pt x="197" y="513"/>
                  <a:pt x="202" y="505"/>
                </a:cubicBezTo>
                <a:cubicBezTo>
                  <a:pt x="208" y="513"/>
                  <a:pt x="217" y="519"/>
                  <a:pt x="227" y="519"/>
                </a:cubicBezTo>
                <a:cubicBezTo>
                  <a:pt x="244" y="519"/>
                  <a:pt x="257" y="505"/>
                  <a:pt x="257" y="489"/>
                </a:cubicBezTo>
                <a:lnTo>
                  <a:pt x="257" y="317"/>
                </a:lnTo>
                <a:cubicBezTo>
                  <a:pt x="259" y="317"/>
                  <a:pt x="261" y="318"/>
                  <a:pt x="263" y="318"/>
                </a:cubicBezTo>
                <a:cubicBezTo>
                  <a:pt x="276" y="318"/>
                  <a:pt x="286" y="308"/>
                  <a:pt x="286" y="295"/>
                </a:cubicBezTo>
                <a:lnTo>
                  <a:pt x="287" y="155"/>
                </a:lnTo>
                <a:cubicBezTo>
                  <a:pt x="287" y="149"/>
                  <a:pt x="285" y="143"/>
                  <a:pt x="281" y="13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0" name="team-leader_75811">
            <a:extLst>
              <a:ext uri="{FF2B5EF4-FFF2-40B4-BE49-F238E27FC236}">
                <a16:creationId xmlns:a16="http://schemas.microsoft.com/office/drawing/2014/main" id="{319F2C54-AF74-4D72-823E-65F46C011E1E}"/>
              </a:ext>
            </a:extLst>
          </p:cNvPr>
          <p:cNvSpPr>
            <a:spLocks noChangeAspect="1"/>
          </p:cNvSpPr>
          <p:nvPr/>
        </p:nvSpPr>
        <p:spPr bwMode="auto">
          <a:xfrm>
            <a:off x="5803458" y="1022112"/>
            <a:ext cx="460411" cy="324000"/>
          </a:xfrm>
          <a:custGeom>
            <a:avLst/>
            <a:gdLst>
              <a:gd name="connsiteX0" fmla="*/ 517289 w 609071"/>
              <a:gd name="connsiteY0" fmla="*/ 176413 h 428614"/>
              <a:gd name="connsiteX1" fmla="*/ 567947 w 609071"/>
              <a:gd name="connsiteY1" fmla="*/ 176413 h 428614"/>
              <a:gd name="connsiteX2" fmla="*/ 580853 w 609071"/>
              <a:gd name="connsiteY2" fmla="*/ 184828 h 428614"/>
              <a:gd name="connsiteX3" fmla="*/ 607895 w 609071"/>
              <a:gd name="connsiteY3" fmla="*/ 247325 h 428614"/>
              <a:gd name="connsiteX4" fmla="*/ 608070 w 609071"/>
              <a:gd name="connsiteY4" fmla="*/ 258107 h 428614"/>
              <a:gd name="connsiteX5" fmla="*/ 600608 w 609071"/>
              <a:gd name="connsiteY5" fmla="*/ 265820 h 428614"/>
              <a:gd name="connsiteX6" fmla="*/ 595076 w 609071"/>
              <a:gd name="connsiteY6" fmla="*/ 266960 h 428614"/>
              <a:gd name="connsiteX7" fmla="*/ 582170 w 609071"/>
              <a:gd name="connsiteY7" fmla="*/ 258457 h 428614"/>
              <a:gd name="connsiteX8" fmla="*/ 576464 w 609071"/>
              <a:gd name="connsiteY8" fmla="*/ 245309 h 428614"/>
              <a:gd name="connsiteX9" fmla="*/ 576464 w 609071"/>
              <a:gd name="connsiteY9" fmla="*/ 366359 h 428614"/>
              <a:gd name="connsiteX10" fmla="*/ 561012 w 609071"/>
              <a:gd name="connsiteY10" fmla="*/ 381787 h 428614"/>
              <a:gd name="connsiteX11" fmla="*/ 545559 w 609071"/>
              <a:gd name="connsiteY11" fmla="*/ 366359 h 428614"/>
              <a:gd name="connsiteX12" fmla="*/ 545559 w 609071"/>
              <a:gd name="connsiteY12" fmla="*/ 287033 h 428614"/>
              <a:gd name="connsiteX13" fmla="*/ 538975 w 609071"/>
              <a:gd name="connsiteY13" fmla="*/ 287033 h 428614"/>
              <a:gd name="connsiteX14" fmla="*/ 538975 w 609071"/>
              <a:gd name="connsiteY14" fmla="*/ 366359 h 428614"/>
              <a:gd name="connsiteX15" fmla="*/ 523523 w 609071"/>
              <a:gd name="connsiteY15" fmla="*/ 381787 h 428614"/>
              <a:gd name="connsiteX16" fmla="*/ 508071 w 609071"/>
              <a:gd name="connsiteY16" fmla="*/ 366359 h 428614"/>
              <a:gd name="connsiteX17" fmla="*/ 508071 w 609071"/>
              <a:gd name="connsiteY17" fmla="*/ 282737 h 428614"/>
              <a:gd name="connsiteX18" fmla="*/ 505349 w 609071"/>
              <a:gd name="connsiteY18" fmla="*/ 278442 h 428614"/>
              <a:gd name="connsiteX19" fmla="*/ 499028 w 609071"/>
              <a:gd name="connsiteY19" fmla="*/ 263892 h 428614"/>
              <a:gd name="connsiteX20" fmla="*/ 498940 w 609071"/>
              <a:gd name="connsiteY20" fmla="*/ 263892 h 428614"/>
              <a:gd name="connsiteX21" fmla="*/ 498940 w 609071"/>
              <a:gd name="connsiteY21" fmla="*/ 399756 h 428614"/>
              <a:gd name="connsiteX22" fmla="*/ 481556 w 609071"/>
              <a:gd name="connsiteY22" fmla="*/ 417111 h 428614"/>
              <a:gd name="connsiteX23" fmla="*/ 464173 w 609071"/>
              <a:gd name="connsiteY23" fmla="*/ 399756 h 428614"/>
              <a:gd name="connsiteX24" fmla="*/ 464173 w 609071"/>
              <a:gd name="connsiteY24" fmla="*/ 309647 h 428614"/>
              <a:gd name="connsiteX25" fmla="*/ 456798 w 609071"/>
              <a:gd name="connsiteY25" fmla="*/ 309647 h 428614"/>
              <a:gd name="connsiteX26" fmla="*/ 456798 w 609071"/>
              <a:gd name="connsiteY26" fmla="*/ 399756 h 428614"/>
              <a:gd name="connsiteX27" fmla="*/ 439414 w 609071"/>
              <a:gd name="connsiteY27" fmla="*/ 417111 h 428614"/>
              <a:gd name="connsiteX28" fmla="*/ 422030 w 609071"/>
              <a:gd name="connsiteY28" fmla="*/ 399756 h 428614"/>
              <a:gd name="connsiteX29" fmla="*/ 421943 w 609071"/>
              <a:gd name="connsiteY29" fmla="*/ 268362 h 428614"/>
              <a:gd name="connsiteX30" fmla="*/ 417641 w 609071"/>
              <a:gd name="connsiteY30" fmla="*/ 278442 h 428614"/>
              <a:gd name="connsiteX31" fmla="*/ 403154 w 609071"/>
              <a:gd name="connsiteY31" fmla="*/ 287997 h 428614"/>
              <a:gd name="connsiteX32" fmla="*/ 396833 w 609071"/>
              <a:gd name="connsiteY32" fmla="*/ 286682 h 428614"/>
              <a:gd name="connsiteX33" fmla="*/ 388405 w 609071"/>
              <a:gd name="connsiteY33" fmla="*/ 278004 h 428614"/>
              <a:gd name="connsiteX34" fmla="*/ 388580 w 609071"/>
              <a:gd name="connsiteY34" fmla="*/ 265908 h 428614"/>
              <a:gd name="connsiteX35" fmla="*/ 419045 w 609071"/>
              <a:gd name="connsiteY35" fmla="*/ 195609 h 428614"/>
              <a:gd name="connsiteX36" fmla="*/ 433268 w 609071"/>
              <a:gd name="connsiteY36" fmla="*/ 186143 h 428614"/>
              <a:gd name="connsiteX37" fmla="*/ 489370 w 609071"/>
              <a:gd name="connsiteY37" fmla="*/ 186143 h 428614"/>
              <a:gd name="connsiteX38" fmla="*/ 501486 w 609071"/>
              <a:gd name="connsiteY38" fmla="*/ 191753 h 428614"/>
              <a:gd name="connsiteX39" fmla="*/ 504383 w 609071"/>
              <a:gd name="connsiteY39" fmla="*/ 184828 h 428614"/>
              <a:gd name="connsiteX40" fmla="*/ 517289 w 609071"/>
              <a:gd name="connsiteY40" fmla="*/ 176413 h 428614"/>
              <a:gd name="connsiteX41" fmla="*/ 41089 w 609071"/>
              <a:gd name="connsiteY41" fmla="*/ 176413 h 428614"/>
              <a:gd name="connsiteX42" fmla="*/ 91747 w 609071"/>
              <a:gd name="connsiteY42" fmla="*/ 176413 h 428614"/>
              <a:gd name="connsiteX43" fmla="*/ 104653 w 609071"/>
              <a:gd name="connsiteY43" fmla="*/ 184828 h 428614"/>
              <a:gd name="connsiteX44" fmla="*/ 107638 w 609071"/>
              <a:gd name="connsiteY44" fmla="*/ 191753 h 428614"/>
              <a:gd name="connsiteX45" fmla="*/ 119754 w 609071"/>
              <a:gd name="connsiteY45" fmla="*/ 186143 h 428614"/>
              <a:gd name="connsiteX46" fmla="*/ 175856 w 609071"/>
              <a:gd name="connsiteY46" fmla="*/ 186143 h 428614"/>
              <a:gd name="connsiteX47" fmla="*/ 190079 w 609071"/>
              <a:gd name="connsiteY47" fmla="*/ 195609 h 428614"/>
              <a:gd name="connsiteX48" fmla="*/ 220456 w 609071"/>
              <a:gd name="connsiteY48" fmla="*/ 265908 h 428614"/>
              <a:gd name="connsiteX49" fmla="*/ 220632 w 609071"/>
              <a:gd name="connsiteY49" fmla="*/ 278004 h 428614"/>
              <a:gd name="connsiteX50" fmla="*/ 212291 w 609071"/>
              <a:gd name="connsiteY50" fmla="*/ 286682 h 428614"/>
              <a:gd name="connsiteX51" fmla="*/ 205970 w 609071"/>
              <a:gd name="connsiteY51" fmla="*/ 287997 h 428614"/>
              <a:gd name="connsiteX52" fmla="*/ 191483 w 609071"/>
              <a:gd name="connsiteY52" fmla="*/ 278442 h 428614"/>
              <a:gd name="connsiteX53" fmla="*/ 187094 w 609071"/>
              <a:gd name="connsiteY53" fmla="*/ 268362 h 428614"/>
              <a:gd name="connsiteX54" fmla="*/ 187094 w 609071"/>
              <a:gd name="connsiteY54" fmla="*/ 399756 h 428614"/>
              <a:gd name="connsiteX55" fmla="*/ 169710 w 609071"/>
              <a:gd name="connsiteY55" fmla="*/ 417111 h 428614"/>
              <a:gd name="connsiteX56" fmla="*/ 152326 w 609071"/>
              <a:gd name="connsiteY56" fmla="*/ 399756 h 428614"/>
              <a:gd name="connsiteX57" fmla="*/ 152326 w 609071"/>
              <a:gd name="connsiteY57" fmla="*/ 309647 h 428614"/>
              <a:gd name="connsiteX58" fmla="*/ 144951 w 609071"/>
              <a:gd name="connsiteY58" fmla="*/ 309647 h 428614"/>
              <a:gd name="connsiteX59" fmla="*/ 144951 w 609071"/>
              <a:gd name="connsiteY59" fmla="*/ 399756 h 428614"/>
              <a:gd name="connsiteX60" fmla="*/ 127568 w 609071"/>
              <a:gd name="connsiteY60" fmla="*/ 417111 h 428614"/>
              <a:gd name="connsiteX61" fmla="*/ 110184 w 609071"/>
              <a:gd name="connsiteY61" fmla="*/ 399756 h 428614"/>
              <a:gd name="connsiteX62" fmla="*/ 110184 w 609071"/>
              <a:gd name="connsiteY62" fmla="*/ 263892 h 428614"/>
              <a:gd name="connsiteX63" fmla="*/ 110096 w 609071"/>
              <a:gd name="connsiteY63" fmla="*/ 263892 h 428614"/>
              <a:gd name="connsiteX64" fmla="*/ 103775 w 609071"/>
              <a:gd name="connsiteY64" fmla="*/ 278442 h 428614"/>
              <a:gd name="connsiteX65" fmla="*/ 101053 w 609071"/>
              <a:gd name="connsiteY65" fmla="*/ 282737 h 428614"/>
              <a:gd name="connsiteX66" fmla="*/ 101053 w 609071"/>
              <a:gd name="connsiteY66" fmla="*/ 366359 h 428614"/>
              <a:gd name="connsiteX67" fmla="*/ 85514 w 609071"/>
              <a:gd name="connsiteY67" fmla="*/ 381787 h 428614"/>
              <a:gd name="connsiteX68" fmla="*/ 70061 w 609071"/>
              <a:gd name="connsiteY68" fmla="*/ 366359 h 428614"/>
              <a:gd name="connsiteX69" fmla="*/ 70061 w 609071"/>
              <a:gd name="connsiteY69" fmla="*/ 287033 h 428614"/>
              <a:gd name="connsiteX70" fmla="*/ 63565 w 609071"/>
              <a:gd name="connsiteY70" fmla="*/ 287033 h 428614"/>
              <a:gd name="connsiteX71" fmla="*/ 63565 w 609071"/>
              <a:gd name="connsiteY71" fmla="*/ 366359 h 428614"/>
              <a:gd name="connsiteX72" fmla="*/ 48112 w 609071"/>
              <a:gd name="connsiteY72" fmla="*/ 381787 h 428614"/>
              <a:gd name="connsiteX73" fmla="*/ 32660 w 609071"/>
              <a:gd name="connsiteY73" fmla="*/ 366359 h 428614"/>
              <a:gd name="connsiteX74" fmla="*/ 32660 w 609071"/>
              <a:gd name="connsiteY74" fmla="*/ 245309 h 428614"/>
              <a:gd name="connsiteX75" fmla="*/ 26954 w 609071"/>
              <a:gd name="connsiteY75" fmla="*/ 258457 h 428614"/>
              <a:gd name="connsiteX76" fmla="*/ 14048 w 609071"/>
              <a:gd name="connsiteY76" fmla="*/ 266960 h 428614"/>
              <a:gd name="connsiteX77" fmla="*/ 8516 w 609071"/>
              <a:gd name="connsiteY77" fmla="*/ 265820 h 428614"/>
              <a:gd name="connsiteX78" fmla="*/ 966 w 609071"/>
              <a:gd name="connsiteY78" fmla="*/ 258107 h 428614"/>
              <a:gd name="connsiteX79" fmla="*/ 1142 w 609071"/>
              <a:gd name="connsiteY79" fmla="*/ 247325 h 428614"/>
              <a:gd name="connsiteX80" fmla="*/ 28271 w 609071"/>
              <a:gd name="connsiteY80" fmla="*/ 184828 h 428614"/>
              <a:gd name="connsiteX81" fmla="*/ 41089 w 609071"/>
              <a:gd name="connsiteY81" fmla="*/ 176413 h 428614"/>
              <a:gd name="connsiteX82" fmla="*/ 458889 w 609071"/>
              <a:gd name="connsiteY82" fmla="*/ 100908 h 428614"/>
              <a:gd name="connsiteX83" fmla="*/ 498688 w 609071"/>
              <a:gd name="connsiteY83" fmla="*/ 140637 h 428614"/>
              <a:gd name="connsiteX84" fmla="*/ 458889 w 609071"/>
              <a:gd name="connsiteY84" fmla="*/ 180366 h 428614"/>
              <a:gd name="connsiteX85" fmla="*/ 419090 w 609071"/>
              <a:gd name="connsiteY85" fmla="*/ 140637 h 428614"/>
              <a:gd name="connsiteX86" fmla="*/ 458889 w 609071"/>
              <a:gd name="connsiteY86" fmla="*/ 100908 h 428614"/>
              <a:gd name="connsiteX87" fmla="*/ 150165 w 609071"/>
              <a:gd name="connsiteY87" fmla="*/ 100908 h 428614"/>
              <a:gd name="connsiteX88" fmla="*/ 189964 w 609071"/>
              <a:gd name="connsiteY88" fmla="*/ 140637 h 428614"/>
              <a:gd name="connsiteX89" fmla="*/ 150165 w 609071"/>
              <a:gd name="connsiteY89" fmla="*/ 180366 h 428614"/>
              <a:gd name="connsiteX90" fmla="*/ 110366 w 609071"/>
              <a:gd name="connsiteY90" fmla="*/ 140637 h 428614"/>
              <a:gd name="connsiteX91" fmla="*/ 150165 w 609071"/>
              <a:gd name="connsiteY91" fmla="*/ 100908 h 428614"/>
              <a:gd name="connsiteX92" fmla="*/ 540886 w 609071"/>
              <a:gd name="connsiteY92" fmla="*/ 100626 h 428614"/>
              <a:gd name="connsiteX93" fmla="*/ 576240 w 609071"/>
              <a:gd name="connsiteY93" fmla="*/ 135944 h 428614"/>
              <a:gd name="connsiteX94" fmla="*/ 540886 w 609071"/>
              <a:gd name="connsiteY94" fmla="*/ 171262 h 428614"/>
              <a:gd name="connsiteX95" fmla="*/ 505532 w 609071"/>
              <a:gd name="connsiteY95" fmla="*/ 135944 h 428614"/>
              <a:gd name="connsiteX96" fmla="*/ 540886 w 609071"/>
              <a:gd name="connsiteY96" fmla="*/ 100626 h 428614"/>
              <a:gd name="connsiteX97" fmla="*/ 68204 w 609071"/>
              <a:gd name="connsiteY97" fmla="*/ 100626 h 428614"/>
              <a:gd name="connsiteX98" fmla="*/ 103593 w 609071"/>
              <a:gd name="connsiteY98" fmla="*/ 135944 h 428614"/>
              <a:gd name="connsiteX99" fmla="*/ 68204 w 609071"/>
              <a:gd name="connsiteY99" fmla="*/ 171262 h 428614"/>
              <a:gd name="connsiteX100" fmla="*/ 32815 w 609071"/>
              <a:gd name="connsiteY100" fmla="*/ 135944 h 428614"/>
              <a:gd name="connsiteX101" fmla="*/ 68204 w 609071"/>
              <a:gd name="connsiteY101" fmla="*/ 100626 h 428614"/>
              <a:gd name="connsiteX102" fmla="*/ 302198 w 609071"/>
              <a:gd name="connsiteY102" fmla="*/ 1905 h 428614"/>
              <a:gd name="connsiteX103" fmla="*/ 354522 w 609071"/>
              <a:gd name="connsiteY103" fmla="*/ 54159 h 428614"/>
              <a:gd name="connsiteX104" fmla="*/ 302198 w 609071"/>
              <a:gd name="connsiteY104" fmla="*/ 106413 h 428614"/>
              <a:gd name="connsiteX105" fmla="*/ 249874 w 609071"/>
              <a:gd name="connsiteY105" fmla="*/ 54159 h 428614"/>
              <a:gd name="connsiteX106" fmla="*/ 302198 w 609071"/>
              <a:gd name="connsiteY106" fmla="*/ 1905 h 428614"/>
              <a:gd name="connsiteX107" fmla="*/ 186292 w 609071"/>
              <a:gd name="connsiteY107" fmla="*/ 0 h 428614"/>
              <a:gd name="connsiteX108" fmla="*/ 208506 w 609071"/>
              <a:gd name="connsiteY108" fmla="*/ 19984 h 428614"/>
              <a:gd name="connsiteX109" fmla="*/ 217901 w 609071"/>
              <a:gd name="connsiteY109" fmla="*/ 70910 h 428614"/>
              <a:gd name="connsiteX110" fmla="*/ 266016 w 609071"/>
              <a:gd name="connsiteY110" fmla="*/ 117277 h 428614"/>
              <a:gd name="connsiteX111" fmla="*/ 343107 w 609071"/>
              <a:gd name="connsiteY111" fmla="*/ 117277 h 428614"/>
              <a:gd name="connsiteX112" fmla="*/ 391134 w 609071"/>
              <a:gd name="connsiteY112" fmla="*/ 70910 h 428614"/>
              <a:gd name="connsiteX113" fmla="*/ 400617 w 609071"/>
              <a:gd name="connsiteY113" fmla="*/ 19984 h 428614"/>
              <a:gd name="connsiteX114" fmla="*/ 422831 w 609071"/>
              <a:gd name="connsiteY114" fmla="*/ 0 h 428614"/>
              <a:gd name="connsiteX115" fmla="*/ 425026 w 609071"/>
              <a:gd name="connsiteY115" fmla="*/ 88 h 428614"/>
              <a:gd name="connsiteX116" fmla="*/ 444957 w 609071"/>
              <a:gd name="connsiteY116" fmla="*/ 24455 h 428614"/>
              <a:gd name="connsiteX117" fmla="*/ 430645 w 609071"/>
              <a:gd name="connsiteY117" fmla="*/ 91420 h 428614"/>
              <a:gd name="connsiteX118" fmla="*/ 387359 w 609071"/>
              <a:gd name="connsiteY118" fmla="*/ 137174 h 428614"/>
              <a:gd name="connsiteX119" fmla="*/ 355750 w 609071"/>
              <a:gd name="connsiteY119" fmla="*/ 165310 h 428614"/>
              <a:gd name="connsiteX120" fmla="*/ 355838 w 609071"/>
              <a:gd name="connsiteY120" fmla="*/ 405474 h 428614"/>
              <a:gd name="connsiteX121" fmla="*/ 332746 w 609071"/>
              <a:gd name="connsiteY121" fmla="*/ 428614 h 428614"/>
              <a:gd name="connsiteX122" fmla="*/ 309566 w 609071"/>
              <a:gd name="connsiteY122" fmla="*/ 405474 h 428614"/>
              <a:gd name="connsiteX123" fmla="*/ 309566 w 609071"/>
              <a:gd name="connsiteY123" fmla="*/ 277328 h 428614"/>
              <a:gd name="connsiteX124" fmla="*/ 294903 w 609071"/>
              <a:gd name="connsiteY124" fmla="*/ 277328 h 428614"/>
              <a:gd name="connsiteX125" fmla="*/ 294903 w 609071"/>
              <a:gd name="connsiteY125" fmla="*/ 405474 h 428614"/>
              <a:gd name="connsiteX126" fmla="*/ 271724 w 609071"/>
              <a:gd name="connsiteY126" fmla="*/ 428614 h 428614"/>
              <a:gd name="connsiteX127" fmla="*/ 248544 w 609071"/>
              <a:gd name="connsiteY127" fmla="*/ 405474 h 428614"/>
              <a:gd name="connsiteX128" fmla="*/ 248544 w 609071"/>
              <a:gd name="connsiteY128" fmla="*/ 161191 h 428614"/>
              <a:gd name="connsiteX129" fmla="*/ 221764 w 609071"/>
              <a:gd name="connsiteY129" fmla="*/ 137174 h 428614"/>
              <a:gd name="connsiteX130" fmla="*/ 178390 w 609071"/>
              <a:gd name="connsiteY130" fmla="*/ 91420 h 428614"/>
              <a:gd name="connsiteX131" fmla="*/ 164166 w 609071"/>
              <a:gd name="connsiteY131" fmla="*/ 24455 h 428614"/>
              <a:gd name="connsiteX132" fmla="*/ 184097 w 609071"/>
              <a:gd name="connsiteY132" fmla="*/ 88 h 428614"/>
              <a:gd name="connsiteX133" fmla="*/ 186292 w 609071"/>
              <a:gd name="connsiteY133" fmla="*/ 0 h 42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</a:cxnLst>
            <a:rect l="l" t="t" r="r" b="b"/>
            <a:pathLst>
              <a:path w="609071" h="428614">
                <a:moveTo>
                  <a:pt x="517289" y="176413"/>
                </a:moveTo>
                <a:lnTo>
                  <a:pt x="567947" y="176413"/>
                </a:lnTo>
                <a:cubicBezTo>
                  <a:pt x="573566" y="176413"/>
                  <a:pt x="578659" y="179744"/>
                  <a:pt x="580853" y="184828"/>
                </a:cubicBezTo>
                <a:lnTo>
                  <a:pt x="607895" y="247325"/>
                </a:lnTo>
                <a:cubicBezTo>
                  <a:pt x="609387" y="250744"/>
                  <a:pt x="609475" y="254601"/>
                  <a:pt x="608070" y="258107"/>
                </a:cubicBezTo>
                <a:cubicBezTo>
                  <a:pt x="606753" y="261525"/>
                  <a:pt x="604032" y="264330"/>
                  <a:pt x="600608" y="265820"/>
                </a:cubicBezTo>
                <a:cubicBezTo>
                  <a:pt x="598852" y="266521"/>
                  <a:pt x="597008" y="266960"/>
                  <a:pt x="595076" y="266960"/>
                </a:cubicBezTo>
                <a:cubicBezTo>
                  <a:pt x="589457" y="266960"/>
                  <a:pt x="584365" y="263629"/>
                  <a:pt x="582170" y="258457"/>
                </a:cubicBezTo>
                <a:lnTo>
                  <a:pt x="576464" y="245309"/>
                </a:lnTo>
                <a:lnTo>
                  <a:pt x="576464" y="366359"/>
                </a:lnTo>
                <a:cubicBezTo>
                  <a:pt x="576464" y="374862"/>
                  <a:pt x="569528" y="381787"/>
                  <a:pt x="561012" y="381787"/>
                </a:cubicBezTo>
                <a:cubicBezTo>
                  <a:pt x="552495" y="381787"/>
                  <a:pt x="545559" y="374862"/>
                  <a:pt x="545559" y="366359"/>
                </a:cubicBezTo>
                <a:lnTo>
                  <a:pt x="545559" y="287033"/>
                </a:lnTo>
                <a:lnTo>
                  <a:pt x="538975" y="287033"/>
                </a:lnTo>
                <a:lnTo>
                  <a:pt x="538975" y="366359"/>
                </a:lnTo>
                <a:cubicBezTo>
                  <a:pt x="538975" y="374862"/>
                  <a:pt x="532039" y="381787"/>
                  <a:pt x="523523" y="381787"/>
                </a:cubicBezTo>
                <a:cubicBezTo>
                  <a:pt x="515006" y="381787"/>
                  <a:pt x="508071" y="374862"/>
                  <a:pt x="508071" y="366359"/>
                </a:cubicBezTo>
                <a:lnTo>
                  <a:pt x="508071" y="282737"/>
                </a:lnTo>
                <a:cubicBezTo>
                  <a:pt x="506929" y="281510"/>
                  <a:pt x="506051" y="280020"/>
                  <a:pt x="505349" y="278442"/>
                </a:cubicBezTo>
                <a:lnTo>
                  <a:pt x="499028" y="263892"/>
                </a:lnTo>
                <a:cubicBezTo>
                  <a:pt x="498940" y="263892"/>
                  <a:pt x="498940" y="263892"/>
                  <a:pt x="498940" y="263892"/>
                </a:cubicBezTo>
                <a:lnTo>
                  <a:pt x="498940" y="399756"/>
                </a:lnTo>
                <a:cubicBezTo>
                  <a:pt x="498940" y="409310"/>
                  <a:pt x="491126" y="417111"/>
                  <a:pt x="481556" y="417111"/>
                </a:cubicBezTo>
                <a:cubicBezTo>
                  <a:pt x="471986" y="417111"/>
                  <a:pt x="464173" y="409310"/>
                  <a:pt x="464173" y="399756"/>
                </a:cubicBezTo>
                <a:lnTo>
                  <a:pt x="464173" y="309647"/>
                </a:lnTo>
                <a:lnTo>
                  <a:pt x="456798" y="309647"/>
                </a:lnTo>
                <a:lnTo>
                  <a:pt x="456798" y="399756"/>
                </a:lnTo>
                <a:cubicBezTo>
                  <a:pt x="456798" y="409310"/>
                  <a:pt x="448984" y="417111"/>
                  <a:pt x="439414" y="417111"/>
                </a:cubicBezTo>
                <a:cubicBezTo>
                  <a:pt x="429844" y="417111"/>
                  <a:pt x="422030" y="409310"/>
                  <a:pt x="422030" y="399756"/>
                </a:cubicBezTo>
                <a:lnTo>
                  <a:pt x="421943" y="268362"/>
                </a:lnTo>
                <a:lnTo>
                  <a:pt x="417641" y="278442"/>
                </a:lnTo>
                <a:cubicBezTo>
                  <a:pt x="415095" y="284228"/>
                  <a:pt x="409388" y="287997"/>
                  <a:pt x="403154" y="287997"/>
                </a:cubicBezTo>
                <a:cubicBezTo>
                  <a:pt x="400959" y="287997"/>
                  <a:pt x="398852" y="287558"/>
                  <a:pt x="396833" y="286682"/>
                </a:cubicBezTo>
                <a:cubicBezTo>
                  <a:pt x="392970" y="285016"/>
                  <a:pt x="389985" y="281949"/>
                  <a:pt x="388405" y="278004"/>
                </a:cubicBezTo>
                <a:cubicBezTo>
                  <a:pt x="386912" y="274060"/>
                  <a:pt x="386912" y="269765"/>
                  <a:pt x="388580" y="265908"/>
                </a:cubicBezTo>
                <a:lnTo>
                  <a:pt x="419045" y="195609"/>
                </a:lnTo>
                <a:cubicBezTo>
                  <a:pt x="421504" y="189912"/>
                  <a:pt x="426420" y="186143"/>
                  <a:pt x="433268" y="186143"/>
                </a:cubicBezTo>
                <a:cubicBezTo>
                  <a:pt x="433356" y="186143"/>
                  <a:pt x="489282" y="186143"/>
                  <a:pt x="489370" y="186143"/>
                </a:cubicBezTo>
                <a:cubicBezTo>
                  <a:pt x="494111" y="186143"/>
                  <a:pt x="498501" y="188246"/>
                  <a:pt x="501486" y="191753"/>
                </a:cubicBezTo>
                <a:lnTo>
                  <a:pt x="504383" y="184828"/>
                </a:lnTo>
                <a:cubicBezTo>
                  <a:pt x="506666" y="179744"/>
                  <a:pt x="511670" y="176413"/>
                  <a:pt x="517289" y="176413"/>
                </a:cubicBezTo>
                <a:close/>
                <a:moveTo>
                  <a:pt x="41089" y="176413"/>
                </a:moveTo>
                <a:lnTo>
                  <a:pt x="91747" y="176413"/>
                </a:lnTo>
                <a:cubicBezTo>
                  <a:pt x="97366" y="176413"/>
                  <a:pt x="102458" y="179744"/>
                  <a:pt x="104653" y="184828"/>
                </a:cubicBezTo>
                <a:lnTo>
                  <a:pt x="107638" y="191753"/>
                </a:lnTo>
                <a:cubicBezTo>
                  <a:pt x="110623" y="188246"/>
                  <a:pt x="115013" y="186143"/>
                  <a:pt x="119754" y="186143"/>
                </a:cubicBezTo>
                <a:cubicBezTo>
                  <a:pt x="119842" y="186143"/>
                  <a:pt x="175768" y="186143"/>
                  <a:pt x="175856" y="186143"/>
                </a:cubicBezTo>
                <a:cubicBezTo>
                  <a:pt x="182001" y="186318"/>
                  <a:pt x="187533" y="189912"/>
                  <a:pt x="190079" y="195609"/>
                </a:cubicBezTo>
                <a:lnTo>
                  <a:pt x="220456" y="265908"/>
                </a:lnTo>
                <a:cubicBezTo>
                  <a:pt x="222124" y="269765"/>
                  <a:pt x="222212" y="274060"/>
                  <a:pt x="220632" y="278004"/>
                </a:cubicBezTo>
                <a:cubicBezTo>
                  <a:pt x="219139" y="281949"/>
                  <a:pt x="216154" y="285016"/>
                  <a:pt x="212291" y="286682"/>
                </a:cubicBezTo>
                <a:cubicBezTo>
                  <a:pt x="210272" y="287558"/>
                  <a:pt x="208165" y="287997"/>
                  <a:pt x="205970" y="287997"/>
                </a:cubicBezTo>
                <a:cubicBezTo>
                  <a:pt x="199648" y="287997"/>
                  <a:pt x="194029" y="284228"/>
                  <a:pt x="191483" y="278442"/>
                </a:cubicBezTo>
                <a:lnTo>
                  <a:pt x="187094" y="268362"/>
                </a:lnTo>
                <a:lnTo>
                  <a:pt x="187094" y="399756"/>
                </a:lnTo>
                <a:cubicBezTo>
                  <a:pt x="187094" y="409310"/>
                  <a:pt x="179280" y="417111"/>
                  <a:pt x="169710" y="417111"/>
                </a:cubicBezTo>
                <a:cubicBezTo>
                  <a:pt x="160052" y="417111"/>
                  <a:pt x="152326" y="409310"/>
                  <a:pt x="152326" y="399756"/>
                </a:cubicBezTo>
                <a:lnTo>
                  <a:pt x="152326" y="309647"/>
                </a:lnTo>
                <a:lnTo>
                  <a:pt x="144951" y="309647"/>
                </a:lnTo>
                <a:lnTo>
                  <a:pt x="144951" y="399756"/>
                </a:lnTo>
                <a:cubicBezTo>
                  <a:pt x="144951" y="409310"/>
                  <a:pt x="137138" y="417111"/>
                  <a:pt x="127568" y="417111"/>
                </a:cubicBezTo>
                <a:cubicBezTo>
                  <a:pt x="117998" y="417111"/>
                  <a:pt x="110184" y="409310"/>
                  <a:pt x="110184" y="399756"/>
                </a:cubicBezTo>
                <a:lnTo>
                  <a:pt x="110184" y="263892"/>
                </a:lnTo>
                <a:cubicBezTo>
                  <a:pt x="110096" y="263892"/>
                  <a:pt x="110096" y="263892"/>
                  <a:pt x="110096" y="263892"/>
                </a:cubicBezTo>
                <a:lnTo>
                  <a:pt x="103775" y="278442"/>
                </a:lnTo>
                <a:cubicBezTo>
                  <a:pt x="103073" y="280020"/>
                  <a:pt x="102107" y="281510"/>
                  <a:pt x="101053" y="282737"/>
                </a:cubicBezTo>
                <a:lnTo>
                  <a:pt x="101053" y="366359"/>
                </a:lnTo>
                <a:cubicBezTo>
                  <a:pt x="101053" y="374862"/>
                  <a:pt x="94030" y="381787"/>
                  <a:pt x="85514" y="381787"/>
                </a:cubicBezTo>
                <a:cubicBezTo>
                  <a:pt x="76997" y="381787"/>
                  <a:pt x="70061" y="374862"/>
                  <a:pt x="70061" y="366359"/>
                </a:cubicBezTo>
                <a:lnTo>
                  <a:pt x="70061" y="287033"/>
                </a:lnTo>
                <a:lnTo>
                  <a:pt x="63565" y="287033"/>
                </a:lnTo>
                <a:lnTo>
                  <a:pt x="63565" y="366359"/>
                </a:lnTo>
                <a:cubicBezTo>
                  <a:pt x="63565" y="374862"/>
                  <a:pt x="56629" y="381787"/>
                  <a:pt x="48112" y="381787"/>
                </a:cubicBezTo>
                <a:cubicBezTo>
                  <a:pt x="39596" y="381787"/>
                  <a:pt x="32660" y="374862"/>
                  <a:pt x="32660" y="366359"/>
                </a:cubicBezTo>
                <a:lnTo>
                  <a:pt x="32660" y="245309"/>
                </a:lnTo>
                <a:lnTo>
                  <a:pt x="26954" y="258457"/>
                </a:lnTo>
                <a:cubicBezTo>
                  <a:pt x="24671" y="263629"/>
                  <a:pt x="19667" y="266960"/>
                  <a:pt x="14048" y="266960"/>
                </a:cubicBezTo>
                <a:cubicBezTo>
                  <a:pt x="12116" y="266960"/>
                  <a:pt x="10272" y="266521"/>
                  <a:pt x="8516" y="265820"/>
                </a:cubicBezTo>
                <a:cubicBezTo>
                  <a:pt x="5005" y="264330"/>
                  <a:pt x="2371" y="261525"/>
                  <a:pt x="966" y="258107"/>
                </a:cubicBezTo>
                <a:cubicBezTo>
                  <a:pt x="-351" y="254601"/>
                  <a:pt x="-351" y="250744"/>
                  <a:pt x="1142" y="247325"/>
                </a:cubicBezTo>
                <a:lnTo>
                  <a:pt x="28271" y="184828"/>
                </a:lnTo>
                <a:cubicBezTo>
                  <a:pt x="30465" y="179744"/>
                  <a:pt x="34241" y="176413"/>
                  <a:pt x="41089" y="176413"/>
                </a:cubicBezTo>
                <a:close/>
                <a:moveTo>
                  <a:pt x="458889" y="100908"/>
                </a:moveTo>
                <a:cubicBezTo>
                  <a:pt x="480869" y="100908"/>
                  <a:pt x="498688" y="118695"/>
                  <a:pt x="498688" y="140637"/>
                </a:cubicBezTo>
                <a:cubicBezTo>
                  <a:pt x="498688" y="162579"/>
                  <a:pt x="480869" y="180366"/>
                  <a:pt x="458889" y="180366"/>
                </a:cubicBezTo>
                <a:cubicBezTo>
                  <a:pt x="436909" y="180366"/>
                  <a:pt x="419090" y="162579"/>
                  <a:pt x="419090" y="140637"/>
                </a:cubicBezTo>
                <a:cubicBezTo>
                  <a:pt x="419090" y="118695"/>
                  <a:pt x="436909" y="100908"/>
                  <a:pt x="458889" y="100908"/>
                </a:cubicBezTo>
                <a:close/>
                <a:moveTo>
                  <a:pt x="150165" y="100908"/>
                </a:moveTo>
                <a:cubicBezTo>
                  <a:pt x="172145" y="100908"/>
                  <a:pt x="189964" y="118695"/>
                  <a:pt x="189964" y="140637"/>
                </a:cubicBezTo>
                <a:cubicBezTo>
                  <a:pt x="189964" y="162579"/>
                  <a:pt x="172145" y="180366"/>
                  <a:pt x="150165" y="180366"/>
                </a:cubicBezTo>
                <a:cubicBezTo>
                  <a:pt x="128185" y="180366"/>
                  <a:pt x="110366" y="162579"/>
                  <a:pt x="110366" y="140637"/>
                </a:cubicBezTo>
                <a:cubicBezTo>
                  <a:pt x="110366" y="118695"/>
                  <a:pt x="128185" y="100908"/>
                  <a:pt x="150165" y="100908"/>
                </a:cubicBezTo>
                <a:close/>
                <a:moveTo>
                  <a:pt x="540886" y="100626"/>
                </a:moveTo>
                <a:cubicBezTo>
                  <a:pt x="560411" y="100626"/>
                  <a:pt x="576240" y="116438"/>
                  <a:pt x="576240" y="135944"/>
                </a:cubicBezTo>
                <a:cubicBezTo>
                  <a:pt x="576240" y="155450"/>
                  <a:pt x="560411" y="171262"/>
                  <a:pt x="540886" y="171262"/>
                </a:cubicBezTo>
                <a:cubicBezTo>
                  <a:pt x="521361" y="171262"/>
                  <a:pt x="505532" y="155450"/>
                  <a:pt x="505532" y="135944"/>
                </a:cubicBezTo>
                <a:cubicBezTo>
                  <a:pt x="505532" y="116438"/>
                  <a:pt x="521361" y="100626"/>
                  <a:pt x="540886" y="100626"/>
                </a:cubicBezTo>
                <a:close/>
                <a:moveTo>
                  <a:pt x="68204" y="100626"/>
                </a:moveTo>
                <a:cubicBezTo>
                  <a:pt x="87749" y="100626"/>
                  <a:pt x="103593" y="116438"/>
                  <a:pt x="103593" y="135944"/>
                </a:cubicBezTo>
                <a:cubicBezTo>
                  <a:pt x="103593" y="155450"/>
                  <a:pt x="87749" y="171262"/>
                  <a:pt x="68204" y="171262"/>
                </a:cubicBezTo>
                <a:cubicBezTo>
                  <a:pt x="48659" y="171262"/>
                  <a:pt x="32815" y="155450"/>
                  <a:pt x="32815" y="135944"/>
                </a:cubicBezTo>
                <a:cubicBezTo>
                  <a:pt x="32815" y="116438"/>
                  <a:pt x="48659" y="100626"/>
                  <a:pt x="68204" y="100626"/>
                </a:cubicBezTo>
                <a:close/>
                <a:moveTo>
                  <a:pt x="302198" y="1905"/>
                </a:moveTo>
                <a:cubicBezTo>
                  <a:pt x="331096" y="1905"/>
                  <a:pt x="354522" y="25300"/>
                  <a:pt x="354522" y="54159"/>
                </a:cubicBezTo>
                <a:cubicBezTo>
                  <a:pt x="354522" y="83018"/>
                  <a:pt x="331096" y="106413"/>
                  <a:pt x="302198" y="106413"/>
                </a:cubicBezTo>
                <a:cubicBezTo>
                  <a:pt x="273300" y="106413"/>
                  <a:pt x="249874" y="83018"/>
                  <a:pt x="249874" y="54159"/>
                </a:cubicBezTo>
                <a:cubicBezTo>
                  <a:pt x="249874" y="25300"/>
                  <a:pt x="273300" y="1905"/>
                  <a:pt x="302198" y="1905"/>
                </a:cubicBezTo>
                <a:close/>
                <a:moveTo>
                  <a:pt x="186292" y="0"/>
                </a:moveTo>
                <a:cubicBezTo>
                  <a:pt x="197794" y="0"/>
                  <a:pt x="207277" y="8590"/>
                  <a:pt x="208506" y="19984"/>
                </a:cubicBezTo>
                <a:cubicBezTo>
                  <a:pt x="210350" y="38742"/>
                  <a:pt x="214477" y="63372"/>
                  <a:pt x="217901" y="70910"/>
                </a:cubicBezTo>
                <a:cubicBezTo>
                  <a:pt x="222291" y="77133"/>
                  <a:pt x="243627" y="97293"/>
                  <a:pt x="266016" y="117277"/>
                </a:cubicBezTo>
                <a:lnTo>
                  <a:pt x="343107" y="117277"/>
                </a:lnTo>
                <a:cubicBezTo>
                  <a:pt x="365496" y="97293"/>
                  <a:pt x="386832" y="77133"/>
                  <a:pt x="391134" y="70910"/>
                </a:cubicBezTo>
                <a:cubicBezTo>
                  <a:pt x="394646" y="63372"/>
                  <a:pt x="398773" y="38654"/>
                  <a:pt x="400617" y="19984"/>
                </a:cubicBezTo>
                <a:cubicBezTo>
                  <a:pt x="401758" y="8590"/>
                  <a:pt x="411329" y="0"/>
                  <a:pt x="422831" y="0"/>
                </a:cubicBezTo>
                <a:cubicBezTo>
                  <a:pt x="423533" y="0"/>
                  <a:pt x="424236" y="88"/>
                  <a:pt x="425026" y="88"/>
                </a:cubicBezTo>
                <a:cubicBezTo>
                  <a:pt x="437230" y="1315"/>
                  <a:pt x="446186" y="12271"/>
                  <a:pt x="444957" y="24455"/>
                </a:cubicBezTo>
                <a:cubicBezTo>
                  <a:pt x="444167" y="32518"/>
                  <a:pt x="439601" y="73714"/>
                  <a:pt x="430645" y="91420"/>
                </a:cubicBezTo>
                <a:cubicBezTo>
                  <a:pt x="428626" y="95452"/>
                  <a:pt x="424850" y="102990"/>
                  <a:pt x="387359" y="137174"/>
                </a:cubicBezTo>
                <a:cubicBezTo>
                  <a:pt x="373925" y="149533"/>
                  <a:pt x="361106" y="160665"/>
                  <a:pt x="355750" y="165310"/>
                </a:cubicBezTo>
                <a:lnTo>
                  <a:pt x="355838" y="405474"/>
                </a:lnTo>
                <a:cubicBezTo>
                  <a:pt x="355838" y="418184"/>
                  <a:pt x="345477" y="428614"/>
                  <a:pt x="332746" y="428614"/>
                </a:cubicBezTo>
                <a:cubicBezTo>
                  <a:pt x="319927" y="428614"/>
                  <a:pt x="309566" y="418184"/>
                  <a:pt x="309566" y="405474"/>
                </a:cubicBezTo>
                <a:lnTo>
                  <a:pt x="309566" y="277328"/>
                </a:lnTo>
                <a:lnTo>
                  <a:pt x="294903" y="277328"/>
                </a:lnTo>
                <a:lnTo>
                  <a:pt x="294903" y="405474"/>
                </a:lnTo>
                <a:cubicBezTo>
                  <a:pt x="294903" y="418184"/>
                  <a:pt x="284543" y="428614"/>
                  <a:pt x="271724" y="428614"/>
                </a:cubicBezTo>
                <a:cubicBezTo>
                  <a:pt x="258992" y="428614"/>
                  <a:pt x="248544" y="418184"/>
                  <a:pt x="248544" y="405474"/>
                </a:cubicBezTo>
                <a:lnTo>
                  <a:pt x="248544" y="161191"/>
                </a:lnTo>
                <a:cubicBezTo>
                  <a:pt x="242134" y="155493"/>
                  <a:pt x="232125" y="146728"/>
                  <a:pt x="221764" y="137174"/>
                </a:cubicBezTo>
                <a:cubicBezTo>
                  <a:pt x="184273" y="102990"/>
                  <a:pt x="180410" y="95452"/>
                  <a:pt x="178390" y="91420"/>
                </a:cubicBezTo>
                <a:cubicBezTo>
                  <a:pt x="169434" y="73714"/>
                  <a:pt x="164956" y="32518"/>
                  <a:pt x="164166" y="24455"/>
                </a:cubicBezTo>
                <a:cubicBezTo>
                  <a:pt x="162937" y="12271"/>
                  <a:pt x="171893" y="1315"/>
                  <a:pt x="184097" y="88"/>
                </a:cubicBezTo>
                <a:cubicBezTo>
                  <a:pt x="184800" y="88"/>
                  <a:pt x="185590" y="0"/>
                  <a:pt x="18629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2" name="screen_248242">
            <a:extLst>
              <a:ext uri="{FF2B5EF4-FFF2-40B4-BE49-F238E27FC236}">
                <a16:creationId xmlns:a16="http://schemas.microsoft.com/office/drawing/2014/main" id="{876AFFC1-A269-468C-AEDF-6667C30714C4}"/>
              </a:ext>
            </a:extLst>
          </p:cNvPr>
          <p:cNvSpPr>
            <a:spLocks noChangeAspect="1"/>
          </p:cNvSpPr>
          <p:nvPr/>
        </p:nvSpPr>
        <p:spPr bwMode="auto">
          <a:xfrm>
            <a:off x="601262" y="2786694"/>
            <a:ext cx="324488" cy="324000"/>
          </a:xfrm>
          <a:custGeom>
            <a:avLst/>
            <a:gdLst>
              <a:gd name="connsiteX0" fmla="*/ 167130 w 609614"/>
              <a:gd name="connsiteY0" fmla="*/ 530182 h 608697"/>
              <a:gd name="connsiteX1" fmla="*/ 167130 w 609614"/>
              <a:gd name="connsiteY1" fmla="*/ 589091 h 608697"/>
              <a:gd name="connsiteX2" fmla="*/ 442484 w 609614"/>
              <a:gd name="connsiteY2" fmla="*/ 589091 h 608697"/>
              <a:gd name="connsiteX3" fmla="*/ 442484 w 609614"/>
              <a:gd name="connsiteY3" fmla="*/ 530182 h 608697"/>
              <a:gd name="connsiteX4" fmla="*/ 19635 w 609614"/>
              <a:gd name="connsiteY4" fmla="*/ 471273 h 608697"/>
              <a:gd name="connsiteX5" fmla="*/ 19635 w 609614"/>
              <a:gd name="connsiteY5" fmla="*/ 481122 h 608697"/>
              <a:gd name="connsiteX6" fmla="*/ 49134 w 609614"/>
              <a:gd name="connsiteY6" fmla="*/ 510576 h 608697"/>
              <a:gd name="connsiteX7" fmla="*/ 560480 w 609614"/>
              <a:gd name="connsiteY7" fmla="*/ 510576 h 608697"/>
              <a:gd name="connsiteX8" fmla="*/ 589979 w 609614"/>
              <a:gd name="connsiteY8" fmla="*/ 481122 h 608697"/>
              <a:gd name="connsiteX9" fmla="*/ 589979 w 609614"/>
              <a:gd name="connsiteY9" fmla="*/ 471273 h 608697"/>
              <a:gd name="connsiteX10" fmla="*/ 471941 w 609614"/>
              <a:gd name="connsiteY10" fmla="*/ 373079 h 608697"/>
              <a:gd name="connsiteX11" fmla="*/ 491629 w 609614"/>
              <a:gd name="connsiteY11" fmla="*/ 373079 h 608697"/>
              <a:gd name="connsiteX12" fmla="*/ 491629 w 609614"/>
              <a:gd name="connsiteY12" fmla="*/ 392767 h 608697"/>
              <a:gd name="connsiteX13" fmla="*/ 471941 w 609614"/>
              <a:gd name="connsiteY13" fmla="*/ 392767 h 608697"/>
              <a:gd name="connsiteX14" fmla="*/ 353956 w 609614"/>
              <a:gd name="connsiteY14" fmla="*/ 373079 h 608697"/>
              <a:gd name="connsiteX15" fmla="*/ 373644 w 609614"/>
              <a:gd name="connsiteY15" fmla="*/ 373079 h 608697"/>
              <a:gd name="connsiteX16" fmla="*/ 373644 w 609614"/>
              <a:gd name="connsiteY16" fmla="*/ 392767 h 608697"/>
              <a:gd name="connsiteX17" fmla="*/ 353956 w 609614"/>
              <a:gd name="connsiteY17" fmla="*/ 392767 h 608697"/>
              <a:gd name="connsiteX18" fmla="*/ 235971 w 609614"/>
              <a:gd name="connsiteY18" fmla="*/ 373079 h 608697"/>
              <a:gd name="connsiteX19" fmla="*/ 255588 w 609614"/>
              <a:gd name="connsiteY19" fmla="*/ 373079 h 608697"/>
              <a:gd name="connsiteX20" fmla="*/ 255588 w 609614"/>
              <a:gd name="connsiteY20" fmla="*/ 392767 h 608697"/>
              <a:gd name="connsiteX21" fmla="*/ 235971 w 609614"/>
              <a:gd name="connsiteY21" fmla="*/ 392767 h 608697"/>
              <a:gd name="connsiteX22" fmla="*/ 117985 w 609614"/>
              <a:gd name="connsiteY22" fmla="*/ 373079 h 608697"/>
              <a:gd name="connsiteX23" fmla="*/ 137602 w 609614"/>
              <a:gd name="connsiteY23" fmla="*/ 373079 h 608697"/>
              <a:gd name="connsiteX24" fmla="*/ 137602 w 609614"/>
              <a:gd name="connsiteY24" fmla="*/ 392767 h 608697"/>
              <a:gd name="connsiteX25" fmla="*/ 117985 w 609614"/>
              <a:gd name="connsiteY25" fmla="*/ 392767 h 608697"/>
              <a:gd name="connsiteX26" fmla="*/ 471941 w 609614"/>
              <a:gd name="connsiteY26" fmla="*/ 333845 h 608697"/>
              <a:gd name="connsiteX27" fmla="*/ 491629 w 609614"/>
              <a:gd name="connsiteY27" fmla="*/ 333845 h 608697"/>
              <a:gd name="connsiteX28" fmla="*/ 491629 w 609614"/>
              <a:gd name="connsiteY28" fmla="*/ 353462 h 608697"/>
              <a:gd name="connsiteX29" fmla="*/ 471941 w 609614"/>
              <a:gd name="connsiteY29" fmla="*/ 353462 h 608697"/>
              <a:gd name="connsiteX30" fmla="*/ 353956 w 609614"/>
              <a:gd name="connsiteY30" fmla="*/ 333845 h 608697"/>
              <a:gd name="connsiteX31" fmla="*/ 373644 w 609614"/>
              <a:gd name="connsiteY31" fmla="*/ 333845 h 608697"/>
              <a:gd name="connsiteX32" fmla="*/ 373644 w 609614"/>
              <a:gd name="connsiteY32" fmla="*/ 353462 h 608697"/>
              <a:gd name="connsiteX33" fmla="*/ 353956 w 609614"/>
              <a:gd name="connsiteY33" fmla="*/ 353462 h 608697"/>
              <a:gd name="connsiteX34" fmla="*/ 235971 w 609614"/>
              <a:gd name="connsiteY34" fmla="*/ 333845 h 608697"/>
              <a:gd name="connsiteX35" fmla="*/ 255588 w 609614"/>
              <a:gd name="connsiteY35" fmla="*/ 333845 h 608697"/>
              <a:gd name="connsiteX36" fmla="*/ 255588 w 609614"/>
              <a:gd name="connsiteY36" fmla="*/ 353462 h 608697"/>
              <a:gd name="connsiteX37" fmla="*/ 235971 w 609614"/>
              <a:gd name="connsiteY37" fmla="*/ 353462 h 608697"/>
              <a:gd name="connsiteX38" fmla="*/ 117985 w 609614"/>
              <a:gd name="connsiteY38" fmla="*/ 333845 h 608697"/>
              <a:gd name="connsiteX39" fmla="*/ 137602 w 609614"/>
              <a:gd name="connsiteY39" fmla="*/ 333845 h 608697"/>
              <a:gd name="connsiteX40" fmla="*/ 137602 w 609614"/>
              <a:gd name="connsiteY40" fmla="*/ 353462 h 608697"/>
              <a:gd name="connsiteX41" fmla="*/ 117985 w 609614"/>
              <a:gd name="connsiteY41" fmla="*/ 353462 h 608697"/>
              <a:gd name="connsiteX42" fmla="*/ 471941 w 609614"/>
              <a:gd name="connsiteY42" fmla="*/ 294540 h 608697"/>
              <a:gd name="connsiteX43" fmla="*/ 491629 w 609614"/>
              <a:gd name="connsiteY43" fmla="*/ 294540 h 608697"/>
              <a:gd name="connsiteX44" fmla="*/ 491629 w 609614"/>
              <a:gd name="connsiteY44" fmla="*/ 314157 h 608697"/>
              <a:gd name="connsiteX45" fmla="*/ 471941 w 609614"/>
              <a:gd name="connsiteY45" fmla="*/ 314157 h 608697"/>
              <a:gd name="connsiteX46" fmla="*/ 353956 w 609614"/>
              <a:gd name="connsiteY46" fmla="*/ 294540 h 608697"/>
              <a:gd name="connsiteX47" fmla="*/ 373644 w 609614"/>
              <a:gd name="connsiteY47" fmla="*/ 294540 h 608697"/>
              <a:gd name="connsiteX48" fmla="*/ 373644 w 609614"/>
              <a:gd name="connsiteY48" fmla="*/ 314157 h 608697"/>
              <a:gd name="connsiteX49" fmla="*/ 353956 w 609614"/>
              <a:gd name="connsiteY49" fmla="*/ 314157 h 608697"/>
              <a:gd name="connsiteX50" fmla="*/ 235971 w 609614"/>
              <a:gd name="connsiteY50" fmla="*/ 294540 h 608697"/>
              <a:gd name="connsiteX51" fmla="*/ 255588 w 609614"/>
              <a:gd name="connsiteY51" fmla="*/ 294540 h 608697"/>
              <a:gd name="connsiteX52" fmla="*/ 255588 w 609614"/>
              <a:gd name="connsiteY52" fmla="*/ 314157 h 608697"/>
              <a:gd name="connsiteX53" fmla="*/ 235971 w 609614"/>
              <a:gd name="connsiteY53" fmla="*/ 314157 h 608697"/>
              <a:gd name="connsiteX54" fmla="*/ 98361 w 609614"/>
              <a:gd name="connsiteY54" fmla="*/ 274940 h 608697"/>
              <a:gd name="connsiteX55" fmla="*/ 98361 w 609614"/>
              <a:gd name="connsiteY55" fmla="*/ 412364 h 608697"/>
              <a:gd name="connsiteX56" fmla="*/ 157358 w 609614"/>
              <a:gd name="connsiteY56" fmla="*/ 412364 h 608697"/>
              <a:gd name="connsiteX57" fmla="*/ 157358 w 609614"/>
              <a:gd name="connsiteY57" fmla="*/ 274940 h 608697"/>
              <a:gd name="connsiteX58" fmla="*/ 471941 w 609614"/>
              <a:gd name="connsiteY58" fmla="*/ 255235 h 608697"/>
              <a:gd name="connsiteX59" fmla="*/ 491629 w 609614"/>
              <a:gd name="connsiteY59" fmla="*/ 255235 h 608697"/>
              <a:gd name="connsiteX60" fmla="*/ 491629 w 609614"/>
              <a:gd name="connsiteY60" fmla="*/ 274923 h 608697"/>
              <a:gd name="connsiteX61" fmla="*/ 471941 w 609614"/>
              <a:gd name="connsiteY61" fmla="*/ 274923 h 608697"/>
              <a:gd name="connsiteX62" fmla="*/ 235971 w 609614"/>
              <a:gd name="connsiteY62" fmla="*/ 255235 h 608697"/>
              <a:gd name="connsiteX63" fmla="*/ 255588 w 609614"/>
              <a:gd name="connsiteY63" fmla="*/ 255235 h 608697"/>
              <a:gd name="connsiteX64" fmla="*/ 255588 w 609614"/>
              <a:gd name="connsiteY64" fmla="*/ 274923 h 608697"/>
              <a:gd name="connsiteX65" fmla="*/ 235971 w 609614"/>
              <a:gd name="connsiteY65" fmla="*/ 274923 h 608697"/>
              <a:gd name="connsiteX66" fmla="*/ 471941 w 609614"/>
              <a:gd name="connsiteY66" fmla="*/ 216001 h 608697"/>
              <a:gd name="connsiteX67" fmla="*/ 491629 w 609614"/>
              <a:gd name="connsiteY67" fmla="*/ 216001 h 608697"/>
              <a:gd name="connsiteX68" fmla="*/ 491629 w 609614"/>
              <a:gd name="connsiteY68" fmla="*/ 235618 h 608697"/>
              <a:gd name="connsiteX69" fmla="*/ 471941 w 609614"/>
              <a:gd name="connsiteY69" fmla="*/ 235618 h 608697"/>
              <a:gd name="connsiteX70" fmla="*/ 334352 w 609614"/>
              <a:gd name="connsiteY70" fmla="*/ 176727 h 608697"/>
              <a:gd name="connsiteX71" fmla="*/ 334352 w 609614"/>
              <a:gd name="connsiteY71" fmla="*/ 412364 h 608697"/>
              <a:gd name="connsiteX72" fmla="*/ 393350 w 609614"/>
              <a:gd name="connsiteY72" fmla="*/ 412364 h 608697"/>
              <a:gd name="connsiteX73" fmla="*/ 393350 w 609614"/>
              <a:gd name="connsiteY73" fmla="*/ 176727 h 608697"/>
              <a:gd name="connsiteX74" fmla="*/ 471941 w 609614"/>
              <a:gd name="connsiteY74" fmla="*/ 176696 h 608697"/>
              <a:gd name="connsiteX75" fmla="*/ 491629 w 609614"/>
              <a:gd name="connsiteY75" fmla="*/ 176696 h 608697"/>
              <a:gd name="connsiteX76" fmla="*/ 491629 w 609614"/>
              <a:gd name="connsiteY76" fmla="*/ 196313 h 608697"/>
              <a:gd name="connsiteX77" fmla="*/ 471941 w 609614"/>
              <a:gd name="connsiteY77" fmla="*/ 196313 h 608697"/>
              <a:gd name="connsiteX78" fmla="*/ 471941 w 609614"/>
              <a:gd name="connsiteY78" fmla="*/ 137461 h 608697"/>
              <a:gd name="connsiteX79" fmla="*/ 491629 w 609614"/>
              <a:gd name="connsiteY79" fmla="*/ 137461 h 608697"/>
              <a:gd name="connsiteX80" fmla="*/ 491629 w 609614"/>
              <a:gd name="connsiteY80" fmla="*/ 157149 h 608697"/>
              <a:gd name="connsiteX81" fmla="*/ 471941 w 609614"/>
              <a:gd name="connsiteY81" fmla="*/ 157149 h 608697"/>
              <a:gd name="connsiteX82" fmla="*/ 216356 w 609614"/>
              <a:gd name="connsiteY82" fmla="*/ 137424 h 608697"/>
              <a:gd name="connsiteX83" fmla="*/ 216356 w 609614"/>
              <a:gd name="connsiteY83" fmla="*/ 412364 h 608697"/>
              <a:gd name="connsiteX84" fmla="*/ 275354 w 609614"/>
              <a:gd name="connsiteY84" fmla="*/ 412364 h 608697"/>
              <a:gd name="connsiteX85" fmla="*/ 275354 w 609614"/>
              <a:gd name="connsiteY85" fmla="*/ 137424 h 608697"/>
              <a:gd name="connsiteX86" fmla="*/ 49134 w 609614"/>
              <a:gd name="connsiteY86" fmla="*/ 98213 h 608697"/>
              <a:gd name="connsiteX87" fmla="*/ 19635 w 609614"/>
              <a:gd name="connsiteY87" fmla="*/ 127667 h 608697"/>
              <a:gd name="connsiteX88" fmla="*/ 19635 w 609614"/>
              <a:gd name="connsiteY88" fmla="*/ 451667 h 608697"/>
              <a:gd name="connsiteX89" fmla="*/ 589979 w 609614"/>
              <a:gd name="connsiteY89" fmla="*/ 451667 h 608697"/>
              <a:gd name="connsiteX90" fmla="*/ 589979 w 609614"/>
              <a:gd name="connsiteY90" fmla="*/ 127667 h 608697"/>
              <a:gd name="connsiteX91" fmla="*/ 560480 w 609614"/>
              <a:gd name="connsiteY91" fmla="*/ 98213 h 608697"/>
              <a:gd name="connsiteX92" fmla="*/ 530981 w 609614"/>
              <a:gd name="connsiteY92" fmla="*/ 98213 h 608697"/>
              <a:gd name="connsiteX93" fmla="*/ 530981 w 609614"/>
              <a:gd name="connsiteY93" fmla="*/ 412364 h 608697"/>
              <a:gd name="connsiteX94" fmla="*/ 570344 w 609614"/>
              <a:gd name="connsiteY94" fmla="*/ 412364 h 608697"/>
              <a:gd name="connsiteX95" fmla="*/ 570344 w 609614"/>
              <a:gd name="connsiteY95" fmla="*/ 431970 h 608697"/>
              <a:gd name="connsiteX96" fmla="*/ 39363 w 609614"/>
              <a:gd name="connsiteY96" fmla="*/ 431970 h 608697"/>
              <a:gd name="connsiteX97" fmla="*/ 39363 w 609614"/>
              <a:gd name="connsiteY97" fmla="*/ 412364 h 608697"/>
              <a:gd name="connsiteX98" fmla="*/ 78633 w 609614"/>
              <a:gd name="connsiteY98" fmla="*/ 412364 h 608697"/>
              <a:gd name="connsiteX99" fmla="*/ 78633 w 609614"/>
              <a:gd name="connsiteY99" fmla="*/ 255242 h 608697"/>
              <a:gd name="connsiteX100" fmla="*/ 176994 w 609614"/>
              <a:gd name="connsiteY100" fmla="*/ 255242 h 608697"/>
              <a:gd name="connsiteX101" fmla="*/ 176994 w 609614"/>
              <a:gd name="connsiteY101" fmla="*/ 412364 h 608697"/>
              <a:gd name="connsiteX102" fmla="*/ 196629 w 609614"/>
              <a:gd name="connsiteY102" fmla="*/ 412364 h 608697"/>
              <a:gd name="connsiteX103" fmla="*/ 196629 w 609614"/>
              <a:gd name="connsiteY103" fmla="*/ 117818 h 608697"/>
              <a:gd name="connsiteX104" fmla="*/ 294989 w 609614"/>
              <a:gd name="connsiteY104" fmla="*/ 117818 h 608697"/>
              <a:gd name="connsiteX105" fmla="*/ 294989 w 609614"/>
              <a:gd name="connsiteY105" fmla="*/ 412364 h 608697"/>
              <a:gd name="connsiteX106" fmla="*/ 314625 w 609614"/>
              <a:gd name="connsiteY106" fmla="*/ 412364 h 608697"/>
              <a:gd name="connsiteX107" fmla="*/ 314625 w 609614"/>
              <a:gd name="connsiteY107" fmla="*/ 157122 h 608697"/>
              <a:gd name="connsiteX108" fmla="*/ 412985 w 609614"/>
              <a:gd name="connsiteY108" fmla="*/ 157122 h 608697"/>
              <a:gd name="connsiteX109" fmla="*/ 412985 w 609614"/>
              <a:gd name="connsiteY109" fmla="*/ 412364 h 608697"/>
              <a:gd name="connsiteX110" fmla="*/ 432620 w 609614"/>
              <a:gd name="connsiteY110" fmla="*/ 412364 h 608697"/>
              <a:gd name="connsiteX111" fmla="*/ 432620 w 609614"/>
              <a:gd name="connsiteY111" fmla="*/ 98213 h 608697"/>
              <a:gd name="connsiteX112" fmla="*/ 452348 w 609614"/>
              <a:gd name="connsiteY112" fmla="*/ 19606 h 608697"/>
              <a:gd name="connsiteX113" fmla="*/ 452348 w 609614"/>
              <a:gd name="connsiteY113" fmla="*/ 412364 h 608697"/>
              <a:gd name="connsiteX114" fmla="*/ 511346 w 609614"/>
              <a:gd name="connsiteY114" fmla="*/ 412364 h 608697"/>
              <a:gd name="connsiteX115" fmla="*/ 511346 w 609614"/>
              <a:gd name="connsiteY115" fmla="*/ 19606 h 608697"/>
              <a:gd name="connsiteX116" fmla="*/ 432620 w 609614"/>
              <a:gd name="connsiteY116" fmla="*/ 0 h 608697"/>
              <a:gd name="connsiteX117" fmla="*/ 530981 w 609614"/>
              <a:gd name="connsiteY117" fmla="*/ 0 h 608697"/>
              <a:gd name="connsiteX118" fmla="*/ 530981 w 609614"/>
              <a:gd name="connsiteY118" fmla="*/ 78515 h 608697"/>
              <a:gd name="connsiteX119" fmla="*/ 560480 w 609614"/>
              <a:gd name="connsiteY119" fmla="*/ 78515 h 608697"/>
              <a:gd name="connsiteX120" fmla="*/ 609614 w 609614"/>
              <a:gd name="connsiteY120" fmla="*/ 127667 h 608697"/>
              <a:gd name="connsiteX121" fmla="*/ 609614 w 609614"/>
              <a:gd name="connsiteY121" fmla="*/ 481122 h 608697"/>
              <a:gd name="connsiteX122" fmla="*/ 560480 w 609614"/>
              <a:gd name="connsiteY122" fmla="*/ 530182 h 608697"/>
              <a:gd name="connsiteX123" fmla="*/ 462119 w 609614"/>
              <a:gd name="connsiteY123" fmla="*/ 530182 h 608697"/>
              <a:gd name="connsiteX124" fmla="*/ 462119 w 609614"/>
              <a:gd name="connsiteY124" fmla="*/ 589091 h 608697"/>
              <a:gd name="connsiteX125" fmla="*/ 501482 w 609614"/>
              <a:gd name="connsiteY125" fmla="*/ 589091 h 608697"/>
              <a:gd name="connsiteX126" fmla="*/ 501482 w 609614"/>
              <a:gd name="connsiteY126" fmla="*/ 608697 h 608697"/>
              <a:gd name="connsiteX127" fmla="*/ 108132 w 609614"/>
              <a:gd name="connsiteY127" fmla="*/ 608697 h 608697"/>
              <a:gd name="connsiteX128" fmla="*/ 108132 w 609614"/>
              <a:gd name="connsiteY128" fmla="*/ 589091 h 608697"/>
              <a:gd name="connsiteX129" fmla="*/ 147495 w 609614"/>
              <a:gd name="connsiteY129" fmla="*/ 589091 h 608697"/>
              <a:gd name="connsiteX130" fmla="*/ 147495 w 609614"/>
              <a:gd name="connsiteY130" fmla="*/ 530182 h 608697"/>
              <a:gd name="connsiteX131" fmla="*/ 49134 w 609614"/>
              <a:gd name="connsiteY131" fmla="*/ 530182 h 608697"/>
              <a:gd name="connsiteX132" fmla="*/ 0 w 609614"/>
              <a:gd name="connsiteY132" fmla="*/ 481122 h 608697"/>
              <a:gd name="connsiteX133" fmla="*/ 0 w 609614"/>
              <a:gd name="connsiteY133" fmla="*/ 127667 h 608697"/>
              <a:gd name="connsiteX134" fmla="*/ 49134 w 609614"/>
              <a:gd name="connsiteY134" fmla="*/ 78515 h 608697"/>
              <a:gd name="connsiteX135" fmla="*/ 432620 w 609614"/>
              <a:gd name="connsiteY135" fmla="*/ 78515 h 608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</a:cxnLst>
            <a:rect l="l" t="t" r="r" b="b"/>
            <a:pathLst>
              <a:path w="609614" h="608697">
                <a:moveTo>
                  <a:pt x="167130" y="530182"/>
                </a:moveTo>
                <a:lnTo>
                  <a:pt x="167130" y="589091"/>
                </a:lnTo>
                <a:lnTo>
                  <a:pt x="442484" y="589091"/>
                </a:lnTo>
                <a:lnTo>
                  <a:pt x="442484" y="530182"/>
                </a:lnTo>
                <a:close/>
                <a:moveTo>
                  <a:pt x="19635" y="471273"/>
                </a:moveTo>
                <a:lnTo>
                  <a:pt x="19635" y="481122"/>
                </a:lnTo>
                <a:cubicBezTo>
                  <a:pt x="19635" y="497322"/>
                  <a:pt x="32910" y="510576"/>
                  <a:pt x="49134" y="510576"/>
                </a:cubicBezTo>
                <a:lnTo>
                  <a:pt x="560480" y="510576"/>
                </a:lnTo>
                <a:cubicBezTo>
                  <a:pt x="576704" y="510576"/>
                  <a:pt x="589979" y="497322"/>
                  <a:pt x="589979" y="481122"/>
                </a:cubicBezTo>
                <a:lnTo>
                  <a:pt x="589979" y="471273"/>
                </a:lnTo>
                <a:close/>
                <a:moveTo>
                  <a:pt x="471941" y="373079"/>
                </a:moveTo>
                <a:lnTo>
                  <a:pt x="491629" y="373079"/>
                </a:lnTo>
                <a:lnTo>
                  <a:pt x="491629" y="392767"/>
                </a:lnTo>
                <a:lnTo>
                  <a:pt x="471941" y="392767"/>
                </a:lnTo>
                <a:close/>
                <a:moveTo>
                  <a:pt x="353956" y="373079"/>
                </a:moveTo>
                <a:lnTo>
                  <a:pt x="373644" y="373079"/>
                </a:lnTo>
                <a:lnTo>
                  <a:pt x="373644" y="392767"/>
                </a:lnTo>
                <a:lnTo>
                  <a:pt x="353956" y="392767"/>
                </a:lnTo>
                <a:close/>
                <a:moveTo>
                  <a:pt x="235971" y="373079"/>
                </a:moveTo>
                <a:lnTo>
                  <a:pt x="255588" y="373079"/>
                </a:lnTo>
                <a:lnTo>
                  <a:pt x="255588" y="392767"/>
                </a:lnTo>
                <a:lnTo>
                  <a:pt x="235971" y="392767"/>
                </a:lnTo>
                <a:close/>
                <a:moveTo>
                  <a:pt x="117985" y="373079"/>
                </a:moveTo>
                <a:lnTo>
                  <a:pt x="137602" y="373079"/>
                </a:lnTo>
                <a:lnTo>
                  <a:pt x="137602" y="392767"/>
                </a:lnTo>
                <a:lnTo>
                  <a:pt x="117985" y="392767"/>
                </a:lnTo>
                <a:close/>
                <a:moveTo>
                  <a:pt x="471941" y="333845"/>
                </a:moveTo>
                <a:lnTo>
                  <a:pt x="491629" y="333845"/>
                </a:lnTo>
                <a:lnTo>
                  <a:pt x="491629" y="353462"/>
                </a:lnTo>
                <a:lnTo>
                  <a:pt x="471941" y="353462"/>
                </a:lnTo>
                <a:close/>
                <a:moveTo>
                  <a:pt x="353956" y="333845"/>
                </a:moveTo>
                <a:lnTo>
                  <a:pt x="373644" y="333845"/>
                </a:lnTo>
                <a:lnTo>
                  <a:pt x="373644" y="353462"/>
                </a:lnTo>
                <a:lnTo>
                  <a:pt x="353956" y="353462"/>
                </a:lnTo>
                <a:close/>
                <a:moveTo>
                  <a:pt x="235971" y="333845"/>
                </a:moveTo>
                <a:lnTo>
                  <a:pt x="255588" y="333845"/>
                </a:lnTo>
                <a:lnTo>
                  <a:pt x="255588" y="353462"/>
                </a:lnTo>
                <a:lnTo>
                  <a:pt x="235971" y="353462"/>
                </a:lnTo>
                <a:close/>
                <a:moveTo>
                  <a:pt x="117985" y="333845"/>
                </a:moveTo>
                <a:lnTo>
                  <a:pt x="137602" y="333845"/>
                </a:lnTo>
                <a:lnTo>
                  <a:pt x="137602" y="353462"/>
                </a:lnTo>
                <a:lnTo>
                  <a:pt x="117985" y="353462"/>
                </a:lnTo>
                <a:close/>
                <a:moveTo>
                  <a:pt x="471941" y="294540"/>
                </a:moveTo>
                <a:lnTo>
                  <a:pt x="491629" y="294540"/>
                </a:lnTo>
                <a:lnTo>
                  <a:pt x="491629" y="314157"/>
                </a:lnTo>
                <a:lnTo>
                  <a:pt x="471941" y="314157"/>
                </a:lnTo>
                <a:close/>
                <a:moveTo>
                  <a:pt x="353956" y="294540"/>
                </a:moveTo>
                <a:lnTo>
                  <a:pt x="373644" y="294540"/>
                </a:lnTo>
                <a:lnTo>
                  <a:pt x="373644" y="314157"/>
                </a:lnTo>
                <a:lnTo>
                  <a:pt x="353956" y="314157"/>
                </a:lnTo>
                <a:close/>
                <a:moveTo>
                  <a:pt x="235971" y="294540"/>
                </a:moveTo>
                <a:lnTo>
                  <a:pt x="255588" y="294540"/>
                </a:lnTo>
                <a:lnTo>
                  <a:pt x="255588" y="314157"/>
                </a:lnTo>
                <a:lnTo>
                  <a:pt x="235971" y="314157"/>
                </a:lnTo>
                <a:close/>
                <a:moveTo>
                  <a:pt x="98361" y="274940"/>
                </a:moveTo>
                <a:lnTo>
                  <a:pt x="98361" y="412364"/>
                </a:lnTo>
                <a:lnTo>
                  <a:pt x="157358" y="412364"/>
                </a:lnTo>
                <a:lnTo>
                  <a:pt x="157358" y="274940"/>
                </a:lnTo>
                <a:close/>
                <a:moveTo>
                  <a:pt x="471941" y="255235"/>
                </a:moveTo>
                <a:lnTo>
                  <a:pt x="491629" y="255235"/>
                </a:lnTo>
                <a:lnTo>
                  <a:pt x="491629" y="274923"/>
                </a:lnTo>
                <a:lnTo>
                  <a:pt x="471941" y="274923"/>
                </a:lnTo>
                <a:close/>
                <a:moveTo>
                  <a:pt x="235971" y="255235"/>
                </a:moveTo>
                <a:lnTo>
                  <a:pt x="255588" y="255235"/>
                </a:lnTo>
                <a:lnTo>
                  <a:pt x="255588" y="274923"/>
                </a:lnTo>
                <a:lnTo>
                  <a:pt x="235971" y="274923"/>
                </a:lnTo>
                <a:close/>
                <a:moveTo>
                  <a:pt x="471941" y="216001"/>
                </a:moveTo>
                <a:lnTo>
                  <a:pt x="491629" y="216001"/>
                </a:lnTo>
                <a:lnTo>
                  <a:pt x="491629" y="235618"/>
                </a:lnTo>
                <a:lnTo>
                  <a:pt x="471941" y="235618"/>
                </a:lnTo>
                <a:close/>
                <a:moveTo>
                  <a:pt x="334352" y="176727"/>
                </a:moveTo>
                <a:lnTo>
                  <a:pt x="334352" y="412364"/>
                </a:lnTo>
                <a:lnTo>
                  <a:pt x="393350" y="412364"/>
                </a:lnTo>
                <a:lnTo>
                  <a:pt x="393350" y="176727"/>
                </a:lnTo>
                <a:close/>
                <a:moveTo>
                  <a:pt x="471941" y="176696"/>
                </a:moveTo>
                <a:lnTo>
                  <a:pt x="491629" y="176696"/>
                </a:lnTo>
                <a:lnTo>
                  <a:pt x="491629" y="196313"/>
                </a:lnTo>
                <a:lnTo>
                  <a:pt x="471941" y="196313"/>
                </a:lnTo>
                <a:close/>
                <a:moveTo>
                  <a:pt x="471941" y="137461"/>
                </a:moveTo>
                <a:lnTo>
                  <a:pt x="491629" y="137461"/>
                </a:lnTo>
                <a:lnTo>
                  <a:pt x="491629" y="157149"/>
                </a:lnTo>
                <a:lnTo>
                  <a:pt x="471941" y="157149"/>
                </a:lnTo>
                <a:close/>
                <a:moveTo>
                  <a:pt x="216356" y="137424"/>
                </a:moveTo>
                <a:lnTo>
                  <a:pt x="216356" y="412364"/>
                </a:lnTo>
                <a:lnTo>
                  <a:pt x="275354" y="412364"/>
                </a:lnTo>
                <a:lnTo>
                  <a:pt x="275354" y="137424"/>
                </a:lnTo>
                <a:close/>
                <a:moveTo>
                  <a:pt x="49134" y="98213"/>
                </a:moveTo>
                <a:cubicBezTo>
                  <a:pt x="32910" y="98213"/>
                  <a:pt x="19635" y="111375"/>
                  <a:pt x="19635" y="127667"/>
                </a:cubicBezTo>
                <a:lnTo>
                  <a:pt x="19635" y="451667"/>
                </a:lnTo>
                <a:lnTo>
                  <a:pt x="589979" y="451667"/>
                </a:lnTo>
                <a:lnTo>
                  <a:pt x="589979" y="127667"/>
                </a:lnTo>
                <a:cubicBezTo>
                  <a:pt x="589979" y="111375"/>
                  <a:pt x="576704" y="98213"/>
                  <a:pt x="560480" y="98213"/>
                </a:cubicBezTo>
                <a:lnTo>
                  <a:pt x="530981" y="98213"/>
                </a:lnTo>
                <a:lnTo>
                  <a:pt x="530981" y="412364"/>
                </a:lnTo>
                <a:lnTo>
                  <a:pt x="570344" y="412364"/>
                </a:lnTo>
                <a:lnTo>
                  <a:pt x="570344" y="431970"/>
                </a:lnTo>
                <a:lnTo>
                  <a:pt x="39363" y="431970"/>
                </a:lnTo>
                <a:lnTo>
                  <a:pt x="39363" y="412364"/>
                </a:lnTo>
                <a:lnTo>
                  <a:pt x="78633" y="412364"/>
                </a:lnTo>
                <a:lnTo>
                  <a:pt x="78633" y="255242"/>
                </a:lnTo>
                <a:lnTo>
                  <a:pt x="176994" y="255242"/>
                </a:lnTo>
                <a:lnTo>
                  <a:pt x="176994" y="412364"/>
                </a:lnTo>
                <a:lnTo>
                  <a:pt x="196629" y="412364"/>
                </a:lnTo>
                <a:lnTo>
                  <a:pt x="196629" y="117818"/>
                </a:lnTo>
                <a:lnTo>
                  <a:pt x="294989" y="117818"/>
                </a:lnTo>
                <a:lnTo>
                  <a:pt x="294989" y="412364"/>
                </a:lnTo>
                <a:lnTo>
                  <a:pt x="314625" y="412364"/>
                </a:lnTo>
                <a:lnTo>
                  <a:pt x="314625" y="157122"/>
                </a:lnTo>
                <a:lnTo>
                  <a:pt x="412985" y="157122"/>
                </a:lnTo>
                <a:lnTo>
                  <a:pt x="412985" y="412364"/>
                </a:lnTo>
                <a:lnTo>
                  <a:pt x="432620" y="412364"/>
                </a:lnTo>
                <a:lnTo>
                  <a:pt x="432620" y="98213"/>
                </a:lnTo>
                <a:close/>
                <a:moveTo>
                  <a:pt x="452348" y="19606"/>
                </a:moveTo>
                <a:lnTo>
                  <a:pt x="452348" y="412364"/>
                </a:lnTo>
                <a:lnTo>
                  <a:pt x="511346" y="412364"/>
                </a:lnTo>
                <a:lnTo>
                  <a:pt x="511346" y="19606"/>
                </a:lnTo>
                <a:close/>
                <a:moveTo>
                  <a:pt x="432620" y="0"/>
                </a:moveTo>
                <a:lnTo>
                  <a:pt x="530981" y="0"/>
                </a:lnTo>
                <a:lnTo>
                  <a:pt x="530981" y="78515"/>
                </a:lnTo>
                <a:lnTo>
                  <a:pt x="560480" y="78515"/>
                </a:lnTo>
                <a:cubicBezTo>
                  <a:pt x="587582" y="78515"/>
                  <a:pt x="609614" y="100606"/>
                  <a:pt x="609614" y="127667"/>
                </a:cubicBezTo>
                <a:lnTo>
                  <a:pt x="609614" y="481122"/>
                </a:lnTo>
                <a:cubicBezTo>
                  <a:pt x="609614" y="508183"/>
                  <a:pt x="587582" y="530182"/>
                  <a:pt x="560480" y="530182"/>
                </a:cubicBezTo>
                <a:lnTo>
                  <a:pt x="462119" y="530182"/>
                </a:lnTo>
                <a:lnTo>
                  <a:pt x="462119" y="589091"/>
                </a:lnTo>
                <a:lnTo>
                  <a:pt x="501482" y="589091"/>
                </a:lnTo>
                <a:lnTo>
                  <a:pt x="501482" y="608697"/>
                </a:lnTo>
                <a:lnTo>
                  <a:pt x="108132" y="608697"/>
                </a:lnTo>
                <a:lnTo>
                  <a:pt x="108132" y="589091"/>
                </a:lnTo>
                <a:lnTo>
                  <a:pt x="147495" y="589091"/>
                </a:lnTo>
                <a:lnTo>
                  <a:pt x="147495" y="530182"/>
                </a:lnTo>
                <a:lnTo>
                  <a:pt x="49134" y="530182"/>
                </a:lnTo>
                <a:cubicBezTo>
                  <a:pt x="22032" y="530182"/>
                  <a:pt x="0" y="508183"/>
                  <a:pt x="0" y="481122"/>
                </a:cubicBezTo>
                <a:lnTo>
                  <a:pt x="0" y="127667"/>
                </a:lnTo>
                <a:cubicBezTo>
                  <a:pt x="0" y="100606"/>
                  <a:pt x="22032" y="78515"/>
                  <a:pt x="49134" y="78515"/>
                </a:cubicBezTo>
                <a:lnTo>
                  <a:pt x="432620" y="7851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3" name="ascendant-business-graphic_45501">
            <a:extLst>
              <a:ext uri="{FF2B5EF4-FFF2-40B4-BE49-F238E27FC236}">
                <a16:creationId xmlns:a16="http://schemas.microsoft.com/office/drawing/2014/main" id="{DFA20DB0-F243-436E-A4E4-852AC6E56AE1}"/>
              </a:ext>
            </a:extLst>
          </p:cNvPr>
          <p:cNvSpPr>
            <a:spLocks noChangeAspect="1"/>
          </p:cNvSpPr>
          <p:nvPr/>
        </p:nvSpPr>
        <p:spPr bwMode="auto">
          <a:xfrm>
            <a:off x="10345906" y="951530"/>
            <a:ext cx="310789" cy="324000"/>
          </a:xfrm>
          <a:custGeom>
            <a:avLst/>
            <a:gdLst>
              <a:gd name="connsiteX0" fmla="*/ 113717 w 582729"/>
              <a:gd name="connsiteY0" fmla="*/ 502920 h 607498"/>
              <a:gd name="connsiteX1" fmla="*/ 198463 w 582729"/>
              <a:gd name="connsiteY1" fmla="*/ 502920 h 607498"/>
              <a:gd name="connsiteX2" fmla="*/ 218399 w 582729"/>
              <a:gd name="connsiteY2" fmla="*/ 522824 h 607498"/>
              <a:gd name="connsiteX3" fmla="*/ 218399 w 582729"/>
              <a:gd name="connsiteY3" fmla="*/ 587453 h 607498"/>
              <a:gd name="connsiteX4" fmla="*/ 198463 w 582729"/>
              <a:gd name="connsiteY4" fmla="*/ 607357 h 607498"/>
              <a:gd name="connsiteX5" fmla="*/ 113717 w 582729"/>
              <a:gd name="connsiteY5" fmla="*/ 607357 h 607498"/>
              <a:gd name="connsiteX6" fmla="*/ 93781 w 582729"/>
              <a:gd name="connsiteY6" fmla="*/ 587453 h 607498"/>
              <a:gd name="connsiteX7" fmla="*/ 93781 w 582729"/>
              <a:gd name="connsiteY7" fmla="*/ 522824 h 607498"/>
              <a:gd name="connsiteX8" fmla="*/ 113717 w 582729"/>
              <a:gd name="connsiteY8" fmla="*/ 502920 h 607498"/>
              <a:gd name="connsiteX9" fmla="*/ 278277 w 582729"/>
              <a:gd name="connsiteY9" fmla="*/ 428121 h 607498"/>
              <a:gd name="connsiteX10" fmla="*/ 362951 w 582729"/>
              <a:gd name="connsiteY10" fmla="*/ 428121 h 607498"/>
              <a:gd name="connsiteX11" fmla="*/ 382888 w 582729"/>
              <a:gd name="connsiteY11" fmla="*/ 448036 h 607498"/>
              <a:gd name="connsiteX12" fmla="*/ 382888 w 582729"/>
              <a:gd name="connsiteY12" fmla="*/ 587514 h 607498"/>
              <a:gd name="connsiteX13" fmla="*/ 362951 w 582729"/>
              <a:gd name="connsiteY13" fmla="*/ 607428 h 607498"/>
              <a:gd name="connsiteX14" fmla="*/ 278277 w 582729"/>
              <a:gd name="connsiteY14" fmla="*/ 607428 h 607498"/>
              <a:gd name="connsiteX15" fmla="*/ 258340 w 582729"/>
              <a:gd name="connsiteY15" fmla="*/ 587514 h 607498"/>
              <a:gd name="connsiteX16" fmla="*/ 258340 w 582729"/>
              <a:gd name="connsiteY16" fmla="*/ 448114 h 607498"/>
              <a:gd name="connsiteX17" fmla="*/ 278277 w 582729"/>
              <a:gd name="connsiteY17" fmla="*/ 428199 h 607498"/>
              <a:gd name="connsiteX18" fmla="*/ 442775 w 582729"/>
              <a:gd name="connsiteY18" fmla="*/ 378372 h 607498"/>
              <a:gd name="connsiteX19" fmla="*/ 527570 w 582729"/>
              <a:gd name="connsiteY19" fmla="*/ 378372 h 607498"/>
              <a:gd name="connsiteX20" fmla="*/ 547517 w 582729"/>
              <a:gd name="connsiteY20" fmla="*/ 398293 h 607498"/>
              <a:gd name="connsiteX21" fmla="*/ 547517 w 582729"/>
              <a:gd name="connsiteY21" fmla="*/ 587578 h 607498"/>
              <a:gd name="connsiteX22" fmla="*/ 527570 w 582729"/>
              <a:gd name="connsiteY22" fmla="*/ 607498 h 607498"/>
              <a:gd name="connsiteX23" fmla="*/ 442775 w 582729"/>
              <a:gd name="connsiteY23" fmla="*/ 607498 h 607498"/>
              <a:gd name="connsiteX24" fmla="*/ 422828 w 582729"/>
              <a:gd name="connsiteY24" fmla="*/ 587578 h 607498"/>
              <a:gd name="connsiteX25" fmla="*/ 422828 w 582729"/>
              <a:gd name="connsiteY25" fmla="*/ 398293 h 607498"/>
              <a:gd name="connsiteX26" fmla="*/ 442775 w 582729"/>
              <a:gd name="connsiteY26" fmla="*/ 378372 h 607498"/>
              <a:gd name="connsiteX27" fmla="*/ 568808 w 582729"/>
              <a:gd name="connsiteY27" fmla="*/ 0 h 607498"/>
              <a:gd name="connsiteX28" fmla="*/ 582729 w 582729"/>
              <a:gd name="connsiteY28" fmla="*/ 194066 h 607498"/>
              <a:gd name="connsiteX29" fmla="*/ 526185 w 582729"/>
              <a:gd name="connsiteY29" fmla="*/ 166655 h 607498"/>
              <a:gd name="connsiteX30" fmla="*/ 0 w 582729"/>
              <a:gd name="connsiteY30" fmla="*/ 341978 h 607498"/>
              <a:gd name="connsiteX31" fmla="*/ 20725 w 582729"/>
              <a:gd name="connsiteY31" fmla="*/ 275363 h 607498"/>
              <a:gd name="connsiteX32" fmla="*/ 462680 w 582729"/>
              <a:gd name="connsiteY32" fmla="*/ 135885 h 607498"/>
              <a:gd name="connsiteX33" fmla="*/ 407386 w 582729"/>
              <a:gd name="connsiteY33" fmla="*/ 109099 h 607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582729" h="607498">
                <a:moveTo>
                  <a:pt x="113717" y="502920"/>
                </a:moveTo>
                <a:lnTo>
                  <a:pt x="198463" y="502920"/>
                </a:lnTo>
                <a:cubicBezTo>
                  <a:pt x="209408" y="502920"/>
                  <a:pt x="218399" y="511818"/>
                  <a:pt x="218399" y="522824"/>
                </a:cubicBezTo>
                <a:lnTo>
                  <a:pt x="218399" y="587453"/>
                </a:lnTo>
                <a:cubicBezTo>
                  <a:pt x="218399" y="598459"/>
                  <a:pt x="209408" y="607357"/>
                  <a:pt x="198463" y="607357"/>
                </a:cubicBezTo>
                <a:lnTo>
                  <a:pt x="113717" y="607357"/>
                </a:lnTo>
                <a:cubicBezTo>
                  <a:pt x="102694" y="607357"/>
                  <a:pt x="93781" y="598459"/>
                  <a:pt x="93781" y="587453"/>
                </a:cubicBezTo>
                <a:lnTo>
                  <a:pt x="93781" y="522824"/>
                </a:lnTo>
                <a:cubicBezTo>
                  <a:pt x="93781" y="511818"/>
                  <a:pt x="102694" y="502920"/>
                  <a:pt x="113717" y="502920"/>
                </a:cubicBezTo>
                <a:close/>
                <a:moveTo>
                  <a:pt x="278277" y="428121"/>
                </a:moveTo>
                <a:lnTo>
                  <a:pt x="362951" y="428121"/>
                </a:lnTo>
                <a:cubicBezTo>
                  <a:pt x="373975" y="428121"/>
                  <a:pt x="382888" y="437102"/>
                  <a:pt x="382888" y="448036"/>
                </a:cubicBezTo>
                <a:lnTo>
                  <a:pt x="382888" y="587514"/>
                </a:lnTo>
                <a:cubicBezTo>
                  <a:pt x="382888" y="598447"/>
                  <a:pt x="373975" y="607428"/>
                  <a:pt x="362951" y="607428"/>
                </a:cubicBezTo>
                <a:lnTo>
                  <a:pt x="278277" y="607428"/>
                </a:lnTo>
                <a:cubicBezTo>
                  <a:pt x="267253" y="607428"/>
                  <a:pt x="258340" y="598447"/>
                  <a:pt x="258340" y="587514"/>
                </a:cubicBezTo>
                <a:lnTo>
                  <a:pt x="258340" y="448114"/>
                </a:lnTo>
                <a:cubicBezTo>
                  <a:pt x="258340" y="437102"/>
                  <a:pt x="267253" y="428199"/>
                  <a:pt x="278277" y="428199"/>
                </a:cubicBezTo>
                <a:close/>
                <a:moveTo>
                  <a:pt x="442775" y="378372"/>
                </a:moveTo>
                <a:lnTo>
                  <a:pt x="527570" y="378372"/>
                </a:lnTo>
                <a:cubicBezTo>
                  <a:pt x="538600" y="378372"/>
                  <a:pt x="547517" y="387278"/>
                  <a:pt x="547517" y="398293"/>
                </a:cubicBezTo>
                <a:lnTo>
                  <a:pt x="547517" y="587578"/>
                </a:lnTo>
                <a:cubicBezTo>
                  <a:pt x="547517" y="598514"/>
                  <a:pt x="538600" y="607498"/>
                  <a:pt x="527570" y="607498"/>
                </a:cubicBezTo>
                <a:lnTo>
                  <a:pt x="442775" y="607498"/>
                </a:lnTo>
                <a:cubicBezTo>
                  <a:pt x="431746" y="607498"/>
                  <a:pt x="422828" y="598514"/>
                  <a:pt x="422828" y="587578"/>
                </a:cubicBezTo>
                <a:lnTo>
                  <a:pt x="422828" y="398293"/>
                </a:lnTo>
                <a:cubicBezTo>
                  <a:pt x="422828" y="387278"/>
                  <a:pt x="431746" y="378372"/>
                  <a:pt x="442775" y="378372"/>
                </a:cubicBezTo>
                <a:close/>
                <a:moveTo>
                  <a:pt x="568808" y="0"/>
                </a:moveTo>
                <a:lnTo>
                  <a:pt x="582729" y="194066"/>
                </a:lnTo>
                <a:lnTo>
                  <a:pt x="526185" y="166655"/>
                </a:lnTo>
                <a:cubicBezTo>
                  <a:pt x="449462" y="279892"/>
                  <a:pt x="287650" y="431084"/>
                  <a:pt x="0" y="341978"/>
                </a:cubicBezTo>
                <a:lnTo>
                  <a:pt x="20725" y="275363"/>
                </a:lnTo>
                <a:cubicBezTo>
                  <a:pt x="249875" y="346429"/>
                  <a:pt x="385879" y="245062"/>
                  <a:pt x="462680" y="135885"/>
                </a:cubicBezTo>
                <a:lnTo>
                  <a:pt x="407386" y="10909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4" name="small-sharp-pencil_16463">
            <a:extLst>
              <a:ext uri="{FF2B5EF4-FFF2-40B4-BE49-F238E27FC236}">
                <a16:creationId xmlns:a16="http://schemas.microsoft.com/office/drawing/2014/main" id="{B0315745-8C61-41BC-AF8F-ACCAE7C09FBB}"/>
              </a:ext>
            </a:extLst>
          </p:cNvPr>
          <p:cNvSpPr>
            <a:spLocks noChangeAspect="1"/>
          </p:cNvSpPr>
          <p:nvPr/>
        </p:nvSpPr>
        <p:spPr bwMode="auto">
          <a:xfrm>
            <a:off x="11325827" y="4480686"/>
            <a:ext cx="318265" cy="324000"/>
          </a:xfrm>
          <a:custGeom>
            <a:avLst/>
            <a:gdLst>
              <a:gd name="connsiteX0" fmla="*/ 295041 w 590280"/>
              <a:gd name="connsiteY0" fmla="*/ 572408 h 600916"/>
              <a:gd name="connsiteX1" fmla="*/ 350237 w 590280"/>
              <a:gd name="connsiteY1" fmla="*/ 573002 h 600916"/>
              <a:gd name="connsiteX2" fmla="*/ 403447 w 590280"/>
              <a:gd name="connsiteY2" fmla="*/ 574190 h 600916"/>
              <a:gd name="connsiteX3" fmla="*/ 497956 w 590280"/>
              <a:gd name="connsiteY3" fmla="*/ 578545 h 600916"/>
              <a:gd name="connsiteX4" fmla="*/ 590280 w 590280"/>
              <a:gd name="connsiteY4" fmla="*/ 586662 h 600916"/>
              <a:gd name="connsiteX5" fmla="*/ 497956 w 590280"/>
              <a:gd name="connsiteY5" fmla="*/ 594779 h 600916"/>
              <a:gd name="connsiteX6" fmla="*/ 403447 w 590280"/>
              <a:gd name="connsiteY6" fmla="*/ 599134 h 600916"/>
              <a:gd name="connsiteX7" fmla="*/ 350237 w 590280"/>
              <a:gd name="connsiteY7" fmla="*/ 600322 h 600916"/>
              <a:gd name="connsiteX8" fmla="*/ 295041 w 590280"/>
              <a:gd name="connsiteY8" fmla="*/ 600916 h 600916"/>
              <a:gd name="connsiteX9" fmla="*/ 240043 w 590280"/>
              <a:gd name="connsiteY9" fmla="*/ 600322 h 600916"/>
              <a:gd name="connsiteX10" fmla="*/ 186634 w 590280"/>
              <a:gd name="connsiteY10" fmla="*/ 599134 h 600916"/>
              <a:gd name="connsiteX11" fmla="*/ 92126 w 590280"/>
              <a:gd name="connsiteY11" fmla="*/ 594779 h 600916"/>
              <a:gd name="connsiteX12" fmla="*/ 0 w 590280"/>
              <a:gd name="connsiteY12" fmla="*/ 586662 h 600916"/>
              <a:gd name="connsiteX13" fmla="*/ 92126 w 590280"/>
              <a:gd name="connsiteY13" fmla="*/ 578545 h 600916"/>
              <a:gd name="connsiteX14" fmla="*/ 186634 w 590280"/>
              <a:gd name="connsiteY14" fmla="*/ 574190 h 600916"/>
              <a:gd name="connsiteX15" fmla="*/ 240043 w 590280"/>
              <a:gd name="connsiteY15" fmla="*/ 573002 h 600916"/>
              <a:gd name="connsiteX16" fmla="*/ 295041 w 590280"/>
              <a:gd name="connsiteY16" fmla="*/ 572408 h 600916"/>
              <a:gd name="connsiteX17" fmla="*/ 535091 w 590280"/>
              <a:gd name="connsiteY17" fmla="*/ 487517 h 600916"/>
              <a:gd name="connsiteX18" fmla="*/ 584352 w 590280"/>
              <a:gd name="connsiteY18" fmla="*/ 580734 h 600916"/>
              <a:gd name="connsiteX19" fmla="*/ 490994 w 590280"/>
              <a:gd name="connsiteY19" fmla="*/ 531547 h 600916"/>
              <a:gd name="connsiteX20" fmla="*/ 243214 w 590280"/>
              <a:gd name="connsiteY20" fmla="*/ 67371 h 600916"/>
              <a:gd name="connsiteX21" fmla="*/ 446918 w 590280"/>
              <a:gd name="connsiteY21" fmla="*/ 270623 h 600916"/>
              <a:gd name="connsiteX22" fmla="*/ 522960 w 590280"/>
              <a:gd name="connsiteY22" fmla="*/ 459003 h 600916"/>
              <a:gd name="connsiteX23" fmla="*/ 462405 w 590280"/>
              <a:gd name="connsiteY23" fmla="*/ 519483 h 600916"/>
              <a:gd name="connsiteX24" fmla="*/ 273789 w 590280"/>
              <a:gd name="connsiteY24" fmla="*/ 443536 h 600916"/>
              <a:gd name="connsiteX25" fmla="*/ 70283 w 590280"/>
              <a:gd name="connsiteY25" fmla="*/ 240085 h 600916"/>
              <a:gd name="connsiteX26" fmla="*/ 125633 w 590280"/>
              <a:gd name="connsiteY26" fmla="*/ 437 h 600916"/>
              <a:gd name="connsiteX27" fmla="*/ 222987 w 590280"/>
              <a:gd name="connsiteY27" fmla="*/ 46960 h 600916"/>
              <a:gd name="connsiteX28" fmla="*/ 49825 w 590280"/>
              <a:gd name="connsiteY28" fmla="*/ 219863 h 600916"/>
              <a:gd name="connsiteX29" fmla="*/ 34534 w 590280"/>
              <a:gd name="connsiteY29" fmla="*/ 31692 h 600916"/>
              <a:gd name="connsiteX30" fmla="*/ 125633 w 590280"/>
              <a:gd name="connsiteY30" fmla="*/ 437 h 600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90280" h="600916">
                <a:moveTo>
                  <a:pt x="295041" y="572408"/>
                </a:moveTo>
                <a:cubicBezTo>
                  <a:pt x="313506" y="572606"/>
                  <a:pt x="331970" y="572804"/>
                  <a:pt x="350237" y="573002"/>
                </a:cubicBezTo>
                <a:cubicBezTo>
                  <a:pt x="368305" y="573002"/>
                  <a:pt x="386174" y="573794"/>
                  <a:pt x="403447" y="574190"/>
                </a:cubicBezTo>
                <a:cubicBezTo>
                  <a:pt x="437995" y="575180"/>
                  <a:pt x="470358" y="576764"/>
                  <a:pt x="497956" y="578545"/>
                </a:cubicBezTo>
                <a:cubicBezTo>
                  <a:pt x="553350" y="581911"/>
                  <a:pt x="590280" y="586662"/>
                  <a:pt x="590280" y="586662"/>
                </a:cubicBezTo>
                <a:cubicBezTo>
                  <a:pt x="590280" y="586662"/>
                  <a:pt x="553350" y="591414"/>
                  <a:pt x="497956" y="594779"/>
                </a:cubicBezTo>
                <a:cubicBezTo>
                  <a:pt x="470358" y="596561"/>
                  <a:pt x="437995" y="598145"/>
                  <a:pt x="403447" y="599134"/>
                </a:cubicBezTo>
                <a:cubicBezTo>
                  <a:pt x="386174" y="599530"/>
                  <a:pt x="368305" y="600322"/>
                  <a:pt x="350237" y="600322"/>
                </a:cubicBezTo>
                <a:cubicBezTo>
                  <a:pt x="331970" y="600520"/>
                  <a:pt x="313506" y="600718"/>
                  <a:pt x="295041" y="600916"/>
                </a:cubicBezTo>
                <a:cubicBezTo>
                  <a:pt x="276576" y="600718"/>
                  <a:pt x="258111" y="600520"/>
                  <a:pt x="240043" y="600322"/>
                </a:cubicBezTo>
                <a:cubicBezTo>
                  <a:pt x="221777" y="600322"/>
                  <a:pt x="203908" y="599530"/>
                  <a:pt x="186634" y="599134"/>
                </a:cubicBezTo>
                <a:cubicBezTo>
                  <a:pt x="152087" y="598145"/>
                  <a:pt x="119922" y="596561"/>
                  <a:pt x="92126" y="594779"/>
                </a:cubicBezTo>
                <a:cubicBezTo>
                  <a:pt x="36731" y="591414"/>
                  <a:pt x="0" y="586662"/>
                  <a:pt x="0" y="586662"/>
                </a:cubicBezTo>
                <a:cubicBezTo>
                  <a:pt x="0" y="586662"/>
                  <a:pt x="36731" y="581911"/>
                  <a:pt x="92126" y="578545"/>
                </a:cubicBezTo>
                <a:cubicBezTo>
                  <a:pt x="119724" y="576764"/>
                  <a:pt x="152087" y="575180"/>
                  <a:pt x="186634" y="574190"/>
                </a:cubicBezTo>
                <a:cubicBezTo>
                  <a:pt x="203908" y="573794"/>
                  <a:pt x="221777" y="573002"/>
                  <a:pt x="240043" y="573002"/>
                </a:cubicBezTo>
                <a:cubicBezTo>
                  <a:pt x="258111" y="572804"/>
                  <a:pt x="276576" y="572606"/>
                  <a:pt x="295041" y="572408"/>
                </a:cubicBezTo>
                <a:close/>
                <a:moveTo>
                  <a:pt x="535091" y="487517"/>
                </a:moveTo>
                <a:lnTo>
                  <a:pt x="584352" y="580734"/>
                </a:lnTo>
                <a:lnTo>
                  <a:pt x="490994" y="531547"/>
                </a:lnTo>
                <a:close/>
                <a:moveTo>
                  <a:pt x="243214" y="67371"/>
                </a:moveTo>
                <a:lnTo>
                  <a:pt x="446918" y="270623"/>
                </a:lnTo>
                <a:lnTo>
                  <a:pt x="522960" y="459003"/>
                </a:lnTo>
                <a:lnTo>
                  <a:pt x="462405" y="519483"/>
                </a:lnTo>
                <a:lnTo>
                  <a:pt x="273789" y="443536"/>
                </a:lnTo>
                <a:lnTo>
                  <a:pt x="70283" y="240085"/>
                </a:lnTo>
                <a:close/>
                <a:moveTo>
                  <a:pt x="125633" y="437"/>
                </a:moveTo>
                <a:cubicBezTo>
                  <a:pt x="159739" y="3189"/>
                  <a:pt x="194888" y="18903"/>
                  <a:pt x="222987" y="46960"/>
                </a:cubicBezTo>
                <a:lnTo>
                  <a:pt x="49825" y="219863"/>
                </a:lnTo>
                <a:cubicBezTo>
                  <a:pt x="-6373" y="163749"/>
                  <a:pt x="-13125" y="79478"/>
                  <a:pt x="34534" y="31692"/>
                </a:cubicBezTo>
                <a:cubicBezTo>
                  <a:pt x="58463" y="7898"/>
                  <a:pt x="91527" y="-2314"/>
                  <a:pt x="125633" y="43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5" name="human-head-silhouette-with-cogwheels_31441">
            <a:extLst>
              <a:ext uri="{FF2B5EF4-FFF2-40B4-BE49-F238E27FC236}">
                <a16:creationId xmlns:a16="http://schemas.microsoft.com/office/drawing/2014/main" id="{A815CED5-169C-4717-9720-6DF85EEADD17}"/>
              </a:ext>
            </a:extLst>
          </p:cNvPr>
          <p:cNvSpPr>
            <a:spLocks noChangeAspect="1"/>
          </p:cNvSpPr>
          <p:nvPr/>
        </p:nvSpPr>
        <p:spPr bwMode="auto">
          <a:xfrm>
            <a:off x="6551146" y="2369608"/>
            <a:ext cx="257699" cy="324000"/>
          </a:xfrm>
          <a:custGeom>
            <a:avLst/>
            <a:gdLst>
              <a:gd name="connsiteX0" fmla="*/ 332813 w 483894"/>
              <a:gd name="connsiteY0" fmla="*/ 285272 h 608391"/>
              <a:gd name="connsiteX1" fmla="*/ 370636 w 483894"/>
              <a:gd name="connsiteY1" fmla="*/ 323201 h 608391"/>
              <a:gd name="connsiteX2" fmla="*/ 332813 w 483894"/>
              <a:gd name="connsiteY2" fmla="*/ 361130 h 608391"/>
              <a:gd name="connsiteX3" fmla="*/ 294990 w 483894"/>
              <a:gd name="connsiteY3" fmla="*/ 323201 h 608391"/>
              <a:gd name="connsiteX4" fmla="*/ 332813 w 483894"/>
              <a:gd name="connsiteY4" fmla="*/ 285272 h 608391"/>
              <a:gd name="connsiteX5" fmla="*/ 329299 w 483894"/>
              <a:gd name="connsiteY5" fmla="*/ 254544 h 608391"/>
              <a:gd name="connsiteX6" fmla="*/ 308471 w 483894"/>
              <a:gd name="connsiteY6" fmla="*/ 258937 h 608391"/>
              <a:gd name="connsiteX7" fmla="*/ 311405 w 483894"/>
              <a:gd name="connsiteY7" fmla="*/ 272119 h 608391"/>
              <a:gd name="connsiteX8" fmla="*/ 292924 w 483894"/>
              <a:gd name="connsiteY8" fmla="*/ 284422 h 608391"/>
              <a:gd name="connsiteX9" fmla="*/ 281776 w 483894"/>
              <a:gd name="connsiteY9" fmla="*/ 277099 h 608391"/>
              <a:gd name="connsiteX10" fmla="*/ 270042 w 483894"/>
              <a:gd name="connsiteY10" fmla="*/ 294967 h 608391"/>
              <a:gd name="connsiteX11" fmla="*/ 281483 w 483894"/>
              <a:gd name="connsiteY11" fmla="*/ 302290 h 608391"/>
              <a:gd name="connsiteX12" fmla="*/ 277376 w 483894"/>
              <a:gd name="connsiteY12" fmla="*/ 323966 h 608391"/>
              <a:gd name="connsiteX13" fmla="*/ 264175 w 483894"/>
              <a:gd name="connsiteY13" fmla="*/ 326895 h 608391"/>
              <a:gd name="connsiteX14" fmla="*/ 268282 w 483894"/>
              <a:gd name="connsiteY14" fmla="*/ 347399 h 608391"/>
              <a:gd name="connsiteX15" fmla="*/ 281483 w 483894"/>
              <a:gd name="connsiteY15" fmla="*/ 344763 h 608391"/>
              <a:gd name="connsiteX16" fmla="*/ 294097 w 483894"/>
              <a:gd name="connsiteY16" fmla="*/ 363217 h 608391"/>
              <a:gd name="connsiteX17" fmla="*/ 286763 w 483894"/>
              <a:gd name="connsiteY17" fmla="*/ 374348 h 608391"/>
              <a:gd name="connsiteX18" fmla="*/ 304364 w 483894"/>
              <a:gd name="connsiteY18" fmla="*/ 385772 h 608391"/>
              <a:gd name="connsiteX19" fmla="*/ 311698 w 483894"/>
              <a:gd name="connsiteY19" fmla="*/ 374641 h 608391"/>
              <a:gd name="connsiteX20" fmla="*/ 333699 w 483894"/>
              <a:gd name="connsiteY20" fmla="*/ 378742 h 608391"/>
              <a:gd name="connsiteX21" fmla="*/ 336633 w 483894"/>
              <a:gd name="connsiteY21" fmla="*/ 391923 h 608391"/>
              <a:gd name="connsiteX22" fmla="*/ 357167 w 483894"/>
              <a:gd name="connsiteY22" fmla="*/ 387529 h 608391"/>
              <a:gd name="connsiteX23" fmla="*/ 354527 w 483894"/>
              <a:gd name="connsiteY23" fmla="*/ 374348 h 608391"/>
              <a:gd name="connsiteX24" fmla="*/ 372715 w 483894"/>
              <a:gd name="connsiteY24" fmla="*/ 362045 h 608391"/>
              <a:gd name="connsiteX25" fmla="*/ 384155 w 483894"/>
              <a:gd name="connsiteY25" fmla="*/ 369368 h 608391"/>
              <a:gd name="connsiteX26" fmla="*/ 395596 w 483894"/>
              <a:gd name="connsiteY26" fmla="*/ 351500 h 608391"/>
              <a:gd name="connsiteX27" fmla="*/ 384449 w 483894"/>
              <a:gd name="connsiteY27" fmla="*/ 344177 h 608391"/>
              <a:gd name="connsiteX28" fmla="*/ 388556 w 483894"/>
              <a:gd name="connsiteY28" fmla="*/ 322208 h 608391"/>
              <a:gd name="connsiteX29" fmla="*/ 401756 w 483894"/>
              <a:gd name="connsiteY29" fmla="*/ 319572 h 608391"/>
              <a:gd name="connsiteX30" fmla="*/ 397356 w 483894"/>
              <a:gd name="connsiteY30" fmla="*/ 299068 h 608391"/>
              <a:gd name="connsiteX31" fmla="*/ 384155 w 483894"/>
              <a:gd name="connsiteY31" fmla="*/ 301704 h 608391"/>
              <a:gd name="connsiteX32" fmla="*/ 371541 w 483894"/>
              <a:gd name="connsiteY32" fmla="*/ 283250 h 608391"/>
              <a:gd name="connsiteX33" fmla="*/ 378875 w 483894"/>
              <a:gd name="connsiteY33" fmla="*/ 272119 h 608391"/>
              <a:gd name="connsiteX34" fmla="*/ 361274 w 483894"/>
              <a:gd name="connsiteY34" fmla="*/ 260695 h 608391"/>
              <a:gd name="connsiteX35" fmla="*/ 353940 w 483894"/>
              <a:gd name="connsiteY35" fmla="*/ 271826 h 608391"/>
              <a:gd name="connsiteX36" fmla="*/ 331939 w 483894"/>
              <a:gd name="connsiteY36" fmla="*/ 267725 h 608391"/>
              <a:gd name="connsiteX37" fmla="*/ 302012 w 483894"/>
              <a:gd name="connsiteY37" fmla="*/ 100461 h 608391"/>
              <a:gd name="connsiteX38" fmla="*/ 360970 w 483894"/>
              <a:gd name="connsiteY38" fmla="*/ 159348 h 608391"/>
              <a:gd name="connsiteX39" fmla="*/ 302012 w 483894"/>
              <a:gd name="connsiteY39" fmla="*/ 218235 h 608391"/>
              <a:gd name="connsiteX40" fmla="*/ 243054 w 483894"/>
              <a:gd name="connsiteY40" fmla="*/ 159348 h 608391"/>
              <a:gd name="connsiteX41" fmla="*/ 302012 w 483894"/>
              <a:gd name="connsiteY41" fmla="*/ 100461 h 608391"/>
              <a:gd name="connsiteX42" fmla="*/ 309644 w 483894"/>
              <a:gd name="connsiteY42" fmla="*/ 52722 h 608391"/>
              <a:gd name="connsiteX43" fmla="*/ 304951 w 483894"/>
              <a:gd name="connsiteY43" fmla="*/ 72933 h 608391"/>
              <a:gd name="connsiteX44" fmla="*/ 270922 w 483894"/>
              <a:gd name="connsiteY44" fmla="*/ 78792 h 608391"/>
              <a:gd name="connsiteX45" fmla="*/ 259775 w 483894"/>
              <a:gd name="connsiteY45" fmla="*/ 60924 h 608391"/>
              <a:gd name="connsiteX46" fmla="*/ 231907 w 483894"/>
              <a:gd name="connsiteY46" fmla="*/ 78499 h 608391"/>
              <a:gd name="connsiteX47" fmla="*/ 243054 w 483894"/>
              <a:gd name="connsiteY47" fmla="*/ 96074 h 608391"/>
              <a:gd name="connsiteX48" fmla="*/ 222813 w 483894"/>
              <a:gd name="connsiteY48" fmla="*/ 124487 h 608391"/>
              <a:gd name="connsiteX49" fmla="*/ 202278 w 483894"/>
              <a:gd name="connsiteY49" fmla="*/ 119508 h 608391"/>
              <a:gd name="connsiteX50" fmla="*/ 194945 w 483894"/>
              <a:gd name="connsiteY50" fmla="*/ 151729 h 608391"/>
              <a:gd name="connsiteX51" fmla="*/ 215479 w 483894"/>
              <a:gd name="connsiteY51" fmla="*/ 156416 h 608391"/>
              <a:gd name="connsiteX52" fmla="*/ 221346 w 483894"/>
              <a:gd name="connsiteY52" fmla="*/ 190394 h 608391"/>
              <a:gd name="connsiteX53" fmla="*/ 203452 w 483894"/>
              <a:gd name="connsiteY53" fmla="*/ 201525 h 608391"/>
              <a:gd name="connsiteX54" fmla="*/ 220759 w 483894"/>
              <a:gd name="connsiteY54" fmla="*/ 229353 h 608391"/>
              <a:gd name="connsiteX55" fmla="*/ 238654 w 483894"/>
              <a:gd name="connsiteY55" fmla="*/ 218222 h 608391"/>
              <a:gd name="connsiteX56" fmla="*/ 266815 w 483894"/>
              <a:gd name="connsiteY56" fmla="*/ 238433 h 608391"/>
              <a:gd name="connsiteX57" fmla="*/ 262122 w 483894"/>
              <a:gd name="connsiteY57" fmla="*/ 258645 h 608391"/>
              <a:gd name="connsiteX58" fmla="*/ 294097 w 483894"/>
              <a:gd name="connsiteY58" fmla="*/ 265968 h 608391"/>
              <a:gd name="connsiteX59" fmla="*/ 298791 w 483894"/>
              <a:gd name="connsiteY59" fmla="*/ 245756 h 608391"/>
              <a:gd name="connsiteX60" fmla="*/ 333112 w 483894"/>
              <a:gd name="connsiteY60" fmla="*/ 239898 h 608391"/>
              <a:gd name="connsiteX61" fmla="*/ 343966 w 483894"/>
              <a:gd name="connsiteY61" fmla="*/ 257766 h 608391"/>
              <a:gd name="connsiteX62" fmla="*/ 371835 w 483894"/>
              <a:gd name="connsiteY62" fmla="*/ 240191 h 608391"/>
              <a:gd name="connsiteX63" fmla="*/ 360687 w 483894"/>
              <a:gd name="connsiteY63" fmla="*/ 222615 h 608391"/>
              <a:gd name="connsiteX64" fmla="*/ 380928 w 483894"/>
              <a:gd name="connsiteY64" fmla="*/ 194495 h 608391"/>
              <a:gd name="connsiteX65" fmla="*/ 401463 w 483894"/>
              <a:gd name="connsiteY65" fmla="*/ 199182 h 608391"/>
              <a:gd name="connsiteX66" fmla="*/ 408797 w 483894"/>
              <a:gd name="connsiteY66" fmla="*/ 167254 h 608391"/>
              <a:gd name="connsiteX67" fmla="*/ 388262 w 483894"/>
              <a:gd name="connsiteY67" fmla="*/ 162567 h 608391"/>
              <a:gd name="connsiteX68" fmla="*/ 382689 w 483894"/>
              <a:gd name="connsiteY68" fmla="*/ 128295 h 608391"/>
              <a:gd name="connsiteX69" fmla="*/ 400290 w 483894"/>
              <a:gd name="connsiteY69" fmla="*/ 117164 h 608391"/>
              <a:gd name="connsiteX70" fmla="*/ 382982 w 483894"/>
              <a:gd name="connsiteY70" fmla="*/ 89337 h 608391"/>
              <a:gd name="connsiteX71" fmla="*/ 365088 w 483894"/>
              <a:gd name="connsiteY71" fmla="*/ 100468 h 608391"/>
              <a:gd name="connsiteX72" fmla="*/ 336926 w 483894"/>
              <a:gd name="connsiteY72" fmla="*/ 80549 h 608391"/>
              <a:gd name="connsiteX73" fmla="*/ 341620 w 483894"/>
              <a:gd name="connsiteY73" fmla="*/ 60045 h 608391"/>
              <a:gd name="connsiteX74" fmla="*/ 227919 w 483894"/>
              <a:gd name="connsiteY74" fmla="*/ 591 h 608391"/>
              <a:gd name="connsiteX75" fmla="*/ 306124 w 483894"/>
              <a:gd name="connsiteY75" fmla="*/ 3804 h 608391"/>
              <a:gd name="connsiteX76" fmla="*/ 483308 w 483894"/>
              <a:gd name="connsiteY76" fmla="*/ 197717 h 608391"/>
              <a:gd name="connsiteX77" fmla="*/ 387382 w 483894"/>
              <a:gd name="connsiteY77" fmla="*/ 442305 h 608391"/>
              <a:gd name="connsiteX78" fmla="*/ 483894 w 483894"/>
              <a:gd name="connsiteY78" fmla="*/ 608391 h 608391"/>
              <a:gd name="connsiteX79" fmla="*/ 143902 w 483894"/>
              <a:gd name="connsiteY79" fmla="*/ 608391 h 608391"/>
              <a:gd name="connsiteX80" fmla="*/ 181744 w 483894"/>
              <a:gd name="connsiteY80" fmla="*/ 512899 h 608391"/>
              <a:gd name="connsiteX81" fmla="*/ 108993 w 483894"/>
              <a:gd name="connsiteY81" fmla="*/ 524909 h 608391"/>
              <a:gd name="connsiteX82" fmla="*/ 54137 w 483894"/>
              <a:gd name="connsiteY82" fmla="*/ 498839 h 608391"/>
              <a:gd name="connsiteX83" fmla="*/ 57657 w 483894"/>
              <a:gd name="connsiteY83" fmla="*/ 454022 h 608391"/>
              <a:gd name="connsiteX84" fmla="*/ 38589 w 483894"/>
              <a:gd name="connsiteY84" fmla="*/ 405690 h 608391"/>
              <a:gd name="connsiteX85" fmla="*/ 42109 w 483894"/>
              <a:gd name="connsiteY85" fmla="*/ 376984 h 608391"/>
              <a:gd name="connsiteX86" fmla="*/ 160 w 483894"/>
              <a:gd name="connsiteY86" fmla="*/ 355308 h 608391"/>
              <a:gd name="connsiteX87" fmla="*/ 52670 w 483894"/>
              <a:gd name="connsiteY87" fmla="*/ 255130 h 608391"/>
              <a:gd name="connsiteX88" fmla="*/ 38003 w 483894"/>
              <a:gd name="connsiteY88" fmla="*/ 222908 h 608391"/>
              <a:gd name="connsiteX89" fmla="*/ 74378 w 483894"/>
              <a:gd name="connsiteY89" fmla="*/ 82893 h 608391"/>
              <a:gd name="connsiteX90" fmla="*/ 227919 w 483894"/>
              <a:gd name="connsiteY90" fmla="*/ 591 h 608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483894" h="608391">
                <a:moveTo>
                  <a:pt x="332813" y="285272"/>
                </a:moveTo>
                <a:cubicBezTo>
                  <a:pt x="353702" y="285272"/>
                  <a:pt x="370636" y="302253"/>
                  <a:pt x="370636" y="323201"/>
                </a:cubicBezTo>
                <a:cubicBezTo>
                  <a:pt x="370636" y="344149"/>
                  <a:pt x="353702" y="361130"/>
                  <a:pt x="332813" y="361130"/>
                </a:cubicBezTo>
                <a:cubicBezTo>
                  <a:pt x="311924" y="361130"/>
                  <a:pt x="294990" y="344149"/>
                  <a:pt x="294990" y="323201"/>
                </a:cubicBezTo>
                <a:cubicBezTo>
                  <a:pt x="294990" y="302253"/>
                  <a:pt x="311924" y="285272"/>
                  <a:pt x="332813" y="285272"/>
                </a:cubicBezTo>
                <a:close/>
                <a:moveTo>
                  <a:pt x="329299" y="254544"/>
                </a:moveTo>
                <a:lnTo>
                  <a:pt x="308471" y="258937"/>
                </a:lnTo>
                <a:lnTo>
                  <a:pt x="311405" y="272119"/>
                </a:lnTo>
                <a:cubicBezTo>
                  <a:pt x="304364" y="275048"/>
                  <a:pt x="298204" y="279149"/>
                  <a:pt x="292924" y="284422"/>
                </a:cubicBezTo>
                <a:lnTo>
                  <a:pt x="281776" y="277099"/>
                </a:lnTo>
                <a:lnTo>
                  <a:pt x="270042" y="294967"/>
                </a:lnTo>
                <a:lnTo>
                  <a:pt x="281483" y="302290"/>
                </a:lnTo>
                <a:cubicBezTo>
                  <a:pt x="278549" y="309027"/>
                  <a:pt x="277083" y="316350"/>
                  <a:pt x="277376" y="323966"/>
                </a:cubicBezTo>
                <a:lnTo>
                  <a:pt x="264175" y="326895"/>
                </a:lnTo>
                <a:lnTo>
                  <a:pt x="268282" y="347399"/>
                </a:lnTo>
                <a:lnTo>
                  <a:pt x="281483" y="344763"/>
                </a:lnTo>
                <a:cubicBezTo>
                  <a:pt x="284416" y="351793"/>
                  <a:pt x="288817" y="357944"/>
                  <a:pt x="294097" y="363217"/>
                </a:cubicBezTo>
                <a:lnTo>
                  <a:pt x="286763" y="374348"/>
                </a:lnTo>
                <a:lnTo>
                  <a:pt x="304364" y="385772"/>
                </a:lnTo>
                <a:lnTo>
                  <a:pt x="311698" y="374641"/>
                </a:lnTo>
                <a:cubicBezTo>
                  <a:pt x="318738" y="377570"/>
                  <a:pt x="326072" y="378742"/>
                  <a:pt x="333699" y="378742"/>
                </a:cubicBezTo>
                <a:lnTo>
                  <a:pt x="336633" y="391923"/>
                </a:lnTo>
                <a:lnTo>
                  <a:pt x="357167" y="387529"/>
                </a:lnTo>
                <a:lnTo>
                  <a:pt x="354527" y="374348"/>
                </a:lnTo>
                <a:cubicBezTo>
                  <a:pt x="361274" y="371419"/>
                  <a:pt x="367728" y="367318"/>
                  <a:pt x="372715" y="362045"/>
                </a:cubicBezTo>
                <a:lnTo>
                  <a:pt x="384155" y="369368"/>
                </a:lnTo>
                <a:lnTo>
                  <a:pt x="395596" y="351500"/>
                </a:lnTo>
                <a:lnTo>
                  <a:pt x="384449" y="344177"/>
                </a:lnTo>
                <a:cubicBezTo>
                  <a:pt x="387089" y="337440"/>
                  <a:pt x="388556" y="330117"/>
                  <a:pt x="388556" y="322208"/>
                </a:cubicBezTo>
                <a:lnTo>
                  <a:pt x="401756" y="319572"/>
                </a:lnTo>
                <a:lnTo>
                  <a:pt x="397356" y="299068"/>
                </a:lnTo>
                <a:lnTo>
                  <a:pt x="384155" y="301704"/>
                </a:lnTo>
                <a:cubicBezTo>
                  <a:pt x="381222" y="294674"/>
                  <a:pt x="376822" y="288522"/>
                  <a:pt x="371541" y="283250"/>
                </a:cubicBezTo>
                <a:lnTo>
                  <a:pt x="378875" y="272119"/>
                </a:lnTo>
                <a:lnTo>
                  <a:pt x="361274" y="260695"/>
                </a:lnTo>
                <a:lnTo>
                  <a:pt x="353940" y="271826"/>
                </a:lnTo>
                <a:cubicBezTo>
                  <a:pt x="347193" y="268897"/>
                  <a:pt x="339566" y="267432"/>
                  <a:pt x="331939" y="267725"/>
                </a:cubicBezTo>
                <a:close/>
                <a:moveTo>
                  <a:pt x="302012" y="100461"/>
                </a:moveTo>
                <a:cubicBezTo>
                  <a:pt x="334574" y="100461"/>
                  <a:pt x="360970" y="126826"/>
                  <a:pt x="360970" y="159348"/>
                </a:cubicBezTo>
                <a:cubicBezTo>
                  <a:pt x="360970" y="191870"/>
                  <a:pt x="334574" y="218235"/>
                  <a:pt x="302012" y="218235"/>
                </a:cubicBezTo>
                <a:cubicBezTo>
                  <a:pt x="269450" y="218235"/>
                  <a:pt x="243054" y="191870"/>
                  <a:pt x="243054" y="159348"/>
                </a:cubicBezTo>
                <a:cubicBezTo>
                  <a:pt x="243054" y="126826"/>
                  <a:pt x="269450" y="100461"/>
                  <a:pt x="302012" y="100461"/>
                </a:cubicBezTo>
                <a:close/>
                <a:moveTo>
                  <a:pt x="309644" y="52722"/>
                </a:moveTo>
                <a:lnTo>
                  <a:pt x="304951" y="72933"/>
                </a:lnTo>
                <a:cubicBezTo>
                  <a:pt x="293510" y="72640"/>
                  <a:pt x="282070" y="74398"/>
                  <a:pt x="270922" y="78792"/>
                </a:cubicBezTo>
                <a:lnTo>
                  <a:pt x="259775" y="60924"/>
                </a:lnTo>
                <a:lnTo>
                  <a:pt x="231907" y="78499"/>
                </a:lnTo>
                <a:lnTo>
                  <a:pt x="243054" y="96074"/>
                </a:lnTo>
                <a:cubicBezTo>
                  <a:pt x="234254" y="104276"/>
                  <a:pt x="227507" y="113942"/>
                  <a:pt x="222813" y="124487"/>
                </a:cubicBezTo>
                <a:lnTo>
                  <a:pt x="202278" y="119508"/>
                </a:lnTo>
                <a:lnTo>
                  <a:pt x="194945" y="151729"/>
                </a:lnTo>
                <a:lnTo>
                  <a:pt x="215479" y="156416"/>
                </a:lnTo>
                <a:cubicBezTo>
                  <a:pt x="214892" y="167839"/>
                  <a:pt x="216946" y="179263"/>
                  <a:pt x="221346" y="190394"/>
                </a:cubicBezTo>
                <a:lnTo>
                  <a:pt x="203452" y="201525"/>
                </a:lnTo>
                <a:lnTo>
                  <a:pt x="220759" y="229353"/>
                </a:lnTo>
                <a:lnTo>
                  <a:pt x="238654" y="218222"/>
                </a:lnTo>
                <a:cubicBezTo>
                  <a:pt x="246574" y="227009"/>
                  <a:pt x="256255" y="233746"/>
                  <a:pt x="266815" y="238433"/>
                </a:cubicBezTo>
                <a:lnTo>
                  <a:pt x="262122" y="258645"/>
                </a:lnTo>
                <a:lnTo>
                  <a:pt x="294097" y="265968"/>
                </a:lnTo>
                <a:lnTo>
                  <a:pt x="298791" y="245756"/>
                </a:lnTo>
                <a:cubicBezTo>
                  <a:pt x="310231" y="246049"/>
                  <a:pt x="321965" y="244292"/>
                  <a:pt x="333112" y="239898"/>
                </a:cubicBezTo>
                <a:lnTo>
                  <a:pt x="343966" y="257766"/>
                </a:lnTo>
                <a:lnTo>
                  <a:pt x="371835" y="240191"/>
                </a:lnTo>
                <a:lnTo>
                  <a:pt x="360687" y="222615"/>
                </a:lnTo>
                <a:cubicBezTo>
                  <a:pt x="369488" y="214414"/>
                  <a:pt x="376235" y="204747"/>
                  <a:pt x="380928" y="194495"/>
                </a:cubicBezTo>
                <a:lnTo>
                  <a:pt x="401463" y="199182"/>
                </a:lnTo>
                <a:lnTo>
                  <a:pt x="408797" y="167254"/>
                </a:lnTo>
                <a:lnTo>
                  <a:pt x="388262" y="162567"/>
                </a:lnTo>
                <a:cubicBezTo>
                  <a:pt x="388849" y="151143"/>
                  <a:pt x="386795" y="139426"/>
                  <a:pt x="382689" y="128295"/>
                </a:cubicBezTo>
                <a:lnTo>
                  <a:pt x="400290" y="117164"/>
                </a:lnTo>
                <a:lnTo>
                  <a:pt x="382982" y="89337"/>
                </a:lnTo>
                <a:lnTo>
                  <a:pt x="365088" y="100468"/>
                </a:lnTo>
                <a:cubicBezTo>
                  <a:pt x="357167" y="91973"/>
                  <a:pt x="347487" y="84943"/>
                  <a:pt x="336926" y="80549"/>
                </a:cubicBezTo>
                <a:lnTo>
                  <a:pt x="341620" y="60045"/>
                </a:lnTo>
                <a:close/>
                <a:moveTo>
                  <a:pt x="227919" y="591"/>
                </a:moveTo>
                <a:cubicBezTo>
                  <a:pt x="252020" y="-809"/>
                  <a:pt x="278183" y="289"/>
                  <a:pt x="306124" y="3804"/>
                </a:cubicBezTo>
                <a:cubicBezTo>
                  <a:pt x="417597" y="17864"/>
                  <a:pt x="483014" y="130053"/>
                  <a:pt x="483308" y="197717"/>
                </a:cubicBezTo>
                <a:cubicBezTo>
                  <a:pt x="483894" y="332167"/>
                  <a:pt x="388556" y="393974"/>
                  <a:pt x="387382" y="442305"/>
                </a:cubicBezTo>
                <a:cubicBezTo>
                  <a:pt x="385329" y="529010"/>
                  <a:pt x="483894" y="608391"/>
                  <a:pt x="483894" y="608391"/>
                </a:cubicBezTo>
                <a:lnTo>
                  <a:pt x="143902" y="608391"/>
                </a:lnTo>
                <a:cubicBezTo>
                  <a:pt x="143902" y="608391"/>
                  <a:pt x="208439" y="575877"/>
                  <a:pt x="181744" y="512899"/>
                </a:cubicBezTo>
                <a:cubicBezTo>
                  <a:pt x="169717" y="514950"/>
                  <a:pt x="135688" y="521394"/>
                  <a:pt x="108993" y="524909"/>
                </a:cubicBezTo>
                <a:cubicBezTo>
                  <a:pt x="82298" y="528424"/>
                  <a:pt x="59124" y="512313"/>
                  <a:pt x="54137" y="498839"/>
                </a:cubicBezTo>
                <a:cubicBezTo>
                  <a:pt x="49443" y="485658"/>
                  <a:pt x="63817" y="461638"/>
                  <a:pt x="57657" y="454022"/>
                </a:cubicBezTo>
                <a:cubicBezTo>
                  <a:pt x="51790" y="446406"/>
                  <a:pt x="31549" y="424437"/>
                  <a:pt x="38589" y="405690"/>
                </a:cubicBezTo>
                <a:cubicBezTo>
                  <a:pt x="45630" y="386651"/>
                  <a:pt x="42109" y="376984"/>
                  <a:pt x="42109" y="376984"/>
                </a:cubicBezTo>
                <a:cubicBezTo>
                  <a:pt x="42109" y="376984"/>
                  <a:pt x="3681" y="369368"/>
                  <a:pt x="160" y="355308"/>
                </a:cubicBezTo>
                <a:cubicBezTo>
                  <a:pt x="-3360" y="341248"/>
                  <a:pt x="52670" y="255130"/>
                  <a:pt x="52670" y="255130"/>
                </a:cubicBezTo>
                <a:cubicBezTo>
                  <a:pt x="52670" y="255130"/>
                  <a:pt x="40936" y="234332"/>
                  <a:pt x="38003" y="222908"/>
                </a:cubicBezTo>
                <a:cubicBezTo>
                  <a:pt x="35362" y="211777"/>
                  <a:pt x="38003" y="151436"/>
                  <a:pt x="74378" y="82893"/>
                </a:cubicBezTo>
                <a:cubicBezTo>
                  <a:pt x="101880" y="31485"/>
                  <a:pt x="155618" y="4793"/>
                  <a:pt x="227919" y="59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6" name="trophy-cup-silhouette_47847">
            <a:extLst>
              <a:ext uri="{FF2B5EF4-FFF2-40B4-BE49-F238E27FC236}">
                <a16:creationId xmlns:a16="http://schemas.microsoft.com/office/drawing/2014/main" id="{1DD34B96-1A7C-46E3-B1E4-7AA442DED8DE}"/>
              </a:ext>
            </a:extLst>
          </p:cNvPr>
          <p:cNvSpPr>
            <a:spLocks noChangeAspect="1"/>
          </p:cNvSpPr>
          <p:nvPr/>
        </p:nvSpPr>
        <p:spPr bwMode="auto">
          <a:xfrm>
            <a:off x="6480461" y="2953523"/>
            <a:ext cx="399068" cy="324000"/>
          </a:xfrm>
          <a:custGeom>
            <a:avLst/>
            <a:gdLst>
              <a:gd name="T0" fmla="*/ 331 w 412"/>
              <a:gd name="T1" fmla="*/ 20 h 335"/>
              <a:gd name="T2" fmla="*/ 330 w 412"/>
              <a:gd name="T3" fmla="*/ 0 h 335"/>
              <a:gd name="T4" fmla="*/ 207 w 412"/>
              <a:gd name="T5" fmla="*/ 0 h 335"/>
              <a:gd name="T6" fmla="*/ 207 w 412"/>
              <a:gd name="T7" fmla="*/ 0 h 335"/>
              <a:gd name="T8" fmla="*/ 206 w 412"/>
              <a:gd name="T9" fmla="*/ 0 h 335"/>
              <a:gd name="T10" fmla="*/ 206 w 412"/>
              <a:gd name="T11" fmla="*/ 0 h 335"/>
              <a:gd name="T12" fmla="*/ 206 w 412"/>
              <a:gd name="T13" fmla="*/ 0 h 335"/>
              <a:gd name="T14" fmla="*/ 82 w 412"/>
              <a:gd name="T15" fmla="*/ 0 h 335"/>
              <a:gd name="T16" fmla="*/ 82 w 412"/>
              <a:gd name="T17" fmla="*/ 20 h 335"/>
              <a:gd name="T18" fmla="*/ 0 w 412"/>
              <a:gd name="T19" fmla="*/ 20 h 335"/>
              <a:gd name="T20" fmla="*/ 0 w 412"/>
              <a:gd name="T21" fmla="*/ 34 h 335"/>
              <a:gd name="T22" fmla="*/ 45 w 412"/>
              <a:gd name="T23" fmla="*/ 149 h 335"/>
              <a:gd name="T24" fmla="*/ 115 w 412"/>
              <a:gd name="T25" fmla="*/ 174 h 335"/>
              <a:gd name="T26" fmla="*/ 128 w 412"/>
              <a:gd name="T27" fmla="*/ 174 h 335"/>
              <a:gd name="T28" fmla="*/ 182 w 412"/>
              <a:gd name="T29" fmla="*/ 218 h 335"/>
              <a:gd name="T30" fmla="*/ 182 w 412"/>
              <a:gd name="T31" fmla="*/ 277 h 335"/>
              <a:gd name="T32" fmla="*/ 122 w 412"/>
              <a:gd name="T33" fmla="*/ 277 h 335"/>
              <a:gd name="T34" fmla="*/ 122 w 412"/>
              <a:gd name="T35" fmla="*/ 314 h 335"/>
              <a:gd name="T36" fmla="*/ 102 w 412"/>
              <a:gd name="T37" fmla="*/ 314 h 335"/>
              <a:gd name="T38" fmla="*/ 102 w 412"/>
              <a:gd name="T39" fmla="*/ 335 h 335"/>
              <a:gd name="T40" fmla="*/ 206 w 412"/>
              <a:gd name="T41" fmla="*/ 335 h 335"/>
              <a:gd name="T42" fmla="*/ 207 w 412"/>
              <a:gd name="T43" fmla="*/ 335 h 335"/>
              <a:gd name="T44" fmla="*/ 310 w 412"/>
              <a:gd name="T45" fmla="*/ 335 h 335"/>
              <a:gd name="T46" fmla="*/ 310 w 412"/>
              <a:gd name="T47" fmla="*/ 314 h 335"/>
              <a:gd name="T48" fmla="*/ 290 w 412"/>
              <a:gd name="T49" fmla="*/ 314 h 335"/>
              <a:gd name="T50" fmla="*/ 290 w 412"/>
              <a:gd name="T51" fmla="*/ 277 h 335"/>
              <a:gd name="T52" fmla="*/ 231 w 412"/>
              <a:gd name="T53" fmla="*/ 277 h 335"/>
              <a:gd name="T54" fmla="*/ 231 w 412"/>
              <a:gd name="T55" fmla="*/ 218 h 335"/>
              <a:gd name="T56" fmla="*/ 285 w 412"/>
              <a:gd name="T57" fmla="*/ 174 h 335"/>
              <a:gd name="T58" fmla="*/ 297 w 412"/>
              <a:gd name="T59" fmla="*/ 174 h 335"/>
              <a:gd name="T60" fmla="*/ 367 w 412"/>
              <a:gd name="T61" fmla="*/ 149 h 335"/>
              <a:gd name="T62" fmla="*/ 412 w 412"/>
              <a:gd name="T63" fmla="*/ 34 h 335"/>
              <a:gd name="T64" fmla="*/ 412 w 412"/>
              <a:gd name="T65" fmla="*/ 20 h 335"/>
              <a:gd name="T66" fmla="*/ 331 w 412"/>
              <a:gd name="T67" fmla="*/ 20 h 335"/>
              <a:gd name="T68" fmla="*/ 63 w 412"/>
              <a:gd name="T69" fmla="*/ 129 h 335"/>
              <a:gd name="T70" fmla="*/ 28 w 412"/>
              <a:gd name="T71" fmla="*/ 47 h 335"/>
              <a:gd name="T72" fmla="*/ 83 w 412"/>
              <a:gd name="T73" fmla="*/ 47 h 335"/>
              <a:gd name="T74" fmla="*/ 104 w 412"/>
              <a:gd name="T75" fmla="*/ 132 h 335"/>
              <a:gd name="T76" fmla="*/ 111 w 412"/>
              <a:gd name="T77" fmla="*/ 147 h 335"/>
              <a:gd name="T78" fmla="*/ 63 w 412"/>
              <a:gd name="T79" fmla="*/ 129 h 335"/>
              <a:gd name="T80" fmla="*/ 349 w 412"/>
              <a:gd name="T81" fmla="*/ 129 h 335"/>
              <a:gd name="T82" fmla="*/ 301 w 412"/>
              <a:gd name="T83" fmla="*/ 147 h 335"/>
              <a:gd name="T84" fmla="*/ 308 w 412"/>
              <a:gd name="T85" fmla="*/ 132 h 335"/>
              <a:gd name="T86" fmla="*/ 329 w 412"/>
              <a:gd name="T87" fmla="*/ 47 h 335"/>
              <a:gd name="T88" fmla="*/ 384 w 412"/>
              <a:gd name="T89" fmla="*/ 47 h 335"/>
              <a:gd name="T90" fmla="*/ 349 w 412"/>
              <a:gd name="T91" fmla="*/ 129 h 3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412" h="335">
                <a:moveTo>
                  <a:pt x="331" y="20"/>
                </a:moveTo>
                <a:cubicBezTo>
                  <a:pt x="331" y="8"/>
                  <a:pt x="330" y="0"/>
                  <a:pt x="330" y="0"/>
                </a:cubicBezTo>
                <a:lnTo>
                  <a:pt x="207" y="0"/>
                </a:lnTo>
                <a:lnTo>
                  <a:pt x="207" y="0"/>
                </a:lnTo>
                <a:lnTo>
                  <a:pt x="206" y="0"/>
                </a:lnTo>
                <a:lnTo>
                  <a:pt x="206" y="0"/>
                </a:lnTo>
                <a:lnTo>
                  <a:pt x="206" y="0"/>
                </a:lnTo>
                <a:lnTo>
                  <a:pt x="82" y="0"/>
                </a:lnTo>
                <a:cubicBezTo>
                  <a:pt x="82" y="0"/>
                  <a:pt x="82" y="8"/>
                  <a:pt x="82" y="20"/>
                </a:cubicBezTo>
                <a:lnTo>
                  <a:pt x="0" y="20"/>
                </a:lnTo>
                <a:lnTo>
                  <a:pt x="0" y="34"/>
                </a:lnTo>
                <a:cubicBezTo>
                  <a:pt x="0" y="37"/>
                  <a:pt x="1" y="110"/>
                  <a:pt x="45" y="149"/>
                </a:cubicBezTo>
                <a:cubicBezTo>
                  <a:pt x="64" y="166"/>
                  <a:pt x="87" y="174"/>
                  <a:pt x="115" y="174"/>
                </a:cubicBezTo>
                <a:cubicBezTo>
                  <a:pt x="119" y="174"/>
                  <a:pt x="123" y="174"/>
                  <a:pt x="128" y="174"/>
                </a:cubicBezTo>
                <a:cubicBezTo>
                  <a:pt x="143" y="195"/>
                  <a:pt x="161" y="210"/>
                  <a:pt x="182" y="218"/>
                </a:cubicBezTo>
                <a:lnTo>
                  <a:pt x="182" y="277"/>
                </a:lnTo>
                <a:lnTo>
                  <a:pt x="122" y="277"/>
                </a:lnTo>
                <a:lnTo>
                  <a:pt x="122" y="314"/>
                </a:lnTo>
                <a:lnTo>
                  <a:pt x="102" y="314"/>
                </a:lnTo>
                <a:lnTo>
                  <a:pt x="102" y="335"/>
                </a:lnTo>
                <a:lnTo>
                  <a:pt x="206" y="335"/>
                </a:lnTo>
                <a:lnTo>
                  <a:pt x="207" y="335"/>
                </a:lnTo>
                <a:lnTo>
                  <a:pt x="310" y="335"/>
                </a:lnTo>
                <a:lnTo>
                  <a:pt x="310" y="314"/>
                </a:lnTo>
                <a:lnTo>
                  <a:pt x="290" y="314"/>
                </a:lnTo>
                <a:lnTo>
                  <a:pt x="290" y="277"/>
                </a:lnTo>
                <a:lnTo>
                  <a:pt x="231" y="277"/>
                </a:lnTo>
                <a:lnTo>
                  <a:pt x="231" y="218"/>
                </a:lnTo>
                <a:cubicBezTo>
                  <a:pt x="251" y="210"/>
                  <a:pt x="269" y="195"/>
                  <a:pt x="285" y="174"/>
                </a:cubicBezTo>
                <a:cubicBezTo>
                  <a:pt x="289" y="174"/>
                  <a:pt x="293" y="174"/>
                  <a:pt x="297" y="174"/>
                </a:cubicBezTo>
                <a:cubicBezTo>
                  <a:pt x="325" y="174"/>
                  <a:pt x="348" y="166"/>
                  <a:pt x="367" y="149"/>
                </a:cubicBezTo>
                <a:cubicBezTo>
                  <a:pt x="412" y="110"/>
                  <a:pt x="412" y="37"/>
                  <a:pt x="412" y="34"/>
                </a:cubicBezTo>
                <a:lnTo>
                  <a:pt x="412" y="20"/>
                </a:lnTo>
                <a:lnTo>
                  <a:pt x="331" y="20"/>
                </a:lnTo>
                <a:close/>
                <a:moveTo>
                  <a:pt x="63" y="129"/>
                </a:moveTo>
                <a:cubicBezTo>
                  <a:pt x="38" y="107"/>
                  <a:pt x="30" y="68"/>
                  <a:pt x="28" y="47"/>
                </a:cubicBezTo>
                <a:lnTo>
                  <a:pt x="83" y="47"/>
                </a:lnTo>
                <a:cubicBezTo>
                  <a:pt x="86" y="73"/>
                  <a:pt x="91" y="105"/>
                  <a:pt x="104" y="132"/>
                </a:cubicBezTo>
                <a:cubicBezTo>
                  <a:pt x="106" y="138"/>
                  <a:pt x="109" y="142"/>
                  <a:pt x="111" y="147"/>
                </a:cubicBezTo>
                <a:cubicBezTo>
                  <a:pt x="92" y="146"/>
                  <a:pt x="76" y="140"/>
                  <a:pt x="63" y="129"/>
                </a:cubicBezTo>
                <a:close/>
                <a:moveTo>
                  <a:pt x="349" y="129"/>
                </a:moveTo>
                <a:cubicBezTo>
                  <a:pt x="336" y="141"/>
                  <a:pt x="320" y="146"/>
                  <a:pt x="301" y="147"/>
                </a:cubicBezTo>
                <a:cubicBezTo>
                  <a:pt x="304" y="142"/>
                  <a:pt x="306" y="138"/>
                  <a:pt x="308" y="132"/>
                </a:cubicBezTo>
                <a:cubicBezTo>
                  <a:pt x="321" y="105"/>
                  <a:pt x="327" y="73"/>
                  <a:pt x="329" y="47"/>
                </a:cubicBezTo>
                <a:lnTo>
                  <a:pt x="384" y="47"/>
                </a:lnTo>
                <a:cubicBezTo>
                  <a:pt x="382" y="68"/>
                  <a:pt x="375" y="107"/>
                  <a:pt x="349" y="12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7" name="trophy_159582">
            <a:extLst>
              <a:ext uri="{FF2B5EF4-FFF2-40B4-BE49-F238E27FC236}">
                <a16:creationId xmlns:a16="http://schemas.microsoft.com/office/drawing/2014/main" id="{D5575B70-6572-4378-8C95-4032A3C042FD}"/>
              </a:ext>
            </a:extLst>
          </p:cNvPr>
          <p:cNvSpPr>
            <a:spLocks noChangeAspect="1"/>
          </p:cNvSpPr>
          <p:nvPr/>
        </p:nvSpPr>
        <p:spPr bwMode="auto">
          <a:xfrm>
            <a:off x="11328013" y="2504358"/>
            <a:ext cx="313892" cy="324000"/>
          </a:xfrm>
          <a:custGeom>
            <a:avLst/>
            <a:gdLst>
              <a:gd name="T0" fmla="*/ 5787 w 6304"/>
              <a:gd name="T1" fmla="*/ 5927 h 6516"/>
              <a:gd name="T2" fmla="*/ 6048 w 6304"/>
              <a:gd name="T3" fmla="*/ 6371 h 6516"/>
              <a:gd name="T4" fmla="*/ 4980 w 6304"/>
              <a:gd name="T5" fmla="*/ 5435 h 6516"/>
              <a:gd name="T6" fmla="*/ 6088 w 6304"/>
              <a:gd name="T7" fmla="*/ 5513 h 6516"/>
              <a:gd name="T8" fmla="*/ 220 w 6304"/>
              <a:gd name="T9" fmla="*/ 5513 h 6516"/>
              <a:gd name="T10" fmla="*/ 519 w 6304"/>
              <a:gd name="T11" fmla="*/ 5917 h 6516"/>
              <a:gd name="T12" fmla="*/ 255 w 6304"/>
              <a:gd name="T13" fmla="*/ 6369 h 6516"/>
              <a:gd name="T14" fmla="*/ 1327 w 6304"/>
              <a:gd name="T15" fmla="*/ 5433 h 6516"/>
              <a:gd name="T16" fmla="*/ 220 w 6304"/>
              <a:gd name="T17" fmla="*/ 5513 h 6516"/>
              <a:gd name="T18" fmla="*/ 6304 w 6304"/>
              <a:gd name="T19" fmla="*/ 599 h 6516"/>
              <a:gd name="T20" fmla="*/ 5024 w 6304"/>
              <a:gd name="T21" fmla="*/ 2861 h 6516"/>
              <a:gd name="T22" fmla="*/ 3547 w 6304"/>
              <a:gd name="T23" fmla="*/ 3920 h 6516"/>
              <a:gd name="T24" fmla="*/ 4007 w 6304"/>
              <a:gd name="T25" fmla="*/ 4723 h 6516"/>
              <a:gd name="T26" fmla="*/ 4263 w 6304"/>
              <a:gd name="T27" fmla="*/ 5315 h 6516"/>
              <a:gd name="T28" fmla="*/ 4655 w 6304"/>
              <a:gd name="T29" fmla="*/ 6516 h 6516"/>
              <a:gd name="T30" fmla="*/ 1651 w 6304"/>
              <a:gd name="T31" fmla="*/ 5315 h 6516"/>
              <a:gd name="T32" fmla="*/ 2043 w 6304"/>
              <a:gd name="T33" fmla="*/ 4979 h 6516"/>
              <a:gd name="T34" fmla="*/ 2757 w 6304"/>
              <a:gd name="T35" fmla="*/ 4723 h 6516"/>
              <a:gd name="T36" fmla="*/ 1447 w 6304"/>
              <a:gd name="T37" fmla="*/ 2861 h 6516"/>
              <a:gd name="T38" fmla="*/ 0 w 6304"/>
              <a:gd name="T39" fmla="*/ 1581 h 6516"/>
              <a:gd name="T40" fmla="*/ 1280 w 6304"/>
              <a:gd name="T41" fmla="*/ 599 h 6516"/>
              <a:gd name="T42" fmla="*/ 5021 w 6304"/>
              <a:gd name="T43" fmla="*/ 0 h 6516"/>
              <a:gd name="T44" fmla="*/ 5024 w 6304"/>
              <a:gd name="T45" fmla="*/ 599 h 6516"/>
              <a:gd name="T46" fmla="*/ 1283 w 6304"/>
              <a:gd name="T47" fmla="*/ 2091 h 6516"/>
              <a:gd name="T48" fmla="*/ 651 w 6304"/>
              <a:gd name="T49" fmla="*/ 1247 h 6516"/>
              <a:gd name="T50" fmla="*/ 1283 w 6304"/>
              <a:gd name="T51" fmla="*/ 2213 h 6516"/>
              <a:gd name="T52" fmla="*/ 2633 w 6304"/>
              <a:gd name="T53" fmla="*/ 5376 h 6516"/>
              <a:gd name="T54" fmla="*/ 3673 w 6304"/>
              <a:gd name="T55" fmla="*/ 6020 h 6516"/>
              <a:gd name="T56" fmla="*/ 2633 w 6304"/>
              <a:gd name="T57" fmla="*/ 5376 h 6516"/>
              <a:gd name="T58" fmla="*/ 3023 w 6304"/>
              <a:gd name="T59" fmla="*/ 1281 h 6516"/>
              <a:gd name="T60" fmla="*/ 3301 w 6304"/>
              <a:gd name="T61" fmla="*/ 1293 h 6516"/>
              <a:gd name="T62" fmla="*/ 3413 w 6304"/>
              <a:gd name="T63" fmla="*/ 1499 h 6516"/>
              <a:gd name="T64" fmla="*/ 3721 w 6304"/>
              <a:gd name="T65" fmla="*/ 1495 h 6516"/>
              <a:gd name="T66" fmla="*/ 3652 w 6304"/>
              <a:gd name="T67" fmla="*/ 1100 h 6516"/>
              <a:gd name="T68" fmla="*/ 3329 w 6304"/>
              <a:gd name="T69" fmla="*/ 691 h 6516"/>
              <a:gd name="T70" fmla="*/ 3091 w 6304"/>
              <a:gd name="T71" fmla="*/ 640 h 6516"/>
              <a:gd name="T72" fmla="*/ 3039 w 6304"/>
              <a:gd name="T73" fmla="*/ 912 h 6516"/>
              <a:gd name="T74" fmla="*/ 2548 w 6304"/>
              <a:gd name="T75" fmla="*/ 1421 h 6516"/>
              <a:gd name="T76" fmla="*/ 3125 w 6304"/>
              <a:gd name="T77" fmla="*/ 2021 h 6516"/>
              <a:gd name="T78" fmla="*/ 3347 w 6304"/>
              <a:gd name="T79" fmla="*/ 2284 h 6516"/>
              <a:gd name="T80" fmla="*/ 3159 w 6304"/>
              <a:gd name="T81" fmla="*/ 2476 h 6516"/>
              <a:gd name="T82" fmla="*/ 2913 w 6304"/>
              <a:gd name="T83" fmla="*/ 2233 h 6516"/>
              <a:gd name="T84" fmla="*/ 2852 w 6304"/>
              <a:gd name="T85" fmla="*/ 2181 h 6516"/>
              <a:gd name="T86" fmla="*/ 2485 w 6304"/>
              <a:gd name="T87" fmla="*/ 2248 h 6516"/>
              <a:gd name="T88" fmla="*/ 3037 w 6304"/>
              <a:gd name="T89" fmla="*/ 2789 h 6516"/>
              <a:gd name="T90" fmla="*/ 3089 w 6304"/>
              <a:gd name="T91" fmla="*/ 3047 h 6516"/>
              <a:gd name="T92" fmla="*/ 3328 w 6304"/>
              <a:gd name="T93" fmla="*/ 2996 h 6516"/>
              <a:gd name="T94" fmla="*/ 3637 w 6304"/>
              <a:gd name="T95" fmla="*/ 2635 h 6516"/>
              <a:gd name="T96" fmla="*/ 3637 w 6304"/>
              <a:gd name="T97" fmla="*/ 1924 h 6516"/>
              <a:gd name="T98" fmla="*/ 3027 w 6304"/>
              <a:gd name="T99" fmla="*/ 1563 h 6516"/>
              <a:gd name="T100" fmla="*/ 5024 w 6304"/>
              <a:gd name="T101" fmla="*/ 1247 h 6516"/>
              <a:gd name="T102" fmla="*/ 5020 w 6304"/>
              <a:gd name="T103" fmla="*/ 2213 h 6516"/>
              <a:gd name="T104" fmla="*/ 5656 w 6304"/>
              <a:gd name="T105" fmla="*/ 1581 h 6516"/>
              <a:gd name="T106" fmla="*/ 5024 w 6304"/>
              <a:gd name="T107" fmla="*/ 1247 h 65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6304" h="6516">
                <a:moveTo>
                  <a:pt x="5787" y="5887"/>
                </a:moveTo>
                <a:cubicBezTo>
                  <a:pt x="5777" y="5899"/>
                  <a:pt x="5777" y="5915"/>
                  <a:pt x="5787" y="5927"/>
                </a:cubicBezTo>
                <a:lnTo>
                  <a:pt x="6085" y="6291"/>
                </a:lnTo>
                <a:cubicBezTo>
                  <a:pt x="6112" y="6323"/>
                  <a:pt x="6089" y="6371"/>
                  <a:pt x="6048" y="6371"/>
                </a:cubicBezTo>
                <a:lnTo>
                  <a:pt x="4980" y="6371"/>
                </a:lnTo>
                <a:lnTo>
                  <a:pt x="4980" y="5435"/>
                </a:lnTo>
                <a:lnTo>
                  <a:pt x="6051" y="5435"/>
                </a:lnTo>
                <a:cubicBezTo>
                  <a:pt x="6092" y="5435"/>
                  <a:pt x="6115" y="5483"/>
                  <a:pt x="6088" y="5513"/>
                </a:cubicBezTo>
                <a:lnTo>
                  <a:pt x="5787" y="5887"/>
                </a:lnTo>
                <a:close/>
                <a:moveTo>
                  <a:pt x="220" y="5513"/>
                </a:moveTo>
                <a:lnTo>
                  <a:pt x="519" y="5877"/>
                </a:lnTo>
                <a:cubicBezTo>
                  <a:pt x="528" y="5889"/>
                  <a:pt x="528" y="5905"/>
                  <a:pt x="519" y="5917"/>
                </a:cubicBezTo>
                <a:lnTo>
                  <a:pt x="217" y="6291"/>
                </a:lnTo>
                <a:cubicBezTo>
                  <a:pt x="192" y="6323"/>
                  <a:pt x="215" y="6369"/>
                  <a:pt x="255" y="6369"/>
                </a:cubicBezTo>
                <a:lnTo>
                  <a:pt x="1327" y="6369"/>
                </a:lnTo>
                <a:lnTo>
                  <a:pt x="1327" y="5433"/>
                </a:lnTo>
                <a:lnTo>
                  <a:pt x="259" y="5433"/>
                </a:lnTo>
                <a:cubicBezTo>
                  <a:pt x="217" y="5433"/>
                  <a:pt x="195" y="5481"/>
                  <a:pt x="220" y="5513"/>
                </a:cubicBezTo>
                <a:close/>
                <a:moveTo>
                  <a:pt x="5024" y="599"/>
                </a:moveTo>
                <a:lnTo>
                  <a:pt x="6304" y="599"/>
                </a:lnTo>
                <a:lnTo>
                  <a:pt x="6304" y="1581"/>
                </a:lnTo>
                <a:cubicBezTo>
                  <a:pt x="6304" y="2287"/>
                  <a:pt x="5729" y="2861"/>
                  <a:pt x="5024" y="2861"/>
                </a:cubicBezTo>
                <a:lnTo>
                  <a:pt x="4857" y="2861"/>
                </a:lnTo>
                <a:cubicBezTo>
                  <a:pt x="4616" y="3395"/>
                  <a:pt x="4132" y="3795"/>
                  <a:pt x="3547" y="3920"/>
                </a:cubicBezTo>
                <a:lnTo>
                  <a:pt x="3547" y="4723"/>
                </a:lnTo>
                <a:lnTo>
                  <a:pt x="4007" y="4723"/>
                </a:lnTo>
                <a:cubicBezTo>
                  <a:pt x="4148" y="4723"/>
                  <a:pt x="4263" y="4837"/>
                  <a:pt x="4263" y="4979"/>
                </a:cubicBezTo>
                <a:lnTo>
                  <a:pt x="4263" y="5315"/>
                </a:lnTo>
                <a:lnTo>
                  <a:pt x="4655" y="5315"/>
                </a:lnTo>
                <a:lnTo>
                  <a:pt x="4655" y="6516"/>
                </a:lnTo>
                <a:lnTo>
                  <a:pt x="1651" y="6516"/>
                </a:lnTo>
                <a:lnTo>
                  <a:pt x="1651" y="5315"/>
                </a:lnTo>
                <a:lnTo>
                  <a:pt x="2043" y="5315"/>
                </a:lnTo>
                <a:lnTo>
                  <a:pt x="2043" y="4979"/>
                </a:lnTo>
                <a:cubicBezTo>
                  <a:pt x="2043" y="4837"/>
                  <a:pt x="2157" y="4723"/>
                  <a:pt x="2299" y="4723"/>
                </a:cubicBezTo>
                <a:lnTo>
                  <a:pt x="2757" y="4723"/>
                </a:lnTo>
                <a:lnTo>
                  <a:pt x="2757" y="3920"/>
                </a:lnTo>
                <a:cubicBezTo>
                  <a:pt x="2172" y="3795"/>
                  <a:pt x="1688" y="3395"/>
                  <a:pt x="1447" y="2861"/>
                </a:cubicBezTo>
                <a:lnTo>
                  <a:pt x="1280" y="2861"/>
                </a:lnTo>
                <a:cubicBezTo>
                  <a:pt x="575" y="2861"/>
                  <a:pt x="0" y="2287"/>
                  <a:pt x="0" y="1581"/>
                </a:cubicBezTo>
                <a:lnTo>
                  <a:pt x="0" y="599"/>
                </a:lnTo>
                <a:lnTo>
                  <a:pt x="1280" y="599"/>
                </a:lnTo>
                <a:lnTo>
                  <a:pt x="1280" y="0"/>
                </a:lnTo>
                <a:lnTo>
                  <a:pt x="5021" y="0"/>
                </a:lnTo>
                <a:lnTo>
                  <a:pt x="5021" y="599"/>
                </a:lnTo>
                <a:lnTo>
                  <a:pt x="5024" y="599"/>
                </a:lnTo>
                <a:close/>
                <a:moveTo>
                  <a:pt x="1287" y="2213"/>
                </a:moveTo>
                <a:cubicBezTo>
                  <a:pt x="1284" y="2173"/>
                  <a:pt x="1283" y="2132"/>
                  <a:pt x="1283" y="2091"/>
                </a:cubicBezTo>
                <a:lnTo>
                  <a:pt x="1283" y="1247"/>
                </a:lnTo>
                <a:lnTo>
                  <a:pt x="651" y="1247"/>
                </a:lnTo>
                <a:lnTo>
                  <a:pt x="651" y="1581"/>
                </a:lnTo>
                <a:cubicBezTo>
                  <a:pt x="651" y="1929"/>
                  <a:pt x="935" y="2213"/>
                  <a:pt x="1283" y="2213"/>
                </a:cubicBezTo>
                <a:lnTo>
                  <a:pt x="1287" y="2213"/>
                </a:lnTo>
                <a:close/>
                <a:moveTo>
                  <a:pt x="2633" y="5376"/>
                </a:moveTo>
                <a:lnTo>
                  <a:pt x="2633" y="6020"/>
                </a:lnTo>
                <a:lnTo>
                  <a:pt x="3673" y="6020"/>
                </a:lnTo>
                <a:lnTo>
                  <a:pt x="3673" y="5376"/>
                </a:lnTo>
                <a:lnTo>
                  <a:pt x="2633" y="5376"/>
                </a:lnTo>
                <a:close/>
                <a:moveTo>
                  <a:pt x="2979" y="1423"/>
                </a:moveTo>
                <a:cubicBezTo>
                  <a:pt x="2979" y="1365"/>
                  <a:pt x="2993" y="1319"/>
                  <a:pt x="3023" y="1281"/>
                </a:cubicBezTo>
                <a:cubicBezTo>
                  <a:pt x="3052" y="1244"/>
                  <a:pt x="3096" y="1225"/>
                  <a:pt x="3157" y="1225"/>
                </a:cubicBezTo>
                <a:cubicBezTo>
                  <a:pt x="3217" y="1225"/>
                  <a:pt x="3265" y="1248"/>
                  <a:pt x="3301" y="1293"/>
                </a:cubicBezTo>
                <a:cubicBezTo>
                  <a:pt x="3329" y="1329"/>
                  <a:pt x="3347" y="1380"/>
                  <a:pt x="3353" y="1447"/>
                </a:cubicBezTo>
                <a:cubicBezTo>
                  <a:pt x="3356" y="1476"/>
                  <a:pt x="3383" y="1499"/>
                  <a:pt x="3413" y="1499"/>
                </a:cubicBezTo>
                <a:lnTo>
                  <a:pt x="3415" y="1499"/>
                </a:lnTo>
                <a:lnTo>
                  <a:pt x="3721" y="1495"/>
                </a:lnTo>
                <a:cubicBezTo>
                  <a:pt x="3755" y="1495"/>
                  <a:pt x="3783" y="1467"/>
                  <a:pt x="3781" y="1433"/>
                </a:cubicBezTo>
                <a:cubicBezTo>
                  <a:pt x="3773" y="1301"/>
                  <a:pt x="3731" y="1189"/>
                  <a:pt x="3652" y="1100"/>
                </a:cubicBezTo>
                <a:cubicBezTo>
                  <a:pt x="3571" y="1007"/>
                  <a:pt x="3464" y="947"/>
                  <a:pt x="3329" y="920"/>
                </a:cubicBezTo>
                <a:lnTo>
                  <a:pt x="3329" y="691"/>
                </a:lnTo>
                <a:cubicBezTo>
                  <a:pt x="3329" y="663"/>
                  <a:pt x="3307" y="640"/>
                  <a:pt x="3277" y="640"/>
                </a:cubicBezTo>
                <a:lnTo>
                  <a:pt x="3091" y="640"/>
                </a:lnTo>
                <a:cubicBezTo>
                  <a:pt x="3063" y="640"/>
                  <a:pt x="3039" y="663"/>
                  <a:pt x="3039" y="691"/>
                </a:cubicBezTo>
                <a:lnTo>
                  <a:pt x="3039" y="912"/>
                </a:lnTo>
                <a:cubicBezTo>
                  <a:pt x="2897" y="932"/>
                  <a:pt x="2781" y="984"/>
                  <a:pt x="2693" y="1068"/>
                </a:cubicBezTo>
                <a:cubicBezTo>
                  <a:pt x="2596" y="1160"/>
                  <a:pt x="2548" y="1279"/>
                  <a:pt x="2548" y="1421"/>
                </a:cubicBezTo>
                <a:cubicBezTo>
                  <a:pt x="2548" y="1579"/>
                  <a:pt x="2593" y="1699"/>
                  <a:pt x="2685" y="1780"/>
                </a:cubicBezTo>
                <a:cubicBezTo>
                  <a:pt x="2777" y="1861"/>
                  <a:pt x="2924" y="1941"/>
                  <a:pt x="3125" y="2021"/>
                </a:cubicBezTo>
                <a:cubicBezTo>
                  <a:pt x="3208" y="2057"/>
                  <a:pt x="3265" y="2093"/>
                  <a:pt x="3299" y="2129"/>
                </a:cubicBezTo>
                <a:cubicBezTo>
                  <a:pt x="3331" y="2167"/>
                  <a:pt x="3347" y="2217"/>
                  <a:pt x="3347" y="2284"/>
                </a:cubicBezTo>
                <a:cubicBezTo>
                  <a:pt x="3347" y="2341"/>
                  <a:pt x="3331" y="2388"/>
                  <a:pt x="3299" y="2423"/>
                </a:cubicBezTo>
                <a:cubicBezTo>
                  <a:pt x="3267" y="2459"/>
                  <a:pt x="3220" y="2476"/>
                  <a:pt x="3159" y="2476"/>
                </a:cubicBezTo>
                <a:cubicBezTo>
                  <a:pt x="3085" y="2476"/>
                  <a:pt x="3025" y="2453"/>
                  <a:pt x="2980" y="2407"/>
                </a:cubicBezTo>
                <a:cubicBezTo>
                  <a:pt x="2943" y="2369"/>
                  <a:pt x="2920" y="2311"/>
                  <a:pt x="2913" y="2233"/>
                </a:cubicBezTo>
                <a:cubicBezTo>
                  <a:pt x="2911" y="2204"/>
                  <a:pt x="2884" y="2181"/>
                  <a:pt x="2853" y="2181"/>
                </a:cubicBezTo>
                <a:lnTo>
                  <a:pt x="2852" y="2181"/>
                </a:lnTo>
                <a:lnTo>
                  <a:pt x="2545" y="2187"/>
                </a:lnTo>
                <a:cubicBezTo>
                  <a:pt x="2512" y="2187"/>
                  <a:pt x="2484" y="2215"/>
                  <a:pt x="2485" y="2248"/>
                </a:cubicBezTo>
                <a:cubicBezTo>
                  <a:pt x="2493" y="2408"/>
                  <a:pt x="2545" y="2533"/>
                  <a:pt x="2643" y="2620"/>
                </a:cubicBezTo>
                <a:cubicBezTo>
                  <a:pt x="2748" y="2715"/>
                  <a:pt x="2880" y="2771"/>
                  <a:pt x="3037" y="2789"/>
                </a:cubicBezTo>
                <a:lnTo>
                  <a:pt x="3037" y="2996"/>
                </a:lnTo>
                <a:cubicBezTo>
                  <a:pt x="3037" y="3024"/>
                  <a:pt x="3060" y="3047"/>
                  <a:pt x="3089" y="3047"/>
                </a:cubicBezTo>
                <a:lnTo>
                  <a:pt x="3276" y="3047"/>
                </a:lnTo>
                <a:cubicBezTo>
                  <a:pt x="3304" y="3047"/>
                  <a:pt x="3328" y="3024"/>
                  <a:pt x="3328" y="2996"/>
                </a:cubicBezTo>
                <a:lnTo>
                  <a:pt x="3328" y="2783"/>
                </a:lnTo>
                <a:cubicBezTo>
                  <a:pt x="3455" y="2760"/>
                  <a:pt x="3557" y="2711"/>
                  <a:pt x="3637" y="2635"/>
                </a:cubicBezTo>
                <a:cubicBezTo>
                  <a:pt x="3731" y="2545"/>
                  <a:pt x="3777" y="2427"/>
                  <a:pt x="3777" y="2280"/>
                </a:cubicBezTo>
                <a:cubicBezTo>
                  <a:pt x="3777" y="2125"/>
                  <a:pt x="3731" y="2007"/>
                  <a:pt x="3637" y="1924"/>
                </a:cubicBezTo>
                <a:cubicBezTo>
                  <a:pt x="3544" y="1841"/>
                  <a:pt x="3399" y="1757"/>
                  <a:pt x="3201" y="1673"/>
                </a:cubicBezTo>
                <a:cubicBezTo>
                  <a:pt x="3116" y="1636"/>
                  <a:pt x="3057" y="1600"/>
                  <a:pt x="3027" y="1563"/>
                </a:cubicBezTo>
                <a:cubicBezTo>
                  <a:pt x="2995" y="1529"/>
                  <a:pt x="2979" y="1481"/>
                  <a:pt x="2979" y="1423"/>
                </a:cubicBezTo>
                <a:close/>
                <a:moveTo>
                  <a:pt x="5024" y="1247"/>
                </a:moveTo>
                <a:lnTo>
                  <a:pt x="5024" y="2091"/>
                </a:lnTo>
                <a:cubicBezTo>
                  <a:pt x="5024" y="2132"/>
                  <a:pt x="5023" y="2172"/>
                  <a:pt x="5020" y="2213"/>
                </a:cubicBezTo>
                <a:lnTo>
                  <a:pt x="5024" y="2213"/>
                </a:lnTo>
                <a:cubicBezTo>
                  <a:pt x="5372" y="2213"/>
                  <a:pt x="5656" y="1929"/>
                  <a:pt x="5656" y="1581"/>
                </a:cubicBezTo>
                <a:lnTo>
                  <a:pt x="5656" y="1247"/>
                </a:lnTo>
                <a:lnTo>
                  <a:pt x="5024" y="1247"/>
                </a:lnTo>
                <a:lnTo>
                  <a:pt x="5024" y="124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8" name="success-man_75620">
            <a:extLst>
              <a:ext uri="{FF2B5EF4-FFF2-40B4-BE49-F238E27FC236}">
                <a16:creationId xmlns:a16="http://schemas.microsoft.com/office/drawing/2014/main" id="{7E3E6F6B-26F1-4104-A5D4-E1828AAE4E29}"/>
              </a:ext>
            </a:extLst>
          </p:cNvPr>
          <p:cNvSpPr>
            <a:spLocks noChangeAspect="1"/>
          </p:cNvSpPr>
          <p:nvPr/>
        </p:nvSpPr>
        <p:spPr bwMode="auto">
          <a:xfrm>
            <a:off x="9799340" y="1516194"/>
            <a:ext cx="309831" cy="324000"/>
          </a:xfrm>
          <a:custGeom>
            <a:avLst/>
            <a:gdLst>
              <a:gd name="connsiteX0" fmla="*/ 492698 w 578636"/>
              <a:gd name="connsiteY0" fmla="*/ 387827 h 605098"/>
              <a:gd name="connsiteX1" fmla="*/ 501879 w 578636"/>
              <a:gd name="connsiteY1" fmla="*/ 390308 h 605098"/>
              <a:gd name="connsiteX2" fmla="*/ 533151 w 578636"/>
              <a:gd name="connsiteY2" fmla="*/ 408347 h 605098"/>
              <a:gd name="connsiteX3" fmla="*/ 541758 w 578636"/>
              <a:gd name="connsiteY3" fmla="*/ 419418 h 605098"/>
              <a:gd name="connsiteX4" fmla="*/ 539941 w 578636"/>
              <a:gd name="connsiteY4" fmla="*/ 433353 h 605098"/>
              <a:gd name="connsiteX5" fmla="*/ 523874 w 578636"/>
              <a:gd name="connsiteY5" fmla="*/ 442515 h 605098"/>
              <a:gd name="connsiteX6" fmla="*/ 514789 w 578636"/>
              <a:gd name="connsiteY6" fmla="*/ 440129 h 605098"/>
              <a:gd name="connsiteX7" fmla="*/ 483422 w 578636"/>
              <a:gd name="connsiteY7" fmla="*/ 422091 h 605098"/>
              <a:gd name="connsiteX8" fmla="*/ 476728 w 578636"/>
              <a:gd name="connsiteY8" fmla="*/ 396989 h 605098"/>
              <a:gd name="connsiteX9" fmla="*/ 492698 w 578636"/>
              <a:gd name="connsiteY9" fmla="*/ 387827 h 605098"/>
              <a:gd name="connsiteX10" fmla="*/ 85963 w 578636"/>
              <a:gd name="connsiteY10" fmla="*/ 387827 h 605098"/>
              <a:gd name="connsiteX11" fmla="*/ 101934 w 578636"/>
              <a:gd name="connsiteY11" fmla="*/ 396989 h 605098"/>
              <a:gd name="connsiteX12" fmla="*/ 95240 w 578636"/>
              <a:gd name="connsiteY12" fmla="*/ 422091 h 605098"/>
              <a:gd name="connsiteX13" fmla="*/ 63872 w 578636"/>
              <a:gd name="connsiteY13" fmla="*/ 440129 h 605098"/>
              <a:gd name="connsiteX14" fmla="*/ 54596 w 578636"/>
              <a:gd name="connsiteY14" fmla="*/ 442515 h 605098"/>
              <a:gd name="connsiteX15" fmla="*/ 38721 w 578636"/>
              <a:gd name="connsiteY15" fmla="*/ 433257 h 605098"/>
              <a:gd name="connsiteX16" fmla="*/ 36904 w 578636"/>
              <a:gd name="connsiteY16" fmla="*/ 419418 h 605098"/>
              <a:gd name="connsiteX17" fmla="*/ 45511 w 578636"/>
              <a:gd name="connsiteY17" fmla="*/ 408251 h 605098"/>
              <a:gd name="connsiteX18" fmla="*/ 76783 w 578636"/>
              <a:gd name="connsiteY18" fmla="*/ 390213 h 605098"/>
              <a:gd name="connsiteX19" fmla="*/ 85963 w 578636"/>
              <a:gd name="connsiteY19" fmla="*/ 387827 h 605098"/>
              <a:gd name="connsiteX20" fmla="*/ 256677 w 578636"/>
              <a:gd name="connsiteY20" fmla="*/ 283108 h 605098"/>
              <a:gd name="connsiteX21" fmla="*/ 321888 w 578636"/>
              <a:gd name="connsiteY21" fmla="*/ 283108 h 605098"/>
              <a:gd name="connsiteX22" fmla="*/ 338525 w 578636"/>
              <a:gd name="connsiteY22" fmla="*/ 293988 h 605098"/>
              <a:gd name="connsiteX23" fmla="*/ 373329 w 578636"/>
              <a:gd name="connsiteY23" fmla="*/ 374442 h 605098"/>
              <a:gd name="connsiteX24" fmla="*/ 373520 w 578636"/>
              <a:gd name="connsiteY24" fmla="*/ 388185 h 605098"/>
              <a:gd name="connsiteX25" fmla="*/ 363959 w 578636"/>
              <a:gd name="connsiteY25" fmla="*/ 398110 h 605098"/>
              <a:gd name="connsiteX26" fmla="*/ 356787 w 578636"/>
              <a:gd name="connsiteY26" fmla="*/ 399637 h 605098"/>
              <a:gd name="connsiteX27" fmla="*/ 340150 w 578636"/>
              <a:gd name="connsiteY27" fmla="*/ 388758 h 605098"/>
              <a:gd name="connsiteX28" fmla="*/ 332788 w 578636"/>
              <a:gd name="connsiteY28" fmla="*/ 371865 h 605098"/>
              <a:gd name="connsiteX29" fmla="*/ 332788 w 578636"/>
              <a:gd name="connsiteY29" fmla="*/ 527524 h 605098"/>
              <a:gd name="connsiteX30" fmla="*/ 312900 w 578636"/>
              <a:gd name="connsiteY30" fmla="*/ 547375 h 605098"/>
              <a:gd name="connsiteX31" fmla="*/ 293012 w 578636"/>
              <a:gd name="connsiteY31" fmla="*/ 527524 h 605098"/>
              <a:gd name="connsiteX32" fmla="*/ 293012 w 578636"/>
              <a:gd name="connsiteY32" fmla="*/ 422256 h 605098"/>
              <a:gd name="connsiteX33" fmla="*/ 284597 w 578636"/>
              <a:gd name="connsiteY33" fmla="*/ 422256 h 605098"/>
              <a:gd name="connsiteX34" fmla="*/ 284597 w 578636"/>
              <a:gd name="connsiteY34" fmla="*/ 527524 h 605098"/>
              <a:gd name="connsiteX35" fmla="*/ 264709 w 578636"/>
              <a:gd name="connsiteY35" fmla="*/ 547375 h 605098"/>
              <a:gd name="connsiteX36" fmla="*/ 244821 w 578636"/>
              <a:gd name="connsiteY36" fmla="*/ 527524 h 605098"/>
              <a:gd name="connsiteX37" fmla="*/ 244821 w 578636"/>
              <a:gd name="connsiteY37" fmla="*/ 374060 h 605098"/>
              <a:gd name="connsiteX38" fmla="*/ 238415 w 578636"/>
              <a:gd name="connsiteY38" fmla="*/ 388758 h 605098"/>
              <a:gd name="connsiteX39" fmla="*/ 221873 w 578636"/>
              <a:gd name="connsiteY39" fmla="*/ 399637 h 605098"/>
              <a:gd name="connsiteX40" fmla="*/ 214702 w 578636"/>
              <a:gd name="connsiteY40" fmla="*/ 398110 h 605098"/>
              <a:gd name="connsiteX41" fmla="*/ 205045 w 578636"/>
              <a:gd name="connsiteY41" fmla="*/ 388185 h 605098"/>
              <a:gd name="connsiteX42" fmla="*/ 205236 w 578636"/>
              <a:gd name="connsiteY42" fmla="*/ 374442 h 605098"/>
              <a:gd name="connsiteX43" fmla="*/ 240136 w 578636"/>
              <a:gd name="connsiteY43" fmla="*/ 293988 h 605098"/>
              <a:gd name="connsiteX44" fmla="*/ 256677 w 578636"/>
              <a:gd name="connsiteY44" fmla="*/ 283108 h 605098"/>
              <a:gd name="connsiteX45" fmla="*/ 524180 w 578636"/>
              <a:gd name="connsiteY45" fmla="*/ 270477 h 605098"/>
              <a:gd name="connsiteX46" fmla="*/ 560198 w 578636"/>
              <a:gd name="connsiteY46" fmla="*/ 270477 h 605098"/>
              <a:gd name="connsiteX47" fmla="*/ 578636 w 578636"/>
              <a:gd name="connsiteY47" fmla="*/ 288907 h 605098"/>
              <a:gd name="connsiteX48" fmla="*/ 560198 w 578636"/>
              <a:gd name="connsiteY48" fmla="*/ 307242 h 605098"/>
              <a:gd name="connsiteX49" fmla="*/ 524180 w 578636"/>
              <a:gd name="connsiteY49" fmla="*/ 307242 h 605098"/>
              <a:gd name="connsiteX50" fmla="*/ 505742 w 578636"/>
              <a:gd name="connsiteY50" fmla="*/ 288907 h 605098"/>
              <a:gd name="connsiteX51" fmla="*/ 524180 w 578636"/>
              <a:gd name="connsiteY51" fmla="*/ 270477 h 605098"/>
              <a:gd name="connsiteX52" fmla="*/ 18349 w 578636"/>
              <a:gd name="connsiteY52" fmla="*/ 270477 h 605098"/>
              <a:gd name="connsiteX53" fmla="*/ 54378 w 578636"/>
              <a:gd name="connsiteY53" fmla="*/ 270477 h 605098"/>
              <a:gd name="connsiteX54" fmla="*/ 72823 w 578636"/>
              <a:gd name="connsiteY54" fmla="*/ 288907 h 605098"/>
              <a:gd name="connsiteX55" fmla="*/ 54378 w 578636"/>
              <a:gd name="connsiteY55" fmla="*/ 307242 h 605098"/>
              <a:gd name="connsiteX56" fmla="*/ 18349 w 578636"/>
              <a:gd name="connsiteY56" fmla="*/ 307242 h 605098"/>
              <a:gd name="connsiteX57" fmla="*/ 0 w 578636"/>
              <a:gd name="connsiteY57" fmla="*/ 288907 h 605098"/>
              <a:gd name="connsiteX58" fmla="*/ 18349 w 578636"/>
              <a:gd name="connsiteY58" fmla="*/ 270477 h 605098"/>
              <a:gd name="connsiteX59" fmla="*/ 287025 w 578636"/>
              <a:gd name="connsiteY59" fmla="*/ 185516 h 605098"/>
              <a:gd name="connsiteX60" fmla="*/ 332575 w 578636"/>
              <a:gd name="connsiteY60" fmla="*/ 230996 h 605098"/>
              <a:gd name="connsiteX61" fmla="*/ 287025 w 578636"/>
              <a:gd name="connsiteY61" fmla="*/ 276476 h 605098"/>
              <a:gd name="connsiteX62" fmla="*/ 241475 w 578636"/>
              <a:gd name="connsiteY62" fmla="*/ 230996 h 605098"/>
              <a:gd name="connsiteX63" fmla="*/ 287025 w 578636"/>
              <a:gd name="connsiteY63" fmla="*/ 185516 h 605098"/>
              <a:gd name="connsiteX64" fmla="*/ 289282 w 578636"/>
              <a:gd name="connsiteY64" fmla="*/ 137058 h 605098"/>
              <a:gd name="connsiteX65" fmla="*/ 128381 w 578636"/>
              <a:gd name="connsiteY65" fmla="*/ 291958 h 605098"/>
              <a:gd name="connsiteX66" fmla="*/ 168534 w 578636"/>
              <a:gd name="connsiteY66" fmla="*/ 406964 h 605098"/>
              <a:gd name="connsiteX67" fmla="*/ 188420 w 578636"/>
              <a:gd name="connsiteY67" fmla="*/ 450580 h 605098"/>
              <a:gd name="connsiteX68" fmla="*/ 191288 w 578636"/>
              <a:gd name="connsiteY68" fmla="*/ 497537 h 605098"/>
              <a:gd name="connsiteX69" fmla="*/ 193391 w 578636"/>
              <a:gd name="connsiteY69" fmla="*/ 531895 h 605098"/>
              <a:gd name="connsiteX70" fmla="*/ 203908 w 578636"/>
              <a:gd name="connsiteY70" fmla="*/ 540676 h 605098"/>
              <a:gd name="connsiteX71" fmla="*/ 213277 w 578636"/>
              <a:gd name="connsiteY71" fmla="*/ 546211 h 605098"/>
              <a:gd name="connsiteX72" fmla="*/ 226662 w 578636"/>
              <a:gd name="connsiteY72" fmla="*/ 562245 h 605098"/>
              <a:gd name="connsiteX73" fmla="*/ 245687 w 578636"/>
              <a:gd name="connsiteY73" fmla="*/ 577134 h 605098"/>
              <a:gd name="connsiteX74" fmla="*/ 332878 w 578636"/>
              <a:gd name="connsiteY74" fmla="*/ 577134 h 605098"/>
              <a:gd name="connsiteX75" fmla="*/ 354867 w 578636"/>
              <a:gd name="connsiteY75" fmla="*/ 561768 h 605098"/>
              <a:gd name="connsiteX76" fmla="*/ 368443 w 578636"/>
              <a:gd name="connsiteY76" fmla="*/ 546211 h 605098"/>
              <a:gd name="connsiteX77" fmla="*/ 377430 w 578636"/>
              <a:gd name="connsiteY77" fmla="*/ 540867 h 605098"/>
              <a:gd name="connsiteX78" fmla="*/ 388233 w 578636"/>
              <a:gd name="connsiteY78" fmla="*/ 531895 h 605098"/>
              <a:gd name="connsiteX79" fmla="*/ 389093 w 578636"/>
              <a:gd name="connsiteY79" fmla="*/ 497441 h 605098"/>
              <a:gd name="connsiteX80" fmla="*/ 390145 w 578636"/>
              <a:gd name="connsiteY80" fmla="*/ 450580 h 605098"/>
              <a:gd name="connsiteX81" fmla="*/ 410126 w 578636"/>
              <a:gd name="connsiteY81" fmla="*/ 406773 h 605098"/>
              <a:gd name="connsiteX82" fmla="*/ 410222 w 578636"/>
              <a:gd name="connsiteY82" fmla="*/ 406582 h 605098"/>
              <a:gd name="connsiteX83" fmla="*/ 450280 w 578636"/>
              <a:gd name="connsiteY83" fmla="*/ 291958 h 605098"/>
              <a:gd name="connsiteX84" fmla="*/ 289282 w 578636"/>
              <a:gd name="connsiteY84" fmla="*/ 137058 h 605098"/>
              <a:gd name="connsiteX85" fmla="*/ 523970 w 578636"/>
              <a:gd name="connsiteY85" fmla="*/ 135274 h 605098"/>
              <a:gd name="connsiteX86" fmla="*/ 539941 w 578636"/>
              <a:gd name="connsiteY86" fmla="*/ 144528 h 605098"/>
              <a:gd name="connsiteX87" fmla="*/ 541758 w 578636"/>
              <a:gd name="connsiteY87" fmla="*/ 158456 h 605098"/>
              <a:gd name="connsiteX88" fmla="*/ 533055 w 578636"/>
              <a:gd name="connsiteY88" fmla="*/ 169618 h 605098"/>
              <a:gd name="connsiteX89" fmla="*/ 501879 w 578636"/>
              <a:gd name="connsiteY89" fmla="*/ 187553 h 605098"/>
              <a:gd name="connsiteX90" fmla="*/ 492698 w 578636"/>
              <a:gd name="connsiteY90" fmla="*/ 190033 h 605098"/>
              <a:gd name="connsiteX91" fmla="*/ 476728 w 578636"/>
              <a:gd name="connsiteY91" fmla="*/ 180970 h 605098"/>
              <a:gd name="connsiteX92" fmla="*/ 483422 w 578636"/>
              <a:gd name="connsiteY92" fmla="*/ 155785 h 605098"/>
              <a:gd name="connsiteX93" fmla="*/ 514694 w 578636"/>
              <a:gd name="connsiteY93" fmla="*/ 137754 h 605098"/>
              <a:gd name="connsiteX94" fmla="*/ 523970 w 578636"/>
              <a:gd name="connsiteY94" fmla="*/ 135274 h 605098"/>
              <a:gd name="connsiteX95" fmla="*/ 54690 w 578636"/>
              <a:gd name="connsiteY95" fmla="*/ 135274 h 605098"/>
              <a:gd name="connsiteX96" fmla="*/ 63866 w 578636"/>
              <a:gd name="connsiteY96" fmla="*/ 137754 h 605098"/>
              <a:gd name="connsiteX97" fmla="*/ 95124 w 578636"/>
              <a:gd name="connsiteY97" fmla="*/ 155785 h 605098"/>
              <a:gd name="connsiteX98" fmla="*/ 101911 w 578636"/>
              <a:gd name="connsiteY98" fmla="*/ 180875 h 605098"/>
              <a:gd name="connsiteX99" fmla="*/ 85947 w 578636"/>
              <a:gd name="connsiteY99" fmla="*/ 190033 h 605098"/>
              <a:gd name="connsiteX100" fmla="*/ 76675 w 578636"/>
              <a:gd name="connsiteY100" fmla="*/ 187553 h 605098"/>
              <a:gd name="connsiteX101" fmla="*/ 45513 w 578636"/>
              <a:gd name="connsiteY101" fmla="*/ 169618 h 605098"/>
              <a:gd name="connsiteX102" fmla="*/ 38726 w 578636"/>
              <a:gd name="connsiteY102" fmla="*/ 144528 h 605098"/>
              <a:gd name="connsiteX103" fmla="*/ 54690 w 578636"/>
              <a:gd name="connsiteY103" fmla="*/ 135274 h 605098"/>
              <a:gd name="connsiteX104" fmla="*/ 289282 w 578636"/>
              <a:gd name="connsiteY104" fmla="*/ 109094 h 605098"/>
              <a:gd name="connsiteX105" fmla="*/ 478292 w 578636"/>
              <a:gd name="connsiteY105" fmla="*/ 291958 h 605098"/>
              <a:gd name="connsiteX106" fmla="*/ 433358 w 578636"/>
              <a:gd name="connsiteY106" fmla="*/ 422425 h 605098"/>
              <a:gd name="connsiteX107" fmla="*/ 433262 w 578636"/>
              <a:gd name="connsiteY107" fmla="*/ 422520 h 605098"/>
              <a:gd name="connsiteX108" fmla="*/ 418157 w 578636"/>
              <a:gd name="connsiteY108" fmla="*/ 450580 h 605098"/>
              <a:gd name="connsiteX109" fmla="*/ 417105 w 578636"/>
              <a:gd name="connsiteY109" fmla="*/ 498300 h 605098"/>
              <a:gd name="connsiteX110" fmla="*/ 416245 w 578636"/>
              <a:gd name="connsiteY110" fmla="*/ 531895 h 605098"/>
              <a:gd name="connsiteX111" fmla="*/ 391101 w 578636"/>
              <a:gd name="connsiteY111" fmla="*/ 565299 h 605098"/>
              <a:gd name="connsiteX112" fmla="*/ 383835 w 578636"/>
              <a:gd name="connsiteY112" fmla="*/ 569594 h 605098"/>
              <a:gd name="connsiteX113" fmla="*/ 378386 w 578636"/>
              <a:gd name="connsiteY113" fmla="*/ 576943 h 605098"/>
              <a:gd name="connsiteX114" fmla="*/ 332878 w 578636"/>
              <a:gd name="connsiteY114" fmla="*/ 605098 h 605098"/>
              <a:gd name="connsiteX115" fmla="*/ 245687 w 578636"/>
              <a:gd name="connsiteY115" fmla="*/ 605098 h 605098"/>
              <a:gd name="connsiteX116" fmla="*/ 202761 w 578636"/>
              <a:gd name="connsiteY116" fmla="*/ 576848 h 605098"/>
              <a:gd name="connsiteX117" fmla="*/ 197598 w 578636"/>
              <a:gd name="connsiteY117" fmla="*/ 569499 h 605098"/>
              <a:gd name="connsiteX118" fmla="*/ 190237 w 578636"/>
              <a:gd name="connsiteY118" fmla="*/ 565108 h 605098"/>
              <a:gd name="connsiteX119" fmla="*/ 165379 w 578636"/>
              <a:gd name="connsiteY119" fmla="*/ 531895 h 605098"/>
              <a:gd name="connsiteX120" fmla="*/ 163276 w 578636"/>
              <a:gd name="connsiteY120" fmla="*/ 499732 h 605098"/>
              <a:gd name="connsiteX121" fmla="*/ 160408 w 578636"/>
              <a:gd name="connsiteY121" fmla="*/ 450580 h 605098"/>
              <a:gd name="connsiteX122" fmla="*/ 145398 w 578636"/>
              <a:gd name="connsiteY122" fmla="*/ 422711 h 605098"/>
              <a:gd name="connsiteX123" fmla="*/ 100273 w 578636"/>
              <a:gd name="connsiteY123" fmla="*/ 291958 h 605098"/>
              <a:gd name="connsiteX124" fmla="*/ 289282 w 578636"/>
              <a:gd name="connsiteY124" fmla="*/ 109094 h 605098"/>
              <a:gd name="connsiteX125" fmla="*/ 424767 w 578636"/>
              <a:gd name="connsiteY125" fmla="*/ 36271 h 605098"/>
              <a:gd name="connsiteX126" fmla="*/ 433941 w 578636"/>
              <a:gd name="connsiteY126" fmla="*/ 38752 h 605098"/>
              <a:gd name="connsiteX127" fmla="*/ 442543 w 578636"/>
              <a:gd name="connsiteY127" fmla="*/ 49824 h 605098"/>
              <a:gd name="connsiteX128" fmla="*/ 440727 w 578636"/>
              <a:gd name="connsiteY128" fmla="*/ 63853 h 605098"/>
              <a:gd name="connsiteX129" fmla="*/ 422664 w 578636"/>
              <a:gd name="connsiteY129" fmla="*/ 95063 h 605098"/>
              <a:gd name="connsiteX130" fmla="*/ 406704 w 578636"/>
              <a:gd name="connsiteY130" fmla="*/ 104225 h 605098"/>
              <a:gd name="connsiteX131" fmla="*/ 397530 w 578636"/>
              <a:gd name="connsiteY131" fmla="*/ 101648 h 605098"/>
              <a:gd name="connsiteX132" fmla="*/ 388928 w 578636"/>
              <a:gd name="connsiteY132" fmla="*/ 90577 h 605098"/>
              <a:gd name="connsiteX133" fmla="*/ 390840 w 578636"/>
              <a:gd name="connsiteY133" fmla="*/ 76643 h 605098"/>
              <a:gd name="connsiteX134" fmla="*/ 408902 w 578636"/>
              <a:gd name="connsiteY134" fmla="*/ 45433 h 605098"/>
              <a:gd name="connsiteX135" fmla="*/ 424767 w 578636"/>
              <a:gd name="connsiteY135" fmla="*/ 36271 h 605098"/>
              <a:gd name="connsiteX136" fmla="*/ 153798 w 578636"/>
              <a:gd name="connsiteY136" fmla="*/ 36271 h 605098"/>
              <a:gd name="connsiteX137" fmla="*/ 169758 w 578636"/>
              <a:gd name="connsiteY137" fmla="*/ 45433 h 605098"/>
              <a:gd name="connsiteX138" fmla="*/ 187821 w 578636"/>
              <a:gd name="connsiteY138" fmla="*/ 76643 h 605098"/>
              <a:gd name="connsiteX139" fmla="*/ 189637 w 578636"/>
              <a:gd name="connsiteY139" fmla="*/ 90672 h 605098"/>
              <a:gd name="connsiteX140" fmla="*/ 181035 w 578636"/>
              <a:gd name="connsiteY140" fmla="*/ 101744 h 605098"/>
              <a:gd name="connsiteX141" fmla="*/ 171861 w 578636"/>
              <a:gd name="connsiteY141" fmla="*/ 104225 h 605098"/>
              <a:gd name="connsiteX142" fmla="*/ 155901 w 578636"/>
              <a:gd name="connsiteY142" fmla="*/ 95158 h 605098"/>
              <a:gd name="connsiteX143" fmla="*/ 137838 w 578636"/>
              <a:gd name="connsiteY143" fmla="*/ 63853 h 605098"/>
              <a:gd name="connsiteX144" fmla="*/ 136022 w 578636"/>
              <a:gd name="connsiteY144" fmla="*/ 49919 h 605098"/>
              <a:gd name="connsiteX145" fmla="*/ 144528 w 578636"/>
              <a:gd name="connsiteY145" fmla="*/ 38752 h 605098"/>
              <a:gd name="connsiteX146" fmla="*/ 153798 w 578636"/>
              <a:gd name="connsiteY146" fmla="*/ 36271 h 605098"/>
              <a:gd name="connsiteX147" fmla="*/ 289270 w 578636"/>
              <a:gd name="connsiteY147" fmla="*/ 0 h 605098"/>
              <a:gd name="connsiteX148" fmla="*/ 307735 w 578636"/>
              <a:gd name="connsiteY148" fmla="*/ 18427 h 605098"/>
              <a:gd name="connsiteX149" fmla="*/ 307735 w 578636"/>
              <a:gd name="connsiteY149" fmla="*/ 54422 h 605098"/>
              <a:gd name="connsiteX150" fmla="*/ 289270 w 578636"/>
              <a:gd name="connsiteY150" fmla="*/ 72753 h 605098"/>
              <a:gd name="connsiteX151" fmla="*/ 270900 w 578636"/>
              <a:gd name="connsiteY151" fmla="*/ 54422 h 605098"/>
              <a:gd name="connsiteX152" fmla="*/ 270900 w 578636"/>
              <a:gd name="connsiteY152" fmla="*/ 18427 h 605098"/>
              <a:gd name="connsiteX153" fmla="*/ 289270 w 578636"/>
              <a:gd name="connsiteY153" fmla="*/ 0 h 605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</a:cxnLst>
            <a:rect l="l" t="t" r="r" b="b"/>
            <a:pathLst>
              <a:path w="578636" h="605098">
                <a:moveTo>
                  <a:pt x="492698" y="387827"/>
                </a:moveTo>
                <a:cubicBezTo>
                  <a:pt x="495854" y="387827"/>
                  <a:pt x="499106" y="388686"/>
                  <a:pt x="501879" y="390308"/>
                </a:cubicBezTo>
                <a:lnTo>
                  <a:pt x="533151" y="408347"/>
                </a:lnTo>
                <a:cubicBezTo>
                  <a:pt x="537359" y="410733"/>
                  <a:pt x="540419" y="414646"/>
                  <a:pt x="541758" y="419418"/>
                </a:cubicBezTo>
                <a:cubicBezTo>
                  <a:pt x="543001" y="424190"/>
                  <a:pt x="542332" y="429058"/>
                  <a:pt x="539941" y="433353"/>
                </a:cubicBezTo>
                <a:cubicBezTo>
                  <a:pt x="536498" y="439079"/>
                  <a:pt x="530377" y="442515"/>
                  <a:pt x="523874" y="442515"/>
                </a:cubicBezTo>
                <a:cubicBezTo>
                  <a:pt x="520719" y="442515"/>
                  <a:pt x="517563" y="441656"/>
                  <a:pt x="514789" y="440129"/>
                </a:cubicBezTo>
                <a:lnTo>
                  <a:pt x="483422" y="422091"/>
                </a:lnTo>
                <a:cubicBezTo>
                  <a:pt x="474624" y="416937"/>
                  <a:pt x="471659" y="405675"/>
                  <a:pt x="476728" y="396989"/>
                </a:cubicBezTo>
                <a:cubicBezTo>
                  <a:pt x="480075" y="391263"/>
                  <a:pt x="486100" y="387827"/>
                  <a:pt x="492698" y="387827"/>
                </a:cubicBezTo>
                <a:close/>
                <a:moveTo>
                  <a:pt x="85963" y="387827"/>
                </a:moveTo>
                <a:cubicBezTo>
                  <a:pt x="92562" y="387827"/>
                  <a:pt x="98683" y="391263"/>
                  <a:pt x="101934" y="396989"/>
                </a:cubicBezTo>
                <a:cubicBezTo>
                  <a:pt x="106907" y="405675"/>
                  <a:pt x="103942" y="416937"/>
                  <a:pt x="95240" y="422091"/>
                </a:cubicBezTo>
                <a:lnTo>
                  <a:pt x="63872" y="440129"/>
                </a:lnTo>
                <a:cubicBezTo>
                  <a:pt x="61003" y="441656"/>
                  <a:pt x="57847" y="442515"/>
                  <a:pt x="54596" y="442515"/>
                </a:cubicBezTo>
                <a:cubicBezTo>
                  <a:pt x="47997" y="442515"/>
                  <a:pt x="41972" y="438984"/>
                  <a:pt x="38721" y="433257"/>
                </a:cubicBezTo>
                <a:cubicBezTo>
                  <a:pt x="36234" y="429058"/>
                  <a:pt x="35565" y="424190"/>
                  <a:pt x="36904" y="419418"/>
                </a:cubicBezTo>
                <a:cubicBezTo>
                  <a:pt x="38147" y="414646"/>
                  <a:pt x="41207" y="410733"/>
                  <a:pt x="45511" y="408251"/>
                </a:cubicBezTo>
                <a:lnTo>
                  <a:pt x="76783" y="390213"/>
                </a:lnTo>
                <a:cubicBezTo>
                  <a:pt x="79556" y="388686"/>
                  <a:pt x="82712" y="387827"/>
                  <a:pt x="85963" y="387827"/>
                </a:cubicBezTo>
                <a:close/>
                <a:moveTo>
                  <a:pt x="256677" y="283108"/>
                </a:moveTo>
                <a:lnTo>
                  <a:pt x="321888" y="283108"/>
                </a:lnTo>
                <a:cubicBezTo>
                  <a:pt x="329154" y="283108"/>
                  <a:pt x="335656" y="287403"/>
                  <a:pt x="338525" y="293988"/>
                </a:cubicBezTo>
                <a:lnTo>
                  <a:pt x="373329" y="374442"/>
                </a:lnTo>
                <a:cubicBezTo>
                  <a:pt x="375241" y="378832"/>
                  <a:pt x="375337" y="383699"/>
                  <a:pt x="373520" y="388185"/>
                </a:cubicBezTo>
                <a:cubicBezTo>
                  <a:pt x="371799" y="392670"/>
                  <a:pt x="368357" y="396202"/>
                  <a:pt x="363959" y="398110"/>
                </a:cubicBezTo>
                <a:cubicBezTo>
                  <a:pt x="361664" y="399160"/>
                  <a:pt x="359178" y="399637"/>
                  <a:pt x="356787" y="399637"/>
                </a:cubicBezTo>
                <a:cubicBezTo>
                  <a:pt x="349521" y="399637"/>
                  <a:pt x="343019" y="395343"/>
                  <a:pt x="340150" y="388758"/>
                </a:cubicBezTo>
                <a:lnTo>
                  <a:pt x="332788" y="371865"/>
                </a:lnTo>
                <a:lnTo>
                  <a:pt x="332788" y="527524"/>
                </a:lnTo>
                <a:cubicBezTo>
                  <a:pt x="332788" y="538499"/>
                  <a:pt x="323896" y="547375"/>
                  <a:pt x="312900" y="547375"/>
                </a:cubicBezTo>
                <a:cubicBezTo>
                  <a:pt x="301999" y="547375"/>
                  <a:pt x="293012" y="538499"/>
                  <a:pt x="293012" y="527524"/>
                </a:cubicBezTo>
                <a:lnTo>
                  <a:pt x="293012" y="422256"/>
                </a:lnTo>
                <a:lnTo>
                  <a:pt x="284597" y="422256"/>
                </a:lnTo>
                <a:lnTo>
                  <a:pt x="284597" y="527524"/>
                </a:lnTo>
                <a:cubicBezTo>
                  <a:pt x="284597" y="538499"/>
                  <a:pt x="275609" y="547375"/>
                  <a:pt x="264709" y="547375"/>
                </a:cubicBezTo>
                <a:cubicBezTo>
                  <a:pt x="253713" y="547375"/>
                  <a:pt x="244821" y="538499"/>
                  <a:pt x="244821" y="527524"/>
                </a:cubicBezTo>
                <a:lnTo>
                  <a:pt x="244821" y="374060"/>
                </a:lnTo>
                <a:lnTo>
                  <a:pt x="238415" y="388758"/>
                </a:lnTo>
                <a:cubicBezTo>
                  <a:pt x="235546" y="395343"/>
                  <a:pt x="229044" y="399637"/>
                  <a:pt x="221873" y="399637"/>
                </a:cubicBezTo>
                <a:cubicBezTo>
                  <a:pt x="219387" y="399637"/>
                  <a:pt x="216997" y="399160"/>
                  <a:pt x="214702" y="398110"/>
                </a:cubicBezTo>
                <a:cubicBezTo>
                  <a:pt x="210208" y="396202"/>
                  <a:pt x="206861" y="392670"/>
                  <a:pt x="205045" y="388185"/>
                </a:cubicBezTo>
                <a:cubicBezTo>
                  <a:pt x="203228" y="383699"/>
                  <a:pt x="203324" y="378832"/>
                  <a:pt x="205236" y="374442"/>
                </a:cubicBezTo>
                <a:lnTo>
                  <a:pt x="240136" y="293988"/>
                </a:lnTo>
                <a:cubicBezTo>
                  <a:pt x="243004" y="287403"/>
                  <a:pt x="249506" y="283108"/>
                  <a:pt x="256677" y="283108"/>
                </a:cubicBezTo>
                <a:close/>
                <a:moveTo>
                  <a:pt x="524180" y="270477"/>
                </a:moveTo>
                <a:lnTo>
                  <a:pt x="560198" y="270477"/>
                </a:lnTo>
                <a:cubicBezTo>
                  <a:pt x="570324" y="270477"/>
                  <a:pt x="578636" y="278785"/>
                  <a:pt x="578636" y="288907"/>
                </a:cubicBezTo>
                <a:cubicBezTo>
                  <a:pt x="578636" y="299030"/>
                  <a:pt x="570324" y="307242"/>
                  <a:pt x="560198" y="307242"/>
                </a:cubicBezTo>
                <a:lnTo>
                  <a:pt x="524180" y="307242"/>
                </a:lnTo>
                <a:cubicBezTo>
                  <a:pt x="514054" y="307242"/>
                  <a:pt x="505742" y="299030"/>
                  <a:pt x="505742" y="288907"/>
                </a:cubicBezTo>
                <a:cubicBezTo>
                  <a:pt x="505742" y="278785"/>
                  <a:pt x="514054" y="270477"/>
                  <a:pt x="524180" y="270477"/>
                </a:cubicBezTo>
                <a:close/>
                <a:moveTo>
                  <a:pt x="18349" y="270477"/>
                </a:moveTo>
                <a:lnTo>
                  <a:pt x="54378" y="270477"/>
                </a:lnTo>
                <a:cubicBezTo>
                  <a:pt x="64604" y="270477"/>
                  <a:pt x="72823" y="278785"/>
                  <a:pt x="72823" y="288907"/>
                </a:cubicBezTo>
                <a:cubicBezTo>
                  <a:pt x="72823" y="299030"/>
                  <a:pt x="64604" y="307242"/>
                  <a:pt x="54378" y="307242"/>
                </a:cubicBezTo>
                <a:lnTo>
                  <a:pt x="18349" y="307242"/>
                </a:lnTo>
                <a:cubicBezTo>
                  <a:pt x="8219" y="307242"/>
                  <a:pt x="0" y="299030"/>
                  <a:pt x="0" y="288907"/>
                </a:cubicBezTo>
                <a:cubicBezTo>
                  <a:pt x="0" y="278785"/>
                  <a:pt x="8219" y="270477"/>
                  <a:pt x="18349" y="270477"/>
                </a:cubicBezTo>
                <a:close/>
                <a:moveTo>
                  <a:pt x="287025" y="185516"/>
                </a:moveTo>
                <a:cubicBezTo>
                  <a:pt x="312182" y="185516"/>
                  <a:pt x="332575" y="205878"/>
                  <a:pt x="332575" y="230996"/>
                </a:cubicBezTo>
                <a:cubicBezTo>
                  <a:pt x="332575" y="256114"/>
                  <a:pt x="312182" y="276476"/>
                  <a:pt x="287025" y="276476"/>
                </a:cubicBezTo>
                <a:cubicBezTo>
                  <a:pt x="261868" y="276476"/>
                  <a:pt x="241475" y="256114"/>
                  <a:pt x="241475" y="230996"/>
                </a:cubicBezTo>
                <a:cubicBezTo>
                  <a:pt x="241475" y="205878"/>
                  <a:pt x="261868" y="185516"/>
                  <a:pt x="287025" y="185516"/>
                </a:cubicBezTo>
                <a:close/>
                <a:moveTo>
                  <a:pt x="289282" y="137058"/>
                </a:moveTo>
                <a:cubicBezTo>
                  <a:pt x="200562" y="137058"/>
                  <a:pt x="128381" y="206539"/>
                  <a:pt x="128381" y="291958"/>
                </a:cubicBezTo>
                <a:cubicBezTo>
                  <a:pt x="128381" y="348077"/>
                  <a:pt x="150656" y="380717"/>
                  <a:pt x="168534" y="406964"/>
                </a:cubicBezTo>
                <a:cubicBezTo>
                  <a:pt x="180103" y="423857"/>
                  <a:pt x="188420" y="436073"/>
                  <a:pt x="188420" y="450580"/>
                </a:cubicBezTo>
                <a:cubicBezTo>
                  <a:pt x="188420" y="461365"/>
                  <a:pt x="189950" y="480644"/>
                  <a:pt x="191288" y="497537"/>
                </a:cubicBezTo>
                <a:cubicBezTo>
                  <a:pt x="192435" y="512330"/>
                  <a:pt x="193391" y="525119"/>
                  <a:pt x="193391" y="531895"/>
                </a:cubicBezTo>
                <a:cubicBezTo>
                  <a:pt x="193391" y="534186"/>
                  <a:pt x="194730" y="535522"/>
                  <a:pt x="203908" y="540676"/>
                </a:cubicBezTo>
                <a:cubicBezTo>
                  <a:pt x="206776" y="542298"/>
                  <a:pt x="210027" y="544112"/>
                  <a:pt x="213277" y="546211"/>
                </a:cubicBezTo>
                <a:cubicBezTo>
                  <a:pt x="219396" y="550315"/>
                  <a:pt x="223124" y="556423"/>
                  <a:pt x="226662" y="562245"/>
                </a:cubicBezTo>
                <a:cubicBezTo>
                  <a:pt x="233163" y="572839"/>
                  <a:pt x="236700" y="577134"/>
                  <a:pt x="245687" y="577134"/>
                </a:cubicBezTo>
                <a:lnTo>
                  <a:pt x="332878" y="577134"/>
                </a:lnTo>
                <a:cubicBezTo>
                  <a:pt x="344351" y="577134"/>
                  <a:pt x="348270" y="571885"/>
                  <a:pt x="354867" y="561768"/>
                </a:cubicBezTo>
                <a:cubicBezTo>
                  <a:pt x="358500" y="556042"/>
                  <a:pt x="362324" y="550220"/>
                  <a:pt x="368443" y="546211"/>
                </a:cubicBezTo>
                <a:cubicBezTo>
                  <a:pt x="371502" y="544207"/>
                  <a:pt x="374657" y="542394"/>
                  <a:pt x="377430" y="540867"/>
                </a:cubicBezTo>
                <a:cubicBezTo>
                  <a:pt x="386894" y="535617"/>
                  <a:pt x="388233" y="534186"/>
                  <a:pt x="388233" y="531895"/>
                </a:cubicBezTo>
                <a:cubicBezTo>
                  <a:pt x="388233" y="525119"/>
                  <a:pt x="388615" y="512234"/>
                  <a:pt x="389093" y="497441"/>
                </a:cubicBezTo>
                <a:cubicBezTo>
                  <a:pt x="389571" y="480644"/>
                  <a:pt x="390145" y="461556"/>
                  <a:pt x="390145" y="450580"/>
                </a:cubicBezTo>
                <a:cubicBezTo>
                  <a:pt x="390145" y="436073"/>
                  <a:pt x="398940" y="423093"/>
                  <a:pt x="410126" y="406773"/>
                </a:cubicBezTo>
                <a:lnTo>
                  <a:pt x="410222" y="406582"/>
                </a:lnTo>
                <a:cubicBezTo>
                  <a:pt x="428100" y="380527"/>
                  <a:pt x="450280" y="348077"/>
                  <a:pt x="450280" y="291958"/>
                </a:cubicBezTo>
                <a:cubicBezTo>
                  <a:pt x="450280" y="206539"/>
                  <a:pt x="378003" y="137058"/>
                  <a:pt x="289282" y="137058"/>
                </a:cubicBezTo>
                <a:close/>
                <a:moveTo>
                  <a:pt x="523970" y="135274"/>
                </a:moveTo>
                <a:cubicBezTo>
                  <a:pt x="530473" y="135274"/>
                  <a:pt x="536594" y="138804"/>
                  <a:pt x="539941" y="144528"/>
                </a:cubicBezTo>
                <a:cubicBezTo>
                  <a:pt x="542332" y="148725"/>
                  <a:pt x="543001" y="153686"/>
                  <a:pt x="541758" y="158456"/>
                </a:cubicBezTo>
                <a:cubicBezTo>
                  <a:pt x="540419" y="163226"/>
                  <a:pt x="537359" y="167137"/>
                  <a:pt x="533055" y="169618"/>
                </a:cubicBezTo>
                <a:lnTo>
                  <a:pt x="501879" y="187553"/>
                </a:lnTo>
                <a:cubicBezTo>
                  <a:pt x="499106" y="189174"/>
                  <a:pt x="495950" y="190033"/>
                  <a:pt x="492698" y="190033"/>
                </a:cubicBezTo>
                <a:cubicBezTo>
                  <a:pt x="486195" y="190033"/>
                  <a:pt x="480075" y="186599"/>
                  <a:pt x="476728" y="180970"/>
                </a:cubicBezTo>
                <a:cubicBezTo>
                  <a:pt x="471659" y="172193"/>
                  <a:pt x="474624" y="160936"/>
                  <a:pt x="483422" y="155785"/>
                </a:cubicBezTo>
                <a:lnTo>
                  <a:pt x="514694" y="137754"/>
                </a:lnTo>
                <a:cubicBezTo>
                  <a:pt x="517563" y="136133"/>
                  <a:pt x="520719" y="135274"/>
                  <a:pt x="523970" y="135274"/>
                </a:cubicBezTo>
                <a:close/>
                <a:moveTo>
                  <a:pt x="54690" y="135274"/>
                </a:moveTo>
                <a:cubicBezTo>
                  <a:pt x="57940" y="135274"/>
                  <a:pt x="61094" y="136133"/>
                  <a:pt x="63866" y="137754"/>
                </a:cubicBezTo>
                <a:lnTo>
                  <a:pt x="95124" y="155785"/>
                </a:lnTo>
                <a:cubicBezTo>
                  <a:pt x="103918" y="160841"/>
                  <a:pt x="106977" y="172098"/>
                  <a:pt x="101911" y="180875"/>
                </a:cubicBezTo>
                <a:cubicBezTo>
                  <a:pt x="98565" y="186503"/>
                  <a:pt x="92447" y="190033"/>
                  <a:pt x="85947" y="190033"/>
                </a:cubicBezTo>
                <a:cubicBezTo>
                  <a:pt x="82697" y="190033"/>
                  <a:pt x="79447" y="189174"/>
                  <a:pt x="76675" y="187553"/>
                </a:cubicBezTo>
                <a:lnTo>
                  <a:pt x="45513" y="169618"/>
                </a:lnTo>
                <a:cubicBezTo>
                  <a:pt x="36719" y="164371"/>
                  <a:pt x="33660" y="153209"/>
                  <a:pt x="38726" y="144528"/>
                </a:cubicBezTo>
                <a:cubicBezTo>
                  <a:pt x="41976" y="138804"/>
                  <a:pt x="48094" y="135274"/>
                  <a:pt x="54690" y="135274"/>
                </a:cubicBezTo>
                <a:close/>
                <a:moveTo>
                  <a:pt x="289282" y="109094"/>
                </a:moveTo>
                <a:cubicBezTo>
                  <a:pt x="393491" y="109094"/>
                  <a:pt x="478292" y="191077"/>
                  <a:pt x="478292" y="291958"/>
                </a:cubicBezTo>
                <a:cubicBezTo>
                  <a:pt x="478292" y="356667"/>
                  <a:pt x="451236" y="396179"/>
                  <a:pt x="433358" y="422425"/>
                </a:cubicBezTo>
                <a:lnTo>
                  <a:pt x="433262" y="422520"/>
                </a:lnTo>
                <a:cubicBezTo>
                  <a:pt x="423893" y="436359"/>
                  <a:pt x="418157" y="445140"/>
                  <a:pt x="418157" y="450580"/>
                </a:cubicBezTo>
                <a:cubicBezTo>
                  <a:pt x="418157" y="462033"/>
                  <a:pt x="417583" y="481312"/>
                  <a:pt x="417105" y="498300"/>
                </a:cubicBezTo>
                <a:cubicBezTo>
                  <a:pt x="416627" y="512330"/>
                  <a:pt x="416245" y="525501"/>
                  <a:pt x="416245" y="531895"/>
                </a:cubicBezTo>
                <a:cubicBezTo>
                  <a:pt x="416245" y="551270"/>
                  <a:pt x="401139" y="559668"/>
                  <a:pt x="391101" y="565299"/>
                </a:cubicBezTo>
                <a:cubicBezTo>
                  <a:pt x="388520" y="566731"/>
                  <a:pt x="386130" y="568067"/>
                  <a:pt x="383835" y="569594"/>
                </a:cubicBezTo>
                <a:cubicBezTo>
                  <a:pt x="382688" y="570358"/>
                  <a:pt x="380106" y="574366"/>
                  <a:pt x="378386" y="576943"/>
                </a:cubicBezTo>
                <a:cubicBezTo>
                  <a:pt x="371502" y="587537"/>
                  <a:pt x="360125" y="605098"/>
                  <a:pt x="332878" y="605098"/>
                </a:cubicBezTo>
                <a:lnTo>
                  <a:pt x="245687" y="605098"/>
                </a:lnTo>
                <a:cubicBezTo>
                  <a:pt x="220065" y="605098"/>
                  <a:pt x="209166" y="587442"/>
                  <a:pt x="202761" y="576848"/>
                </a:cubicBezTo>
                <a:cubicBezTo>
                  <a:pt x="201135" y="574271"/>
                  <a:pt x="198745" y="570358"/>
                  <a:pt x="197598" y="569499"/>
                </a:cubicBezTo>
                <a:cubicBezTo>
                  <a:pt x="195304" y="567972"/>
                  <a:pt x="192818" y="566540"/>
                  <a:pt x="190237" y="565108"/>
                </a:cubicBezTo>
                <a:cubicBezTo>
                  <a:pt x="180294" y="559573"/>
                  <a:pt x="165379" y="551174"/>
                  <a:pt x="165379" y="531895"/>
                </a:cubicBezTo>
                <a:cubicBezTo>
                  <a:pt x="165379" y="526264"/>
                  <a:pt x="164328" y="513380"/>
                  <a:pt x="163276" y="499732"/>
                </a:cubicBezTo>
                <a:cubicBezTo>
                  <a:pt x="161938" y="482266"/>
                  <a:pt x="160408" y="462510"/>
                  <a:pt x="160408" y="450580"/>
                </a:cubicBezTo>
                <a:cubicBezTo>
                  <a:pt x="160408" y="445044"/>
                  <a:pt x="154767" y="436359"/>
                  <a:pt x="145398" y="422711"/>
                </a:cubicBezTo>
                <a:cubicBezTo>
                  <a:pt x="126373" y="394843"/>
                  <a:pt x="100273" y="356667"/>
                  <a:pt x="100273" y="291958"/>
                </a:cubicBezTo>
                <a:cubicBezTo>
                  <a:pt x="100273" y="191077"/>
                  <a:pt x="185074" y="109094"/>
                  <a:pt x="289282" y="109094"/>
                </a:cubicBezTo>
                <a:close/>
                <a:moveTo>
                  <a:pt x="424767" y="36271"/>
                </a:moveTo>
                <a:cubicBezTo>
                  <a:pt x="428016" y="36271"/>
                  <a:pt x="431170" y="37130"/>
                  <a:pt x="433941" y="38752"/>
                </a:cubicBezTo>
                <a:cubicBezTo>
                  <a:pt x="438242" y="41138"/>
                  <a:pt x="441300" y="45147"/>
                  <a:pt x="442543" y="49824"/>
                </a:cubicBezTo>
                <a:cubicBezTo>
                  <a:pt x="443785" y="54596"/>
                  <a:pt x="443116" y="59559"/>
                  <a:pt x="440727" y="63853"/>
                </a:cubicBezTo>
                <a:lnTo>
                  <a:pt x="422664" y="95063"/>
                </a:lnTo>
                <a:cubicBezTo>
                  <a:pt x="419319" y="100694"/>
                  <a:pt x="413203" y="104225"/>
                  <a:pt x="406704" y="104225"/>
                </a:cubicBezTo>
                <a:cubicBezTo>
                  <a:pt x="403455" y="104225"/>
                  <a:pt x="400301" y="103271"/>
                  <a:pt x="397530" y="101648"/>
                </a:cubicBezTo>
                <a:cubicBezTo>
                  <a:pt x="393325" y="99262"/>
                  <a:pt x="390266" y="95349"/>
                  <a:pt x="388928" y="90577"/>
                </a:cubicBezTo>
                <a:cubicBezTo>
                  <a:pt x="387686" y="85805"/>
                  <a:pt x="388355" y="80937"/>
                  <a:pt x="390840" y="76643"/>
                </a:cubicBezTo>
                <a:lnTo>
                  <a:pt x="408902" y="45433"/>
                </a:lnTo>
                <a:cubicBezTo>
                  <a:pt x="412152" y="39802"/>
                  <a:pt x="418268" y="36271"/>
                  <a:pt x="424767" y="36271"/>
                </a:cubicBezTo>
                <a:close/>
                <a:moveTo>
                  <a:pt x="153798" y="36271"/>
                </a:moveTo>
                <a:cubicBezTo>
                  <a:pt x="160392" y="36271"/>
                  <a:pt x="166413" y="39802"/>
                  <a:pt x="169758" y="45433"/>
                </a:cubicBezTo>
                <a:lnTo>
                  <a:pt x="187821" y="76643"/>
                </a:lnTo>
                <a:cubicBezTo>
                  <a:pt x="190210" y="80937"/>
                  <a:pt x="190879" y="85900"/>
                  <a:pt x="189637" y="90672"/>
                </a:cubicBezTo>
                <a:cubicBezTo>
                  <a:pt x="188394" y="95349"/>
                  <a:pt x="185336" y="99262"/>
                  <a:pt x="181035" y="101744"/>
                </a:cubicBezTo>
                <a:cubicBezTo>
                  <a:pt x="178359" y="103366"/>
                  <a:pt x="175110" y="104225"/>
                  <a:pt x="171861" y="104225"/>
                </a:cubicBezTo>
                <a:cubicBezTo>
                  <a:pt x="165362" y="104225"/>
                  <a:pt x="159341" y="100789"/>
                  <a:pt x="155901" y="95158"/>
                </a:cubicBezTo>
                <a:lnTo>
                  <a:pt x="137838" y="63853"/>
                </a:lnTo>
                <a:cubicBezTo>
                  <a:pt x="135449" y="59559"/>
                  <a:pt x="134780" y="54691"/>
                  <a:pt x="136022" y="49919"/>
                </a:cubicBezTo>
                <a:cubicBezTo>
                  <a:pt x="137265" y="45147"/>
                  <a:pt x="140323" y="41138"/>
                  <a:pt x="144528" y="38752"/>
                </a:cubicBezTo>
                <a:cubicBezTo>
                  <a:pt x="147395" y="37130"/>
                  <a:pt x="150549" y="36271"/>
                  <a:pt x="153798" y="36271"/>
                </a:cubicBezTo>
                <a:close/>
                <a:moveTo>
                  <a:pt x="289270" y="0"/>
                </a:moveTo>
                <a:cubicBezTo>
                  <a:pt x="299411" y="0"/>
                  <a:pt x="307735" y="8211"/>
                  <a:pt x="307735" y="18427"/>
                </a:cubicBezTo>
                <a:lnTo>
                  <a:pt x="307735" y="54422"/>
                </a:lnTo>
                <a:cubicBezTo>
                  <a:pt x="307735" y="64542"/>
                  <a:pt x="299411" y="72753"/>
                  <a:pt x="289270" y="72753"/>
                </a:cubicBezTo>
                <a:cubicBezTo>
                  <a:pt x="279128" y="72753"/>
                  <a:pt x="270900" y="64542"/>
                  <a:pt x="270900" y="54422"/>
                </a:cubicBezTo>
                <a:lnTo>
                  <a:pt x="270900" y="18427"/>
                </a:lnTo>
                <a:cubicBezTo>
                  <a:pt x="270900" y="8211"/>
                  <a:pt x="279128" y="0"/>
                  <a:pt x="28927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9" name="scheme_126401">
            <a:extLst>
              <a:ext uri="{FF2B5EF4-FFF2-40B4-BE49-F238E27FC236}">
                <a16:creationId xmlns:a16="http://schemas.microsoft.com/office/drawing/2014/main" id="{EDB23C65-FDE0-4C49-99E7-365B67F0A88B}"/>
              </a:ext>
            </a:extLst>
          </p:cNvPr>
          <p:cNvSpPr>
            <a:spLocks noChangeAspect="1"/>
          </p:cNvSpPr>
          <p:nvPr/>
        </p:nvSpPr>
        <p:spPr bwMode="auto">
          <a:xfrm>
            <a:off x="10816328" y="6457017"/>
            <a:ext cx="324377" cy="324000"/>
          </a:xfrm>
          <a:custGeom>
            <a:avLst/>
            <a:gdLst>
              <a:gd name="connsiteX0" fmla="*/ 285664 w 607709"/>
              <a:gd name="connsiteY0" fmla="*/ 459028 h 607004"/>
              <a:gd name="connsiteX1" fmla="*/ 303937 w 607709"/>
              <a:gd name="connsiteY1" fmla="*/ 460157 h 607004"/>
              <a:gd name="connsiteX2" fmla="*/ 322116 w 607709"/>
              <a:gd name="connsiteY2" fmla="*/ 459028 h 607004"/>
              <a:gd name="connsiteX3" fmla="*/ 322116 w 607709"/>
              <a:gd name="connsiteY3" fmla="*/ 467683 h 607004"/>
              <a:gd name="connsiteX4" fmla="*/ 322116 w 607709"/>
              <a:gd name="connsiteY4" fmla="*/ 504559 h 607004"/>
              <a:gd name="connsiteX5" fmla="*/ 356778 w 607709"/>
              <a:gd name="connsiteY5" fmla="*/ 554230 h 607004"/>
              <a:gd name="connsiteX6" fmla="*/ 303937 w 607709"/>
              <a:gd name="connsiteY6" fmla="*/ 607004 h 607004"/>
              <a:gd name="connsiteX7" fmla="*/ 251001 w 607709"/>
              <a:gd name="connsiteY7" fmla="*/ 554230 h 607004"/>
              <a:gd name="connsiteX8" fmla="*/ 285664 w 607709"/>
              <a:gd name="connsiteY8" fmla="*/ 504559 h 607004"/>
              <a:gd name="connsiteX9" fmla="*/ 285664 w 607709"/>
              <a:gd name="connsiteY9" fmla="*/ 467683 h 607004"/>
              <a:gd name="connsiteX10" fmla="*/ 426971 w 607709"/>
              <a:gd name="connsiteY10" fmla="*/ 400600 h 607004"/>
              <a:gd name="connsiteX11" fmla="*/ 459183 w 607709"/>
              <a:gd name="connsiteY11" fmla="*/ 432678 h 607004"/>
              <a:gd name="connsiteX12" fmla="*/ 481411 w 607709"/>
              <a:gd name="connsiteY12" fmla="*/ 427786 h 607004"/>
              <a:gd name="connsiteX13" fmla="*/ 534250 w 607709"/>
              <a:gd name="connsiteY13" fmla="*/ 480843 h 607004"/>
              <a:gd name="connsiteX14" fmla="*/ 481411 w 607709"/>
              <a:gd name="connsiteY14" fmla="*/ 533616 h 607004"/>
              <a:gd name="connsiteX15" fmla="*/ 428478 w 607709"/>
              <a:gd name="connsiteY15" fmla="*/ 480843 h 607004"/>
              <a:gd name="connsiteX16" fmla="*/ 433376 w 607709"/>
              <a:gd name="connsiteY16" fmla="*/ 458641 h 607004"/>
              <a:gd name="connsiteX17" fmla="*/ 401164 w 607709"/>
              <a:gd name="connsiteY17" fmla="*/ 426375 h 607004"/>
              <a:gd name="connsiteX18" fmla="*/ 426971 w 607709"/>
              <a:gd name="connsiteY18" fmla="*/ 400600 h 607004"/>
              <a:gd name="connsiteX19" fmla="*/ 180789 w 607709"/>
              <a:gd name="connsiteY19" fmla="*/ 400600 h 607004"/>
              <a:gd name="connsiteX20" fmla="*/ 206686 w 607709"/>
              <a:gd name="connsiteY20" fmla="*/ 426182 h 607004"/>
              <a:gd name="connsiteX21" fmla="*/ 174385 w 607709"/>
              <a:gd name="connsiteY21" fmla="*/ 458349 h 607004"/>
              <a:gd name="connsiteX22" fmla="*/ 179282 w 607709"/>
              <a:gd name="connsiteY22" fmla="*/ 480546 h 607004"/>
              <a:gd name="connsiteX23" fmla="*/ 126453 w 607709"/>
              <a:gd name="connsiteY23" fmla="*/ 533404 h 607004"/>
              <a:gd name="connsiteX24" fmla="*/ 73529 w 607709"/>
              <a:gd name="connsiteY24" fmla="*/ 480546 h 607004"/>
              <a:gd name="connsiteX25" fmla="*/ 126453 w 607709"/>
              <a:gd name="connsiteY25" fmla="*/ 427781 h 607004"/>
              <a:gd name="connsiteX26" fmla="*/ 148677 w 607709"/>
              <a:gd name="connsiteY26" fmla="*/ 432672 h 607004"/>
              <a:gd name="connsiteX27" fmla="*/ 361571 w 607709"/>
              <a:gd name="connsiteY27" fmla="*/ 349156 h 607004"/>
              <a:gd name="connsiteX28" fmla="*/ 341320 w 607709"/>
              <a:gd name="connsiteY28" fmla="*/ 390073 h 607004"/>
              <a:gd name="connsiteX29" fmla="*/ 386438 w 607709"/>
              <a:gd name="connsiteY29" fmla="*/ 349156 h 607004"/>
              <a:gd name="connsiteX30" fmla="*/ 313439 w 607709"/>
              <a:gd name="connsiteY30" fmla="*/ 349156 h 607004"/>
              <a:gd name="connsiteX31" fmla="*/ 313439 w 607709"/>
              <a:gd name="connsiteY31" fmla="*/ 393835 h 607004"/>
              <a:gd name="connsiteX32" fmla="*/ 341603 w 607709"/>
              <a:gd name="connsiteY32" fmla="*/ 349156 h 607004"/>
              <a:gd name="connsiteX33" fmla="*/ 266249 w 607709"/>
              <a:gd name="connsiteY33" fmla="*/ 349156 h 607004"/>
              <a:gd name="connsiteX34" fmla="*/ 294318 w 607709"/>
              <a:gd name="connsiteY34" fmla="*/ 393647 h 607004"/>
              <a:gd name="connsiteX35" fmla="*/ 294318 w 607709"/>
              <a:gd name="connsiteY35" fmla="*/ 349156 h 607004"/>
              <a:gd name="connsiteX36" fmla="*/ 221413 w 607709"/>
              <a:gd name="connsiteY36" fmla="*/ 349156 h 607004"/>
              <a:gd name="connsiteX37" fmla="*/ 266437 w 607709"/>
              <a:gd name="connsiteY37" fmla="*/ 390073 h 607004"/>
              <a:gd name="connsiteX38" fmla="*/ 246280 w 607709"/>
              <a:gd name="connsiteY38" fmla="*/ 349156 h 607004"/>
              <a:gd name="connsiteX39" fmla="*/ 365904 w 607709"/>
              <a:gd name="connsiteY39" fmla="*/ 276823 h 607004"/>
              <a:gd name="connsiteX40" fmla="*/ 368165 w 607709"/>
              <a:gd name="connsiteY40" fmla="*/ 303537 h 607004"/>
              <a:gd name="connsiteX41" fmla="*/ 365904 w 607709"/>
              <a:gd name="connsiteY41" fmla="*/ 330250 h 607004"/>
              <a:gd name="connsiteX42" fmla="*/ 394350 w 607709"/>
              <a:gd name="connsiteY42" fmla="*/ 330250 h 607004"/>
              <a:gd name="connsiteX43" fmla="*/ 398212 w 607709"/>
              <a:gd name="connsiteY43" fmla="*/ 303537 h 607004"/>
              <a:gd name="connsiteX44" fmla="*/ 394350 w 607709"/>
              <a:gd name="connsiteY44" fmla="*/ 276823 h 607004"/>
              <a:gd name="connsiteX45" fmla="*/ 313439 w 607709"/>
              <a:gd name="connsiteY45" fmla="*/ 276823 h 607004"/>
              <a:gd name="connsiteX46" fmla="*/ 313439 w 607709"/>
              <a:gd name="connsiteY46" fmla="*/ 330250 h 607004"/>
              <a:gd name="connsiteX47" fmla="*/ 346689 w 607709"/>
              <a:gd name="connsiteY47" fmla="*/ 330250 h 607004"/>
              <a:gd name="connsiteX48" fmla="*/ 349232 w 607709"/>
              <a:gd name="connsiteY48" fmla="*/ 303537 h 607004"/>
              <a:gd name="connsiteX49" fmla="*/ 346689 w 607709"/>
              <a:gd name="connsiteY49" fmla="*/ 276823 h 607004"/>
              <a:gd name="connsiteX50" fmla="*/ 261068 w 607709"/>
              <a:gd name="connsiteY50" fmla="*/ 276823 h 607004"/>
              <a:gd name="connsiteX51" fmla="*/ 258525 w 607709"/>
              <a:gd name="connsiteY51" fmla="*/ 303537 h 607004"/>
              <a:gd name="connsiteX52" fmla="*/ 261068 w 607709"/>
              <a:gd name="connsiteY52" fmla="*/ 330250 h 607004"/>
              <a:gd name="connsiteX53" fmla="*/ 294318 w 607709"/>
              <a:gd name="connsiteY53" fmla="*/ 330250 h 607004"/>
              <a:gd name="connsiteX54" fmla="*/ 294318 w 607709"/>
              <a:gd name="connsiteY54" fmla="*/ 276823 h 607004"/>
              <a:gd name="connsiteX55" fmla="*/ 213312 w 607709"/>
              <a:gd name="connsiteY55" fmla="*/ 276823 h 607004"/>
              <a:gd name="connsiteX56" fmla="*/ 209450 w 607709"/>
              <a:gd name="connsiteY56" fmla="*/ 303537 h 607004"/>
              <a:gd name="connsiteX57" fmla="*/ 213312 w 607709"/>
              <a:gd name="connsiteY57" fmla="*/ 330250 h 607004"/>
              <a:gd name="connsiteX58" fmla="*/ 241758 w 607709"/>
              <a:gd name="connsiteY58" fmla="*/ 330250 h 607004"/>
              <a:gd name="connsiteX59" fmla="*/ 239498 w 607709"/>
              <a:gd name="connsiteY59" fmla="*/ 303537 h 607004"/>
              <a:gd name="connsiteX60" fmla="*/ 241758 w 607709"/>
              <a:gd name="connsiteY60" fmla="*/ 276823 h 607004"/>
              <a:gd name="connsiteX61" fmla="*/ 52952 w 607709"/>
              <a:gd name="connsiteY61" fmla="*/ 253683 h 607004"/>
              <a:gd name="connsiteX62" fmla="*/ 102701 w 607709"/>
              <a:gd name="connsiteY62" fmla="*/ 288291 h 607004"/>
              <a:gd name="connsiteX63" fmla="*/ 147927 w 607709"/>
              <a:gd name="connsiteY63" fmla="*/ 288291 h 607004"/>
              <a:gd name="connsiteX64" fmla="*/ 147173 w 607709"/>
              <a:gd name="connsiteY64" fmla="*/ 303527 h 607004"/>
              <a:gd name="connsiteX65" fmla="*/ 148681 w 607709"/>
              <a:gd name="connsiteY65" fmla="*/ 324781 h 607004"/>
              <a:gd name="connsiteX66" fmla="*/ 102701 w 607709"/>
              <a:gd name="connsiteY66" fmla="*/ 324781 h 607004"/>
              <a:gd name="connsiteX67" fmla="*/ 52952 w 607709"/>
              <a:gd name="connsiteY67" fmla="*/ 359296 h 607004"/>
              <a:gd name="connsiteX68" fmla="*/ 0 w 607709"/>
              <a:gd name="connsiteY68" fmla="*/ 306536 h 607004"/>
              <a:gd name="connsiteX69" fmla="*/ 52952 w 607709"/>
              <a:gd name="connsiteY69" fmla="*/ 253683 h 607004"/>
              <a:gd name="connsiteX70" fmla="*/ 554868 w 607709"/>
              <a:gd name="connsiteY70" fmla="*/ 250648 h 607004"/>
              <a:gd name="connsiteX71" fmla="*/ 607709 w 607709"/>
              <a:gd name="connsiteY71" fmla="*/ 303631 h 607004"/>
              <a:gd name="connsiteX72" fmla="*/ 554868 w 607709"/>
              <a:gd name="connsiteY72" fmla="*/ 356426 h 607004"/>
              <a:gd name="connsiteX73" fmla="*/ 506359 w 607709"/>
              <a:gd name="connsiteY73" fmla="*/ 324805 h 607004"/>
              <a:gd name="connsiteX74" fmla="*/ 459169 w 607709"/>
              <a:gd name="connsiteY74" fmla="*/ 324805 h 607004"/>
              <a:gd name="connsiteX75" fmla="*/ 460676 w 607709"/>
              <a:gd name="connsiteY75" fmla="*/ 303537 h 607004"/>
              <a:gd name="connsiteX76" fmla="*/ 459923 w 607709"/>
              <a:gd name="connsiteY76" fmla="*/ 288291 h 607004"/>
              <a:gd name="connsiteX77" fmla="*/ 504098 w 607709"/>
              <a:gd name="connsiteY77" fmla="*/ 288291 h 607004"/>
              <a:gd name="connsiteX78" fmla="*/ 554868 w 607709"/>
              <a:gd name="connsiteY78" fmla="*/ 250648 h 607004"/>
              <a:gd name="connsiteX79" fmla="*/ 341320 w 607709"/>
              <a:gd name="connsiteY79" fmla="*/ 217001 h 607004"/>
              <a:gd name="connsiteX80" fmla="*/ 361571 w 607709"/>
              <a:gd name="connsiteY80" fmla="*/ 257823 h 607004"/>
              <a:gd name="connsiteX81" fmla="*/ 386438 w 607709"/>
              <a:gd name="connsiteY81" fmla="*/ 257823 h 607004"/>
              <a:gd name="connsiteX82" fmla="*/ 341320 w 607709"/>
              <a:gd name="connsiteY82" fmla="*/ 217001 h 607004"/>
              <a:gd name="connsiteX83" fmla="*/ 266437 w 607709"/>
              <a:gd name="connsiteY83" fmla="*/ 217001 h 607004"/>
              <a:gd name="connsiteX84" fmla="*/ 221413 w 607709"/>
              <a:gd name="connsiteY84" fmla="*/ 257823 h 607004"/>
              <a:gd name="connsiteX85" fmla="*/ 246280 w 607709"/>
              <a:gd name="connsiteY85" fmla="*/ 257823 h 607004"/>
              <a:gd name="connsiteX86" fmla="*/ 266437 w 607709"/>
              <a:gd name="connsiteY86" fmla="*/ 217001 h 607004"/>
              <a:gd name="connsiteX87" fmla="*/ 313439 w 607709"/>
              <a:gd name="connsiteY87" fmla="*/ 213332 h 607004"/>
              <a:gd name="connsiteX88" fmla="*/ 313439 w 607709"/>
              <a:gd name="connsiteY88" fmla="*/ 257823 h 607004"/>
              <a:gd name="connsiteX89" fmla="*/ 341603 w 607709"/>
              <a:gd name="connsiteY89" fmla="*/ 257823 h 607004"/>
              <a:gd name="connsiteX90" fmla="*/ 313439 w 607709"/>
              <a:gd name="connsiteY90" fmla="*/ 213332 h 607004"/>
              <a:gd name="connsiteX91" fmla="*/ 294318 w 607709"/>
              <a:gd name="connsiteY91" fmla="*/ 213238 h 607004"/>
              <a:gd name="connsiteX92" fmla="*/ 266249 w 607709"/>
              <a:gd name="connsiteY92" fmla="*/ 257823 h 607004"/>
              <a:gd name="connsiteX93" fmla="*/ 294318 w 607709"/>
              <a:gd name="connsiteY93" fmla="*/ 257823 h 607004"/>
              <a:gd name="connsiteX94" fmla="*/ 303926 w 607709"/>
              <a:gd name="connsiteY94" fmla="*/ 177119 h 607004"/>
              <a:gd name="connsiteX95" fmla="*/ 430520 w 607709"/>
              <a:gd name="connsiteY95" fmla="*/ 303537 h 607004"/>
              <a:gd name="connsiteX96" fmla="*/ 303926 w 607709"/>
              <a:gd name="connsiteY96" fmla="*/ 429955 h 607004"/>
              <a:gd name="connsiteX97" fmla="*/ 177331 w 607709"/>
              <a:gd name="connsiteY97" fmla="*/ 303537 h 607004"/>
              <a:gd name="connsiteX98" fmla="*/ 303926 w 607709"/>
              <a:gd name="connsiteY98" fmla="*/ 177119 h 607004"/>
              <a:gd name="connsiteX99" fmla="*/ 481407 w 607709"/>
              <a:gd name="connsiteY99" fmla="*/ 73505 h 607004"/>
              <a:gd name="connsiteX100" fmla="*/ 518779 w 607709"/>
              <a:gd name="connsiteY100" fmla="*/ 88885 h 607004"/>
              <a:gd name="connsiteX101" fmla="*/ 518779 w 607709"/>
              <a:gd name="connsiteY101" fmla="*/ 163578 h 607004"/>
              <a:gd name="connsiteX102" fmla="*/ 459266 w 607709"/>
              <a:gd name="connsiteY102" fmla="*/ 174208 h 607004"/>
              <a:gd name="connsiteX103" fmla="*/ 426966 w 607709"/>
              <a:gd name="connsiteY103" fmla="*/ 206475 h 607004"/>
              <a:gd name="connsiteX104" fmla="*/ 401164 w 607709"/>
              <a:gd name="connsiteY104" fmla="*/ 180605 h 607004"/>
              <a:gd name="connsiteX105" fmla="*/ 406438 w 607709"/>
              <a:gd name="connsiteY105" fmla="*/ 175337 h 607004"/>
              <a:gd name="connsiteX106" fmla="*/ 433369 w 607709"/>
              <a:gd name="connsiteY106" fmla="*/ 148339 h 607004"/>
              <a:gd name="connsiteX107" fmla="*/ 444105 w 607709"/>
              <a:gd name="connsiteY107" fmla="*/ 88885 h 607004"/>
              <a:gd name="connsiteX108" fmla="*/ 481407 w 607709"/>
              <a:gd name="connsiteY108" fmla="*/ 73505 h 607004"/>
              <a:gd name="connsiteX109" fmla="*/ 126565 w 607709"/>
              <a:gd name="connsiteY109" fmla="*/ 73459 h 607004"/>
              <a:gd name="connsiteX110" fmla="*/ 179414 w 607709"/>
              <a:gd name="connsiteY110" fmla="*/ 126317 h 607004"/>
              <a:gd name="connsiteX111" fmla="*/ 174515 w 607709"/>
              <a:gd name="connsiteY111" fmla="*/ 148514 h 607004"/>
              <a:gd name="connsiteX112" fmla="*/ 206827 w 607709"/>
              <a:gd name="connsiteY112" fmla="*/ 180680 h 607004"/>
              <a:gd name="connsiteX113" fmla="*/ 180921 w 607709"/>
              <a:gd name="connsiteY113" fmla="*/ 206545 h 607004"/>
              <a:gd name="connsiteX114" fmla="*/ 148703 w 607709"/>
              <a:gd name="connsiteY114" fmla="*/ 174284 h 607004"/>
              <a:gd name="connsiteX115" fmla="*/ 126471 w 607709"/>
              <a:gd name="connsiteY115" fmla="*/ 179175 h 607004"/>
              <a:gd name="connsiteX116" fmla="*/ 73717 w 607709"/>
              <a:gd name="connsiteY116" fmla="*/ 126317 h 607004"/>
              <a:gd name="connsiteX117" fmla="*/ 126565 w 607709"/>
              <a:gd name="connsiteY117" fmla="*/ 73459 h 607004"/>
              <a:gd name="connsiteX118" fmla="*/ 303937 w 607709"/>
              <a:gd name="connsiteY118" fmla="*/ 0 h 607004"/>
              <a:gd name="connsiteX119" fmla="*/ 356778 w 607709"/>
              <a:gd name="connsiteY119" fmla="*/ 52774 h 607004"/>
              <a:gd name="connsiteX120" fmla="*/ 322116 w 607709"/>
              <a:gd name="connsiteY120" fmla="*/ 102445 h 607004"/>
              <a:gd name="connsiteX121" fmla="*/ 322116 w 607709"/>
              <a:gd name="connsiteY121" fmla="*/ 147976 h 607004"/>
              <a:gd name="connsiteX122" fmla="*/ 303937 w 607709"/>
              <a:gd name="connsiteY122" fmla="*/ 146847 h 607004"/>
              <a:gd name="connsiteX123" fmla="*/ 285664 w 607709"/>
              <a:gd name="connsiteY123" fmla="*/ 147976 h 607004"/>
              <a:gd name="connsiteX124" fmla="*/ 285664 w 607709"/>
              <a:gd name="connsiteY124" fmla="*/ 102633 h 607004"/>
              <a:gd name="connsiteX125" fmla="*/ 251001 w 607709"/>
              <a:gd name="connsiteY125" fmla="*/ 52774 h 607004"/>
              <a:gd name="connsiteX126" fmla="*/ 303937 w 607709"/>
              <a:gd name="connsiteY126" fmla="*/ 0 h 607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607709" h="607004">
                <a:moveTo>
                  <a:pt x="285664" y="459028"/>
                </a:moveTo>
                <a:cubicBezTo>
                  <a:pt x="291598" y="459781"/>
                  <a:pt x="297720" y="460157"/>
                  <a:pt x="303937" y="460157"/>
                </a:cubicBezTo>
                <a:cubicBezTo>
                  <a:pt x="310059" y="460157"/>
                  <a:pt x="316087" y="459781"/>
                  <a:pt x="322116" y="459028"/>
                </a:cubicBezTo>
                <a:lnTo>
                  <a:pt x="322116" y="467683"/>
                </a:lnTo>
                <a:lnTo>
                  <a:pt x="322116" y="504559"/>
                </a:lnTo>
                <a:cubicBezTo>
                  <a:pt x="342367" y="511991"/>
                  <a:pt x="356778" y="531276"/>
                  <a:pt x="356778" y="554230"/>
                </a:cubicBezTo>
                <a:cubicBezTo>
                  <a:pt x="356778" y="583298"/>
                  <a:pt x="333136" y="607004"/>
                  <a:pt x="303937" y="607004"/>
                </a:cubicBezTo>
                <a:cubicBezTo>
                  <a:pt x="274737" y="607004"/>
                  <a:pt x="251001" y="583486"/>
                  <a:pt x="251001" y="554230"/>
                </a:cubicBezTo>
                <a:cubicBezTo>
                  <a:pt x="251001" y="531370"/>
                  <a:pt x="265507" y="511991"/>
                  <a:pt x="285664" y="504559"/>
                </a:cubicBezTo>
                <a:lnTo>
                  <a:pt x="285664" y="467683"/>
                </a:lnTo>
                <a:close/>
                <a:moveTo>
                  <a:pt x="426971" y="400600"/>
                </a:moveTo>
                <a:lnTo>
                  <a:pt x="459183" y="432678"/>
                </a:lnTo>
                <a:cubicBezTo>
                  <a:pt x="465965" y="429574"/>
                  <a:pt x="473500" y="427786"/>
                  <a:pt x="481411" y="427786"/>
                </a:cubicBezTo>
                <a:cubicBezTo>
                  <a:pt x="510609" y="427786"/>
                  <a:pt x="534250" y="451492"/>
                  <a:pt x="534250" y="480843"/>
                </a:cubicBezTo>
                <a:cubicBezTo>
                  <a:pt x="534250" y="509910"/>
                  <a:pt x="510609" y="533616"/>
                  <a:pt x="481411" y="533616"/>
                </a:cubicBezTo>
                <a:cubicBezTo>
                  <a:pt x="452213" y="533616"/>
                  <a:pt x="428478" y="510099"/>
                  <a:pt x="428478" y="480843"/>
                </a:cubicBezTo>
                <a:cubicBezTo>
                  <a:pt x="428478" y="472941"/>
                  <a:pt x="430268" y="465415"/>
                  <a:pt x="433376" y="458641"/>
                </a:cubicBezTo>
                <a:lnTo>
                  <a:pt x="401164" y="426375"/>
                </a:lnTo>
                <a:cubicBezTo>
                  <a:pt x="410771" y="418755"/>
                  <a:pt x="419436" y="410101"/>
                  <a:pt x="426971" y="400600"/>
                </a:cubicBezTo>
                <a:close/>
                <a:moveTo>
                  <a:pt x="180789" y="400600"/>
                </a:moveTo>
                <a:cubicBezTo>
                  <a:pt x="188417" y="410099"/>
                  <a:pt x="197080" y="418752"/>
                  <a:pt x="206686" y="426182"/>
                </a:cubicBezTo>
                <a:lnTo>
                  <a:pt x="174385" y="458349"/>
                </a:lnTo>
                <a:cubicBezTo>
                  <a:pt x="177493" y="465121"/>
                  <a:pt x="179282" y="472645"/>
                  <a:pt x="179282" y="480546"/>
                </a:cubicBezTo>
                <a:cubicBezTo>
                  <a:pt x="179282" y="509703"/>
                  <a:pt x="155645" y="533404"/>
                  <a:pt x="126453" y="533404"/>
                </a:cubicBezTo>
                <a:cubicBezTo>
                  <a:pt x="97260" y="533404"/>
                  <a:pt x="73529" y="509797"/>
                  <a:pt x="73529" y="480546"/>
                </a:cubicBezTo>
                <a:cubicBezTo>
                  <a:pt x="73529" y="451483"/>
                  <a:pt x="97166" y="427781"/>
                  <a:pt x="126453" y="427781"/>
                </a:cubicBezTo>
                <a:cubicBezTo>
                  <a:pt x="134363" y="427781"/>
                  <a:pt x="141897" y="429568"/>
                  <a:pt x="148677" y="432672"/>
                </a:cubicBezTo>
                <a:close/>
                <a:moveTo>
                  <a:pt x="361571" y="349156"/>
                </a:moveTo>
                <a:cubicBezTo>
                  <a:pt x="356485" y="365711"/>
                  <a:pt x="348950" y="379350"/>
                  <a:pt x="341320" y="390073"/>
                </a:cubicBezTo>
                <a:cubicBezTo>
                  <a:pt x="360441" y="381796"/>
                  <a:pt x="376360" y="367310"/>
                  <a:pt x="386438" y="349156"/>
                </a:cubicBezTo>
                <a:close/>
                <a:moveTo>
                  <a:pt x="313439" y="349156"/>
                </a:moveTo>
                <a:lnTo>
                  <a:pt x="313439" y="393835"/>
                </a:lnTo>
                <a:cubicBezTo>
                  <a:pt x="322576" y="384523"/>
                  <a:pt x="334161" y="369944"/>
                  <a:pt x="341603" y="349156"/>
                </a:cubicBezTo>
                <a:close/>
                <a:moveTo>
                  <a:pt x="266249" y="349156"/>
                </a:moveTo>
                <a:cubicBezTo>
                  <a:pt x="273784" y="369850"/>
                  <a:pt x="285181" y="384429"/>
                  <a:pt x="294318" y="393647"/>
                </a:cubicBezTo>
                <a:lnTo>
                  <a:pt x="294318" y="349156"/>
                </a:lnTo>
                <a:close/>
                <a:moveTo>
                  <a:pt x="221413" y="349156"/>
                </a:moveTo>
                <a:cubicBezTo>
                  <a:pt x="231397" y="367310"/>
                  <a:pt x="247410" y="381796"/>
                  <a:pt x="266437" y="390073"/>
                </a:cubicBezTo>
                <a:cubicBezTo>
                  <a:pt x="258807" y="379256"/>
                  <a:pt x="251366" y="365711"/>
                  <a:pt x="246280" y="349156"/>
                </a:cubicBezTo>
                <a:close/>
                <a:moveTo>
                  <a:pt x="365904" y="276823"/>
                </a:moveTo>
                <a:cubicBezTo>
                  <a:pt x="367411" y="285101"/>
                  <a:pt x="368165" y="293943"/>
                  <a:pt x="368165" y="303537"/>
                </a:cubicBezTo>
                <a:cubicBezTo>
                  <a:pt x="368165" y="313037"/>
                  <a:pt x="367317" y="321973"/>
                  <a:pt x="365904" y="330250"/>
                </a:cubicBezTo>
                <a:lnTo>
                  <a:pt x="394350" y="330250"/>
                </a:lnTo>
                <a:cubicBezTo>
                  <a:pt x="396799" y="321785"/>
                  <a:pt x="398212" y="312755"/>
                  <a:pt x="398212" y="303537"/>
                </a:cubicBezTo>
                <a:cubicBezTo>
                  <a:pt x="398212" y="294225"/>
                  <a:pt x="396799" y="285289"/>
                  <a:pt x="394350" y="276823"/>
                </a:cubicBezTo>
                <a:close/>
                <a:moveTo>
                  <a:pt x="313439" y="276823"/>
                </a:moveTo>
                <a:lnTo>
                  <a:pt x="313439" y="330250"/>
                </a:lnTo>
                <a:lnTo>
                  <a:pt x="346689" y="330250"/>
                </a:lnTo>
                <a:cubicBezTo>
                  <a:pt x="348384" y="322067"/>
                  <a:pt x="349232" y="313131"/>
                  <a:pt x="349232" y="303537"/>
                </a:cubicBezTo>
                <a:cubicBezTo>
                  <a:pt x="349232" y="293848"/>
                  <a:pt x="348384" y="284913"/>
                  <a:pt x="346689" y="276823"/>
                </a:cubicBezTo>
                <a:close/>
                <a:moveTo>
                  <a:pt x="261068" y="276823"/>
                </a:moveTo>
                <a:cubicBezTo>
                  <a:pt x="259467" y="284913"/>
                  <a:pt x="258525" y="293848"/>
                  <a:pt x="258525" y="303537"/>
                </a:cubicBezTo>
                <a:cubicBezTo>
                  <a:pt x="258525" y="313131"/>
                  <a:pt x="259467" y="322067"/>
                  <a:pt x="261068" y="330250"/>
                </a:cubicBezTo>
                <a:lnTo>
                  <a:pt x="294318" y="330250"/>
                </a:lnTo>
                <a:lnTo>
                  <a:pt x="294318" y="276823"/>
                </a:lnTo>
                <a:close/>
                <a:moveTo>
                  <a:pt x="213312" y="276823"/>
                </a:moveTo>
                <a:cubicBezTo>
                  <a:pt x="210863" y="285195"/>
                  <a:pt x="209450" y="294225"/>
                  <a:pt x="209450" y="303537"/>
                </a:cubicBezTo>
                <a:cubicBezTo>
                  <a:pt x="209450" y="312755"/>
                  <a:pt x="210863" y="321691"/>
                  <a:pt x="213312" y="330250"/>
                </a:cubicBezTo>
                <a:lnTo>
                  <a:pt x="241758" y="330250"/>
                </a:lnTo>
                <a:cubicBezTo>
                  <a:pt x="240251" y="321973"/>
                  <a:pt x="239498" y="313037"/>
                  <a:pt x="239498" y="303537"/>
                </a:cubicBezTo>
                <a:cubicBezTo>
                  <a:pt x="239498" y="293943"/>
                  <a:pt x="240346" y="285101"/>
                  <a:pt x="241758" y="276823"/>
                </a:cubicBezTo>
                <a:close/>
                <a:moveTo>
                  <a:pt x="52952" y="253683"/>
                </a:moveTo>
                <a:cubicBezTo>
                  <a:pt x="75754" y="253683"/>
                  <a:pt x="95257" y="268166"/>
                  <a:pt x="102701" y="288291"/>
                </a:cubicBezTo>
                <a:lnTo>
                  <a:pt x="147927" y="288291"/>
                </a:lnTo>
                <a:cubicBezTo>
                  <a:pt x="147362" y="293370"/>
                  <a:pt x="147173" y="298354"/>
                  <a:pt x="147173" y="303527"/>
                </a:cubicBezTo>
                <a:cubicBezTo>
                  <a:pt x="147173" y="310768"/>
                  <a:pt x="147644" y="317822"/>
                  <a:pt x="148681" y="324781"/>
                </a:cubicBezTo>
                <a:lnTo>
                  <a:pt x="102701" y="324781"/>
                </a:lnTo>
                <a:cubicBezTo>
                  <a:pt x="95163" y="345001"/>
                  <a:pt x="75754" y="359390"/>
                  <a:pt x="52952" y="359296"/>
                </a:cubicBezTo>
                <a:cubicBezTo>
                  <a:pt x="23744" y="359296"/>
                  <a:pt x="0" y="335690"/>
                  <a:pt x="0" y="306536"/>
                </a:cubicBezTo>
                <a:cubicBezTo>
                  <a:pt x="0" y="277382"/>
                  <a:pt x="23649" y="253683"/>
                  <a:pt x="52952" y="253683"/>
                </a:cubicBezTo>
                <a:close/>
                <a:moveTo>
                  <a:pt x="554868" y="250648"/>
                </a:moveTo>
                <a:cubicBezTo>
                  <a:pt x="584067" y="250648"/>
                  <a:pt x="607709" y="274551"/>
                  <a:pt x="607709" y="303631"/>
                </a:cubicBezTo>
                <a:cubicBezTo>
                  <a:pt x="607709" y="332710"/>
                  <a:pt x="584067" y="356426"/>
                  <a:pt x="554868" y="356426"/>
                </a:cubicBezTo>
                <a:cubicBezTo>
                  <a:pt x="533109" y="356426"/>
                  <a:pt x="514554" y="343439"/>
                  <a:pt x="506359" y="324805"/>
                </a:cubicBezTo>
                <a:lnTo>
                  <a:pt x="459169" y="324805"/>
                </a:lnTo>
                <a:cubicBezTo>
                  <a:pt x="460111" y="317841"/>
                  <a:pt x="460676" y="310783"/>
                  <a:pt x="460676" y="303537"/>
                </a:cubicBezTo>
                <a:cubicBezTo>
                  <a:pt x="460676" y="298361"/>
                  <a:pt x="460394" y="293373"/>
                  <a:pt x="459923" y="288291"/>
                </a:cubicBezTo>
                <a:lnTo>
                  <a:pt x="504098" y="288291"/>
                </a:lnTo>
                <a:cubicBezTo>
                  <a:pt x="510598" y="266646"/>
                  <a:pt x="530849" y="250648"/>
                  <a:pt x="554868" y="250648"/>
                </a:cubicBezTo>
                <a:close/>
                <a:moveTo>
                  <a:pt x="341320" y="217001"/>
                </a:moveTo>
                <a:cubicBezTo>
                  <a:pt x="348950" y="227724"/>
                  <a:pt x="356391" y="241268"/>
                  <a:pt x="361571" y="257823"/>
                </a:cubicBezTo>
                <a:lnTo>
                  <a:pt x="386438" y="257823"/>
                </a:lnTo>
                <a:cubicBezTo>
                  <a:pt x="376360" y="239669"/>
                  <a:pt x="360441" y="225278"/>
                  <a:pt x="341320" y="217001"/>
                </a:cubicBezTo>
                <a:close/>
                <a:moveTo>
                  <a:pt x="266437" y="217001"/>
                </a:moveTo>
                <a:cubicBezTo>
                  <a:pt x="247410" y="225278"/>
                  <a:pt x="231397" y="239669"/>
                  <a:pt x="221413" y="257823"/>
                </a:cubicBezTo>
                <a:lnTo>
                  <a:pt x="246280" y="257823"/>
                </a:lnTo>
                <a:cubicBezTo>
                  <a:pt x="251272" y="241268"/>
                  <a:pt x="258807" y="227630"/>
                  <a:pt x="266437" y="217001"/>
                </a:cubicBezTo>
                <a:close/>
                <a:moveTo>
                  <a:pt x="313439" y="213332"/>
                </a:moveTo>
                <a:lnTo>
                  <a:pt x="313439" y="257823"/>
                </a:lnTo>
                <a:lnTo>
                  <a:pt x="341603" y="257823"/>
                </a:lnTo>
                <a:cubicBezTo>
                  <a:pt x="334067" y="237130"/>
                  <a:pt x="322576" y="222644"/>
                  <a:pt x="313439" y="213332"/>
                </a:cubicBezTo>
                <a:close/>
                <a:moveTo>
                  <a:pt x="294318" y="213238"/>
                </a:moveTo>
                <a:cubicBezTo>
                  <a:pt x="285181" y="222456"/>
                  <a:pt x="273596" y="237036"/>
                  <a:pt x="266249" y="257823"/>
                </a:cubicBezTo>
                <a:lnTo>
                  <a:pt x="294318" y="257823"/>
                </a:lnTo>
                <a:close/>
                <a:moveTo>
                  <a:pt x="303926" y="177119"/>
                </a:moveTo>
                <a:cubicBezTo>
                  <a:pt x="373722" y="177119"/>
                  <a:pt x="430520" y="233743"/>
                  <a:pt x="430520" y="303537"/>
                </a:cubicBezTo>
                <a:cubicBezTo>
                  <a:pt x="430520" y="373236"/>
                  <a:pt x="373722" y="429955"/>
                  <a:pt x="303926" y="429955"/>
                </a:cubicBezTo>
                <a:cubicBezTo>
                  <a:pt x="234035" y="429955"/>
                  <a:pt x="177331" y="373236"/>
                  <a:pt x="177331" y="303537"/>
                </a:cubicBezTo>
                <a:cubicBezTo>
                  <a:pt x="177331" y="233743"/>
                  <a:pt x="234035" y="177119"/>
                  <a:pt x="303926" y="177119"/>
                </a:cubicBezTo>
                <a:close/>
                <a:moveTo>
                  <a:pt x="481407" y="73505"/>
                </a:moveTo>
                <a:cubicBezTo>
                  <a:pt x="494931" y="73505"/>
                  <a:pt x="508468" y="78632"/>
                  <a:pt x="518779" y="88885"/>
                </a:cubicBezTo>
                <a:cubicBezTo>
                  <a:pt x="539402" y="109487"/>
                  <a:pt x="539402" y="142976"/>
                  <a:pt x="518779" y="163578"/>
                </a:cubicBezTo>
                <a:cubicBezTo>
                  <a:pt x="502677" y="179758"/>
                  <a:pt x="478758" y="183239"/>
                  <a:pt x="459266" y="174208"/>
                </a:cubicBezTo>
                <a:lnTo>
                  <a:pt x="426966" y="206475"/>
                </a:lnTo>
                <a:cubicBezTo>
                  <a:pt x="419338" y="196879"/>
                  <a:pt x="410675" y="188225"/>
                  <a:pt x="401164" y="180605"/>
                </a:cubicBezTo>
                <a:lnTo>
                  <a:pt x="406438" y="175337"/>
                </a:lnTo>
                <a:lnTo>
                  <a:pt x="433369" y="148339"/>
                </a:lnTo>
                <a:cubicBezTo>
                  <a:pt x="424518" y="128772"/>
                  <a:pt x="428002" y="104972"/>
                  <a:pt x="444105" y="88885"/>
                </a:cubicBezTo>
                <a:cubicBezTo>
                  <a:pt x="454369" y="78632"/>
                  <a:pt x="467882" y="73505"/>
                  <a:pt x="481407" y="73505"/>
                </a:cubicBezTo>
                <a:close/>
                <a:moveTo>
                  <a:pt x="126565" y="73459"/>
                </a:moveTo>
                <a:cubicBezTo>
                  <a:pt x="155674" y="73459"/>
                  <a:pt x="179414" y="97066"/>
                  <a:pt x="179414" y="126317"/>
                </a:cubicBezTo>
                <a:cubicBezTo>
                  <a:pt x="179414" y="134217"/>
                  <a:pt x="177718" y="141742"/>
                  <a:pt x="174515" y="148514"/>
                </a:cubicBezTo>
                <a:lnTo>
                  <a:pt x="206827" y="180680"/>
                </a:lnTo>
                <a:cubicBezTo>
                  <a:pt x="197124" y="188392"/>
                  <a:pt x="188457" y="197045"/>
                  <a:pt x="180921" y="206545"/>
                </a:cubicBezTo>
                <a:lnTo>
                  <a:pt x="148703" y="174284"/>
                </a:lnTo>
                <a:cubicBezTo>
                  <a:pt x="141921" y="177482"/>
                  <a:pt x="134384" y="179175"/>
                  <a:pt x="126471" y="179175"/>
                </a:cubicBezTo>
                <a:cubicBezTo>
                  <a:pt x="97174" y="179175"/>
                  <a:pt x="73529" y="155474"/>
                  <a:pt x="73717" y="126317"/>
                </a:cubicBezTo>
                <a:cubicBezTo>
                  <a:pt x="73717" y="97160"/>
                  <a:pt x="97268" y="73459"/>
                  <a:pt x="126565" y="73459"/>
                </a:cubicBezTo>
                <a:close/>
                <a:moveTo>
                  <a:pt x="303937" y="0"/>
                </a:moveTo>
                <a:cubicBezTo>
                  <a:pt x="333042" y="0"/>
                  <a:pt x="356778" y="23612"/>
                  <a:pt x="356778" y="52774"/>
                </a:cubicBezTo>
                <a:cubicBezTo>
                  <a:pt x="356778" y="75634"/>
                  <a:pt x="342367" y="95107"/>
                  <a:pt x="322116" y="102445"/>
                </a:cubicBezTo>
                <a:lnTo>
                  <a:pt x="322116" y="147976"/>
                </a:lnTo>
                <a:cubicBezTo>
                  <a:pt x="316182" y="147223"/>
                  <a:pt x="310059" y="146847"/>
                  <a:pt x="303937" y="146847"/>
                </a:cubicBezTo>
                <a:cubicBezTo>
                  <a:pt x="297720" y="146847"/>
                  <a:pt x="291692" y="147223"/>
                  <a:pt x="285664" y="147976"/>
                </a:cubicBezTo>
                <a:lnTo>
                  <a:pt x="285664" y="102633"/>
                </a:lnTo>
                <a:cubicBezTo>
                  <a:pt x="265507" y="95107"/>
                  <a:pt x="251001" y="75728"/>
                  <a:pt x="251001" y="52774"/>
                </a:cubicBezTo>
                <a:cubicBezTo>
                  <a:pt x="251001" y="23706"/>
                  <a:pt x="274643" y="0"/>
                  <a:pt x="30393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1" name="vip_107789">
            <a:extLst>
              <a:ext uri="{FF2B5EF4-FFF2-40B4-BE49-F238E27FC236}">
                <a16:creationId xmlns:a16="http://schemas.microsoft.com/office/drawing/2014/main" id="{1F74D2EC-AEC5-4A19-83DD-E5FB97CCF120}"/>
              </a:ext>
            </a:extLst>
          </p:cNvPr>
          <p:cNvSpPr>
            <a:spLocks noChangeAspect="1"/>
          </p:cNvSpPr>
          <p:nvPr/>
        </p:nvSpPr>
        <p:spPr bwMode="auto">
          <a:xfrm>
            <a:off x="6553735" y="5289183"/>
            <a:ext cx="252520" cy="324000"/>
          </a:xfrm>
          <a:custGeom>
            <a:avLst/>
            <a:gdLst>
              <a:gd name="connsiteX0" fmla="*/ 189537 w 472647"/>
              <a:gd name="connsiteY0" fmla="*/ 558666 h 606439"/>
              <a:gd name="connsiteX1" fmla="*/ 284310 w 472647"/>
              <a:gd name="connsiteY1" fmla="*/ 558666 h 606439"/>
              <a:gd name="connsiteX2" fmla="*/ 309500 w 472647"/>
              <a:gd name="connsiteY2" fmla="*/ 582591 h 606439"/>
              <a:gd name="connsiteX3" fmla="*/ 284310 w 472647"/>
              <a:gd name="connsiteY3" fmla="*/ 606439 h 606439"/>
              <a:gd name="connsiteX4" fmla="*/ 189537 w 472647"/>
              <a:gd name="connsiteY4" fmla="*/ 606439 h 606439"/>
              <a:gd name="connsiteX5" fmla="*/ 164347 w 472647"/>
              <a:gd name="connsiteY5" fmla="*/ 582591 h 606439"/>
              <a:gd name="connsiteX6" fmla="*/ 189537 w 472647"/>
              <a:gd name="connsiteY6" fmla="*/ 558666 h 606439"/>
              <a:gd name="connsiteX7" fmla="*/ 177251 w 472647"/>
              <a:gd name="connsiteY7" fmla="*/ 488030 h 606439"/>
              <a:gd name="connsiteX8" fmla="*/ 295255 w 472647"/>
              <a:gd name="connsiteY8" fmla="*/ 488030 h 606439"/>
              <a:gd name="connsiteX9" fmla="*/ 318109 w 472647"/>
              <a:gd name="connsiteY9" fmla="*/ 511878 h 606439"/>
              <a:gd name="connsiteX10" fmla="*/ 295255 w 472647"/>
              <a:gd name="connsiteY10" fmla="*/ 535803 h 606439"/>
              <a:gd name="connsiteX11" fmla="*/ 177251 w 472647"/>
              <a:gd name="connsiteY11" fmla="*/ 535803 h 606439"/>
              <a:gd name="connsiteX12" fmla="*/ 154397 w 472647"/>
              <a:gd name="connsiteY12" fmla="*/ 511878 h 606439"/>
              <a:gd name="connsiteX13" fmla="*/ 177251 w 472647"/>
              <a:gd name="connsiteY13" fmla="*/ 488030 h 606439"/>
              <a:gd name="connsiteX14" fmla="*/ 64619 w 472647"/>
              <a:gd name="connsiteY14" fmla="*/ 303643 h 606439"/>
              <a:gd name="connsiteX15" fmla="*/ 67729 w 472647"/>
              <a:gd name="connsiteY15" fmla="*/ 304186 h 606439"/>
              <a:gd name="connsiteX16" fmla="*/ 73406 w 472647"/>
              <a:gd name="connsiteY16" fmla="*/ 309620 h 606439"/>
              <a:gd name="connsiteX17" fmla="*/ 88570 w 472647"/>
              <a:gd name="connsiteY17" fmla="*/ 343773 h 606439"/>
              <a:gd name="connsiteX18" fmla="*/ 84759 w 472647"/>
              <a:gd name="connsiteY18" fmla="*/ 356115 h 606439"/>
              <a:gd name="connsiteX19" fmla="*/ 54043 w 472647"/>
              <a:gd name="connsiteY19" fmla="*/ 373735 h 606439"/>
              <a:gd name="connsiteX20" fmla="*/ 49299 w 472647"/>
              <a:gd name="connsiteY20" fmla="*/ 375055 h 606439"/>
              <a:gd name="connsiteX21" fmla="*/ 41057 w 472647"/>
              <a:gd name="connsiteY21" fmla="*/ 370320 h 606439"/>
              <a:gd name="connsiteX22" fmla="*/ 22160 w 472647"/>
              <a:gd name="connsiteY22" fmla="*/ 337564 h 606439"/>
              <a:gd name="connsiteX23" fmla="*/ 21227 w 472647"/>
              <a:gd name="connsiteY23" fmla="*/ 330423 h 606439"/>
              <a:gd name="connsiteX24" fmla="*/ 25660 w 472647"/>
              <a:gd name="connsiteY24" fmla="*/ 324601 h 606439"/>
              <a:gd name="connsiteX25" fmla="*/ 59875 w 472647"/>
              <a:gd name="connsiteY25" fmla="*/ 304963 h 606439"/>
              <a:gd name="connsiteX26" fmla="*/ 64619 w 472647"/>
              <a:gd name="connsiteY26" fmla="*/ 303643 h 606439"/>
              <a:gd name="connsiteX27" fmla="*/ 407769 w 472647"/>
              <a:gd name="connsiteY27" fmla="*/ 303502 h 606439"/>
              <a:gd name="connsiteX28" fmla="*/ 412593 w 472647"/>
              <a:gd name="connsiteY28" fmla="*/ 304823 h 606439"/>
              <a:gd name="connsiteX29" fmla="*/ 446907 w 472647"/>
              <a:gd name="connsiteY29" fmla="*/ 324556 h 606439"/>
              <a:gd name="connsiteX30" fmla="*/ 451342 w 472647"/>
              <a:gd name="connsiteY30" fmla="*/ 330383 h 606439"/>
              <a:gd name="connsiteX31" fmla="*/ 450408 w 472647"/>
              <a:gd name="connsiteY31" fmla="*/ 337608 h 606439"/>
              <a:gd name="connsiteX32" fmla="*/ 431500 w 472647"/>
              <a:gd name="connsiteY32" fmla="*/ 370316 h 606439"/>
              <a:gd name="connsiteX33" fmla="*/ 425743 w 472647"/>
              <a:gd name="connsiteY33" fmla="*/ 374744 h 606439"/>
              <a:gd name="connsiteX34" fmla="*/ 423253 w 472647"/>
              <a:gd name="connsiteY34" fmla="*/ 375055 h 606439"/>
              <a:gd name="connsiteX35" fmla="*/ 418506 w 472647"/>
              <a:gd name="connsiteY35" fmla="*/ 373734 h 606439"/>
              <a:gd name="connsiteX36" fmla="*/ 387538 w 472647"/>
              <a:gd name="connsiteY36" fmla="*/ 355943 h 606439"/>
              <a:gd name="connsiteX37" fmla="*/ 383726 w 472647"/>
              <a:gd name="connsiteY37" fmla="*/ 343513 h 606439"/>
              <a:gd name="connsiteX38" fmla="*/ 398976 w 472647"/>
              <a:gd name="connsiteY38" fmla="*/ 309484 h 606439"/>
              <a:gd name="connsiteX39" fmla="*/ 404734 w 472647"/>
              <a:gd name="connsiteY39" fmla="*/ 304046 h 606439"/>
              <a:gd name="connsiteX40" fmla="*/ 407769 w 472647"/>
              <a:gd name="connsiteY40" fmla="*/ 303502 h 606439"/>
              <a:gd name="connsiteX41" fmla="*/ 423317 w 472647"/>
              <a:gd name="connsiteY41" fmla="*/ 207603 h 606439"/>
              <a:gd name="connsiteX42" fmla="*/ 463077 w 472647"/>
              <a:gd name="connsiteY42" fmla="*/ 207603 h 606439"/>
              <a:gd name="connsiteX43" fmla="*/ 472647 w 472647"/>
              <a:gd name="connsiteY43" fmla="*/ 217072 h 606439"/>
              <a:gd name="connsiteX44" fmla="*/ 472647 w 472647"/>
              <a:gd name="connsiteY44" fmla="*/ 254869 h 606439"/>
              <a:gd name="connsiteX45" fmla="*/ 463077 w 472647"/>
              <a:gd name="connsiteY45" fmla="*/ 264338 h 606439"/>
              <a:gd name="connsiteX46" fmla="*/ 423239 w 472647"/>
              <a:gd name="connsiteY46" fmla="*/ 264338 h 606439"/>
              <a:gd name="connsiteX47" fmla="*/ 416158 w 472647"/>
              <a:gd name="connsiteY47" fmla="*/ 261156 h 606439"/>
              <a:gd name="connsiteX48" fmla="*/ 413824 w 472647"/>
              <a:gd name="connsiteY48" fmla="*/ 253705 h 606439"/>
              <a:gd name="connsiteX49" fmla="*/ 414602 w 472647"/>
              <a:gd name="connsiteY49" fmla="*/ 248039 h 606439"/>
              <a:gd name="connsiteX50" fmla="*/ 415769 w 472647"/>
              <a:gd name="connsiteY50" fmla="*/ 236009 h 606439"/>
              <a:gd name="connsiteX51" fmla="*/ 414680 w 472647"/>
              <a:gd name="connsiteY51" fmla="*/ 224445 h 606439"/>
              <a:gd name="connsiteX52" fmla="*/ 413902 w 472647"/>
              <a:gd name="connsiteY52" fmla="*/ 218081 h 606439"/>
              <a:gd name="connsiteX53" fmla="*/ 416236 w 472647"/>
              <a:gd name="connsiteY53" fmla="*/ 210785 h 606439"/>
              <a:gd name="connsiteX54" fmla="*/ 423317 w 472647"/>
              <a:gd name="connsiteY54" fmla="*/ 207603 h 606439"/>
              <a:gd name="connsiteX55" fmla="*/ 9482 w 472647"/>
              <a:gd name="connsiteY55" fmla="*/ 207603 h 606439"/>
              <a:gd name="connsiteX56" fmla="*/ 49200 w 472647"/>
              <a:gd name="connsiteY56" fmla="*/ 207603 h 606439"/>
              <a:gd name="connsiteX57" fmla="*/ 56273 w 472647"/>
              <a:gd name="connsiteY57" fmla="*/ 210785 h 606439"/>
              <a:gd name="connsiteX58" fmla="*/ 58682 w 472647"/>
              <a:gd name="connsiteY58" fmla="*/ 218081 h 606439"/>
              <a:gd name="connsiteX59" fmla="*/ 57827 w 472647"/>
              <a:gd name="connsiteY59" fmla="*/ 224445 h 606439"/>
              <a:gd name="connsiteX60" fmla="*/ 56817 w 472647"/>
              <a:gd name="connsiteY60" fmla="*/ 236009 h 606439"/>
              <a:gd name="connsiteX61" fmla="*/ 57983 w 472647"/>
              <a:gd name="connsiteY61" fmla="*/ 248039 h 606439"/>
              <a:gd name="connsiteX62" fmla="*/ 58682 w 472647"/>
              <a:gd name="connsiteY62" fmla="*/ 253705 h 606439"/>
              <a:gd name="connsiteX63" fmla="*/ 56350 w 472647"/>
              <a:gd name="connsiteY63" fmla="*/ 261156 h 606439"/>
              <a:gd name="connsiteX64" fmla="*/ 49277 w 472647"/>
              <a:gd name="connsiteY64" fmla="*/ 264338 h 606439"/>
              <a:gd name="connsiteX65" fmla="*/ 9482 w 472647"/>
              <a:gd name="connsiteY65" fmla="*/ 264338 h 606439"/>
              <a:gd name="connsiteX66" fmla="*/ 0 w 472647"/>
              <a:gd name="connsiteY66" fmla="*/ 254869 h 606439"/>
              <a:gd name="connsiteX67" fmla="*/ 0 w 472647"/>
              <a:gd name="connsiteY67" fmla="*/ 217072 h 606439"/>
              <a:gd name="connsiteX68" fmla="*/ 9482 w 472647"/>
              <a:gd name="connsiteY68" fmla="*/ 207603 h 606439"/>
              <a:gd name="connsiteX69" fmla="*/ 423267 w 472647"/>
              <a:gd name="connsiteY69" fmla="*/ 96886 h 606439"/>
              <a:gd name="connsiteX70" fmla="*/ 425753 w 472647"/>
              <a:gd name="connsiteY70" fmla="*/ 97197 h 606439"/>
              <a:gd name="connsiteX71" fmla="*/ 431504 w 472647"/>
              <a:gd name="connsiteY71" fmla="*/ 101622 h 606439"/>
              <a:gd name="connsiteX72" fmla="*/ 450388 w 472647"/>
              <a:gd name="connsiteY72" fmla="*/ 134385 h 606439"/>
              <a:gd name="connsiteX73" fmla="*/ 446891 w 472647"/>
              <a:gd name="connsiteY73" fmla="*/ 147350 h 606439"/>
              <a:gd name="connsiteX74" fmla="*/ 413009 w 472647"/>
              <a:gd name="connsiteY74" fmla="*/ 166837 h 606439"/>
              <a:gd name="connsiteX75" fmla="*/ 408268 w 472647"/>
              <a:gd name="connsiteY75" fmla="*/ 168157 h 606439"/>
              <a:gd name="connsiteX76" fmla="*/ 405393 w 472647"/>
              <a:gd name="connsiteY76" fmla="*/ 167691 h 606439"/>
              <a:gd name="connsiteX77" fmla="*/ 399643 w 472647"/>
              <a:gd name="connsiteY77" fmla="*/ 162567 h 606439"/>
              <a:gd name="connsiteX78" fmla="*/ 381536 w 472647"/>
              <a:gd name="connsiteY78" fmla="*/ 131590 h 606439"/>
              <a:gd name="connsiteX79" fmla="*/ 379982 w 472647"/>
              <a:gd name="connsiteY79" fmla="*/ 124059 h 606439"/>
              <a:gd name="connsiteX80" fmla="*/ 384489 w 472647"/>
              <a:gd name="connsiteY80" fmla="*/ 117770 h 606439"/>
              <a:gd name="connsiteX81" fmla="*/ 418526 w 472647"/>
              <a:gd name="connsiteY81" fmla="*/ 98128 h 606439"/>
              <a:gd name="connsiteX82" fmla="*/ 423267 w 472647"/>
              <a:gd name="connsiteY82" fmla="*/ 96886 h 606439"/>
              <a:gd name="connsiteX83" fmla="*/ 49310 w 472647"/>
              <a:gd name="connsiteY83" fmla="*/ 96886 h 606439"/>
              <a:gd name="connsiteX84" fmla="*/ 54128 w 472647"/>
              <a:gd name="connsiteY84" fmla="*/ 98128 h 606439"/>
              <a:gd name="connsiteX85" fmla="*/ 88088 w 472647"/>
              <a:gd name="connsiteY85" fmla="*/ 117770 h 606439"/>
              <a:gd name="connsiteX86" fmla="*/ 92673 w 472647"/>
              <a:gd name="connsiteY86" fmla="*/ 124059 h 606439"/>
              <a:gd name="connsiteX87" fmla="*/ 91041 w 472647"/>
              <a:gd name="connsiteY87" fmla="*/ 131590 h 606439"/>
              <a:gd name="connsiteX88" fmla="*/ 73012 w 472647"/>
              <a:gd name="connsiteY88" fmla="*/ 162567 h 606439"/>
              <a:gd name="connsiteX89" fmla="*/ 67262 w 472647"/>
              <a:gd name="connsiteY89" fmla="*/ 167691 h 606439"/>
              <a:gd name="connsiteX90" fmla="*/ 64386 w 472647"/>
              <a:gd name="connsiteY90" fmla="*/ 168157 h 606439"/>
              <a:gd name="connsiteX91" fmla="*/ 59568 w 472647"/>
              <a:gd name="connsiteY91" fmla="*/ 166837 h 606439"/>
              <a:gd name="connsiteX92" fmla="*/ 25686 w 472647"/>
              <a:gd name="connsiteY92" fmla="*/ 147350 h 606439"/>
              <a:gd name="connsiteX93" fmla="*/ 22189 w 472647"/>
              <a:gd name="connsiteY93" fmla="*/ 134385 h 606439"/>
              <a:gd name="connsiteX94" fmla="*/ 41073 w 472647"/>
              <a:gd name="connsiteY94" fmla="*/ 101622 h 606439"/>
              <a:gd name="connsiteX95" fmla="*/ 46901 w 472647"/>
              <a:gd name="connsiteY95" fmla="*/ 97197 h 606439"/>
              <a:gd name="connsiteX96" fmla="*/ 49310 w 472647"/>
              <a:gd name="connsiteY96" fmla="*/ 96886 h 606439"/>
              <a:gd name="connsiteX97" fmla="*/ 236288 w 472647"/>
              <a:gd name="connsiteY97" fmla="*/ 78328 h 606439"/>
              <a:gd name="connsiteX98" fmla="*/ 392767 w 472647"/>
              <a:gd name="connsiteY98" fmla="*/ 234607 h 606439"/>
              <a:gd name="connsiteX99" fmla="*/ 355221 w 472647"/>
              <a:gd name="connsiteY99" fmla="*/ 348109 h 606439"/>
              <a:gd name="connsiteX100" fmla="*/ 319308 w 472647"/>
              <a:gd name="connsiteY100" fmla="*/ 454779 h 606439"/>
              <a:gd name="connsiteX101" fmla="*/ 309747 w 472647"/>
              <a:gd name="connsiteY101" fmla="*/ 464250 h 606439"/>
              <a:gd name="connsiteX102" fmla="*/ 162829 w 472647"/>
              <a:gd name="connsiteY102" fmla="*/ 464250 h 606439"/>
              <a:gd name="connsiteX103" fmla="*/ 153346 w 472647"/>
              <a:gd name="connsiteY103" fmla="*/ 454779 h 606439"/>
              <a:gd name="connsiteX104" fmla="*/ 117821 w 472647"/>
              <a:gd name="connsiteY104" fmla="*/ 349816 h 606439"/>
              <a:gd name="connsiteX105" fmla="*/ 79809 w 472647"/>
              <a:gd name="connsiteY105" fmla="*/ 234607 h 606439"/>
              <a:gd name="connsiteX106" fmla="*/ 236288 w 472647"/>
              <a:gd name="connsiteY106" fmla="*/ 78328 h 606439"/>
              <a:gd name="connsiteX107" fmla="*/ 333297 w 472647"/>
              <a:gd name="connsiteY107" fmla="*/ 20887 h 606439"/>
              <a:gd name="connsiteX108" fmla="*/ 338115 w 472647"/>
              <a:gd name="connsiteY108" fmla="*/ 22207 h 606439"/>
              <a:gd name="connsiteX109" fmla="*/ 370751 w 472647"/>
              <a:gd name="connsiteY109" fmla="*/ 41079 h 606439"/>
              <a:gd name="connsiteX110" fmla="*/ 374248 w 472647"/>
              <a:gd name="connsiteY110" fmla="*/ 54048 h 606439"/>
              <a:gd name="connsiteX111" fmla="*/ 354589 w 472647"/>
              <a:gd name="connsiteY111" fmla="*/ 87986 h 606439"/>
              <a:gd name="connsiteX112" fmla="*/ 348372 w 472647"/>
              <a:gd name="connsiteY112" fmla="*/ 92568 h 606439"/>
              <a:gd name="connsiteX113" fmla="*/ 346352 w 472647"/>
              <a:gd name="connsiteY113" fmla="*/ 92723 h 606439"/>
              <a:gd name="connsiteX114" fmla="*/ 340835 w 472647"/>
              <a:gd name="connsiteY114" fmla="*/ 90937 h 606439"/>
              <a:gd name="connsiteX115" fmla="*/ 309831 w 472647"/>
              <a:gd name="connsiteY115" fmla="*/ 72920 h 606439"/>
              <a:gd name="connsiteX116" fmla="*/ 304702 w 472647"/>
              <a:gd name="connsiteY116" fmla="*/ 67173 h 606439"/>
              <a:gd name="connsiteX117" fmla="*/ 305557 w 472647"/>
              <a:gd name="connsiteY117" fmla="*/ 59562 h 606439"/>
              <a:gd name="connsiteX118" fmla="*/ 325061 w 472647"/>
              <a:gd name="connsiteY118" fmla="*/ 25624 h 606439"/>
              <a:gd name="connsiteX119" fmla="*/ 330889 w 472647"/>
              <a:gd name="connsiteY119" fmla="*/ 21198 h 606439"/>
              <a:gd name="connsiteX120" fmla="*/ 333297 w 472647"/>
              <a:gd name="connsiteY120" fmla="*/ 20887 h 606439"/>
              <a:gd name="connsiteX121" fmla="*/ 139266 w 472647"/>
              <a:gd name="connsiteY121" fmla="*/ 20887 h 606439"/>
              <a:gd name="connsiteX122" fmla="*/ 147504 w 472647"/>
              <a:gd name="connsiteY122" fmla="*/ 25624 h 606439"/>
              <a:gd name="connsiteX123" fmla="*/ 167090 w 472647"/>
              <a:gd name="connsiteY123" fmla="*/ 59558 h 606439"/>
              <a:gd name="connsiteX124" fmla="*/ 167945 w 472647"/>
              <a:gd name="connsiteY124" fmla="*/ 67168 h 606439"/>
              <a:gd name="connsiteX125" fmla="*/ 162738 w 472647"/>
              <a:gd name="connsiteY125" fmla="*/ 72914 h 606439"/>
              <a:gd name="connsiteX126" fmla="*/ 131727 w 472647"/>
              <a:gd name="connsiteY126" fmla="*/ 91007 h 606439"/>
              <a:gd name="connsiteX127" fmla="*/ 126209 w 472647"/>
              <a:gd name="connsiteY127" fmla="*/ 92793 h 606439"/>
              <a:gd name="connsiteX128" fmla="*/ 124188 w 472647"/>
              <a:gd name="connsiteY128" fmla="*/ 92560 h 606439"/>
              <a:gd name="connsiteX129" fmla="*/ 117970 w 472647"/>
              <a:gd name="connsiteY129" fmla="*/ 88056 h 606439"/>
              <a:gd name="connsiteX130" fmla="*/ 98307 w 472647"/>
              <a:gd name="connsiteY130" fmla="*/ 54045 h 606439"/>
              <a:gd name="connsiteX131" fmla="*/ 97297 w 472647"/>
              <a:gd name="connsiteY131" fmla="*/ 46823 h 606439"/>
              <a:gd name="connsiteX132" fmla="*/ 101805 w 472647"/>
              <a:gd name="connsiteY132" fmla="*/ 41077 h 606439"/>
              <a:gd name="connsiteX133" fmla="*/ 134525 w 472647"/>
              <a:gd name="connsiteY133" fmla="*/ 22207 h 606439"/>
              <a:gd name="connsiteX134" fmla="*/ 139266 w 472647"/>
              <a:gd name="connsiteY134" fmla="*/ 20887 h 606439"/>
              <a:gd name="connsiteX135" fmla="*/ 217378 w 472647"/>
              <a:gd name="connsiteY135" fmla="*/ 0 h 606439"/>
              <a:gd name="connsiteX136" fmla="*/ 255192 w 472647"/>
              <a:gd name="connsiteY136" fmla="*/ 0 h 606439"/>
              <a:gd name="connsiteX137" fmla="*/ 264762 w 472647"/>
              <a:gd name="connsiteY137" fmla="*/ 9474 h 606439"/>
              <a:gd name="connsiteX138" fmla="*/ 264762 w 472647"/>
              <a:gd name="connsiteY138" fmla="*/ 49158 h 606439"/>
              <a:gd name="connsiteX139" fmla="*/ 261572 w 472647"/>
              <a:gd name="connsiteY139" fmla="*/ 56225 h 606439"/>
              <a:gd name="connsiteX140" fmla="*/ 255192 w 472647"/>
              <a:gd name="connsiteY140" fmla="*/ 58710 h 606439"/>
              <a:gd name="connsiteX141" fmla="*/ 254180 w 472647"/>
              <a:gd name="connsiteY141" fmla="*/ 58632 h 606439"/>
              <a:gd name="connsiteX142" fmla="*/ 247878 w 472647"/>
              <a:gd name="connsiteY142" fmla="*/ 57856 h 606439"/>
              <a:gd name="connsiteX143" fmla="*/ 236285 w 472647"/>
              <a:gd name="connsiteY143" fmla="*/ 56769 h 606439"/>
              <a:gd name="connsiteX144" fmla="*/ 224692 w 472647"/>
              <a:gd name="connsiteY144" fmla="*/ 57856 h 606439"/>
              <a:gd name="connsiteX145" fmla="*/ 218390 w 472647"/>
              <a:gd name="connsiteY145" fmla="*/ 58632 h 606439"/>
              <a:gd name="connsiteX146" fmla="*/ 217378 w 472647"/>
              <a:gd name="connsiteY146" fmla="*/ 58710 h 606439"/>
              <a:gd name="connsiteX147" fmla="*/ 210998 w 472647"/>
              <a:gd name="connsiteY147" fmla="*/ 56225 h 606439"/>
              <a:gd name="connsiteX148" fmla="*/ 207886 w 472647"/>
              <a:gd name="connsiteY148" fmla="*/ 49158 h 606439"/>
              <a:gd name="connsiteX149" fmla="*/ 207886 w 472647"/>
              <a:gd name="connsiteY149" fmla="*/ 9474 h 606439"/>
              <a:gd name="connsiteX150" fmla="*/ 217378 w 472647"/>
              <a:gd name="connsiteY150" fmla="*/ 0 h 606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472647" h="606439">
                <a:moveTo>
                  <a:pt x="189537" y="558666"/>
                </a:moveTo>
                <a:lnTo>
                  <a:pt x="284310" y="558666"/>
                </a:lnTo>
                <a:cubicBezTo>
                  <a:pt x="298227" y="558666"/>
                  <a:pt x="309500" y="569386"/>
                  <a:pt x="309500" y="582591"/>
                </a:cubicBezTo>
                <a:cubicBezTo>
                  <a:pt x="309500" y="595719"/>
                  <a:pt x="298227" y="606439"/>
                  <a:pt x="284310" y="606439"/>
                </a:cubicBezTo>
                <a:lnTo>
                  <a:pt x="189537" y="606439"/>
                </a:lnTo>
                <a:cubicBezTo>
                  <a:pt x="175620" y="606439"/>
                  <a:pt x="164347" y="595719"/>
                  <a:pt x="164347" y="582591"/>
                </a:cubicBezTo>
                <a:cubicBezTo>
                  <a:pt x="164347" y="569386"/>
                  <a:pt x="175620" y="558666"/>
                  <a:pt x="189537" y="558666"/>
                </a:cubicBezTo>
                <a:close/>
                <a:moveTo>
                  <a:pt x="177251" y="488030"/>
                </a:moveTo>
                <a:lnTo>
                  <a:pt x="295255" y="488030"/>
                </a:lnTo>
                <a:cubicBezTo>
                  <a:pt x="307848" y="488030"/>
                  <a:pt x="318109" y="498750"/>
                  <a:pt x="318109" y="511878"/>
                </a:cubicBezTo>
                <a:cubicBezTo>
                  <a:pt x="318109" y="525083"/>
                  <a:pt x="307848" y="535803"/>
                  <a:pt x="295255" y="535803"/>
                </a:cubicBezTo>
                <a:lnTo>
                  <a:pt x="177251" y="535803"/>
                </a:lnTo>
                <a:cubicBezTo>
                  <a:pt x="164658" y="535803"/>
                  <a:pt x="154397" y="525083"/>
                  <a:pt x="154397" y="511878"/>
                </a:cubicBezTo>
                <a:cubicBezTo>
                  <a:pt x="154397" y="498750"/>
                  <a:pt x="164658" y="488030"/>
                  <a:pt x="177251" y="488030"/>
                </a:cubicBezTo>
                <a:close/>
                <a:moveTo>
                  <a:pt x="64619" y="303643"/>
                </a:moveTo>
                <a:cubicBezTo>
                  <a:pt x="65630" y="303643"/>
                  <a:pt x="66718" y="303876"/>
                  <a:pt x="67729" y="304186"/>
                </a:cubicBezTo>
                <a:cubicBezTo>
                  <a:pt x="70373" y="305118"/>
                  <a:pt x="72395" y="307058"/>
                  <a:pt x="73406" y="309620"/>
                </a:cubicBezTo>
                <a:cubicBezTo>
                  <a:pt x="77838" y="320642"/>
                  <a:pt x="82971" y="332130"/>
                  <a:pt x="88570" y="343773"/>
                </a:cubicBezTo>
                <a:cubicBezTo>
                  <a:pt x="90747" y="348198"/>
                  <a:pt x="89114" y="353631"/>
                  <a:pt x="84759" y="356115"/>
                </a:cubicBezTo>
                <a:lnTo>
                  <a:pt x="54043" y="373735"/>
                </a:lnTo>
                <a:cubicBezTo>
                  <a:pt x="52565" y="374667"/>
                  <a:pt x="50932" y="375055"/>
                  <a:pt x="49299" y="375055"/>
                </a:cubicBezTo>
                <a:cubicBezTo>
                  <a:pt x="46033" y="375055"/>
                  <a:pt x="42845" y="373347"/>
                  <a:pt x="41057" y="370320"/>
                </a:cubicBezTo>
                <a:lnTo>
                  <a:pt x="22160" y="337564"/>
                </a:lnTo>
                <a:cubicBezTo>
                  <a:pt x="20916" y="335390"/>
                  <a:pt x="20605" y="332829"/>
                  <a:pt x="21227" y="330423"/>
                </a:cubicBezTo>
                <a:cubicBezTo>
                  <a:pt x="21849" y="327939"/>
                  <a:pt x="23482" y="325843"/>
                  <a:pt x="25660" y="324601"/>
                </a:cubicBezTo>
                <a:lnTo>
                  <a:pt x="59875" y="304963"/>
                </a:lnTo>
                <a:cubicBezTo>
                  <a:pt x="61353" y="304109"/>
                  <a:pt x="62986" y="303643"/>
                  <a:pt x="64619" y="303643"/>
                </a:cubicBezTo>
                <a:close/>
                <a:moveTo>
                  <a:pt x="407769" y="303502"/>
                </a:moveTo>
                <a:cubicBezTo>
                  <a:pt x="409480" y="303502"/>
                  <a:pt x="411114" y="303968"/>
                  <a:pt x="412593" y="304823"/>
                </a:cubicBezTo>
                <a:lnTo>
                  <a:pt x="446907" y="324556"/>
                </a:lnTo>
                <a:cubicBezTo>
                  <a:pt x="449085" y="325877"/>
                  <a:pt x="450719" y="327897"/>
                  <a:pt x="451342" y="330383"/>
                </a:cubicBezTo>
                <a:cubicBezTo>
                  <a:pt x="452042" y="332791"/>
                  <a:pt x="451653" y="335355"/>
                  <a:pt x="450408" y="337608"/>
                </a:cubicBezTo>
                <a:lnTo>
                  <a:pt x="431500" y="370316"/>
                </a:lnTo>
                <a:cubicBezTo>
                  <a:pt x="430255" y="372491"/>
                  <a:pt x="428155" y="374045"/>
                  <a:pt x="425743" y="374744"/>
                </a:cubicBezTo>
                <a:cubicBezTo>
                  <a:pt x="424887" y="374900"/>
                  <a:pt x="424109" y="375055"/>
                  <a:pt x="423253" y="375055"/>
                </a:cubicBezTo>
                <a:cubicBezTo>
                  <a:pt x="421619" y="375055"/>
                  <a:pt x="419985" y="374589"/>
                  <a:pt x="418506" y="373734"/>
                </a:cubicBezTo>
                <a:lnTo>
                  <a:pt x="387538" y="355943"/>
                </a:lnTo>
                <a:cubicBezTo>
                  <a:pt x="383181" y="353457"/>
                  <a:pt x="381547" y="348019"/>
                  <a:pt x="383726" y="343513"/>
                </a:cubicBezTo>
                <a:cubicBezTo>
                  <a:pt x="389250" y="332170"/>
                  <a:pt x="394385" y="320749"/>
                  <a:pt x="398976" y="309484"/>
                </a:cubicBezTo>
                <a:cubicBezTo>
                  <a:pt x="399988" y="306920"/>
                  <a:pt x="402089" y="304978"/>
                  <a:pt x="404734" y="304046"/>
                </a:cubicBezTo>
                <a:cubicBezTo>
                  <a:pt x="405746" y="303735"/>
                  <a:pt x="406757" y="303502"/>
                  <a:pt x="407769" y="303502"/>
                </a:cubicBezTo>
                <a:close/>
                <a:moveTo>
                  <a:pt x="423317" y="207603"/>
                </a:moveTo>
                <a:lnTo>
                  <a:pt x="463077" y="207603"/>
                </a:lnTo>
                <a:cubicBezTo>
                  <a:pt x="468368" y="207603"/>
                  <a:pt x="472647" y="211872"/>
                  <a:pt x="472647" y="217072"/>
                </a:cubicBezTo>
                <a:lnTo>
                  <a:pt x="472647" y="254869"/>
                </a:lnTo>
                <a:cubicBezTo>
                  <a:pt x="472647" y="260069"/>
                  <a:pt x="468368" y="264338"/>
                  <a:pt x="463077" y="264338"/>
                </a:cubicBezTo>
                <a:lnTo>
                  <a:pt x="423239" y="264338"/>
                </a:lnTo>
                <a:cubicBezTo>
                  <a:pt x="420516" y="264338"/>
                  <a:pt x="417948" y="263174"/>
                  <a:pt x="416158" y="261156"/>
                </a:cubicBezTo>
                <a:cubicBezTo>
                  <a:pt x="414369" y="259138"/>
                  <a:pt x="413513" y="256421"/>
                  <a:pt x="413824" y="253705"/>
                </a:cubicBezTo>
                <a:cubicBezTo>
                  <a:pt x="414058" y="251842"/>
                  <a:pt x="414291" y="249980"/>
                  <a:pt x="414602" y="248039"/>
                </a:cubicBezTo>
                <a:cubicBezTo>
                  <a:pt x="415147" y="243848"/>
                  <a:pt x="415769" y="239890"/>
                  <a:pt x="415769" y="236009"/>
                </a:cubicBezTo>
                <a:cubicBezTo>
                  <a:pt x="415769" y="232206"/>
                  <a:pt x="415225" y="228403"/>
                  <a:pt x="414680" y="224445"/>
                </a:cubicBezTo>
                <a:cubicBezTo>
                  <a:pt x="414369" y="222349"/>
                  <a:pt x="414135" y="220254"/>
                  <a:pt x="413902" y="218081"/>
                </a:cubicBezTo>
                <a:cubicBezTo>
                  <a:pt x="413591" y="215442"/>
                  <a:pt x="414447" y="212725"/>
                  <a:pt x="416236" y="210785"/>
                </a:cubicBezTo>
                <a:cubicBezTo>
                  <a:pt x="418104" y="208767"/>
                  <a:pt x="420671" y="207603"/>
                  <a:pt x="423317" y="207603"/>
                </a:cubicBezTo>
                <a:close/>
                <a:moveTo>
                  <a:pt x="9482" y="207603"/>
                </a:moveTo>
                <a:lnTo>
                  <a:pt x="49200" y="207603"/>
                </a:lnTo>
                <a:cubicBezTo>
                  <a:pt x="51920" y="207603"/>
                  <a:pt x="54485" y="208767"/>
                  <a:pt x="56273" y="210785"/>
                </a:cubicBezTo>
                <a:cubicBezTo>
                  <a:pt x="58060" y="212725"/>
                  <a:pt x="58915" y="215442"/>
                  <a:pt x="58682" y="218081"/>
                </a:cubicBezTo>
                <a:cubicBezTo>
                  <a:pt x="58449" y="220254"/>
                  <a:pt x="58138" y="222349"/>
                  <a:pt x="57827" y="224445"/>
                </a:cubicBezTo>
                <a:cubicBezTo>
                  <a:pt x="57283" y="228481"/>
                  <a:pt x="56817" y="232206"/>
                  <a:pt x="56817" y="236009"/>
                </a:cubicBezTo>
                <a:cubicBezTo>
                  <a:pt x="56817" y="239890"/>
                  <a:pt x="57361" y="243848"/>
                  <a:pt x="57983" y="248039"/>
                </a:cubicBezTo>
                <a:cubicBezTo>
                  <a:pt x="58216" y="249980"/>
                  <a:pt x="58527" y="251842"/>
                  <a:pt x="58682" y="253705"/>
                </a:cubicBezTo>
                <a:cubicBezTo>
                  <a:pt x="58993" y="256421"/>
                  <a:pt x="58216" y="259138"/>
                  <a:pt x="56350" y="261156"/>
                </a:cubicBezTo>
                <a:cubicBezTo>
                  <a:pt x="54563" y="263174"/>
                  <a:pt x="51998" y="264338"/>
                  <a:pt x="49277" y="264338"/>
                </a:cubicBezTo>
                <a:lnTo>
                  <a:pt x="9482" y="264338"/>
                </a:lnTo>
                <a:cubicBezTo>
                  <a:pt x="4197" y="264338"/>
                  <a:pt x="0" y="260069"/>
                  <a:pt x="0" y="254869"/>
                </a:cubicBezTo>
                <a:lnTo>
                  <a:pt x="0" y="217072"/>
                </a:lnTo>
                <a:cubicBezTo>
                  <a:pt x="0" y="211872"/>
                  <a:pt x="4197" y="207603"/>
                  <a:pt x="9482" y="207603"/>
                </a:cubicBezTo>
                <a:close/>
                <a:moveTo>
                  <a:pt x="423267" y="96886"/>
                </a:moveTo>
                <a:cubicBezTo>
                  <a:pt x="424122" y="96886"/>
                  <a:pt x="424899" y="96964"/>
                  <a:pt x="425753" y="97197"/>
                </a:cubicBezTo>
                <a:cubicBezTo>
                  <a:pt x="428162" y="97818"/>
                  <a:pt x="430261" y="99448"/>
                  <a:pt x="431504" y="101622"/>
                </a:cubicBezTo>
                <a:lnTo>
                  <a:pt x="450388" y="134385"/>
                </a:lnTo>
                <a:cubicBezTo>
                  <a:pt x="453030" y="138888"/>
                  <a:pt x="451476" y="144711"/>
                  <a:pt x="446891" y="147350"/>
                </a:cubicBezTo>
                <a:lnTo>
                  <a:pt x="413009" y="166837"/>
                </a:lnTo>
                <a:cubicBezTo>
                  <a:pt x="411610" y="167691"/>
                  <a:pt x="409978" y="168157"/>
                  <a:pt x="408268" y="168157"/>
                </a:cubicBezTo>
                <a:cubicBezTo>
                  <a:pt x="407336" y="168157"/>
                  <a:pt x="406326" y="168002"/>
                  <a:pt x="405393" y="167691"/>
                </a:cubicBezTo>
                <a:cubicBezTo>
                  <a:pt x="402829" y="166837"/>
                  <a:pt x="400731" y="164974"/>
                  <a:pt x="399643" y="162567"/>
                </a:cubicBezTo>
                <a:cubicBezTo>
                  <a:pt x="394824" y="152008"/>
                  <a:pt x="388763" y="141605"/>
                  <a:pt x="381536" y="131590"/>
                </a:cubicBezTo>
                <a:cubicBezTo>
                  <a:pt x="379982" y="129416"/>
                  <a:pt x="379360" y="126699"/>
                  <a:pt x="379982" y="124059"/>
                </a:cubicBezTo>
                <a:cubicBezTo>
                  <a:pt x="380526" y="121419"/>
                  <a:pt x="382158" y="119168"/>
                  <a:pt x="384489" y="117770"/>
                </a:cubicBezTo>
                <a:lnTo>
                  <a:pt x="418526" y="98128"/>
                </a:lnTo>
                <a:cubicBezTo>
                  <a:pt x="420003" y="97274"/>
                  <a:pt x="421635" y="96886"/>
                  <a:pt x="423267" y="96886"/>
                </a:cubicBezTo>
                <a:close/>
                <a:moveTo>
                  <a:pt x="49310" y="96886"/>
                </a:moveTo>
                <a:cubicBezTo>
                  <a:pt x="51020" y="96886"/>
                  <a:pt x="52652" y="97274"/>
                  <a:pt x="54128" y="98128"/>
                </a:cubicBezTo>
                <a:lnTo>
                  <a:pt x="88088" y="117770"/>
                </a:lnTo>
                <a:cubicBezTo>
                  <a:pt x="90419" y="119168"/>
                  <a:pt x="92051" y="121419"/>
                  <a:pt x="92673" y="124059"/>
                </a:cubicBezTo>
                <a:cubicBezTo>
                  <a:pt x="93217" y="126621"/>
                  <a:pt x="92673" y="129416"/>
                  <a:pt x="91041" y="131590"/>
                </a:cubicBezTo>
                <a:cubicBezTo>
                  <a:pt x="83892" y="141450"/>
                  <a:pt x="77830" y="151931"/>
                  <a:pt x="73012" y="162567"/>
                </a:cubicBezTo>
                <a:cubicBezTo>
                  <a:pt x="71924" y="164974"/>
                  <a:pt x="69826" y="166837"/>
                  <a:pt x="67262" y="167691"/>
                </a:cubicBezTo>
                <a:cubicBezTo>
                  <a:pt x="66329" y="168002"/>
                  <a:pt x="65319" y="168157"/>
                  <a:pt x="64386" y="168157"/>
                </a:cubicBezTo>
                <a:cubicBezTo>
                  <a:pt x="62677" y="168157"/>
                  <a:pt x="61045" y="167691"/>
                  <a:pt x="59568" y="166837"/>
                </a:cubicBezTo>
                <a:lnTo>
                  <a:pt x="25686" y="147350"/>
                </a:lnTo>
                <a:cubicBezTo>
                  <a:pt x="21101" y="144711"/>
                  <a:pt x="19547" y="138888"/>
                  <a:pt x="22189" y="134385"/>
                </a:cubicBezTo>
                <a:lnTo>
                  <a:pt x="41073" y="101622"/>
                </a:lnTo>
                <a:cubicBezTo>
                  <a:pt x="42316" y="99448"/>
                  <a:pt x="44415" y="97818"/>
                  <a:pt x="46901" y="97197"/>
                </a:cubicBezTo>
                <a:cubicBezTo>
                  <a:pt x="47678" y="96964"/>
                  <a:pt x="48533" y="96886"/>
                  <a:pt x="49310" y="96886"/>
                </a:cubicBezTo>
                <a:close/>
                <a:moveTo>
                  <a:pt x="236288" y="78328"/>
                </a:moveTo>
                <a:cubicBezTo>
                  <a:pt x="322573" y="78328"/>
                  <a:pt x="392767" y="148432"/>
                  <a:pt x="392767" y="234607"/>
                </a:cubicBezTo>
                <a:cubicBezTo>
                  <a:pt x="392767" y="273424"/>
                  <a:pt x="373644" y="311387"/>
                  <a:pt x="355221" y="348109"/>
                </a:cubicBezTo>
                <a:cubicBezTo>
                  <a:pt x="337576" y="383277"/>
                  <a:pt x="319308" y="419610"/>
                  <a:pt x="319308" y="454779"/>
                </a:cubicBezTo>
                <a:cubicBezTo>
                  <a:pt x="319308" y="459980"/>
                  <a:pt x="315033" y="464250"/>
                  <a:pt x="309747" y="464250"/>
                </a:cubicBezTo>
                <a:lnTo>
                  <a:pt x="162829" y="464250"/>
                </a:lnTo>
                <a:cubicBezTo>
                  <a:pt x="157543" y="464250"/>
                  <a:pt x="153346" y="459980"/>
                  <a:pt x="153346" y="454779"/>
                </a:cubicBezTo>
                <a:cubicBezTo>
                  <a:pt x="153346" y="421007"/>
                  <a:pt x="136089" y="386382"/>
                  <a:pt x="117821" y="349816"/>
                </a:cubicBezTo>
                <a:cubicBezTo>
                  <a:pt x="99165" y="312397"/>
                  <a:pt x="79809" y="273657"/>
                  <a:pt x="79809" y="234607"/>
                </a:cubicBezTo>
                <a:cubicBezTo>
                  <a:pt x="79809" y="148432"/>
                  <a:pt x="150003" y="78328"/>
                  <a:pt x="236288" y="78328"/>
                </a:cubicBezTo>
                <a:close/>
                <a:moveTo>
                  <a:pt x="333297" y="20887"/>
                </a:moveTo>
                <a:cubicBezTo>
                  <a:pt x="335007" y="20887"/>
                  <a:pt x="336639" y="21353"/>
                  <a:pt x="338115" y="22207"/>
                </a:cubicBezTo>
                <a:lnTo>
                  <a:pt x="370751" y="41079"/>
                </a:lnTo>
                <a:cubicBezTo>
                  <a:pt x="375336" y="43719"/>
                  <a:pt x="376890" y="49466"/>
                  <a:pt x="374248" y="54048"/>
                </a:cubicBezTo>
                <a:lnTo>
                  <a:pt x="354589" y="87986"/>
                </a:lnTo>
                <a:cubicBezTo>
                  <a:pt x="353268" y="90316"/>
                  <a:pt x="351014" y="91946"/>
                  <a:pt x="348372" y="92568"/>
                </a:cubicBezTo>
                <a:cubicBezTo>
                  <a:pt x="347751" y="92645"/>
                  <a:pt x="347051" y="92723"/>
                  <a:pt x="346352" y="92723"/>
                </a:cubicBezTo>
                <a:cubicBezTo>
                  <a:pt x="344409" y="92723"/>
                  <a:pt x="342467" y="92102"/>
                  <a:pt x="340835" y="90937"/>
                </a:cubicBezTo>
                <a:cubicBezTo>
                  <a:pt x="330966" y="83870"/>
                  <a:pt x="320554" y="77812"/>
                  <a:pt x="309831" y="72920"/>
                </a:cubicBezTo>
                <a:cubicBezTo>
                  <a:pt x="307422" y="71832"/>
                  <a:pt x="305557" y="69735"/>
                  <a:pt x="304702" y="67173"/>
                </a:cubicBezTo>
                <a:cubicBezTo>
                  <a:pt x="303925" y="64688"/>
                  <a:pt x="304158" y="61892"/>
                  <a:pt x="305557" y="59562"/>
                </a:cubicBezTo>
                <a:lnTo>
                  <a:pt x="325061" y="25624"/>
                </a:lnTo>
                <a:cubicBezTo>
                  <a:pt x="326382" y="23450"/>
                  <a:pt x="328402" y="21897"/>
                  <a:pt x="330889" y="21198"/>
                </a:cubicBezTo>
                <a:cubicBezTo>
                  <a:pt x="331666" y="21042"/>
                  <a:pt x="332520" y="20887"/>
                  <a:pt x="333297" y="20887"/>
                </a:cubicBezTo>
                <a:close/>
                <a:moveTo>
                  <a:pt x="139266" y="20887"/>
                </a:moveTo>
                <a:cubicBezTo>
                  <a:pt x="142608" y="20887"/>
                  <a:pt x="145794" y="22595"/>
                  <a:pt x="147504" y="25624"/>
                </a:cubicBezTo>
                <a:lnTo>
                  <a:pt x="167090" y="59558"/>
                </a:lnTo>
                <a:cubicBezTo>
                  <a:pt x="168411" y="61887"/>
                  <a:pt x="168722" y="64683"/>
                  <a:pt x="167945" y="67168"/>
                </a:cubicBezTo>
                <a:cubicBezTo>
                  <a:pt x="167090" y="69730"/>
                  <a:pt x="165225" y="71827"/>
                  <a:pt x="162738" y="72914"/>
                </a:cubicBezTo>
                <a:cubicBezTo>
                  <a:pt x="152090" y="77806"/>
                  <a:pt x="141675" y="83863"/>
                  <a:pt x="131727" y="91007"/>
                </a:cubicBezTo>
                <a:cubicBezTo>
                  <a:pt x="130095" y="92172"/>
                  <a:pt x="128152" y="92793"/>
                  <a:pt x="126209" y="92793"/>
                </a:cubicBezTo>
                <a:cubicBezTo>
                  <a:pt x="125509" y="92793"/>
                  <a:pt x="124888" y="92715"/>
                  <a:pt x="124188" y="92560"/>
                </a:cubicBezTo>
                <a:cubicBezTo>
                  <a:pt x="121546" y="92016"/>
                  <a:pt x="119292" y="90386"/>
                  <a:pt x="117970" y="88056"/>
                </a:cubicBezTo>
                <a:lnTo>
                  <a:pt x="98307" y="54045"/>
                </a:lnTo>
                <a:cubicBezTo>
                  <a:pt x="96986" y="51870"/>
                  <a:pt x="96675" y="49230"/>
                  <a:pt x="97297" y="46823"/>
                </a:cubicBezTo>
                <a:cubicBezTo>
                  <a:pt x="97996" y="44416"/>
                  <a:pt x="99551" y="42319"/>
                  <a:pt x="101805" y="41077"/>
                </a:cubicBezTo>
                <a:lnTo>
                  <a:pt x="134525" y="22207"/>
                </a:lnTo>
                <a:cubicBezTo>
                  <a:pt x="136002" y="21275"/>
                  <a:pt x="137711" y="20887"/>
                  <a:pt x="139266" y="20887"/>
                </a:cubicBezTo>
                <a:close/>
                <a:moveTo>
                  <a:pt x="217378" y="0"/>
                </a:moveTo>
                <a:lnTo>
                  <a:pt x="255192" y="0"/>
                </a:lnTo>
                <a:cubicBezTo>
                  <a:pt x="260483" y="0"/>
                  <a:pt x="264762" y="4271"/>
                  <a:pt x="264762" y="9474"/>
                </a:cubicBezTo>
                <a:lnTo>
                  <a:pt x="264762" y="49158"/>
                </a:lnTo>
                <a:cubicBezTo>
                  <a:pt x="264762" y="51876"/>
                  <a:pt x="263595" y="54439"/>
                  <a:pt x="261572" y="56225"/>
                </a:cubicBezTo>
                <a:cubicBezTo>
                  <a:pt x="259860" y="57856"/>
                  <a:pt x="257526" y="58710"/>
                  <a:pt x="255192" y="58710"/>
                </a:cubicBezTo>
                <a:cubicBezTo>
                  <a:pt x="254881" y="58710"/>
                  <a:pt x="254569" y="58632"/>
                  <a:pt x="254180" y="58632"/>
                </a:cubicBezTo>
                <a:cubicBezTo>
                  <a:pt x="252080" y="58399"/>
                  <a:pt x="249979" y="58089"/>
                  <a:pt x="247878" y="57856"/>
                </a:cubicBezTo>
                <a:cubicBezTo>
                  <a:pt x="243832" y="57312"/>
                  <a:pt x="240020" y="56769"/>
                  <a:pt x="236285" y="56769"/>
                </a:cubicBezTo>
                <a:cubicBezTo>
                  <a:pt x="232550" y="56769"/>
                  <a:pt x="228738" y="57312"/>
                  <a:pt x="224692" y="57856"/>
                </a:cubicBezTo>
                <a:cubicBezTo>
                  <a:pt x="222591" y="58089"/>
                  <a:pt x="220491" y="58399"/>
                  <a:pt x="218390" y="58632"/>
                </a:cubicBezTo>
                <a:cubicBezTo>
                  <a:pt x="218079" y="58632"/>
                  <a:pt x="217690" y="58710"/>
                  <a:pt x="217378" y="58710"/>
                </a:cubicBezTo>
                <a:cubicBezTo>
                  <a:pt x="215044" y="58710"/>
                  <a:pt x="212788" y="57856"/>
                  <a:pt x="210998" y="56225"/>
                </a:cubicBezTo>
                <a:cubicBezTo>
                  <a:pt x="208975" y="54439"/>
                  <a:pt x="207886" y="51876"/>
                  <a:pt x="207886" y="49158"/>
                </a:cubicBezTo>
                <a:lnTo>
                  <a:pt x="207886" y="9474"/>
                </a:lnTo>
                <a:cubicBezTo>
                  <a:pt x="207886" y="4271"/>
                  <a:pt x="212088" y="0"/>
                  <a:pt x="2173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3" name="lightbulb-interface-symbol_45011">
            <a:extLst>
              <a:ext uri="{FF2B5EF4-FFF2-40B4-BE49-F238E27FC236}">
                <a16:creationId xmlns:a16="http://schemas.microsoft.com/office/drawing/2014/main" id="{6DF7152B-D95F-446B-8B03-311FC80E996D}"/>
              </a:ext>
            </a:extLst>
          </p:cNvPr>
          <p:cNvSpPr>
            <a:spLocks noChangeAspect="1"/>
          </p:cNvSpPr>
          <p:nvPr/>
        </p:nvSpPr>
        <p:spPr bwMode="auto">
          <a:xfrm>
            <a:off x="6549063" y="5873098"/>
            <a:ext cx="261864" cy="324000"/>
          </a:xfrm>
          <a:custGeom>
            <a:avLst/>
            <a:gdLst>
              <a:gd name="connsiteX0" fmla="*/ 203312 w 490994"/>
              <a:gd name="connsiteY0" fmla="*/ 568333 h 607497"/>
              <a:gd name="connsiteX1" fmla="*/ 287691 w 490994"/>
              <a:gd name="connsiteY1" fmla="*/ 568333 h 607497"/>
              <a:gd name="connsiteX2" fmla="*/ 307242 w 490994"/>
              <a:gd name="connsiteY2" fmla="*/ 587955 h 607497"/>
              <a:gd name="connsiteX3" fmla="*/ 287691 w 490994"/>
              <a:gd name="connsiteY3" fmla="*/ 607497 h 607497"/>
              <a:gd name="connsiteX4" fmla="*/ 203312 w 490994"/>
              <a:gd name="connsiteY4" fmla="*/ 607497 h 607497"/>
              <a:gd name="connsiteX5" fmla="*/ 183682 w 490994"/>
              <a:gd name="connsiteY5" fmla="*/ 587955 h 607497"/>
              <a:gd name="connsiteX6" fmla="*/ 203312 w 490994"/>
              <a:gd name="connsiteY6" fmla="*/ 568333 h 607497"/>
              <a:gd name="connsiteX7" fmla="*/ 186520 w 490994"/>
              <a:gd name="connsiteY7" fmla="*/ 510187 h 607497"/>
              <a:gd name="connsiteX8" fmla="*/ 304395 w 490994"/>
              <a:gd name="connsiteY8" fmla="*/ 510187 h 607497"/>
              <a:gd name="connsiteX9" fmla="*/ 324107 w 490994"/>
              <a:gd name="connsiteY9" fmla="*/ 529804 h 607497"/>
              <a:gd name="connsiteX10" fmla="*/ 304395 w 490994"/>
              <a:gd name="connsiteY10" fmla="*/ 549421 h 607497"/>
              <a:gd name="connsiteX11" fmla="*/ 186520 w 490994"/>
              <a:gd name="connsiteY11" fmla="*/ 549421 h 607497"/>
              <a:gd name="connsiteX12" fmla="*/ 166887 w 490994"/>
              <a:gd name="connsiteY12" fmla="*/ 529804 h 607497"/>
              <a:gd name="connsiteX13" fmla="*/ 186520 w 490994"/>
              <a:gd name="connsiteY13" fmla="*/ 510187 h 607497"/>
              <a:gd name="connsiteX14" fmla="*/ 62837 w 490994"/>
              <a:gd name="connsiteY14" fmla="*/ 319449 h 607497"/>
              <a:gd name="connsiteX15" fmla="*/ 79612 w 490994"/>
              <a:gd name="connsiteY15" fmla="*/ 330831 h 607497"/>
              <a:gd name="connsiteX16" fmla="*/ 87445 w 490994"/>
              <a:gd name="connsiteY16" fmla="*/ 348457 h 607497"/>
              <a:gd name="connsiteX17" fmla="*/ 79137 w 490994"/>
              <a:gd name="connsiteY17" fmla="*/ 374857 h 607497"/>
              <a:gd name="connsiteX18" fmla="*/ 64498 w 490994"/>
              <a:gd name="connsiteY18" fmla="*/ 383314 h 607497"/>
              <a:gd name="connsiteX19" fmla="*/ 54687 w 490994"/>
              <a:gd name="connsiteY19" fmla="*/ 385922 h 607497"/>
              <a:gd name="connsiteX20" fmla="*/ 37675 w 490994"/>
              <a:gd name="connsiteY20" fmla="*/ 376121 h 607497"/>
              <a:gd name="connsiteX21" fmla="*/ 28021 w 490994"/>
              <a:gd name="connsiteY21" fmla="*/ 359286 h 607497"/>
              <a:gd name="connsiteX22" fmla="*/ 26043 w 490994"/>
              <a:gd name="connsiteY22" fmla="*/ 344426 h 607497"/>
              <a:gd name="connsiteX23" fmla="*/ 35222 w 490994"/>
              <a:gd name="connsiteY23" fmla="*/ 332491 h 607497"/>
              <a:gd name="connsiteX24" fmla="*/ 53500 w 490994"/>
              <a:gd name="connsiteY24" fmla="*/ 321979 h 607497"/>
              <a:gd name="connsiteX25" fmla="*/ 62837 w 490994"/>
              <a:gd name="connsiteY25" fmla="*/ 319449 h 607497"/>
              <a:gd name="connsiteX26" fmla="*/ 427899 w 490994"/>
              <a:gd name="connsiteY26" fmla="*/ 319379 h 607497"/>
              <a:gd name="connsiteX27" fmla="*/ 437320 w 490994"/>
              <a:gd name="connsiteY27" fmla="*/ 321908 h 607497"/>
              <a:gd name="connsiteX28" fmla="*/ 455767 w 490994"/>
              <a:gd name="connsiteY28" fmla="*/ 332498 h 607497"/>
              <a:gd name="connsiteX29" fmla="*/ 464871 w 490994"/>
              <a:gd name="connsiteY29" fmla="*/ 344432 h 607497"/>
              <a:gd name="connsiteX30" fmla="*/ 462971 w 490994"/>
              <a:gd name="connsiteY30" fmla="*/ 359289 h 607497"/>
              <a:gd name="connsiteX31" fmla="*/ 453233 w 490994"/>
              <a:gd name="connsiteY31" fmla="*/ 376123 h 607497"/>
              <a:gd name="connsiteX32" fmla="*/ 436212 w 490994"/>
              <a:gd name="connsiteY32" fmla="*/ 385922 h 607497"/>
              <a:gd name="connsiteX33" fmla="*/ 426395 w 490994"/>
              <a:gd name="connsiteY33" fmla="*/ 383235 h 607497"/>
              <a:gd name="connsiteX34" fmla="*/ 411511 w 490994"/>
              <a:gd name="connsiteY34" fmla="*/ 374700 h 607497"/>
              <a:gd name="connsiteX35" fmla="*/ 403198 w 490994"/>
              <a:gd name="connsiteY35" fmla="*/ 348225 h 607497"/>
              <a:gd name="connsiteX36" fmla="*/ 411115 w 490994"/>
              <a:gd name="connsiteY36" fmla="*/ 330760 h 607497"/>
              <a:gd name="connsiteX37" fmla="*/ 427899 w 490994"/>
              <a:gd name="connsiteY37" fmla="*/ 319379 h 607497"/>
              <a:gd name="connsiteX38" fmla="*/ 19624 w 490994"/>
              <a:gd name="connsiteY38" fmla="*/ 215859 h 607497"/>
              <a:gd name="connsiteX39" fmla="*/ 40990 w 490994"/>
              <a:gd name="connsiteY39" fmla="*/ 215859 h 607497"/>
              <a:gd name="connsiteX40" fmla="*/ 54917 w 490994"/>
              <a:gd name="connsiteY40" fmla="*/ 222024 h 607497"/>
              <a:gd name="connsiteX41" fmla="*/ 59269 w 490994"/>
              <a:gd name="connsiteY41" fmla="*/ 236489 h 607497"/>
              <a:gd name="connsiteX42" fmla="*/ 58636 w 490994"/>
              <a:gd name="connsiteY42" fmla="*/ 245104 h 607497"/>
              <a:gd name="connsiteX43" fmla="*/ 59269 w 490994"/>
              <a:gd name="connsiteY43" fmla="*/ 253720 h 607497"/>
              <a:gd name="connsiteX44" fmla="*/ 54996 w 490994"/>
              <a:gd name="connsiteY44" fmla="*/ 268263 h 607497"/>
              <a:gd name="connsiteX45" fmla="*/ 41069 w 490994"/>
              <a:gd name="connsiteY45" fmla="*/ 274428 h 607497"/>
              <a:gd name="connsiteX46" fmla="*/ 19624 w 490994"/>
              <a:gd name="connsiteY46" fmla="*/ 274428 h 607497"/>
              <a:gd name="connsiteX47" fmla="*/ 0 w 490994"/>
              <a:gd name="connsiteY47" fmla="*/ 254826 h 607497"/>
              <a:gd name="connsiteX48" fmla="*/ 0 w 490994"/>
              <a:gd name="connsiteY48" fmla="*/ 235461 h 607497"/>
              <a:gd name="connsiteX49" fmla="*/ 19624 w 490994"/>
              <a:gd name="connsiteY49" fmla="*/ 215859 h 607497"/>
              <a:gd name="connsiteX50" fmla="*/ 450011 w 490994"/>
              <a:gd name="connsiteY50" fmla="*/ 215789 h 607497"/>
              <a:gd name="connsiteX51" fmla="*/ 471373 w 490994"/>
              <a:gd name="connsiteY51" fmla="*/ 215789 h 607497"/>
              <a:gd name="connsiteX52" fmla="*/ 490994 w 490994"/>
              <a:gd name="connsiteY52" fmla="*/ 235468 h 607497"/>
              <a:gd name="connsiteX53" fmla="*/ 490994 w 490994"/>
              <a:gd name="connsiteY53" fmla="*/ 254830 h 607497"/>
              <a:gd name="connsiteX54" fmla="*/ 471373 w 490994"/>
              <a:gd name="connsiteY54" fmla="*/ 274429 h 607497"/>
              <a:gd name="connsiteX55" fmla="*/ 449931 w 490994"/>
              <a:gd name="connsiteY55" fmla="*/ 274429 h 607497"/>
              <a:gd name="connsiteX56" fmla="*/ 436007 w 490994"/>
              <a:gd name="connsiteY56" fmla="*/ 268265 h 607497"/>
              <a:gd name="connsiteX57" fmla="*/ 431655 w 490994"/>
              <a:gd name="connsiteY57" fmla="*/ 253723 h 607497"/>
              <a:gd name="connsiteX58" fmla="*/ 432367 w 490994"/>
              <a:gd name="connsiteY58" fmla="*/ 245109 h 607497"/>
              <a:gd name="connsiteX59" fmla="*/ 431655 w 490994"/>
              <a:gd name="connsiteY59" fmla="*/ 236495 h 607497"/>
              <a:gd name="connsiteX60" fmla="*/ 436007 w 490994"/>
              <a:gd name="connsiteY60" fmla="*/ 221954 h 607497"/>
              <a:gd name="connsiteX61" fmla="*/ 450011 w 490994"/>
              <a:gd name="connsiteY61" fmla="*/ 215789 h 607497"/>
              <a:gd name="connsiteX62" fmla="*/ 245501 w 490994"/>
              <a:gd name="connsiteY62" fmla="*/ 133735 h 607497"/>
              <a:gd name="connsiteX63" fmla="*/ 137281 w 490994"/>
              <a:gd name="connsiteY63" fmla="*/ 241809 h 607497"/>
              <a:gd name="connsiteX64" fmla="*/ 171639 w 490994"/>
              <a:gd name="connsiteY64" fmla="*/ 338656 h 607497"/>
              <a:gd name="connsiteX65" fmla="*/ 208372 w 490994"/>
              <a:gd name="connsiteY65" fmla="*/ 425859 h 607497"/>
              <a:gd name="connsiteX66" fmla="*/ 211460 w 490994"/>
              <a:gd name="connsiteY66" fmla="*/ 428388 h 607497"/>
              <a:gd name="connsiteX67" fmla="*/ 279305 w 490994"/>
              <a:gd name="connsiteY67" fmla="*/ 428388 h 607497"/>
              <a:gd name="connsiteX68" fmla="*/ 282314 w 490994"/>
              <a:gd name="connsiteY68" fmla="*/ 425859 h 607497"/>
              <a:gd name="connsiteX69" fmla="*/ 319838 w 490994"/>
              <a:gd name="connsiteY69" fmla="*/ 336759 h 607497"/>
              <a:gd name="connsiteX70" fmla="*/ 319918 w 490994"/>
              <a:gd name="connsiteY70" fmla="*/ 336601 h 607497"/>
              <a:gd name="connsiteX71" fmla="*/ 353722 w 490994"/>
              <a:gd name="connsiteY71" fmla="*/ 241809 h 607497"/>
              <a:gd name="connsiteX72" fmla="*/ 245501 w 490994"/>
              <a:gd name="connsiteY72" fmla="*/ 133735 h 607497"/>
              <a:gd name="connsiteX73" fmla="*/ 436205 w 490994"/>
              <a:gd name="connsiteY73" fmla="*/ 104366 h 607497"/>
              <a:gd name="connsiteX74" fmla="*/ 453224 w 490994"/>
              <a:gd name="connsiteY74" fmla="*/ 114168 h 607497"/>
              <a:gd name="connsiteX75" fmla="*/ 462960 w 490994"/>
              <a:gd name="connsiteY75" fmla="*/ 131006 h 607497"/>
              <a:gd name="connsiteX76" fmla="*/ 455757 w 490994"/>
              <a:gd name="connsiteY76" fmla="*/ 157804 h 607497"/>
              <a:gd name="connsiteX77" fmla="*/ 437788 w 490994"/>
              <a:gd name="connsiteY77" fmla="*/ 168160 h 607497"/>
              <a:gd name="connsiteX78" fmla="*/ 428289 w 490994"/>
              <a:gd name="connsiteY78" fmla="*/ 170768 h 607497"/>
              <a:gd name="connsiteX79" fmla="*/ 411349 w 490994"/>
              <a:gd name="connsiteY79" fmla="*/ 160255 h 607497"/>
              <a:gd name="connsiteX80" fmla="*/ 402009 w 490994"/>
              <a:gd name="connsiteY80" fmla="*/ 144366 h 607497"/>
              <a:gd name="connsiteX81" fmla="*/ 399317 w 490994"/>
              <a:gd name="connsiteY81" fmla="*/ 129346 h 607497"/>
              <a:gd name="connsiteX82" fmla="*/ 408262 w 490994"/>
              <a:gd name="connsiteY82" fmla="*/ 117489 h 607497"/>
              <a:gd name="connsiteX83" fmla="*/ 426389 w 490994"/>
              <a:gd name="connsiteY83" fmla="*/ 107054 h 607497"/>
              <a:gd name="connsiteX84" fmla="*/ 436205 w 490994"/>
              <a:gd name="connsiteY84" fmla="*/ 104366 h 607497"/>
              <a:gd name="connsiteX85" fmla="*/ 54676 w 490994"/>
              <a:gd name="connsiteY85" fmla="*/ 104366 h 607497"/>
              <a:gd name="connsiteX86" fmla="*/ 64501 w 490994"/>
              <a:gd name="connsiteY86" fmla="*/ 107054 h 607497"/>
              <a:gd name="connsiteX87" fmla="*/ 82644 w 490994"/>
              <a:gd name="connsiteY87" fmla="*/ 117489 h 607497"/>
              <a:gd name="connsiteX88" fmla="*/ 91596 w 490994"/>
              <a:gd name="connsiteY88" fmla="*/ 129346 h 607497"/>
              <a:gd name="connsiteX89" fmla="*/ 88903 w 490994"/>
              <a:gd name="connsiteY89" fmla="*/ 144366 h 607497"/>
              <a:gd name="connsiteX90" fmla="*/ 79633 w 490994"/>
              <a:gd name="connsiteY90" fmla="*/ 160255 h 607497"/>
              <a:gd name="connsiteX91" fmla="*/ 62678 w 490994"/>
              <a:gd name="connsiteY91" fmla="*/ 170768 h 607497"/>
              <a:gd name="connsiteX92" fmla="*/ 53171 w 490994"/>
              <a:gd name="connsiteY92" fmla="*/ 168160 h 607497"/>
              <a:gd name="connsiteX93" fmla="*/ 35186 w 490994"/>
              <a:gd name="connsiteY93" fmla="*/ 157804 h 607497"/>
              <a:gd name="connsiteX94" fmla="*/ 27977 w 490994"/>
              <a:gd name="connsiteY94" fmla="*/ 131006 h 607497"/>
              <a:gd name="connsiteX95" fmla="*/ 37642 w 490994"/>
              <a:gd name="connsiteY95" fmla="*/ 114168 h 607497"/>
              <a:gd name="connsiteX96" fmla="*/ 54676 w 490994"/>
              <a:gd name="connsiteY96" fmla="*/ 104366 h 607497"/>
              <a:gd name="connsiteX97" fmla="*/ 245501 w 490994"/>
              <a:gd name="connsiteY97" fmla="*/ 75152 h 607497"/>
              <a:gd name="connsiteX98" fmla="*/ 412384 w 490994"/>
              <a:gd name="connsiteY98" fmla="*/ 241809 h 607497"/>
              <a:gd name="connsiteX99" fmla="*/ 372247 w 490994"/>
              <a:gd name="connsiteY99" fmla="*/ 363007 h 607497"/>
              <a:gd name="connsiteX100" fmla="*/ 334168 w 490994"/>
              <a:gd name="connsiteY100" fmla="*/ 468155 h 607497"/>
              <a:gd name="connsiteX101" fmla="*/ 314138 w 490994"/>
              <a:gd name="connsiteY101" fmla="*/ 486971 h 607497"/>
              <a:gd name="connsiteX102" fmla="*/ 176864 w 490994"/>
              <a:gd name="connsiteY102" fmla="*/ 486971 h 607497"/>
              <a:gd name="connsiteX103" fmla="*/ 156756 w 490994"/>
              <a:gd name="connsiteY103" fmla="*/ 468155 h 607497"/>
              <a:gd name="connsiteX104" fmla="*/ 119151 w 490994"/>
              <a:gd name="connsiteY104" fmla="*/ 364825 h 607497"/>
              <a:gd name="connsiteX105" fmla="*/ 78618 w 490994"/>
              <a:gd name="connsiteY105" fmla="*/ 241809 h 607497"/>
              <a:gd name="connsiteX106" fmla="*/ 245501 w 490994"/>
              <a:gd name="connsiteY106" fmla="*/ 75152 h 607497"/>
              <a:gd name="connsiteX107" fmla="*/ 350001 w 490994"/>
              <a:gd name="connsiteY107" fmla="*/ 25404 h 607497"/>
              <a:gd name="connsiteX108" fmla="*/ 359812 w 490994"/>
              <a:gd name="connsiteY108" fmla="*/ 28011 h 607497"/>
              <a:gd name="connsiteX109" fmla="*/ 376587 w 490994"/>
              <a:gd name="connsiteY109" fmla="*/ 37731 h 607497"/>
              <a:gd name="connsiteX110" fmla="*/ 383787 w 490994"/>
              <a:gd name="connsiteY110" fmla="*/ 64519 h 607497"/>
              <a:gd name="connsiteX111" fmla="*/ 373343 w 490994"/>
              <a:gd name="connsiteY111" fmla="*/ 82536 h 607497"/>
              <a:gd name="connsiteX112" fmla="*/ 357043 w 490994"/>
              <a:gd name="connsiteY112" fmla="*/ 92018 h 607497"/>
              <a:gd name="connsiteX113" fmla="*/ 346440 w 490994"/>
              <a:gd name="connsiteY113" fmla="*/ 88857 h 607497"/>
              <a:gd name="connsiteX114" fmla="*/ 330536 w 490994"/>
              <a:gd name="connsiteY114" fmla="*/ 79533 h 607497"/>
              <a:gd name="connsiteX115" fmla="*/ 320803 w 490994"/>
              <a:gd name="connsiteY115" fmla="*/ 67917 h 607497"/>
              <a:gd name="connsiteX116" fmla="*/ 322623 w 490994"/>
              <a:gd name="connsiteY116" fmla="*/ 53219 h 607497"/>
              <a:gd name="connsiteX117" fmla="*/ 332989 w 490994"/>
              <a:gd name="connsiteY117" fmla="*/ 35202 h 607497"/>
              <a:gd name="connsiteX118" fmla="*/ 350001 w 490994"/>
              <a:gd name="connsiteY118" fmla="*/ 25404 h 607497"/>
              <a:gd name="connsiteX119" fmla="*/ 140881 w 490994"/>
              <a:gd name="connsiteY119" fmla="*/ 25404 h 607497"/>
              <a:gd name="connsiteX120" fmla="*/ 157911 w 490994"/>
              <a:gd name="connsiteY120" fmla="*/ 35202 h 607497"/>
              <a:gd name="connsiteX121" fmla="*/ 168367 w 490994"/>
              <a:gd name="connsiteY121" fmla="*/ 53219 h 607497"/>
              <a:gd name="connsiteX122" fmla="*/ 170189 w 490994"/>
              <a:gd name="connsiteY122" fmla="*/ 67917 h 607497"/>
              <a:gd name="connsiteX123" fmla="*/ 160367 w 490994"/>
              <a:gd name="connsiteY123" fmla="*/ 79533 h 607497"/>
              <a:gd name="connsiteX124" fmla="*/ 144446 w 490994"/>
              <a:gd name="connsiteY124" fmla="*/ 88857 h 607497"/>
              <a:gd name="connsiteX125" fmla="*/ 133831 w 490994"/>
              <a:gd name="connsiteY125" fmla="*/ 92018 h 607497"/>
              <a:gd name="connsiteX126" fmla="*/ 117514 w 490994"/>
              <a:gd name="connsiteY126" fmla="*/ 82615 h 607497"/>
              <a:gd name="connsiteX127" fmla="*/ 107058 w 490994"/>
              <a:gd name="connsiteY127" fmla="*/ 64519 h 607497"/>
              <a:gd name="connsiteX128" fmla="*/ 105078 w 490994"/>
              <a:gd name="connsiteY128" fmla="*/ 49584 h 607497"/>
              <a:gd name="connsiteX129" fmla="*/ 114266 w 490994"/>
              <a:gd name="connsiteY129" fmla="*/ 37731 h 607497"/>
              <a:gd name="connsiteX130" fmla="*/ 131059 w 490994"/>
              <a:gd name="connsiteY130" fmla="*/ 28011 h 607497"/>
              <a:gd name="connsiteX131" fmla="*/ 140881 w 490994"/>
              <a:gd name="connsiteY131" fmla="*/ 25404 h 607497"/>
              <a:gd name="connsiteX132" fmla="*/ 235768 w 490994"/>
              <a:gd name="connsiteY132" fmla="*/ 0 h 607497"/>
              <a:gd name="connsiteX133" fmla="*/ 255156 w 490994"/>
              <a:gd name="connsiteY133" fmla="*/ 0 h 607497"/>
              <a:gd name="connsiteX134" fmla="*/ 274782 w 490994"/>
              <a:gd name="connsiteY134" fmla="*/ 19594 h 607497"/>
              <a:gd name="connsiteX135" fmla="*/ 274782 w 490994"/>
              <a:gd name="connsiteY135" fmla="*/ 40927 h 607497"/>
              <a:gd name="connsiteX136" fmla="*/ 256581 w 490994"/>
              <a:gd name="connsiteY136" fmla="*/ 59416 h 607497"/>
              <a:gd name="connsiteX137" fmla="*/ 254127 w 490994"/>
              <a:gd name="connsiteY137" fmla="*/ 59258 h 607497"/>
              <a:gd name="connsiteX138" fmla="*/ 245502 w 490994"/>
              <a:gd name="connsiteY138" fmla="*/ 58547 h 607497"/>
              <a:gd name="connsiteX139" fmla="*/ 236876 w 490994"/>
              <a:gd name="connsiteY139" fmla="*/ 59258 h 607497"/>
              <a:gd name="connsiteX140" fmla="*/ 234423 w 490994"/>
              <a:gd name="connsiteY140" fmla="*/ 59416 h 607497"/>
              <a:gd name="connsiteX141" fmla="*/ 216142 w 490994"/>
              <a:gd name="connsiteY141" fmla="*/ 40927 h 607497"/>
              <a:gd name="connsiteX142" fmla="*/ 216142 w 490994"/>
              <a:gd name="connsiteY142" fmla="*/ 19594 h 607497"/>
              <a:gd name="connsiteX143" fmla="*/ 235768 w 490994"/>
              <a:gd name="connsiteY143" fmla="*/ 0 h 607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490994" h="607497">
                <a:moveTo>
                  <a:pt x="203312" y="568333"/>
                </a:moveTo>
                <a:lnTo>
                  <a:pt x="287691" y="568333"/>
                </a:lnTo>
                <a:cubicBezTo>
                  <a:pt x="298456" y="568333"/>
                  <a:pt x="307242" y="577115"/>
                  <a:pt x="307242" y="587955"/>
                </a:cubicBezTo>
                <a:cubicBezTo>
                  <a:pt x="307242" y="598794"/>
                  <a:pt x="298456" y="607497"/>
                  <a:pt x="287691" y="607497"/>
                </a:cubicBezTo>
                <a:lnTo>
                  <a:pt x="203312" y="607497"/>
                </a:lnTo>
                <a:cubicBezTo>
                  <a:pt x="192468" y="607497"/>
                  <a:pt x="183682" y="598794"/>
                  <a:pt x="183682" y="587955"/>
                </a:cubicBezTo>
                <a:cubicBezTo>
                  <a:pt x="183682" y="577115"/>
                  <a:pt x="192468" y="568333"/>
                  <a:pt x="203312" y="568333"/>
                </a:cubicBezTo>
                <a:close/>
                <a:moveTo>
                  <a:pt x="186520" y="510187"/>
                </a:moveTo>
                <a:lnTo>
                  <a:pt x="304395" y="510187"/>
                </a:lnTo>
                <a:cubicBezTo>
                  <a:pt x="315320" y="510187"/>
                  <a:pt x="324107" y="518967"/>
                  <a:pt x="324107" y="529804"/>
                </a:cubicBezTo>
                <a:cubicBezTo>
                  <a:pt x="324107" y="540641"/>
                  <a:pt x="315320" y="549421"/>
                  <a:pt x="304395" y="549421"/>
                </a:cubicBezTo>
                <a:lnTo>
                  <a:pt x="186520" y="549421"/>
                </a:lnTo>
                <a:cubicBezTo>
                  <a:pt x="175674" y="549421"/>
                  <a:pt x="166887" y="540641"/>
                  <a:pt x="166887" y="529804"/>
                </a:cubicBezTo>
                <a:cubicBezTo>
                  <a:pt x="166887" y="518967"/>
                  <a:pt x="175674" y="510187"/>
                  <a:pt x="186520" y="510187"/>
                </a:cubicBezTo>
                <a:close/>
                <a:moveTo>
                  <a:pt x="62837" y="319449"/>
                </a:moveTo>
                <a:cubicBezTo>
                  <a:pt x="70116" y="319449"/>
                  <a:pt x="76684" y="323955"/>
                  <a:pt x="79612" y="330831"/>
                </a:cubicBezTo>
                <a:cubicBezTo>
                  <a:pt x="82064" y="336601"/>
                  <a:pt x="84676" y="342529"/>
                  <a:pt x="87445" y="348457"/>
                </a:cubicBezTo>
                <a:cubicBezTo>
                  <a:pt x="91876" y="358021"/>
                  <a:pt x="88236" y="369640"/>
                  <a:pt x="79137" y="374857"/>
                </a:cubicBezTo>
                <a:lnTo>
                  <a:pt x="64498" y="383314"/>
                </a:lnTo>
                <a:cubicBezTo>
                  <a:pt x="61571" y="384974"/>
                  <a:pt x="58168" y="385922"/>
                  <a:pt x="54687" y="385922"/>
                </a:cubicBezTo>
                <a:cubicBezTo>
                  <a:pt x="47724" y="385922"/>
                  <a:pt x="41156" y="382128"/>
                  <a:pt x="37675" y="376121"/>
                </a:cubicBezTo>
                <a:lnTo>
                  <a:pt x="28021" y="359286"/>
                </a:lnTo>
                <a:cubicBezTo>
                  <a:pt x="25410" y="354780"/>
                  <a:pt x="24698" y="349485"/>
                  <a:pt x="26043" y="344426"/>
                </a:cubicBezTo>
                <a:cubicBezTo>
                  <a:pt x="27388" y="339367"/>
                  <a:pt x="30633" y="335099"/>
                  <a:pt x="35222" y="332491"/>
                </a:cubicBezTo>
                <a:lnTo>
                  <a:pt x="53500" y="321979"/>
                </a:lnTo>
                <a:cubicBezTo>
                  <a:pt x="56348" y="320319"/>
                  <a:pt x="59593" y="319449"/>
                  <a:pt x="62837" y="319449"/>
                </a:cubicBezTo>
                <a:close/>
                <a:moveTo>
                  <a:pt x="427899" y="319379"/>
                </a:moveTo>
                <a:cubicBezTo>
                  <a:pt x="431145" y="319379"/>
                  <a:pt x="434391" y="320249"/>
                  <a:pt x="437320" y="321908"/>
                </a:cubicBezTo>
                <a:lnTo>
                  <a:pt x="455767" y="332498"/>
                </a:lnTo>
                <a:cubicBezTo>
                  <a:pt x="460279" y="335106"/>
                  <a:pt x="463525" y="339374"/>
                  <a:pt x="464871" y="344432"/>
                </a:cubicBezTo>
                <a:cubicBezTo>
                  <a:pt x="466296" y="349490"/>
                  <a:pt x="465584" y="354785"/>
                  <a:pt x="462971" y="359289"/>
                </a:cubicBezTo>
                <a:lnTo>
                  <a:pt x="453233" y="376123"/>
                </a:lnTo>
                <a:cubicBezTo>
                  <a:pt x="449750" y="382129"/>
                  <a:pt x="443258" y="385922"/>
                  <a:pt x="436212" y="385922"/>
                </a:cubicBezTo>
                <a:cubicBezTo>
                  <a:pt x="432808" y="385922"/>
                  <a:pt x="429403" y="384974"/>
                  <a:pt x="426395" y="383235"/>
                </a:cubicBezTo>
                <a:lnTo>
                  <a:pt x="411511" y="374700"/>
                </a:lnTo>
                <a:cubicBezTo>
                  <a:pt x="402407" y="369405"/>
                  <a:pt x="398765" y="357788"/>
                  <a:pt x="403198" y="348225"/>
                </a:cubicBezTo>
                <a:cubicBezTo>
                  <a:pt x="405969" y="342456"/>
                  <a:pt x="408582" y="336529"/>
                  <a:pt x="411115" y="330760"/>
                </a:cubicBezTo>
                <a:cubicBezTo>
                  <a:pt x="414045" y="323805"/>
                  <a:pt x="420616" y="319379"/>
                  <a:pt x="427899" y="319379"/>
                </a:cubicBezTo>
                <a:close/>
                <a:moveTo>
                  <a:pt x="19624" y="215859"/>
                </a:moveTo>
                <a:lnTo>
                  <a:pt x="40990" y="215859"/>
                </a:lnTo>
                <a:cubicBezTo>
                  <a:pt x="46371" y="215859"/>
                  <a:pt x="51435" y="218072"/>
                  <a:pt x="54917" y="222024"/>
                </a:cubicBezTo>
                <a:cubicBezTo>
                  <a:pt x="58398" y="225897"/>
                  <a:pt x="59981" y="231193"/>
                  <a:pt x="59269" y="236489"/>
                </a:cubicBezTo>
                <a:cubicBezTo>
                  <a:pt x="58952" y="239097"/>
                  <a:pt x="58636" y="242101"/>
                  <a:pt x="58636" y="245104"/>
                </a:cubicBezTo>
                <a:cubicBezTo>
                  <a:pt x="58636" y="248187"/>
                  <a:pt x="58952" y="251348"/>
                  <a:pt x="59269" y="253720"/>
                </a:cubicBezTo>
                <a:cubicBezTo>
                  <a:pt x="59981" y="259094"/>
                  <a:pt x="58398" y="264390"/>
                  <a:pt x="54996" y="268263"/>
                </a:cubicBezTo>
                <a:cubicBezTo>
                  <a:pt x="51514" y="272136"/>
                  <a:pt x="46450" y="274428"/>
                  <a:pt x="41069" y="274428"/>
                </a:cubicBezTo>
                <a:lnTo>
                  <a:pt x="19624" y="274428"/>
                </a:lnTo>
                <a:cubicBezTo>
                  <a:pt x="8784" y="274428"/>
                  <a:pt x="0" y="265576"/>
                  <a:pt x="0" y="254826"/>
                </a:cubicBezTo>
                <a:lnTo>
                  <a:pt x="0" y="235461"/>
                </a:lnTo>
                <a:cubicBezTo>
                  <a:pt x="0" y="224633"/>
                  <a:pt x="8784" y="215859"/>
                  <a:pt x="19624" y="215859"/>
                </a:cubicBezTo>
                <a:close/>
                <a:moveTo>
                  <a:pt x="450011" y="215789"/>
                </a:moveTo>
                <a:lnTo>
                  <a:pt x="471373" y="215789"/>
                </a:lnTo>
                <a:cubicBezTo>
                  <a:pt x="482133" y="215789"/>
                  <a:pt x="490994" y="224641"/>
                  <a:pt x="490994" y="235468"/>
                </a:cubicBezTo>
                <a:lnTo>
                  <a:pt x="490994" y="254830"/>
                </a:lnTo>
                <a:cubicBezTo>
                  <a:pt x="490994" y="265578"/>
                  <a:pt x="482133" y="274429"/>
                  <a:pt x="471373" y="274429"/>
                </a:cubicBezTo>
                <a:lnTo>
                  <a:pt x="449931" y="274429"/>
                </a:lnTo>
                <a:cubicBezTo>
                  <a:pt x="444472" y="274429"/>
                  <a:pt x="439409" y="272137"/>
                  <a:pt x="436007" y="268265"/>
                </a:cubicBezTo>
                <a:cubicBezTo>
                  <a:pt x="432525" y="264313"/>
                  <a:pt x="430943" y="259018"/>
                  <a:pt x="431655" y="253723"/>
                </a:cubicBezTo>
                <a:cubicBezTo>
                  <a:pt x="431972" y="251353"/>
                  <a:pt x="432367" y="248191"/>
                  <a:pt x="432367" y="245109"/>
                </a:cubicBezTo>
                <a:cubicBezTo>
                  <a:pt x="432367" y="242106"/>
                  <a:pt x="431972" y="239024"/>
                  <a:pt x="431655" y="236495"/>
                </a:cubicBezTo>
                <a:cubicBezTo>
                  <a:pt x="431022" y="231200"/>
                  <a:pt x="432605" y="225905"/>
                  <a:pt x="436007" y="221954"/>
                </a:cubicBezTo>
                <a:cubicBezTo>
                  <a:pt x="439488" y="218081"/>
                  <a:pt x="444551" y="215789"/>
                  <a:pt x="450011" y="215789"/>
                </a:cubicBezTo>
                <a:close/>
                <a:moveTo>
                  <a:pt x="245501" y="133735"/>
                </a:moveTo>
                <a:cubicBezTo>
                  <a:pt x="185810" y="133735"/>
                  <a:pt x="137281" y="182198"/>
                  <a:pt x="137281" y="241809"/>
                </a:cubicBezTo>
                <a:cubicBezTo>
                  <a:pt x="137281" y="269717"/>
                  <a:pt x="153906" y="303159"/>
                  <a:pt x="171639" y="338656"/>
                </a:cubicBezTo>
                <a:cubicBezTo>
                  <a:pt x="185572" y="366564"/>
                  <a:pt x="199901" y="395342"/>
                  <a:pt x="208372" y="425859"/>
                </a:cubicBezTo>
                <a:cubicBezTo>
                  <a:pt x="208768" y="427123"/>
                  <a:pt x="210430" y="428388"/>
                  <a:pt x="211460" y="428388"/>
                </a:cubicBezTo>
                <a:lnTo>
                  <a:pt x="279305" y="428388"/>
                </a:lnTo>
                <a:cubicBezTo>
                  <a:pt x="280255" y="428388"/>
                  <a:pt x="281997" y="427123"/>
                  <a:pt x="282314" y="425859"/>
                </a:cubicBezTo>
                <a:cubicBezTo>
                  <a:pt x="290863" y="394314"/>
                  <a:pt x="305588" y="364983"/>
                  <a:pt x="319838" y="336759"/>
                </a:cubicBezTo>
                <a:lnTo>
                  <a:pt x="319918" y="336601"/>
                </a:lnTo>
                <a:cubicBezTo>
                  <a:pt x="337255" y="301973"/>
                  <a:pt x="353722" y="269321"/>
                  <a:pt x="353722" y="241809"/>
                </a:cubicBezTo>
                <a:cubicBezTo>
                  <a:pt x="353722" y="182198"/>
                  <a:pt x="305113" y="133735"/>
                  <a:pt x="245501" y="133735"/>
                </a:cubicBezTo>
                <a:close/>
                <a:moveTo>
                  <a:pt x="436205" y="104366"/>
                </a:moveTo>
                <a:cubicBezTo>
                  <a:pt x="443250" y="104366"/>
                  <a:pt x="449741" y="108161"/>
                  <a:pt x="453224" y="114168"/>
                </a:cubicBezTo>
                <a:lnTo>
                  <a:pt x="462960" y="131006"/>
                </a:lnTo>
                <a:cubicBezTo>
                  <a:pt x="468343" y="140334"/>
                  <a:pt x="465098" y="152429"/>
                  <a:pt x="455757" y="157804"/>
                </a:cubicBezTo>
                <a:lnTo>
                  <a:pt x="437788" y="168160"/>
                </a:lnTo>
                <a:cubicBezTo>
                  <a:pt x="434859" y="169820"/>
                  <a:pt x="431535" y="170768"/>
                  <a:pt x="428289" y="170768"/>
                </a:cubicBezTo>
                <a:cubicBezTo>
                  <a:pt x="421165" y="170768"/>
                  <a:pt x="414674" y="166737"/>
                  <a:pt x="411349" y="160255"/>
                </a:cubicBezTo>
                <a:cubicBezTo>
                  <a:pt x="408579" y="154879"/>
                  <a:pt x="405413" y="149504"/>
                  <a:pt x="402009" y="144366"/>
                </a:cubicBezTo>
                <a:cubicBezTo>
                  <a:pt x="399080" y="139781"/>
                  <a:pt x="398130" y="134484"/>
                  <a:pt x="399317" y="129346"/>
                </a:cubicBezTo>
                <a:cubicBezTo>
                  <a:pt x="400505" y="124366"/>
                  <a:pt x="403671" y="120097"/>
                  <a:pt x="408262" y="117489"/>
                </a:cubicBezTo>
                <a:lnTo>
                  <a:pt x="426389" y="107054"/>
                </a:lnTo>
                <a:cubicBezTo>
                  <a:pt x="429397" y="105315"/>
                  <a:pt x="432801" y="104366"/>
                  <a:pt x="436205" y="104366"/>
                </a:cubicBezTo>
                <a:close/>
                <a:moveTo>
                  <a:pt x="54676" y="104366"/>
                </a:moveTo>
                <a:cubicBezTo>
                  <a:pt x="58162" y="104366"/>
                  <a:pt x="61569" y="105315"/>
                  <a:pt x="64501" y="107054"/>
                </a:cubicBezTo>
                <a:lnTo>
                  <a:pt x="82644" y="117489"/>
                </a:lnTo>
                <a:cubicBezTo>
                  <a:pt x="87239" y="120097"/>
                  <a:pt x="90408" y="124366"/>
                  <a:pt x="91596" y="129346"/>
                </a:cubicBezTo>
                <a:cubicBezTo>
                  <a:pt x="92864" y="134484"/>
                  <a:pt x="91913" y="139781"/>
                  <a:pt x="88903" y="144366"/>
                </a:cubicBezTo>
                <a:cubicBezTo>
                  <a:pt x="85575" y="149504"/>
                  <a:pt x="82406" y="154879"/>
                  <a:pt x="79633" y="160255"/>
                </a:cubicBezTo>
                <a:cubicBezTo>
                  <a:pt x="76305" y="166737"/>
                  <a:pt x="69809" y="170768"/>
                  <a:pt x="62678" y="170768"/>
                </a:cubicBezTo>
                <a:cubicBezTo>
                  <a:pt x="59430" y="170768"/>
                  <a:pt x="56102" y="169820"/>
                  <a:pt x="53171" y="168160"/>
                </a:cubicBezTo>
                <a:lnTo>
                  <a:pt x="35186" y="157804"/>
                </a:lnTo>
                <a:cubicBezTo>
                  <a:pt x="25758" y="152429"/>
                  <a:pt x="22510" y="140334"/>
                  <a:pt x="27977" y="131006"/>
                </a:cubicBezTo>
                <a:lnTo>
                  <a:pt x="37642" y="114168"/>
                </a:lnTo>
                <a:cubicBezTo>
                  <a:pt x="41128" y="108161"/>
                  <a:pt x="47704" y="104366"/>
                  <a:pt x="54676" y="104366"/>
                </a:cubicBezTo>
                <a:close/>
                <a:moveTo>
                  <a:pt x="245501" y="75152"/>
                </a:moveTo>
                <a:cubicBezTo>
                  <a:pt x="337493" y="75152"/>
                  <a:pt x="412384" y="149942"/>
                  <a:pt x="412384" y="241809"/>
                </a:cubicBezTo>
                <a:cubicBezTo>
                  <a:pt x="412384" y="283236"/>
                  <a:pt x="391959" y="323793"/>
                  <a:pt x="372247" y="363007"/>
                </a:cubicBezTo>
                <a:cubicBezTo>
                  <a:pt x="354909" y="397634"/>
                  <a:pt x="336859" y="433448"/>
                  <a:pt x="334168" y="468155"/>
                </a:cubicBezTo>
                <a:cubicBezTo>
                  <a:pt x="333297" y="478749"/>
                  <a:pt x="324509" y="486971"/>
                  <a:pt x="314138" y="486971"/>
                </a:cubicBezTo>
                <a:lnTo>
                  <a:pt x="176864" y="486971"/>
                </a:lnTo>
                <a:cubicBezTo>
                  <a:pt x="166493" y="486971"/>
                  <a:pt x="157706" y="478749"/>
                  <a:pt x="156756" y="468155"/>
                </a:cubicBezTo>
                <a:cubicBezTo>
                  <a:pt x="153985" y="434792"/>
                  <a:pt x="137043" y="400797"/>
                  <a:pt x="119151" y="364825"/>
                </a:cubicBezTo>
                <a:cubicBezTo>
                  <a:pt x="99202" y="324821"/>
                  <a:pt x="78539" y="283473"/>
                  <a:pt x="78618" y="241809"/>
                </a:cubicBezTo>
                <a:cubicBezTo>
                  <a:pt x="78618" y="149942"/>
                  <a:pt x="153431" y="75152"/>
                  <a:pt x="245501" y="75152"/>
                </a:cubicBezTo>
                <a:close/>
                <a:moveTo>
                  <a:pt x="350001" y="25404"/>
                </a:moveTo>
                <a:cubicBezTo>
                  <a:pt x="353482" y="25404"/>
                  <a:pt x="356885" y="26273"/>
                  <a:pt x="359812" y="28011"/>
                </a:cubicBezTo>
                <a:lnTo>
                  <a:pt x="376587" y="37731"/>
                </a:lnTo>
                <a:cubicBezTo>
                  <a:pt x="386003" y="43104"/>
                  <a:pt x="389168" y="55115"/>
                  <a:pt x="383787" y="64519"/>
                </a:cubicBezTo>
                <a:lnTo>
                  <a:pt x="373343" y="82536"/>
                </a:lnTo>
                <a:cubicBezTo>
                  <a:pt x="369940" y="88462"/>
                  <a:pt x="363848" y="92018"/>
                  <a:pt x="357043" y="92018"/>
                </a:cubicBezTo>
                <a:cubicBezTo>
                  <a:pt x="353324" y="92018"/>
                  <a:pt x="349684" y="90912"/>
                  <a:pt x="346440" y="88857"/>
                </a:cubicBezTo>
                <a:cubicBezTo>
                  <a:pt x="341297" y="85460"/>
                  <a:pt x="335916" y="82378"/>
                  <a:pt x="330536" y="79533"/>
                </a:cubicBezTo>
                <a:cubicBezTo>
                  <a:pt x="325788" y="77083"/>
                  <a:pt x="322307" y="72974"/>
                  <a:pt x="320803" y="67917"/>
                </a:cubicBezTo>
                <a:cubicBezTo>
                  <a:pt x="319379" y="62938"/>
                  <a:pt x="320012" y="57723"/>
                  <a:pt x="322623" y="53219"/>
                </a:cubicBezTo>
                <a:lnTo>
                  <a:pt x="332989" y="35202"/>
                </a:lnTo>
                <a:cubicBezTo>
                  <a:pt x="336549" y="29197"/>
                  <a:pt x="343038" y="25404"/>
                  <a:pt x="350001" y="25404"/>
                </a:cubicBezTo>
                <a:close/>
                <a:moveTo>
                  <a:pt x="140881" y="25404"/>
                </a:moveTo>
                <a:cubicBezTo>
                  <a:pt x="147931" y="25404"/>
                  <a:pt x="154426" y="29197"/>
                  <a:pt x="157911" y="35202"/>
                </a:cubicBezTo>
                <a:lnTo>
                  <a:pt x="168367" y="53219"/>
                </a:lnTo>
                <a:cubicBezTo>
                  <a:pt x="170981" y="57723"/>
                  <a:pt x="171615" y="62938"/>
                  <a:pt x="170189" y="67917"/>
                </a:cubicBezTo>
                <a:cubicBezTo>
                  <a:pt x="168684" y="72974"/>
                  <a:pt x="165199" y="77083"/>
                  <a:pt x="160367" y="79533"/>
                </a:cubicBezTo>
                <a:cubicBezTo>
                  <a:pt x="154981" y="82378"/>
                  <a:pt x="149674" y="85460"/>
                  <a:pt x="144446" y="88857"/>
                </a:cubicBezTo>
                <a:cubicBezTo>
                  <a:pt x="141198" y="90912"/>
                  <a:pt x="137554" y="92018"/>
                  <a:pt x="133831" y="92018"/>
                </a:cubicBezTo>
                <a:cubicBezTo>
                  <a:pt x="127019" y="92018"/>
                  <a:pt x="120999" y="88541"/>
                  <a:pt x="117514" y="82615"/>
                </a:cubicBezTo>
                <a:lnTo>
                  <a:pt x="107058" y="64519"/>
                </a:lnTo>
                <a:cubicBezTo>
                  <a:pt x="104444" y="59936"/>
                  <a:pt x="103731" y="54641"/>
                  <a:pt x="105078" y="49584"/>
                </a:cubicBezTo>
                <a:cubicBezTo>
                  <a:pt x="106424" y="44527"/>
                  <a:pt x="109672" y="40339"/>
                  <a:pt x="114266" y="37731"/>
                </a:cubicBezTo>
                <a:lnTo>
                  <a:pt x="131059" y="28011"/>
                </a:lnTo>
                <a:cubicBezTo>
                  <a:pt x="134069" y="26273"/>
                  <a:pt x="137475" y="25404"/>
                  <a:pt x="140881" y="25404"/>
                </a:cubicBezTo>
                <a:close/>
                <a:moveTo>
                  <a:pt x="235768" y="0"/>
                </a:moveTo>
                <a:lnTo>
                  <a:pt x="255156" y="0"/>
                </a:lnTo>
                <a:cubicBezTo>
                  <a:pt x="265998" y="0"/>
                  <a:pt x="274782" y="8770"/>
                  <a:pt x="274782" y="19594"/>
                </a:cubicBezTo>
                <a:lnTo>
                  <a:pt x="274782" y="40927"/>
                </a:lnTo>
                <a:cubicBezTo>
                  <a:pt x="274782" y="51278"/>
                  <a:pt x="266789" y="59416"/>
                  <a:pt x="256581" y="59416"/>
                </a:cubicBezTo>
                <a:cubicBezTo>
                  <a:pt x="255710" y="59416"/>
                  <a:pt x="254919" y="59337"/>
                  <a:pt x="254127" y="59258"/>
                </a:cubicBezTo>
                <a:cubicBezTo>
                  <a:pt x="251516" y="58863"/>
                  <a:pt x="248509" y="58547"/>
                  <a:pt x="245502" y="58547"/>
                </a:cubicBezTo>
                <a:cubicBezTo>
                  <a:pt x="242415" y="58547"/>
                  <a:pt x="239408" y="58863"/>
                  <a:pt x="236876" y="59258"/>
                </a:cubicBezTo>
                <a:cubicBezTo>
                  <a:pt x="236005" y="59337"/>
                  <a:pt x="235214" y="59416"/>
                  <a:pt x="234423" y="59416"/>
                </a:cubicBezTo>
                <a:cubicBezTo>
                  <a:pt x="224135" y="59416"/>
                  <a:pt x="216142" y="51278"/>
                  <a:pt x="216142" y="40927"/>
                </a:cubicBezTo>
                <a:lnTo>
                  <a:pt x="216142" y="19594"/>
                </a:lnTo>
                <a:cubicBezTo>
                  <a:pt x="216142" y="8770"/>
                  <a:pt x="224926" y="0"/>
                  <a:pt x="23576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4" name="settings_348142">
            <a:extLst>
              <a:ext uri="{FF2B5EF4-FFF2-40B4-BE49-F238E27FC236}">
                <a16:creationId xmlns:a16="http://schemas.microsoft.com/office/drawing/2014/main" id="{578F0FF4-7FA5-4CC8-9897-6A79D64ED268}"/>
              </a:ext>
            </a:extLst>
          </p:cNvPr>
          <p:cNvSpPr>
            <a:spLocks noChangeAspect="1"/>
          </p:cNvSpPr>
          <p:nvPr/>
        </p:nvSpPr>
        <p:spPr bwMode="auto">
          <a:xfrm>
            <a:off x="8138627" y="1022112"/>
            <a:ext cx="295943" cy="324000"/>
          </a:xfrm>
          <a:custGeom>
            <a:avLst/>
            <a:gdLst>
              <a:gd name="connsiteX0" fmla="*/ 235316 w 553601"/>
              <a:gd name="connsiteY0" fmla="*/ 172039 h 606087"/>
              <a:gd name="connsiteX1" fmla="*/ 298296 w 553601"/>
              <a:gd name="connsiteY1" fmla="*/ 234948 h 606087"/>
              <a:gd name="connsiteX2" fmla="*/ 235316 w 553601"/>
              <a:gd name="connsiteY2" fmla="*/ 297857 h 606087"/>
              <a:gd name="connsiteX3" fmla="*/ 172336 w 553601"/>
              <a:gd name="connsiteY3" fmla="*/ 234948 h 606087"/>
              <a:gd name="connsiteX4" fmla="*/ 235316 w 553601"/>
              <a:gd name="connsiteY4" fmla="*/ 172039 h 606087"/>
              <a:gd name="connsiteX5" fmla="*/ 214315 w 553601"/>
              <a:gd name="connsiteY5" fmla="*/ 74150 h 606087"/>
              <a:gd name="connsiteX6" fmla="*/ 207959 w 553601"/>
              <a:gd name="connsiteY6" fmla="*/ 112235 h 606087"/>
              <a:gd name="connsiteX7" fmla="*/ 167799 w 553601"/>
              <a:gd name="connsiteY7" fmla="*/ 128873 h 606087"/>
              <a:gd name="connsiteX8" fmla="*/ 136307 w 553601"/>
              <a:gd name="connsiteY8" fmla="*/ 106464 h 606087"/>
              <a:gd name="connsiteX9" fmla="*/ 106645 w 553601"/>
              <a:gd name="connsiteY9" fmla="*/ 136086 h 606087"/>
              <a:gd name="connsiteX10" fmla="*/ 129084 w 553601"/>
              <a:gd name="connsiteY10" fmla="*/ 167535 h 606087"/>
              <a:gd name="connsiteX11" fmla="*/ 112327 w 553601"/>
              <a:gd name="connsiteY11" fmla="*/ 207639 h 606087"/>
              <a:gd name="connsiteX12" fmla="*/ 74286 w 553601"/>
              <a:gd name="connsiteY12" fmla="*/ 213987 h 606087"/>
              <a:gd name="connsiteX13" fmla="*/ 74286 w 553601"/>
              <a:gd name="connsiteY13" fmla="*/ 255918 h 606087"/>
              <a:gd name="connsiteX14" fmla="*/ 112327 w 553601"/>
              <a:gd name="connsiteY14" fmla="*/ 262266 h 606087"/>
              <a:gd name="connsiteX15" fmla="*/ 129084 w 553601"/>
              <a:gd name="connsiteY15" fmla="*/ 302467 h 606087"/>
              <a:gd name="connsiteX16" fmla="*/ 106645 w 553601"/>
              <a:gd name="connsiteY16" fmla="*/ 333819 h 606087"/>
              <a:gd name="connsiteX17" fmla="*/ 136307 w 553601"/>
              <a:gd name="connsiteY17" fmla="*/ 363441 h 606087"/>
              <a:gd name="connsiteX18" fmla="*/ 167799 w 553601"/>
              <a:gd name="connsiteY18" fmla="*/ 341032 h 606087"/>
              <a:gd name="connsiteX19" fmla="*/ 207959 w 553601"/>
              <a:gd name="connsiteY19" fmla="*/ 357767 h 606087"/>
              <a:gd name="connsiteX20" fmla="*/ 214315 w 553601"/>
              <a:gd name="connsiteY20" fmla="*/ 395755 h 606087"/>
              <a:gd name="connsiteX21" fmla="*/ 256304 w 553601"/>
              <a:gd name="connsiteY21" fmla="*/ 395755 h 606087"/>
              <a:gd name="connsiteX22" fmla="*/ 262661 w 553601"/>
              <a:gd name="connsiteY22" fmla="*/ 357767 h 606087"/>
              <a:gd name="connsiteX23" fmla="*/ 302916 w 553601"/>
              <a:gd name="connsiteY23" fmla="*/ 341032 h 606087"/>
              <a:gd name="connsiteX24" fmla="*/ 334312 w 553601"/>
              <a:gd name="connsiteY24" fmla="*/ 363441 h 606087"/>
              <a:gd name="connsiteX25" fmla="*/ 363974 w 553601"/>
              <a:gd name="connsiteY25" fmla="*/ 333819 h 606087"/>
              <a:gd name="connsiteX26" fmla="*/ 341535 w 553601"/>
              <a:gd name="connsiteY26" fmla="*/ 302467 h 606087"/>
              <a:gd name="connsiteX27" fmla="*/ 358292 w 553601"/>
              <a:gd name="connsiteY27" fmla="*/ 262266 h 606087"/>
              <a:gd name="connsiteX28" fmla="*/ 396333 w 553601"/>
              <a:gd name="connsiteY28" fmla="*/ 255918 h 606087"/>
              <a:gd name="connsiteX29" fmla="*/ 396333 w 553601"/>
              <a:gd name="connsiteY29" fmla="*/ 213987 h 606087"/>
              <a:gd name="connsiteX30" fmla="*/ 358292 w 553601"/>
              <a:gd name="connsiteY30" fmla="*/ 207639 h 606087"/>
              <a:gd name="connsiteX31" fmla="*/ 341535 w 553601"/>
              <a:gd name="connsiteY31" fmla="*/ 167535 h 606087"/>
              <a:gd name="connsiteX32" fmla="*/ 363974 w 553601"/>
              <a:gd name="connsiteY32" fmla="*/ 136086 h 606087"/>
              <a:gd name="connsiteX33" fmla="*/ 334312 w 553601"/>
              <a:gd name="connsiteY33" fmla="*/ 106464 h 606087"/>
              <a:gd name="connsiteX34" fmla="*/ 302916 w 553601"/>
              <a:gd name="connsiteY34" fmla="*/ 128873 h 606087"/>
              <a:gd name="connsiteX35" fmla="*/ 262661 w 553601"/>
              <a:gd name="connsiteY35" fmla="*/ 112235 h 606087"/>
              <a:gd name="connsiteX36" fmla="*/ 256304 w 553601"/>
              <a:gd name="connsiteY36" fmla="*/ 74150 h 606087"/>
              <a:gd name="connsiteX37" fmla="*/ 238391 w 553601"/>
              <a:gd name="connsiteY37" fmla="*/ 0 h 606087"/>
              <a:gd name="connsiteX38" fmla="*/ 476460 w 553601"/>
              <a:gd name="connsiteY38" fmla="*/ 232164 h 606087"/>
              <a:gd name="connsiteX39" fmla="*/ 553601 w 553601"/>
              <a:gd name="connsiteY39" fmla="*/ 371038 h 606087"/>
              <a:gd name="connsiteX40" fmla="*/ 483009 w 553601"/>
              <a:gd name="connsiteY40" fmla="*/ 371038 h 606087"/>
              <a:gd name="connsiteX41" fmla="*/ 483009 w 553601"/>
              <a:gd name="connsiteY41" fmla="*/ 482408 h 606087"/>
              <a:gd name="connsiteX42" fmla="*/ 383910 w 553601"/>
              <a:gd name="connsiteY42" fmla="*/ 482408 h 606087"/>
              <a:gd name="connsiteX43" fmla="*/ 383910 w 553601"/>
              <a:gd name="connsiteY43" fmla="*/ 606087 h 606087"/>
              <a:gd name="connsiteX44" fmla="*/ 108089 w 553601"/>
              <a:gd name="connsiteY44" fmla="*/ 606087 h 606087"/>
              <a:gd name="connsiteX45" fmla="*/ 108089 w 553601"/>
              <a:gd name="connsiteY45" fmla="*/ 593681 h 606087"/>
              <a:gd name="connsiteX46" fmla="*/ 98555 w 553601"/>
              <a:gd name="connsiteY46" fmla="*/ 500585 h 606087"/>
              <a:gd name="connsiteX47" fmla="*/ 50113 w 553601"/>
              <a:gd name="connsiteY47" fmla="*/ 398544 h 606087"/>
              <a:gd name="connsiteX48" fmla="*/ 419 w 553601"/>
              <a:gd name="connsiteY48" fmla="*/ 234087 h 606087"/>
              <a:gd name="connsiteX49" fmla="*/ 238391 w 553601"/>
              <a:gd name="connsiteY49" fmla="*/ 0 h 606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553601" h="606087">
                <a:moveTo>
                  <a:pt x="235316" y="172039"/>
                </a:moveTo>
                <a:cubicBezTo>
                  <a:pt x="270099" y="172039"/>
                  <a:pt x="298296" y="200204"/>
                  <a:pt x="298296" y="234948"/>
                </a:cubicBezTo>
                <a:cubicBezTo>
                  <a:pt x="298296" y="269692"/>
                  <a:pt x="270099" y="297857"/>
                  <a:pt x="235316" y="297857"/>
                </a:cubicBezTo>
                <a:cubicBezTo>
                  <a:pt x="200533" y="297857"/>
                  <a:pt x="172336" y="269692"/>
                  <a:pt x="172336" y="234948"/>
                </a:cubicBezTo>
                <a:cubicBezTo>
                  <a:pt x="172336" y="200204"/>
                  <a:pt x="200533" y="172039"/>
                  <a:pt x="235316" y="172039"/>
                </a:cubicBezTo>
                <a:close/>
                <a:moveTo>
                  <a:pt x="214315" y="74150"/>
                </a:moveTo>
                <a:lnTo>
                  <a:pt x="207959" y="112235"/>
                </a:lnTo>
                <a:cubicBezTo>
                  <a:pt x="193417" y="115409"/>
                  <a:pt x="179934" y="121083"/>
                  <a:pt x="167799" y="128873"/>
                </a:cubicBezTo>
                <a:lnTo>
                  <a:pt x="136307" y="106464"/>
                </a:lnTo>
                <a:lnTo>
                  <a:pt x="106645" y="136086"/>
                </a:lnTo>
                <a:lnTo>
                  <a:pt x="129084" y="167535"/>
                </a:lnTo>
                <a:cubicBezTo>
                  <a:pt x="121283" y="179653"/>
                  <a:pt x="115601" y="193117"/>
                  <a:pt x="112327" y="207639"/>
                </a:cubicBezTo>
                <a:lnTo>
                  <a:pt x="74286" y="213987"/>
                </a:lnTo>
                <a:lnTo>
                  <a:pt x="74286" y="255918"/>
                </a:lnTo>
                <a:lnTo>
                  <a:pt x="112327" y="262266"/>
                </a:lnTo>
                <a:cubicBezTo>
                  <a:pt x="115601" y="276788"/>
                  <a:pt x="121283" y="290253"/>
                  <a:pt x="129084" y="302467"/>
                </a:cubicBezTo>
                <a:lnTo>
                  <a:pt x="106645" y="333819"/>
                </a:lnTo>
                <a:lnTo>
                  <a:pt x="136307" y="363441"/>
                </a:lnTo>
                <a:lnTo>
                  <a:pt x="167799" y="341032"/>
                </a:lnTo>
                <a:cubicBezTo>
                  <a:pt x="179934" y="348822"/>
                  <a:pt x="193417" y="354497"/>
                  <a:pt x="207959" y="357767"/>
                </a:cubicBezTo>
                <a:lnTo>
                  <a:pt x="214315" y="395755"/>
                </a:lnTo>
                <a:lnTo>
                  <a:pt x="256304" y="395755"/>
                </a:lnTo>
                <a:lnTo>
                  <a:pt x="262661" y="357767"/>
                </a:lnTo>
                <a:cubicBezTo>
                  <a:pt x="277203" y="354497"/>
                  <a:pt x="290686" y="348822"/>
                  <a:pt x="302916" y="341032"/>
                </a:cubicBezTo>
                <a:lnTo>
                  <a:pt x="334312" y="363441"/>
                </a:lnTo>
                <a:lnTo>
                  <a:pt x="363974" y="333819"/>
                </a:lnTo>
                <a:lnTo>
                  <a:pt x="341535" y="302467"/>
                </a:lnTo>
                <a:cubicBezTo>
                  <a:pt x="349336" y="290253"/>
                  <a:pt x="355018" y="276788"/>
                  <a:pt x="358292" y="262266"/>
                </a:cubicBezTo>
                <a:lnTo>
                  <a:pt x="396333" y="255918"/>
                </a:lnTo>
                <a:lnTo>
                  <a:pt x="396333" y="213987"/>
                </a:lnTo>
                <a:lnTo>
                  <a:pt x="358292" y="207639"/>
                </a:lnTo>
                <a:cubicBezTo>
                  <a:pt x="355018" y="193117"/>
                  <a:pt x="349336" y="179653"/>
                  <a:pt x="341535" y="167535"/>
                </a:cubicBezTo>
                <a:lnTo>
                  <a:pt x="363974" y="136086"/>
                </a:lnTo>
                <a:lnTo>
                  <a:pt x="334312" y="106464"/>
                </a:lnTo>
                <a:lnTo>
                  <a:pt x="302916" y="128873"/>
                </a:lnTo>
                <a:cubicBezTo>
                  <a:pt x="290686" y="121083"/>
                  <a:pt x="277203" y="115409"/>
                  <a:pt x="262661" y="112235"/>
                </a:cubicBezTo>
                <a:lnTo>
                  <a:pt x="256304" y="74150"/>
                </a:lnTo>
                <a:close/>
                <a:moveTo>
                  <a:pt x="238391" y="0"/>
                </a:moveTo>
                <a:cubicBezTo>
                  <a:pt x="368597" y="0"/>
                  <a:pt x="474726" y="103772"/>
                  <a:pt x="476460" y="232164"/>
                </a:cubicBezTo>
                <a:lnTo>
                  <a:pt x="553601" y="371038"/>
                </a:lnTo>
                <a:lnTo>
                  <a:pt x="483009" y="371038"/>
                </a:lnTo>
                <a:lnTo>
                  <a:pt x="483009" y="482408"/>
                </a:lnTo>
                <a:lnTo>
                  <a:pt x="383910" y="482408"/>
                </a:lnTo>
                <a:lnTo>
                  <a:pt x="383910" y="606087"/>
                </a:lnTo>
                <a:lnTo>
                  <a:pt x="108089" y="606087"/>
                </a:lnTo>
                <a:lnTo>
                  <a:pt x="108089" y="593681"/>
                </a:lnTo>
                <a:cubicBezTo>
                  <a:pt x="108089" y="562617"/>
                  <a:pt x="104045" y="523378"/>
                  <a:pt x="98555" y="500585"/>
                </a:cubicBezTo>
                <a:cubicBezTo>
                  <a:pt x="90562" y="466731"/>
                  <a:pt x="74575" y="433359"/>
                  <a:pt x="50113" y="398544"/>
                </a:cubicBezTo>
                <a:cubicBezTo>
                  <a:pt x="-6900" y="317374"/>
                  <a:pt x="130" y="237453"/>
                  <a:pt x="419" y="234087"/>
                </a:cubicBezTo>
                <a:cubicBezTo>
                  <a:pt x="419" y="105503"/>
                  <a:pt x="107126" y="0"/>
                  <a:pt x="2383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5" name="medal-of-honor_2377">
            <a:extLst>
              <a:ext uri="{FF2B5EF4-FFF2-40B4-BE49-F238E27FC236}">
                <a16:creationId xmlns:a16="http://schemas.microsoft.com/office/drawing/2014/main" id="{9D6C74AD-ABB2-4884-B2D0-84CE40EC50A3}"/>
              </a:ext>
            </a:extLst>
          </p:cNvPr>
          <p:cNvSpPr>
            <a:spLocks noChangeAspect="1"/>
          </p:cNvSpPr>
          <p:nvPr/>
        </p:nvSpPr>
        <p:spPr bwMode="auto">
          <a:xfrm>
            <a:off x="7646226" y="2786694"/>
            <a:ext cx="280402" cy="324000"/>
          </a:xfrm>
          <a:custGeom>
            <a:avLst/>
            <a:gdLst>
              <a:gd name="connsiteX0" fmla="*/ 263103 w 526277"/>
              <a:gd name="connsiteY0" fmla="*/ 104126 h 608104"/>
              <a:gd name="connsiteX1" fmla="*/ 378019 w 526277"/>
              <a:gd name="connsiteY1" fmla="*/ 218866 h 608104"/>
              <a:gd name="connsiteX2" fmla="*/ 263103 w 526277"/>
              <a:gd name="connsiteY2" fmla="*/ 333606 h 608104"/>
              <a:gd name="connsiteX3" fmla="*/ 148187 w 526277"/>
              <a:gd name="connsiteY3" fmla="*/ 218866 h 608104"/>
              <a:gd name="connsiteX4" fmla="*/ 263103 w 526277"/>
              <a:gd name="connsiteY4" fmla="*/ 104126 h 608104"/>
              <a:gd name="connsiteX5" fmla="*/ 263102 w 526277"/>
              <a:gd name="connsiteY5" fmla="*/ 71525 h 608104"/>
              <a:gd name="connsiteX6" fmla="*/ 116978 w 526277"/>
              <a:gd name="connsiteY6" fmla="*/ 217502 h 608104"/>
              <a:gd name="connsiteX7" fmla="*/ 263102 w 526277"/>
              <a:gd name="connsiteY7" fmla="*/ 363381 h 608104"/>
              <a:gd name="connsiteX8" fmla="*/ 409250 w 526277"/>
              <a:gd name="connsiteY8" fmla="*/ 217502 h 608104"/>
              <a:gd name="connsiteX9" fmla="*/ 263102 w 526277"/>
              <a:gd name="connsiteY9" fmla="*/ 71525 h 608104"/>
              <a:gd name="connsiteX10" fmla="*/ 203929 w 526277"/>
              <a:gd name="connsiteY10" fmla="*/ 910 h 608104"/>
              <a:gd name="connsiteX11" fmla="*/ 231895 w 526277"/>
              <a:gd name="connsiteY11" fmla="*/ 6339 h 608104"/>
              <a:gd name="connsiteX12" fmla="*/ 294333 w 526277"/>
              <a:gd name="connsiteY12" fmla="*/ 6339 h 608104"/>
              <a:gd name="connsiteX13" fmla="*/ 343769 w 526277"/>
              <a:gd name="connsiteY13" fmla="*/ 19568 h 608104"/>
              <a:gd name="connsiteX14" fmla="*/ 397842 w 526277"/>
              <a:gd name="connsiteY14" fmla="*/ 50728 h 608104"/>
              <a:gd name="connsiteX15" fmla="*/ 434005 w 526277"/>
              <a:gd name="connsiteY15" fmla="*/ 86860 h 608104"/>
              <a:gd name="connsiteX16" fmla="*/ 465188 w 526277"/>
              <a:gd name="connsiteY16" fmla="*/ 140827 h 608104"/>
              <a:gd name="connsiteX17" fmla="*/ 478485 w 526277"/>
              <a:gd name="connsiteY17" fmla="*/ 190237 h 608104"/>
              <a:gd name="connsiteX18" fmla="*/ 478485 w 526277"/>
              <a:gd name="connsiteY18" fmla="*/ 252533 h 608104"/>
              <a:gd name="connsiteX19" fmla="*/ 465188 w 526277"/>
              <a:gd name="connsiteY19" fmla="*/ 301943 h 608104"/>
              <a:gd name="connsiteX20" fmla="*/ 434005 w 526277"/>
              <a:gd name="connsiteY20" fmla="*/ 355909 h 608104"/>
              <a:gd name="connsiteX21" fmla="*/ 431797 w 526277"/>
              <a:gd name="connsiteY21" fmla="*/ 370289 h 608104"/>
              <a:gd name="connsiteX22" fmla="*/ 526277 w 526277"/>
              <a:gd name="connsiteY22" fmla="*/ 546078 h 608104"/>
              <a:gd name="connsiteX23" fmla="*/ 448995 w 526277"/>
              <a:gd name="connsiteY23" fmla="*/ 536010 h 608104"/>
              <a:gd name="connsiteX24" fmla="*/ 421934 w 526277"/>
              <a:gd name="connsiteY24" fmla="*/ 606242 h 608104"/>
              <a:gd name="connsiteX25" fmla="*/ 325393 w 526277"/>
              <a:gd name="connsiteY25" fmla="*/ 440595 h 608104"/>
              <a:gd name="connsiteX26" fmla="*/ 294382 w 526277"/>
              <a:gd name="connsiteY26" fmla="*/ 436455 h 608104"/>
              <a:gd name="connsiteX27" fmla="*/ 231919 w 526277"/>
              <a:gd name="connsiteY27" fmla="*/ 436455 h 608104"/>
              <a:gd name="connsiteX28" fmla="*/ 202356 w 526277"/>
              <a:gd name="connsiteY28" fmla="*/ 441207 h 608104"/>
              <a:gd name="connsiteX29" fmla="*/ 121983 w 526277"/>
              <a:gd name="connsiteY29" fmla="*/ 608104 h 608104"/>
              <a:gd name="connsiteX30" fmla="*/ 78509 w 526277"/>
              <a:gd name="connsiteY30" fmla="*/ 542967 h 608104"/>
              <a:gd name="connsiteX31" fmla="*/ 0 w 526277"/>
              <a:gd name="connsiteY31" fmla="*/ 551688 h 608104"/>
              <a:gd name="connsiteX32" fmla="*/ 93940 w 526277"/>
              <a:gd name="connsiteY32" fmla="*/ 367276 h 608104"/>
              <a:gd name="connsiteX33" fmla="*/ 92149 w 526277"/>
              <a:gd name="connsiteY33" fmla="*/ 355885 h 608104"/>
              <a:gd name="connsiteX34" fmla="*/ 60991 w 526277"/>
              <a:gd name="connsiteY34" fmla="*/ 301918 h 608104"/>
              <a:gd name="connsiteX35" fmla="*/ 47718 w 526277"/>
              <a:gd name="connsiteY35" fmla="*/ 252508 h 608104"/>
              <a:gd name="connsiteX36" fmla="*/ 47718 w 526277"/>
              <a:gd name="connsiteY36" fmla="*/ 190213 h 608104"/>
              <a:gd name="connsiteX37" fmla="*/ 61016 w 526277"/>
              <a:gd name="connsiteY37" fmla="*/ 140803 h 608104"/>
              <a:gd name="connsiteX38" fmla="*/ 92174 w 526277"/>
              <a:gd name="connsiteY38" fmla="*/ 86860 h 608104"/>
              <a:gd name="connsiteX39" fmla="*/ 128361 w 526277"/>
              <a:gd name="connsiteY39" fmla="*/ 50703 h 608104"/>
              <a:gd name="connsiteX40" fmla="*/ 182385 w 526277"/>
              <a:gd name="connsiteY40" fmla="*/ 19568 h 608104"/>
              <a:gd name="connsiteX41" fmla="*/ 203929 w 526277"/>
              <a:gd name="connsiteY41" fmla="*/ 910 h 608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526277" h="608104">
                <a:moveTo>
                  <a:pt x="263103" y="104126"/>
                </a:moveTo>
                <a:cubicBezTo>
                  <a:pt x="326569" y="104126"/>
                  <a:pt x="378019" y="155497"/>
                  <a:pt x="378019" y="218866"/>
                </a:cubicBezTo>
                <a:cubicBezTo>
                  <a:pt x="378019" y="282235"/>
                  <a:pt x="326569" y="333606"/>
                  <a:pt x="263103" y="333606"/>
                </a:cubicBezTo>
                <a:cubicBezTo>
                  <a:pt x="199637" y="333606"/>
                  <a:pt x="148187" y="282235"/>
                  <a:pt x="148187" y="218866"/>
                </a:cubicBezTo>
                <a:cubicBezTo>
                  <a:pt x="148187" y="155497"/>
                  <a:pt x="199637" y="104126"/>
                  <a:pt x="263103" y="104126"/>
                </a:cubicBezTo>
                <a:close/>
                <a:moveTo>
                  <a:pt x="263102" y="71525"/>
                </a:moveTo>
                <a:cubicBezTo>
                  <a:pt x="182410" y="71525"/>
                  <a:pt x="116978" y="136883"/>
                  <a:pt x="116978" y="217502"/>
                </a:cubicBezTo>
                <a:cubicBezTo>
                  <a:pt x="116978" y="298072"/>
                  <a:pt x="182410" y="363381"/>
                  <a:pt x="263102" y="363381"/>
                </a:cubicBezTo>
                <a:cubicBezTo>
                  <a:pt x="343794" y="363381"/>
                  <a:pt x="409250" y="298072"/>
                  <a:pt x="409250" y="217502"/>
                </a:cubicBezTo>
                <a:cubicBezTo>
                  <a:pt x="409250" y="136883"/>
                  <a:pt x="343818" y="71525"/>
                  <a:pt x="263102" y="71525"/>
                </a:cubicBezTo>
                <a:close/>
                <a:moveTo>
                  <a:pt x="203929" y="910"/>
                </a:moveTo>
                <a:cubicBezTo>
                  <a:pt x="212182" y="-1297"/>
                  <a:pt x="221504" y="509"/>
                  <a:pt x="231895" y="6339"/>
                </a:cubicBezTo>
                <a:cubicBezTo>
                  <a:pt x="252650" y="17926"/>
                  <a:pt x="273455" y="17926"/>
                  <a:pt x="294333" y="6339"/>
                </a:cubicBezTo>
                <a:cubicBezTo>
                  <a:pt x="315089" y="-5321"/>
                  <a:pt x="331625" y="-887"/>
                  <a:pt x="343769" y="19568"/>
                </a:cubicBezTo>
                <a:cubicBezTo>
                  <a:pt x="355963" y="39998"/>
                  <a:pt x="374044" y="50409"/>
                  <a:pt x="397842" y="50728"/>
                </a:cubicBezTo>
                <a:cubicBezTo>
                  <a:pt x="421640" y="51022"/>
                  <a:pt x="433661" y="63123"/>
                  <a:pt x="434005" y="86860"/>
                </a:cubicBezTo>
                <a:cubicBezTo>
                  <a:pt x="434324" y="110672"/>
                  <a:pt x="444751" y="128652"/>
                  <a:pt x="465188" y="140827"/>
                </a:cubicBezTo>
                <a:cubicBezTo>
                  <a:pt x="485649" y="153027"/>
                  <a:pt x="490114" y="169464"/>
                  <a:pt x="478485" y="190237"/>
                </a:cubicBezTo>
                <a:cubicBezTo>
                  <a:pt x="466831" y="210986"/>
                  <a:pt x="466831" y="231759"/>
                  <a:pt x="478485" y="252533"/>
                </a:cubicBezTo>
                <a:cubicBezTo>
                  <a:pt x="490114" y="273306"/>
                  <a:pt x="485649" y="289768"/>
                  <a:pt x="465188" y="301943"/>
                </a:cubicBezTo>
                <a:cubicBezTo>
                  <a:pt x="444751" y="314118"/>
                  <a:pt x="434398" y="332098"/>
                  <a:pt x="434005" y="355909"/>
                </a:cubicBezTo>
                <a:cubicBezTo>
                  <a:pt x="433980" y="361372"/>
                  <a:pt x="433073" y="366026"/>
                  <a:pt x="431797" y="370289"/>
                </a:cubicBezTo>
                <a:lnTo>
                  <a:pt x="526277" y="546078"/>
                </a:lnTo>
                <a:lnTo>
                  <a:pt x="448995" y="536010"/>
                </a:lnTo>
                <a:lnTo>
                  <a:pt x="421934" y="606242"/>
                </a:lnTo>
                <a:lnTo>
                  <a:pt x="325393" y="440595"/>
                </a:lnTo>
                <a:cubicBezTo>
                  <a:pt x="316389" y="444318"/>
                  <a:pt x="306085" y="443020"/>
                  <a:pt x="294382" y="436455"/>
                </a:cubicBezTo>
                <a:cubicBezTo>
                  <a:pt x="273504" y="424819"/>
                  <a:pt x="252675" y="424819"/>
                  <a:pt x="231919" y="436455"/>
                </a:cubicBezTo>
                <a:cubicBezTo>
                  <a:pt x="220879" y="442628"/>
                  <a:pt x="211016" y="444122"/>
                  <a:pt x="202356" y="441207"/>
                </a:cubicBezTo>
                <a:cubicBezTo>
                  <a:pt x="178901" y="489490"/>
                  <a:pt x="121983" y="608104"/>
                  <a:pt x="121983" y="608104"/>
                </a:cubicBezTo>
                <a:lnTo>
                  <a:pt x="78509" y="542967"/>
                </a:lnTo>
                <a:lnTo>
                  <a:pt x="0" y="551688"/>
                </a:lnTo>
                <a:lnTo>
                  <a:pt x="93940" y="367276"/>
                </a:lnTo>
                <a:cubicBezTo>
                  <a:pt x="93082" y="363699"/>
                  <a:pt x="92223" y="360196"/>
                  <a:pt x="92149" y="355885"/>
                </a:cubicBezTo>
                <a:cubicBezTo>
                  <a:pt x="91880" y="332049"/>
                  <a:pt x="81453" y="314069"/>
                  <a:pt x="60991" y="301918"/>
                </a:cubicBezTo>
                <a:cubicBezTo>
                  <a:pt x="40555" y="289743"/>
                  <a:pt x="36089" y="273257"/>
                  <a:pt x="47718" y="252508"/>
                </a:cubicBezTo>
                <a:cubicBezTo>
                  <a:pt x="59421" y="231759"/>
                  <a:pt x="59421" y="210962"/>
                  <a:pt x="47718" y="190213"/>
                </a:cubicBezTo>
                <a:cubicBezTo>
                  <a:pt x="36089" y="169464"/>
                  <a:pt x="40505" y="153002"/>
                  <a:pt x="61016" y="140803"/>
                </a:cubicBezTo>
                <a:cubicBezTo>
                  <a:pt x="81477" y="128628"/>
                  <a:pt x="91855" y="110647"/>
                  <a:pt x="92174" y="86860"/>
                </a:cubicBezTo>
                <a:cubicBezTo>
                  <a:pt x="92493" y="63099"/>
                  <a:pt x="104564" y="50997"/>
                  <a:pt x="128361" y="50703"/>
                </a:cubicBezTo>
                <a:cubicBezTo>
                  <a:pt x="152233" y="50385"/>
                  <a:pt x="170265" y="39998"/>
                  <a:pt x="182385" y="19568"/>
                </a:cubicBezTo>
                <a:cubicBezTo>
                  <a:pt x="188494" y="9340"/>
                  <a:pt x="195676" y="3118"/>
                  <a:pt x="203929" y="91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6" name="world-map_62443">
            <a:extLst>
              <a:ext uri="{FF2B5EF4-FFF2-40B4-BE49-F238E27FC236}">
                <a16:creationId xmlns:a16="http://schemas.microsoft.com/office/drawing/2014/main" id="{B0556202-9C35-42C6-A055-3DD26D7DFAD4}"/>
              </a:ext>
            </a:extLst>
          </p:cNvPr>
          <p:cNvSpPr>
            <a:spLocks noChangeAspect="1"/>
          </p:cNvSpPr>
          <p:nvPr/>
        </p:nvSpPr>
        <p:spPr bwMode="auto">
          <a:xfrm>
            <a:off x="10828870" y="2998440"/>
            <a:ext cx="299293" cy="324000"/>
          </a:xfrm>
          <a:custGeom>
            <a:avLst/>
            <a:gdLst>
              <a:gd name="connsiteX0" fmla="*/ 136673 w 561630"/>
              <a:gd name="connsiteY0" fmla="*/ 310417 h 607992"/>
              <a:gd name="connsiteX1" fmla="*/ 173939 w 561630"/>
              <a:gd name="connsiteY1" fmla="*/ 337270 h 607992"/>
              <a:gd name="connsiteX2" fmla="*/ 172954 w 561630"/>
              <a:gd name="connsiteY2" fmla="*/ 355619 h 607992"/>
              <a:gd name="connsiteX3" fmla="*/ 207533 w 561630"/>
              <a:gd name="connsiteY3" fmla="*/ 385515 h 607992"/>
              <a:gd name="connsiteX4" fmla="*/ 173760 w 561630"/>
              <a:gd name="connsiteY4" fmla="*/ 467504 h 607992"/>
              <a:gd name="connsiteX5" fmla="*/ 175731 w 561630"/>
              <a:gd name="connsiteY5" fmla="*/ 486838 h 607992"/>
              <a:gd name="connsiteX6" fmla="*/ 159875 w 561630"/>
              <a:gd name="connsiteY6" fmla="*/ 528817 h 607992"/>
              <a:gd name="connsiteX7" fmla="*/ 129058 w 561630"/>
              <a:gd name="connsiteY7" fmla="*/ 467683 h 607992"/>
              <a:gd name="connsiteX8" fmla="*/ 129685 w 561630"/>
              <a:gd name="connsiteY8" fmla="*/ 416126 h 607992"/>
              <a:gd name="connsiteX9" fmla="*/ 78892 w 561630"/>
              <a:gd name="connsiteY9" fmla="*/ 374326 h 607992"/>
              <a:gd name="connsiteX10" fmla="*/ 115083 w 561630"/>
              <a:gd name="connsiteY10" fmla="*/ 320084 h 607992"/>
              <a:gd name="connsiteX11" fmla="*/ 204781 w 561630"/>
              <a:gd name="connsiteY11" fmla="*/ 269348 h 607992"/>
              <a:gd name="connsiteX12" fmla="*/ 204781 w 561630"/>
              <a:gd name="connsiteY12" fmla="*/ 269439 h 607992"/>
              <a:gd name="connsiteX13" fmla="*/ 204499 w 561630"/>
              <a:gd name="connsiteY13" fmla="*/ 270900 h 607992"/>
              <a:gd name="connsiteX14" fmla="*/ 266010 w 561630"/>
              <a:gd name="connsiteY14" fmla="*/ 222493 h 607992"/>
              <a:gd name="connsiteX15" fmla="*/ 286711 w 561630"/>
              <a:gd name="connsiteY15" fmla="*/ 240836 h 607992"/>
              <a:gd name="connsiteX16" fmla="*/ 290475 w 561630"/>
              <a:gd name="connsiteY16" fmla="*/ 233946 h 607992"/>
              <a:gd name="connsiteX17" fmla="*/ 296390 w 561630"/>
              <a:gd name="connsiteY17" fmla="*/ 236362 h 607992"/>
              <a:gd name="connsiteX18" fmla="*/ 301229 w 561630"/>
              <a:gd name="connsiteY18" fmla="*/ 271526 h 607992"/>
              <a:gd name="connsiteX19" fmla="*/ 323543 w 561630"/>
              <a:gd name="connsiteY19" fmla="*/ 266426 h 607992"/>
              <a:gd name="connsiteX20" fmla="*/ 342273 w 561630"/>
              <a:gd name="connsiteY20" fmla="*/ 305349 h 607992"/>
              <a:gd name="connsiteX21" fmla="*/ 359389 w 561630"/>
              <a:gd name="connsiteY21" fmla="*/ 304454 h 607992"/>
              <a:gd name="connsiteX22" fmla="*/ 285277 w 561630"/>
              <a:gd name="connsiteY22" fmla="*/ 459875 h 607992"/>
              <a:gd name="connsiteX23" fmla="*/ 268967 w 561630"/>
              <a:gd name="connsiteY23" fmla="*/ 402252 h 607992"/>
              <a:gd name="connsiteX24" fmla="*/ 268967 w 561630"/>
              <a:gd name="connsiteY24" fmla="*/ 358945 h 607992"/>
              <a:gd name="connsiteX25" fmla="*/ 263411 w 561630"/>
              <a:gd name="connsiteY25" fmla="*/ 345166 h 607992"/>
              <a:gd name="connsiteX26" fmla="*/ 273986 w 561630"/>
              <a:gd name="connsiteY26" fmla="*/ 336934 h 607992"/>
              <a:gd name="connsiteX27" fmla="*/ 247908 w 561630"/>
              <a:gd name="connsiteY27" fmla="*/ 314923 h 607992"/>
              <a:gd name="connsiteX28" fmla="*/ 247101 w 561630"/>
              <a:gd name="connsiteY28" fmla="*/ 322528 h 607992"/>
              <a:gd name="connsiteX29" fmla="*/ 203548 w 561630"/>
              <a:gd name="connsiteY29" fmla="*/ 301501 h 607992"/>
              <a:gd name="connsiteX30" fmla="*/ 203369 w 561630"/>
              <a:gd name="connsiteY30" fmla="*/ 272332 h 607992"/>
              <a:gd name="connsiteX31" fmla="*/ 361694 w 561630"/>
              <a:gd name="connsiteY31" fmla="*/ 48861 h 607992"/>
              <a:gd name="connsiteX32" fmla="*/ 183805 w 561630"/>
              <a:gd name="connsiteY32" fmla="*/ 124838 h 607992"/>
              <a:gd name="connsiteX33" fmla="*/ 47855 w 561630"/>
              <a:gd name="connsiteY33" fmla="*/ 77856 h 607992"/>
              <a:gd name="connsiteX34" fmla="*/ 47855 w 561630"/>
              <a:gd name="connsiteY34" fmla="*/ 126001 h 607992"/>
              <a:gd name="connsiteX35" fmla="*/ 150825 w 561630"/>
              <a:gd name="connsiteY35" fmla="*/ 117679 h 607992"/>
              <a:gd name="connsiteX36" fmla="*/ 159966 w 561630"/>
              <a:gd name="connsiteY36" fmla="*/ 141304 h 607992"/>
              <a:gd name="connsiteX37" fmla="*/ 184073 w 561630"/>
              <a:gd name="connsiteY37" fmla="*/ 175310 h 607992"/>
              <a:gd name="connsiteX38" fmla="*/ 157816 w 561630"/>
              <a:gd name="connsiteY38" fmla="*/ 187659 h 607992"/>
              <a:gd name="connsiteX39" fmla="*/ 161759 w 561630"/>
              <a:gd name="connsiteY39" fmla="*/ 203678 h 607992"/>
              <a:gd name="connsiteX40" fmla="*/ 161400 w 561630"/>
              <a:gd name="connsiteY40" fmla="*/ 203410 h 607992"/>
              <a:gd name="connsiteX41" fmla="*/ 123313 w 561630"/>
              <a:gd name="connsiteY41" fmla="*/ 265247 h 607992"/>
              <a:gd name="connsiteX42" fmla="*/ 121969 w 561630"/>
              <a:gd name="connsiteY42" fmla="*/ 264889 h 607992"/>
              <a:gd name="connsiteX43" fmla="*/ 118832 w 561630"/>
              <a:gd name="connsiteY43" fmla="*/ 250123 h 607992"/>
              <a:gd name="connsiteX44" fmla="*/ 91589 w 561630"/>
              <a:gd name="connsiteY44" fmla="*/ 263278 h 607992"/>
              <a:gd name="connsiteX45" fmla="*/ 94815 w 561630"/>
              <a:gd name="connsiteY45" fmla="*/ 288425 h 607992"/>
              <a:gd name="connsiteX46" fmla="*/ 109512 w 561630"/>
              <a:gd name="connsiteY46" fmla="*/ 279029 h 607992"/>
              <a:gd name="connsiteX47" fmla="*/ 95621 w 561630"/>
              <a:gd name="connsiteY47" fmla="*/ 306949 h 607992"/>
              <a:gd name="connsiteX48" fmla="*/ 58161 w 561630"/>
              <a:gd name="connsiteY48" fmla="*/ 236163 h 607992"/>
              <a:gd name="connsiteX49" fmla="*/ 71514 w 561630"/>
              <a:gd name="connsiteY49" fmla="*/ 199830 h 607992"/>
              <a:gd name="connsiteX50" fmla="*/ 67482 w 561630"/>
              <a:gd name="connsiteY50" fmla="*/ 162602 h 607992"/>
              <a:gd name="connsiteX51" fmla="*/ 47855 w 561630"/>
              <a:gd name="connsiteY51" fmla="*/ 163050 h 607992"/>
              <a:gd name="connsiteX52" fmla="*/ 47855 w 561630"/>
              <a:gd name="connsiteY52" fmla="*/ 510359 h 607992"/>
              <a:gd name="connsiteX53" fmla="*/ 186762 w 561630"/>
              <a:gd name="connsiteY53" fmla="*/ 556983 h 607992"/>
              <a:gd name="connsiteX54" fmla="*/ 370566 w 561630"/>
              <a:gd name="connsiteY54" fmla="*/ 480917 h 607992"/>
              <a:gd name="connsiteX55" fmla="*/ 513864 w 561630"/>
              <a:gd name="connsiteY55" fmla="*/ 500247 h 607992"/>
              <a:gd name="connsiteX56" fmla="*/ 513864 w 561630"/>
              <a:gd name="connsiteY56" fmla="*/ 450759 h 607992"/>
              <a:gd name="connsiteX57" fmla="*/ 496568 w 561630"/>
              <a:gd name="connsiteY57" fmla="*/ 481364 h 607992"/>
              <a:gd name="connsiteX58" fmla="*/ 477928 w 561630"/>
              <a:gd name="connsiteY58" fmla="*/ 476264 h 607992"/>
              <a:gd name="connsiteX59" fmla="*/ 477300 w 561630"/>
              <a:gd name="connsiteY59" fmla="*/ 460245 h 607992"/>
              <a:gd name="connsiteX60" fmla="*/ 406503 w 561630"/>
              <a:gd name="connsiteY60" fmla="*/ 447627 h 607992"/>
              <a:gd name="connsiteX61" fmla="*/ 401126 w 561630"/>
              <a:gd name="connsiteY61" fmla="*/ 391606 h 607992"/>
              <a:gd name="connsiteX62" fmla="*/ 442260 w 561630"/>
              <a:gd name="connsiteY62" fmla="*/ 347041 h 607992"/>
              <a:gd name="connsiteX63" fmla="*/ 461707 w 561630"/>
              <a:gd name="connsiteY63" fmla="*/ 350083 h 607992"/>
              <a:gd name="connsiteX64" fmla="*/ 459108 w 561630"/>
              <a:gd name="connsiteY64" fmla="*/ 359122 h 607992"/>
              <a:gd name="connsiteX65" fmla="*/ 480975 w 561630"/>
              <a:gd name="connsiteY65" fmla="*/ 374514 h 607992"/>
              <a:gd name="connsiteX66" fmla="*/ 502662 w 561630"/>
              <a:gd name="connsiteY66" fmla="*/ 376214 h 607992"/>
              <a:gd name="connsiteX67" fmla="*/ 513864 w 561630"/>
              <a:gd name="connsiteY67" fmla="*/ 381136 h 607992"/>
              <a:gd name="connsiteX68" fmla="*/ 513864 w 561630"/>
              <a:gd name="connsiteY68" fmla="*/ 142020 h 607992"/>
              <a:gd name="connsiteX69" fmla="*/ 508397 w 561630"/>
              <a:gd name="connsiteY69" fmla="*/ 138351 h 607992"/>
              <a:gd name="connsiteX70" fmla="*/ 498719 w 561630"/>
              <a:gd name="connsiteY70" fmla="*/ 200277 h 607992"/>
              <a:gd name="connsiteX71" fmla="*/ 497375 w 561630"/>
              <a:gd name="connsiteY71" fmla="*/ 204573 h 607992"/>
              <a:gd name="connsiteX72" fmla="*/ 480616 w 561630"/>
              <a:gd name="connsiteY72" fmla="*/ 185154 h 607992"/>
              <a:gd name="connsiteX73" fmla="*/ 475239 w 561630"/>
              <a:gd name="connsiteY73" fmla="*/ 190971 h 607992"/>
              <a:gd name="connsiteX74" fmla="*/ 488413 w 561630"/>
              <a:gd name="connsiteY74" fmla="*/ 230167 h 607992"/>
              <a:gd name="connsiteX75" fmla="*/ 471296 w 561630"/>
              <a:gd name="connsiteY75" fmla="*/ 251823 h 607992"/>
              <a:gd name="connsiteX76" fmla="*/ 464216 w 561630"/>
              <a:gd name="connsiteY76" fmla="*/ 255940 h 607992"/>
              <a:gd name="connsiteX77" fmla="*/ 460452 w 561630"/>
              <a:gd name="connsiteY77" fmla="*/ 286635 h 607992"/>
              <a:gd name="connsiteX78" fmla="*/ 444232 w 561630"/>
              <a:gd name="connsiteY78" fmla="*/ 268647 h 607992"/>
              <a:gd name="connsiteX79" fmla="*/ 436793 w 561630"/>
              <a:gd name="connsiteY79" fmla="*/ 247886 h 607992"/>
              <a:gd name="connsiteX80" fmla="*/ 410625 w 561630"/>
              <a:gd name="connsiteY80" fmla="*/ 293257 h 607992"/>
              <a:gd name="connsiteX81" fmla="*/ 401664 w 561630"/>
              <a:gd name="connsiteY81" fmla="*/ 248423 h 607992"/>
              <a:gd name="connsiteX82" fmla="*/ 354077 w 561630"/>
              <a:gd name="connsiteY82" fmla="*/ 221934 h 607992"/>
              <a:gd name="connsiteX83" fmla="*/ 361067 w 561630"/>
              <a:gd name="connsiteY83" fmla="*/ 240100 h 607992"/>
              <a:gd name="connsiteX84" fmla="*/ 369939 w 561630"/>
              <a:gd name="connsiteY84" fmla="*/ 234284 h 607992"/>
              <a:gd name="connsiteX85" fmla="*/ 376660 w 561630"/>
              <a:gd name="connsiteY85" fmla="*/ 249228 h 607992"/>
              <a:gd name="connsiteX86" fmla="*/ 348610 w 561630"/>
              <a:gd name="connsiteY86" fmla="*/ 279476 h 607992"/>
              <a:gd name="connsiteX87" fmla="*/ 328446 w 561630"/>
              <a:gd name="connsiteY87" fmla="*/ 217280 h 607992"/>
              <a:gd name="connsiteX88" fmla="*/ 251555 w 561630"/>
              <a:gd name="connsiteY88" fmla="*/ 161171 h 607992"/>
              <a:gd name="connsiteX89" fmla="*/ 252989 w 561630"/>
              <a:gd name="connsiteY89" fmla="*/ 140409 h 607992"/>
              <a:gd name="connsiteX90" fmla="*/ 264460 w 561630"/>
              <a:gd name="connsiteY90" fmla="*/ 141035 h 607992"/>
              <a:gd name="connsiteX91" fmla="*/ 265266 w 561630"/>
              <a:gd name="connsiteY91" fmla="*/ 129402 h 607992"/>
              <a:gd name="connsiteX92" fmla="*/ 260786 w 561630"/>
              <a:gd name="connsiteY92" fmla="*/ 124211 h 607992"/>
              <a:gd name="connsiteX93" fmla="*/ 283011 w 561630"/>
              <a:gd name="connsiteY93" fmla="*/ 105508 h 607992"/>
              <a:gd name="connsiteX94" fmla="*/ 367878 w 561630"/>
              <a:gd name="connsiteY94" fmla="*/ 98438 h 607992"/>
              <a:gd name="connsiteX95" fmla="*/ 415285 w 561630"/>
              <a:gd name="connsiteY95" fmla="*/ 78124 h 607992"/>
              <a:gd name="connsiteX96" fmla="*/ 513864 w 561630"/>
              <a:gd name="connsiteY96" fmla="*/ 99781 h 607992"/>
              <a:gd name="connsiteX97" fmla="*/ 513864 w 561630"/>
              <a:gd name="connsiteY97" fmla="*/ 65685 h 607992"/>
              <a:gd name="connsiteX98" fmla="*/ 354525 w 561630"/>
              <a:gd name="connsiteY98" fmla="*/ 0 h 607992"/>
              <a:gd name="connsiteX99" fmla="*/ 561630 w 561630"/>
              <a:gd name="connsiteY99" fmla="*/ 22909 h 607992"/>
              <a:gd name="connsiteX100" fmla="*/ 561630 w 561630"/>
              <a:gd name="connsiteY100" fmla="*/ 554835 h 607992"/>
              <a:gd name="connsiteX101" fmla="*/ 377019 w 561630"/>
              <a:gd name="connsiteY101" fmla="*/ 529957 h 607992"/>
              <a:gd name="connsiteX102" fmla="*/ 188465 w 561630"/>
              <a:gd name="connsiteY102" fmla="*/ 607992 h 607992"/>
              <a:gd name="connsiteX103" fmla="*/ 0 w 561630"/>
              <a:gd name="connsiteY103" fmla="*/ 544723 h 607992"/>
              <a:gd name="connsiteX104" fmla="*/ 0 w 561630"/>
              <a:gd name="connsiteY104" fmla="*/ 10828 h 607992"/>
              <a:gd name="connsiteX105" fmla="*/ 181923 w 561630"/>
              <a:gd name="connsiteY105" fmla="*/ 73650 h 607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561630" h="607992">
                <a:moveTo>
                  <a:pt x="136673" y="310417"/>
                </a:moveTo>
                <a:lnTo>
                  <a:pt x="173939" y="337270"/>
                </a:lnTo>
                <a:lnTo>
                  <a:pt x="172954" y="355619"/>
                </a:lnTo>
                <a:lnTo>
                  <a:pt x="207533" y="385515"/>
                </a:lnTo>
                <a:lnTo>
                  <a:pt x="173760" y="467504"/>
                </a:lnTo>
                <a:lnTo>
                  <a:pt x="175731" y="486838"/>
                </a:lnTo>
                <a:lnTo>
                  <a:pt x="159875" y="528817"/>
                </a:lnTo>
                <a:lnTo>
                  <a:pt x="129058" y="467683"/>
                </a:lnTo>
                <a:lnTo>
                  <a:pt x="129685" y="416126"/>
                </a:lnTo>
                <a:lnTo>
                  <a:pt x="78892" y="374326"/>
                </a:lnTo>
                <a:lnTo>
                  <a:pt x="115083" y="320084"/>
                </a:lnTo>
                <a:close/>
                <a:moveTo>
                  <a:pt x="204781" y="269348"/>
                </a:moveTo>
                <a:lnTo>
                  <a:pt x="204781" y="269439"/>
                </a:lnTo>
                <a:lnTo>
                  <a:pt x="204499" y="270900"/>
                </a:lnTo>
                <a:close/>
                <a:moveTo>
                  <a:pt x="266010" y="222493"/>
                </a:moveTo>
                <a:lnTo>
                  <a:pt x="286711" y="240836"/>
                </a:lnTo>
                <a:lnTo>
                  <a:pt x="290475" y="233946"/>
                </a:lnTo>
                <a:lnTo>
                  <a:pt x="296390" y="236362"/>
                </a:lnTo>
                <a:lnTo>
                  <a:pt x="301229" y="271526"/>
                </a:lnTo>
                <a:lnTo>
                  <a:pt x="323543" y="266426"/>
                </a:lnTo>
                <a:lnTo>
                  <a:pt x="342273" y="305349"/>
                </a:lnTo>
                <a:lnTo>
                  <a:pt x="359389" y="304454"/>
                </a:lnTo>
                <a:lnTo>
                  <a:pt x="285277" y="459875"/>
                </a:lnTo>
                <a:lnTo>
                  <a:pt x="268967" y="402252"/>
                </a:lnTo>
                <a:lnTo>
                  <a:pt x="268967" y="358945"/>
                </a:lnTo>
                <a:lnTo>
                  <a:pt x="263411" y="345166"/>
                </a:lnTo>
                <a:lnTo>
                  <a:pt x="273986" y="336934"/>
                </a:lnTo>
                <a:lnTo>
                  <a:pt x="247908" y="314923"/>
                </a:lnTo>
                <a:lnTo>
                  <a:pt x="247101" y="322528"/>
                </a:lnTo>
                <a:lnTo>
                  <a:pt x="203548" y="301501"/>
                </a:lnTo>
                <a:lnTo>
                  <a:pt x="203369" y="272332"/>
                </a:lnTo>
                <a:close/>
                <a:moveTo>
                  <a:pt x="361694" y="48861"/>
                </a:moveTo>
                <a:lnTo>
                  <a:pt x="183805" y="124838"/>
                </a:lnTo>
                <a:lnTo>
                  <a:pt x="47855" y="77856"/>
                </a:lnTo>
                <a:lnTo>
                  <a:pt x="47855" y="126001"/>
                </a:lnTo>
                <a:lnTo>
                  <a:pt x="150825" y="117679"/>
                </a:lnTo>
                <a:lnTo>
                  <a:pt x="159966" y="141304"/>
                </a:lnTo>
                <a:lnTo>
                  <a:pt x="184073" y="175310"/>
                </a:lnTo>
                <a:lnTo>
                  <a:pt x="157816" y="187659"/>
                </a:lnTo>
                <a:lnTo>
                  <a:pt x="161759" y="203678"/>
                </a:lnTo>
                <a:lnTo>
                  <a:pt x="161400" y="203410"/>
                </a:lnTo>
                <a:lnTo>
                  <a:pt x="123313" y="265247"/>
                </a:lnTo>
                <a:lnTo>
                  <a:pt x="121969" y="264889"/>
                </a:lnTo>
                <a:lnTo>
                  <a:pt x="118832" y="250123"/>
                </a:lnTo>
                <a:lnTo>
                  <a:pt x="91589" y="263278"/>
                </a:lnTo>
                <a:lnTo>
                  <a:pt x="94815" y="288425"/>
                </a:lnTo>
                <a:lnTo>
                  <a:pt x="109512" y="279029"/>
                </a:lnTo>
                <a:lnTo>
                  <a:pt x="95621" y="306949"/>
                </a:lnTo>
                <a:lnTo>
                  <a:pt x="58161" y="236163"/>
                </a:lnTo>
                <a:lnTo>
                  <a:pt x="71514" y="199830"/>
                </a:lnTo>
                <a:lnTo>
                  <a:pt x="67482" y="162602"/>
                </a:lnTo>
                <a:lnTo>
                  <a:pt x="47855" y="163050"/>
                </a:lnTo>
                <a:lnTo>
                  <a:pt x="47855" y="510359"/>
                </a:lnTo>
                <a:lnTo>
                  <a:pt x="186762" y="556983"/>
                </a:lnTo>
                <a:lnTo>
                  <a:pt x="370566" y="480917"/>
                </a:lnTo>
                <a:lnTo>
                  <a:pt x="513864" y="500247"/>
                </a:lnTo>
                <a:lnTo>
                  <a:pt x="513864" y="450759"/>
                </a:lnTo>
                <a:lnTo>
                  <a:pt x="496568" y="481364"/>
                </a:lnTo>
                <a:lnTo>
                  <a:pt x="477928" y="476264"/>
                </a:lnTo>
                <a:lnTo>
                  <a:pt x="477300" y="460245"/>
                </a:lnTo>
                <a:lnTo>
                  <a:pt x="406503" y="447627"/>
                </a:lnTo>
                <a:lnTo>
                  <a:pt x="401126" y="391606"/>
                </a:lnTo>
                <a:lnTo>
                  <a:pt x="442260" y="347041"/>
                </a:lnTo>
                <a:lnTo>
                  <a:pt x="461707" y="350083"/>
                </a:lnTo>
                <a:lnTo>
                  <a:pt x="459108" y="359122"/>
                </a:lnTo>
                <a:lnTo>
                  <a:pt x="480975" y="374514"/>
                </a:lnTo>
                <a:lnTo>
                  <a:pt x="502662" y="376214"/>
                </a:lnTo>
                <a:lnTo>
                  <a:pt x="513864" y="381136"/>
                </a:lnTo>
                <a:lnTo>
                  <a:pt x="513864" y="142020"/>
                </a:lnTo>
                <a:lnTo>
                  <a:pt x="508397" y="138351"/>
                </a:lnTo>
                <a:lnTo>
                  <a:pt x="498719" y="200277"/>
                </a:lnTo>
                <a:lnTo>
                  <a:pt x="497375" y="204573"/>
                </a:lnTo>
                <a:lnTo>
                  <a:pt x="480616" y="185154"/>
                </a:lnTo>
                <a:lnTo>
                  <a:pt x="475239" y="190971"/>
                </a:lnTo>
                <a:lnTo>
                  <a:pt x="488413" y="230167"/>
                </a:lnTo>
                <a:lnTo>
                  <a:pt x="471296" y="251823"/>
                </a:lnTo>
                <a:lnTo>
                  <a:pt x="464216" y="255940"/>
                </a:lnTo>
                <a:lnTo>
                  <a:pt x="460452" y="286635"/>
                </a:lnTo>
                <a:lnTo>
                  <a:pt x="444232" y="268647"/>
                </a:lnTo>
                <a:lnTo>
                  <a:pt x="436793" y="247886"/>
                </a:lnTo>
                <a:lnTo>
                  <a:pt x="410625" y="293257"/>
                </a:lnTo>
                <a:lnTo>
                  <a:pt x="401664" y="248423"/>
                </a:lnTo>
                <a:lnTo>
                  <a:pt x="354077" y="221934"/>
                </a:lnTo>
                <a:lnTo>
                  <a:pt x="361067" y="240100"/>
                </a:lnTo>
                <a:lnTo>
                  <a:pt x="369939" y="234284"/>
                </a:lnTo>
                <a:lnTo>
                  <a:pt x="376660" y="249228"/>
                </a:lnTo>
                <a:lnTo>
                  <a:pt x="348610" y="279476"/>
                </a:lnTo>
                <a:lnTo>
                  <a:pt x="328446" y="217280"/>
                </a:lnTo>
                <a:lnTo>
                  <a:pt x="251555" y="161171"/>
                </a:lnTo>
                <a:lnTo>
                  <a:pt x="252989" y="140409"/>
                </a:lnTo>
                <a:lnTo>
                  <a:pt x="264460" y="141035"/>
                </a:lnTo>
                <a:lnTo>
                  <a:pt x="265266" y="129402"/>
                </a:lnTo>
                <a:lnTo>
                  <a:pt x="260786" y="124211"/>
                </a:lnTo>
                <a:lnTo>
                  <a:pt x="283011" y="105508"/>
                </a:lnTo>
                <a:lnTo>
                  <a:pt x="367878" y="98438"/>
                </a:lnTo>
                <a:lnTo>
                  <a:pt x="415285" y="78124"/>
                </a:lnTo>
                <a:lnTo>
                  <a:pt x="513864" y="99781"/>
                </a:lnTo>
                <a:lnTo>
                  <a:pt x="513864" y="65685"/>
                </a:lnTo>
                <a:close/>
                <a:moveTo>
                  <a:pt x="354525" y="0"/>
                </a:moveTo>
                <a:lnTo>
                  <a:pt x="561630" y="22909"/>
                </a:lnTo>
                <a:lnTo>
                  <a:pt x="561630" y="554835"/>
                </a:lnTo>
                <a:lnTo>
                  <a:pt x="377019" y="529957"/>
                </a:lnTo>
                <a:lnTo>
                  <a:pt x="188465" y="607992"/>
                </a:lnTo>
                <a:lnTo>
                  <a:pt x="0" y="544723"/>
                </a:lnTo>
                <a:lnTo>
                  <a:pt x="0" y="10828"/>
                </a:lnTo>
                <a:lnTo>
                  <a:pt x="181923" y="7365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7" name="search_165796">
            <a:extLst>
              <a:ext uri="{FF2B5EF4-FFF2-40B4-BE49-F238E27FC236}">
                <a16:creationId xmlns:a16="http://schemas.microsoft.com/office/drawing/2014/main" id="{113AF2A7-276D-4AAB-814B-B86FFCB4B6D0}"/>
              </a:ext>
            </a:extLst>
          </p:cNvPr>
          <p:cNvSpPr>
            <a:spLocks noChangeAspect="1"/>
          </p:cNvSpPr>
          <p:nvPr/>
        </p:nvSpPr>
        <p:spPr bwMode="auto">
          <a:xfrm>
            <a:off x="1731146" y="528030"/>
            <a:ext cx="325735" cy="324000"/>
          </a:xfrm>
          <a:custGeom>
            <a:avLst/>
            <a:gdLst>
              <a:gd name="connsiteX0" fmla="*/ 45806 w 608268"/>
              <a:gd name="connsiteY0" fmla="*/ 368867 h 605028"/>
              <a:gd name="connsiteX1" fmla="*/ 168683 w 608268"/>
              <a:gd name="connsiteY1" fmla="*/ 491551 h 605028"/>
              <a:gd name="connsiteX2" fmla="*/ 119878 w 608268"/>
              <a:gd name="connsiteY2" fmla="*/ 417596 h 605028"/>
              <a:gd name="connsiteX3" fmla="*/ 45806 w 608268"/>
              <a:gd name="connsiteY3" fmla="*/ 368867 h 605028"/>
              <a:gd name="connsiteX4" fmla="*/ 31901 w 608268"/>
              <a:gd name="connsiteY4" fmla="*/ 306981 h 605028"/>
              <a:gd name="connsiteX5" fmla="*/ 107245 w 608268"/>
              <a:gd name="connsiteY5" fmla="*/ 384384 h 605028"/>
              <a:gd name="connsiteX6" fmla="*/ 94248 w 608268"/>
              <a:gd name="connsiteY6" fmla="*/ 327489 h 605028"/>
              <a:gd name="connsiteX7" fmla="*/ 31901 w 608268"/>
              <a:gd name="connsiteY7" fmla="*/ 306981 h 605028"/>
              <a:gd name="connsiteX8" fmla="*/ 332434 w 608268"/>
              <a:gd name="connsiteY8" fmla="*/ 254327 h 605028"/>
              <a:gd name="connsiteX9" fmla="*/ 250549 w 608268"/>
              <a:gd name="connsiteY9" fmla="*/ 336103 h 605028"/>
              <a:gd name="connsiteX10" fmla="*/ 332434 w 608268"/>
              <a:gd name="connsiteY10" fmla="*/ 417788 h 605028"/>
              <a:gd name="connsiteX11" fmla="*/ 414319 w 608268"/>
              <a:gd name="connsiteY11" fmla="*/ 336103 h 605028"/>
              <a:gd name="connsiteX12" fmla="*/ 332434 w 608268"/>
              <a:gd name="connsiteY12" fmla="*/ 254327 h 605028"/>
              <a:gd name="connsiteX13" fmla="*/ 91340 w 608268"/>
              <a:gd name="connsiteY13" fmla="*/ 235385 h 605028"/>
              <a:gd name="connsiteX14" fmla="*/ 24266 w 608268"/>
              <a:gd name="connsiteY14" fmla="*/ 268688 h 605028"/>
              <a:gd name="connsiteX15" fmla="*/ 91340 w 608268"/>
              <a:gd name="connsiteY15" fmla="*/ 301990 h 605028"/>
              <a:gd name="connsiteX16" fmla="*/ 89976 w 608268"/>
              <a:gd name="connsiteY16" fmla="*/ 268688 h 605028"/>
              <a:gd name="connsiteX17" fmla="*/ 91340 w 608268"/>
              <a:gd name="connsiteY17" fmla="*/ 235385 h 605028"/>
              <a:gd name="connsiteX18" fmla="*/ 332434 w 608268"/>
              <a:gd name="connsiteY18" fmla="*/ 230184 h 605028"/>
              <a:gd name="connsiteX19" fmla="*/ 438494 w 608268"/>
              <a:gd name="connsiteY19" fmla="*/ 336103 h 605028"/>
              <a:gd name="connsiteX20" fmla="*/ 332434 w 608268"/>
              <a:gd name="connsiteY20" fmla="*/ 442021 h 605028"/>
              <a:gd name="connsiteX21" fmla="*/ 226374 w 608268"/>
              <a:gd name="connsiteY21" fmla="*/ 336103 h 605028"/>
              <a:gd name="connsiteX22" fmla="*/ 332434 w 608268"/>
              <a:gd name="connsiteY22" fmla="*/ 230184 h 605028"/>
              <a:gd name="connsiteX23" fmla="*/ 332464 w 608268"/>
              <a:gd name="connsiteY23" fmla="*/ 212429 h 605028"/>
              <a:gd name="connsiteX24" fmla="*/ 208602 w 608268"/>
              <a:gd name="connsiteY24" fmla="*/ 333766 h 605028"/>
              <a:gd name="connsiteX25" fmla="*/ 244134 w 608268"/>
              <a:gd name="connsiteY25" fmla="*/ 422614 h 605028"/>
              <a:gd name="connsiteX26" fmla="*/ 332464 w 608268"/>
              <a:gd name="connsiteY26" fmla="*/ 459823 h 605028"/>
              <a:gd name="connsiteX27" fmla="*/ 385807 w 608268"/>
              <a:gd name="connsiteY27" fmla="*/ 447753 h 605028"/>
              <a:gd name="connsiteX28" fmla="*/ 410162 w 608268"/>
              <a:gd name="connsiteY28" fmla="*/ 442217 h 605028"/>
              <a:gd name="connsiteX29" fmla="*/ 449601 w 608268"/>
              <a:gd name="connsiteY29" fmla="*/ 458461 h 605028"/>
              <a:gd name="connsiteX30" fmla="*/ 569556 w 608268"/>
              <a:gd name="connsiteY30" fmla="*/ 578347 h 605028"/>
              <a:gd name="connsiteX31" fmla="*/ 575554 w 608268"/>
              <a:gd name="connsiteY31" fmla="*/ 580797 h 605028"/>
              <a:gd name="connsiteX32" fmla="*/ 581551 w 608268"/>
              <a:gd name="connsiteY32" fmla="*/ 578347 h 605028"/>
              <a:gd name="connsiteX33" fmla="*/ 581551 w 608268"/>
              <a:gd name="connsiteY33" fmla="*/ 566367 h 605028"/>
              <a:gd name="connsiteX34" fmla="*/ 459052 w 608268"/>
              <a:gd name="connsiteY34" fmla="*/ 443941 h 605028"/>
              <a:gd name="connsiteX35" fmla="*/ 447057 w 608268"/>
              <a:gd name="connsiteY35" fmla="*/ 383227 h 605028"/>
              <a:gd name="connsiteX36" fmla="*/ 456326 w 608268"/>
              <a:gd name="connsiteY36" fmla="*/ 334129 h 605028"/>
              <a:gd name="connsiteX37" fmla="*/ 332464 w 608268"/>
              <a:gd name="connsiteY37" fmla="*/ 212429 h 605028"/>
              <a:gd name="connsiteX38" fmla="*/ 332464 w 608268"/>
              <a:gd name="connsiteY38" fmla="*/ 188198 h 605028"/>
              <a:gd name="connsiteX39" fmla="*/ 436424 w 608268"/>
              <a:gd name="connsiteY39" fmla="*/ 230580 h 605028"/>
              <a:gd name="connsiteX40" fmla="*/ 480499 w 608268"/>
              <a:gd name="connsiteY40" fmla="*/ 333676 h 605028"/>
              <a:gd name="connsiteX41" fmla="*/ 469412 w 608268"/>
              <a:gd name="connsiteY41" fmla="*/ 392484 h 605028"/>
              <a:gd name="connsiteX42" fmla="*/ 476227 w 608268"/>
              <a:gd name="connsiteY42" fmla="*/ 426879 h 605028"/>
              <a:gd name="connsiteX43" fmla="*/ 598727 w 608268"/>
              <a:gd name="connsiteY43" fmla="*/ 549215 h 605028"/>
              <a:gd name="connsiteX44" fmla="*/ 598727 w 608268"/>
              <a:gd name="connsiteY44" fmla="*/ 595408 h 605028"/>
              <a:gd name="connsiteX45" fmla="*/ 575554 w 608268"/>
              <a:gd name="connsiteY45" fmla="*/ 605028 h 605028"/>
              <a:gd name="connsiteX46" fmla="*/ 552471 w 608268"/>
              <a:gd name="connsiteY46" fmla="*/ 595408 h 605028"/>
              <a:gd name="connsiteX47" fmla="*/ 432426 w 608268"/>
              <a:gd name="connsiteY47" fmla="*/ 475614 h 605028"/>
              <a:gd name="connsiteX48" fmla="*/ 396258 w 608268"/>
              <a:gd name="connsiteY48" fmla="*/ 469624 h 605028"/>
              <a:gd name="connsiteX49" fmla="*/ 332464 w 608268"/>
              <a:gd name="connsiteY49" fmla="*/ 484054 h 605028"/>
              <a:gd name="connsiteX50" fmla="*/ 226867 w 608268"/>
              <a:gd name="connsiteY50" fmla="*/ 439585 h 605028"/>
              <a:gd name="connsiteX51" fmla="*/ 184429 w 608268"/>
              <a:gd name="connsiteY51" fmla="*/ 333313 h 605028"/>
              <a:gd name="connsiteX52" fmla="*/ 228685 w 608268"/>
              <a:gd name="connsiteY52" fmla="*/ 230580 h 605028"/>
              <a:gd name="connsiteX53" fmla="*/ 332464 w 608268"/>
              <a:gd name="connsiteY53" fmla="*/ 188198 h 605028"/>
              <a:gd name="connsiteX54" fmla="*/ 210227 w 608268"/>
              <a:gd name="connsiteY54" fmla="*/ 171122 h 605028"/>
              <a:gd name="connsiteX55" fmla="*/ 221313 w 608268"/>
              <a:gd name="connsiteY55" fmla="*/ 184202 h 605028"/>
              <a:gd name="connsiteX56" fmla="*/ 219950 w 608268"/>
              <a:gd name="connsiteY56" fmla="*/ 201915 h 605028"/>
              <a:gd name="connsiteX57" fmla="*/ 207865 w 608268"/>
              <a:gd name="connsiteY57" fmla="*/ 213178 h 605028"/>
              <a:gd name="connsiteX58" fmla="*/ 207047 w 608268"/>
              <a:gd name="connsiteY58" fmla="*/ 213178 h 605028"/>
              <a:gd name="connsiteX59" fmla="*/ 195779 w 608268"/>
              <a:gd name="connsiteY59" fmla="*/ 200280 h 605028"/>
              <a:gd name="connsiteX60" fmla="*/ 197142 w 608268"/>
              <a:gd name="connsiteY60" fmla="*/ 182113 h 605028"/>
              <a:gd name="connsiteX61" fmla="*/ 210227 w 608268"/>
              <a:gd name="connsiteY61" fmla="*/ 171122 h 605028"/>
              <a:gd name="connsiteX62" fmla="*/ 107245 w 608268"/>
              <a:gd name="connsiteY62" fmla="*/ 152901 h 605028"/>
              <a:gd name="connsiteX63" fmla="*/ 31901 w 608268"/>
              <a:gd name="connsiteY63" fmla="*/ 230304 h 605028"/>
              <a:gd name="connsiteX64" fmla="*/ 94248 w 608268"/>
              <a:gd name="connsiteY64" fmla="*/ 209796 h 605028"/>
              <a:gd name="connsiteX65" fmla="*/ 107245 w 608268"/>
              <a:gd name="connsiteY65" fmla="*/ 152901 h 605028"/>
              <a:gd name="connsiteX66" fmla="*/ 369358 w 608268"/>
              <a:gd name="connsiteY66" fmla="*/ 45734 h 605028"/>
              <a:gd name="connsiteX67" fmla="*/ 418254 w 608268"/>
              <a:gd name="connsiteY67" fmla="*/ 119689 h 605028"/>
              <a:gd name="connsiteX68" fmla="*/ 492326 w 608268"/>
              <a:gd name="connsiteY68" fmla="*/ 168508 h 605028"/>
              <a:gd name="connsiteX69" fmla="*/ 369358 w 608268"/>
              <a:gd name="connsiteY69" fmla="*/ 45734 h 605028"/>
              <a:gd name="connsiteX70" fmla="*/ 168683 w 608268"/>
              <a:gd name="connsiteY70" fmla="*/ 45734 h 605028"/>
              <a:gd name="connsiteX71" fmla="*/ 45806 w 608268"/>
              <a:gd name="connsiteY71" fmla="*/ 168508 h 605028"/>
              <a:gd name="connsiteX72" fmla="*/ 119878 w 608268"/>
              <a:gd name="connsiteY72" fmla="*/ 119689 h 605028"/>
              <a:gd name="connsiteX73" fmla="*/ 168683 w 608268"/>
              <a:gd name="connsiteY73" fmla="*/ 45734 h 605028"/>
              <a:gd name="connsiteX74" fmla="*/ 307465 w 608268"/>
              <a:gd name="connsiteY74" fmla="*/ 31941 h 605028"/>
              <a:gd name="connsiteX75" fmla="*/ 328005 w 608268"/>
              <a:gd name="connsiteY75" fmla="*/ 94190 h 605028"/>
              <a:gd name="connsiteX76" fmla="*/ 384990 w 608268"/>
              <a:gd name="connsiteY76" fmla="*/ 107167 h 605028"/>
              <a:gd name="connsiteX77" fmla="*/ 307465 w 608268"/>
              <a:gd name="connsiteY77" fmla="*/ 31941 h 605028"/>
              <a:gd name="connsiteX78" fmla="*/ 230667 w 608268"/>
              <a:gd name="connsiteY78" fmla="*/ 31941 h 605028"/>
              <a:gd name="connsiteX79" fmla="*/ 153142 w 608268"/>
              <a:gd name="connsiteY79" fmla="*/ 107167 h 605028"/>
              <a:gd name="connsiteX80" fmla="*/ 210127 w 608268"/>
              <a:gd name="connsiteY80" fmla="*/ 94190 h 605028"/>
              <a:gd name="connsiteX81" fmla="*/ 230667 w 608268"/>
              <a:gd name="connsiteY81" fmla="*/ 31941 h 605028"/>
              <a:gd name="connsiteX82" fmla="*/ 269021 w 608268"/>
              <a:gd name="connsiteY82" fmla="*/ 24228 h 605028"/>
              <a:gd name="connsiteX83" fmla="*/ 235666 w 608268"/>
              <a:gd name="connsiteY83" fmla="*/ 91196 h 605028"/>
              <a:gd name="connsiteX84" fmla="*/ 302375 w 608268"/>
              <a:gd name="connsiteY84" fmla="*/ 91196 h 605028"/>
              <a:gd name="connsiteX85" fmla="*/ 269021 w 608268"/>
              <a:gd name="connsiteY85" fmla="*/ 24228 h 605028"/>
              <a:gd name="connsiteX86" fmla="*/ 269021 w 608268"/>
              <a:gd name="connsiteY86" fmla="*/ 0 h 605028"/>
              <a:gd name="connsiteX87" fmla="*/ 459244 w 608268"/>
              <a:gd name="connsiteY87" fmla="*/ 78764 h 605028"/>
              <a:gd name="connsiteX88" fmla="*/ 538132 w 608268"/>
              <a:gd name="connsiteY88" fmla="*/ 268688 h 605028"/>
              <a:gd name="connsiteX89" fmla="*/ 525953 w 608268"/>
              <a:gd name="connsiteY89" fmla="*/ 280757 h 605028"/>
              <a:gd name="connsiteX90" fmla="*/ 513866 w 608268"/>
              <a:gd name="connsiteY90" fmla="*/ 268688 h 605028"/>
              <a:gd name="connsiteX91" fmla="*/ 481420 w 608268"/>
              <a:gd name="connsiteY91" fmla="*/ 245912 h 605028"/>
              <a:gd name="connsiteX92" fmla="*/ 474421 w 608268"/>
              <a:gd name="connsiteY92" fmla="*/ 230304 h 605028"/>
              <a:gd name="connsiteX93" fmla="*/ 490145 w 608268"/>
              <a:gd name="connsiteY93" fmla="*/ 223317 h 605028"/>
              <a:gd name="connsiteX94" fmla="*/ 506231 w 608268"/>
              <a:gd name="connsiteY94" fmla="*/ 230485 h 605028"/>
              <a:gd name="connsiteX95" fmla="*/ 430796 w 608268"/>
              <a:gd name="connsiteY95" fmla="*/ 152901 h 605028"/>
              <a:gd name="connsiteX96" fmla="*/ 436886 w 608268"/>
              <a:gd name="connsiteY96" fmla="*/ 174588 h 605028"/>
              <a:gd name="connsiteX97" fmla="*/ 428070 w 608268"/>
              <a:gd name="connsiteY97" fmla="*/ 189198 h 605028"/>
              <a:gd name="connsiteX98" fmla="*/ 425162 w 608268"/>
              <a:gd name="connsiteY98" fmla="*/ 189561 h 605028"/>
              <a:gd name="connsiteX99" fmla="*/ 413346 w 608268"/>
              <a:gd name="connsiteY99" fmla="*/ 180396 h 605028"/>
              <a:gd name="connsiteX100" fmla="*/ 399805 w 608268"/>
              <a:gd name="connsiteY100" fmla="*/ 138110 h 605028"/>
              <a:gd name="connsiteX101" fmla="*/ 333004 w 608268"/>
              <a:gd name="connsiteY101" fmla="*/ 119417 h 605028"/>
              <a:gd name="connsiteX102" fmla="*/ 337639 w 608268"/>
              <a:gd name="connsiteY102" fmla="*/ 151086 h 605028"/>
              <a:gd name="connsiteX103" fmla="*/ 327187 w 608268"/>
              <a:gd name="connsiteY103" fmla="*/ 164606 h 605028"/>
              <a:gd name="connsiteX104" fmla="*/ 325642 w 608268"/>
              <a:gd name="connsiteY104" fmla="*/ 164697 h 605028"/>
              <a:gd name="connsiteX105" fmla="*/ 313645 w 608268"/>
              <a:gd name="connsiteY105" fmla="*/ 154080 h 605028"/>
              <a:gd name="connsiteX106" fmla="*/ 307738 w 608268"/>
              <a:gd name="connsiteY106" fmla="*/ 116059 h 605028"/>
              <a:gd name="connsiteX107" fmla="*/ 230394 w 608268"/>
              <a:gd name="connsiteY107" fmla="*/ 116059 h 605028"/>
              <a:gd name="connsiteX108" fmla="*/ 225305 w 608268"/>
              <a:gd name="connsiteY108" fmla="*/ 147819 h 605028"/>
              <a:gd name="connsiteX109" fmla="*/ 213308 w 608268"/>
              <a:gd name="connsiteY109" fmla="*/ 158345 h 605028"/>
              <a:gd name="connsiteX110" fmla="*/ 211672 w 608268"/>
              <a:gd name="connsiteY110" fmla="*/ 158255 h 605028"/>
              <a:gd name="connsiteX111" fmla="*/ 201220 w 608268"/>
              <a:gd name="connsiteY111" fmla="*/ 144643 h 605028"/>
              <a:gd name="connsiteX112" fmla="*/ 205128 w 608268"/>
              <a:gd name="connsiteY112" fmla="*/ 119417 h 605028"/>
              <a:gd name="connsiteX113" fmla="*/ 138327 w 608268"/>
              <a:gd name="connsiteY113" fmla="*/ 138110 h 605028"/>
              <a:gd name="connsiteX114" fmla="*/ 119605 w 608268"/>
              <a:gd name="connsiteY114" fmla="*/ 204805 h 605028"/>
              <a:gd name="connsiteX115" fmla="*/ 169865 w 608268"/>
              <a:gd name="connsiteY115" fmla="*/ 198000 h 605028"/>
              <a:gd name="connsiteX116" fmla="*/ 183134 w 608268"/>
              <a:gd name="connsiteY116" fmla="*/ 208889 h 605028"/>
              <a:gd name="connsiteX117" fmla="*/ 172319 w 608268"/>
              <a:gd name="connsiteY117" fmla="*/ 222137 h 605028"/>
              <a:gd name="connsiteX118" fmla="*/ 116151 w 608268"/>
              <a:gd name="connsiteY118" fmla="*/ 230032 h 605028"/>
              <a:gd name="connsiteX119" fmla="*/ 114152 w 608268"/>
              <a:gd name="connsiteY119" fmla="*/ 268688 h 605028"/>
              <a:gd name="connsiteX120" fmla="*/ 116151 w 608268"/>
              <a:gd name="connsiteY120" fmla="*/ 307253 h 605028"/>
              <a:gd name="connsiteX121" fmla="*/ 150506 w 608268"/>
              <a:gd name="connsiteY121" fmla="*/ 312698 h 605028"/>
              <a:gd name="connsiteX122" fmla="*/ 160958 w 608268"/>
              <a:gd name="connsiteY122" fmla="*/ 326218 h 605028"/>
              <a:gd name="connsiteX123" fmla="*/ 148961 w 608268"/>
              <a:gd name="connsiteY123" fmla="*/ 336745 h 605028"/>
              <a:gd name="connsiteX124" fmla="*/ 147325 w 608268"/>
              <a:gd name="connsiteY124" fmla="*/ 336654 h 605028"/>
              <a:gd name="connsiteX125" fmla="*/ 119605 w 608268"/>
              <a:gd name="connsiteY125" fmla="*/ 332480 h 605028"/>
              <a:gd name="connsiteX126" fmla="*/ 138327 w 608268"/>
              <a:gd name="connsiteY126" fmla="*/ 399175 h 605028"/>
              <a:gd name="connsiteX127" fmla="*/ 173318 w 608268"/>
              <a:gd name="connsiteY127" fmla="*/ 410881 h 605028"/>
              <a:gd name="connsiteX128" fmla="*/ 181862 w 608268"/>
              <a:gd name="connsiteY128" fmla="*/ 425763 h 605028"/>
              <a:gd name="connsiteX129" fmla="*/ 170137 w 608268"/>
              <a:gd name="connsiteY129" fmla="*/ 434655 h 605028"/>
              <a:gd name="connsiteX130" fmla="*/ 167047 w 608268"/>
              <a:gd name="connsiteY130" fmla="*/ 434202 h 605028"/>
              <a:gd name="connsiteX131" fmla="*/ 153142 w 608268"/>
              <a:gd name="connsiteY131" fmla="*/ 430118 h 605028"/>
              <a:gd name="connsiteX132" fmla="*/ 230758 w 608268"/>
              <a:gd name="connsiteY132" fmla="*/ 505434 h 605028"/>
              <a:gd name="connsiteX133" fmla="*/ 227759 w 608268"/>
              <a:gd name="connsiteY133" fmla="*/ 499083 h 605028"/>
              <a:gd name="connsiteX134" fmla="*/ 233757 w 608268"/>
              <a:gd name="connsiteY134" fmla="*/ 483112 h 605028"/>
              <a:gd name="connsiteX135" fmla="*/ 249753 w 608268"/>
              <a:gd name="connsiteY135" fmla="*/ 489101 h 605028"/>
              <a:gd name="connsiteX136" fmla="*/ 269021 w 608268"/>
              <a:gd name="connsiteY136" fmla="*/ 513057 h 605028"/>
              <a:gd name="connsiteX137" fmla="*/ 281199 w 608268"/>
              <a:gd name="connsiteY137" fmla="*/ 525216 h 605028"/>
              <a:gd name="connsiteX138" fmla="*/ 269021 w 608268"/>
              <a:gd name="connsiteY138" fmla="*/ 537285 h 605028"/>
              <a:gd name="connsiteX139" fmla="*/ 78798 w 608268"/>
              <a:gd name="connsiteY139" fmla="*/ 458611 h 605028"/>
              <a:gd name="connsiteX140" fmla="*/ 0 w 608268"/>
              <a:gd name="connsiteY140" fmla="*/ 268688 h 605028"/>
              <a:gd name="connsiteX141" fmla="*/ 78798 w 608268"/>
              <a:gd name="connsiteY141" fmla="*/ 78764 h 605028"/>
              <a:gd name="connsiteX142" fmla="*/ 269021 w 608268"/>
              <a:gd name="connsiteY142" fmla="*/ 0 h 605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608268" h="605028">
                <a:moveTo>
                  <a:pt x="45806" y="368867"/>
                </a:moveTo>
                <a:cubicBezTo>
                  <a:pt x="70345" y="423222"/>
                  <a:pt x="114243" y="467050"/>
                  <a:pt x="168683" y="491551"/>
                </a:cubicBezTo>
                <a:cubicBezTo>
                  <a:pt x="149597" y="472314"/>
                  <a:pt x="132965" y="447359"/>
                  <a:pt x="119878" y="417596"/>
                </a:cubicBezTo>
                <a:cubicBezTo>
                  <a:pt x="90067" y="404529"/>
                  <a:pt x="65074" y="387923"/>
                  <a:pt x="45806" y="368867"/>
                </a:cubicBezTo>
                <a:close/>
                <a:moveTo>
                  <a:pt x="31901" y="306981"/>
                </a:moveTo>
                <a:cubicBezTo>
                  <a:pt x="44079" y="336745"/>
                  <a:pt x="70163" y="363695"/>
                  <a:pt x="107245" y="384384"/>
                </a:cubicBezTo>
                <a:cubicBezTo>
                  <a:pt x="101519" y="366236"/>
                  <a:pt x="97156" y="347271"/>
                  <a:pt x="94248" y="327489"/>
                </a:cubicBezTo>
                <a:cubicBezTo>
                  <a:pt x="68073" y="321681"/>
                  <a:pt x="47260" y="314876"/>
                  <a:pt x="31901" y="306981"/>
                </a:cubicBezTo>
                <a:close/>
                <a:moveTo>
                  <a:pt x="332434" y="254327"/>
                </a:moveTo>
                <a:cubicBezTo>
                  <a:pt x="287265" y="254327"/>
                  <a:pt x="250549" y="290994"/>
                  <a:pt x="250549" y="336103"/>
                </a:cubicBezTo>
                <a:cubicBezTo>
                  <a:pt x="250549" y="381120"/>
                  <a:pt x="287265" y="417788"/>
                  <a:pt x="332434" y="417788"/>
                </a:cubicBezTo>
                <a:cubicBezTo>
                  <a:pt x="377603" y="417788"/>
                  <a:pt x="414319" y="381120"/>
                  <a:pt x="414319" y="336103"/>
                </a:cubicBezTo>
                <a:cubicBezTo>
                  <a:pt x="414319" y="290994"/>
                  <a:pt x="377603" y="254327"/>
                  <a:pt x="332434" y="254327"/>
                </a:cubicBezTo>
                <a:close/>
                <a:moveTo>
                  <a:pt x="91340" y="235385"/>
                </a:moveTo>
                <a:cubicBezTo>
                  <a:pt x="36809" y="248543"/>
                  <a:pt x="24266" y="263606"/>
                  <a:pt x="24266" y="268688"/>
                </a:cubicBezTo>
                <a:cubicBezTo>
                  <a:pt x="24266" y="273769"/>
                  <a:pt x="36809" y="288742"/>
                  <a:pt x="91340" y="301990"/>
                </a:cubicBezTo>
                <a:cubicBezTo>
                  <a:pt x="90431" y="290920"/>
                  <a:pt x="89976" y="279758"/>
                  <a:pt x="89976" y="268688"/>
                </a:cubicBezTo>
                <a:cubicBezTo>
                  <a:pt x="89976" y="257527"/>
                  <a:pt x="90431" y="246365"/>
                  <a:pt x="91340" y="235385"/>
                </a:cubicBezTo>
                <a:close/>
                <a:moveTo>
                  <a:pt x="332434" y="230184"/>
                </a:moveTo>
                <a:cubicBezTo>
                  <a:pt x="390962" y="230184"/>
                  <a:pt x="438494" y="277652"/>
                  <a:pt x="438494" y="336103"/>
                </a:cubicBezTo>
                <a:cubicBezTo>
                  <a:pt x="438494" y="394553"/>
                  <a:pt x="390962" y="442021"/>
                  <a:pt x="332434" y="442021"/>
                </a:cubicBezTo>
                <a:cubicBezTo>
                  <a:pt x="273906" y="442021"/>
                  <a:pt x="226374" y="394462"/>
                  <a:pt x="226374" y="336103"/>
                </a:cubicBezTo>
                <a:cubicBezTo>
                  <a:pt x="226374" y="277652"/>
                  <a:pt x="273906" y="230184"/>
                  <a:pt x="332434" y="230184"/>
                </a:cubicBezTo>
                <a:close/>
                <a:moveTo>
                  <a:pt x="332464" y="212429"/>
                </a:moveTo>
                <a:cubicBezTo>
                  <a:pt x="265398" y="212429"/>
                  <a:pt x="209874" y="266881"/>
                  <a:pt x="208602" y="333766"/>
                </a:cubicBezTo>
                <a:cubicBezTo>
                  <a:pt x="207965" y="367073"/>
                  <a:pt x="220597" y="398655"/>
                  <a:pt x="244134" y="422614"/>
                </a:cubicBezTo>
                <a:cubicBezTo>
                  <a:pt x="267761" y="446573"/>
                  <a:pt x="299022" y="459823"/>
                  <a:pt x="332464" y="459823"/>
                </a:cubicBezTo>
                <a:cubicBezTo>
                  <a:pt x="351184" y="459823"/>
                  <a:pt x="369086" y="455739"/>
                  <a:pt x="385807" y="447753"/>
                </a:cubicBezTo>
                <a:cubicBezTo>
                  <a:pt x="393622" y="444032"/>
                  <a:pt x="401892" y="442217"/>
                  <a:pt x="410162" y="442217"/>
                </a:cubicBezTo>
                <a:cubicBezTo>
                  <a:pt x="424702" y="442217"/>
                  <a:pt x="438969" y="447843"/>
                  <a:pt x="449601" y="458461"/>
                </a:cubicBezTo>
                <a:lnTo>
                  <a:pt x="569556" y="578347"/>
                </a:lnTo>
                <a:cubicBezTo>
                  <a:pt x="571192" y="579889"/>
                  <a:pt x="573282" y="580797"/>
                  <a:pt x="575554" y="580797"/>
                </a:cubicBezTo>
                <a:cubicBezTo>
                  <a:pt x="577825" y="580797"/>
                  <a:pt x="580006" y="579889"/>
                  <a:pt x="581551" y="578347"/>
                </a:cubicBezTo>
                <a:cubicBezTo>
                  <a:pt x="584914" y="574989"/>
                  <a:pt x="584914" y="569634"/>
                  <a:pt x="581551" y="566367"/>
                </a:cubicBezTo>
                <a:lnTo>
                  <a:pt x="459052" y="443941"/>
                </a:lnTo>
                <a:cubicBezTo>
                  <a:pt x="443058" y="428059"/>
                  <a:pt x="438333" y="404191"/>
                  <a:pt x="447057" y="383227"/>
                </a:cubicBezTo>
                <a:cubicBezTo>
                  <a:pt x="453418" y="367708"/>
                  <a:pt x="456599" y="351100"/>
                  <a:pt x="456326" y="334129"/>
                </a:cubicBezTo>
                <a:cubicBezTo>
                  <a:pt x="455235" y="265883"/>
                  <a:pt x="400801" y="212429"/>
                  <a:pt x="332464" y="212429"/>
                </a:cubicBezTo>
                <a:close/>
                <a:moveTo>
                  <a:pt x="332464" y="188198"/>
                </a:moveTo>
                <a:cubicBezTo>
                  <a:pt x="371722" y="188198"/>
                  <a:pt x="408617" y="203263"/>
                  <a:pt x="436424" y="230580"/>
                </a:cubicBezTo>
                <a:cubicBezTo>
                  <a:pt x="464232" y="257897"/>
                  <a:pt x="479953" y="294561"/>
                  <a:pt x="480499" y="333676"/>
                </a:cubicBezTo>
                <a:cubicBezTo>
                  <a:pt x="480862" y="354095"/>
                  <a:pt x="477136" y="373879"/>
                  <a:pt x="469412" y="392484"/>
                </a:cubicBezTo>
                <a:cubicBezTo>
                  <a:pt x="464505" y="404372"/>
                  <a:pt x="467140" y="417804"/>
                  <a:pt x="476227" y="426879"/>
                </a:cubicBezTo>
                <a:lnTo>
                  <a:pt x="598727" y="549215"/>
                </a:lnTo>
                <a:cubicBezTo>
                  <a:pt x="611449" y="561920"/>
                  <a:pt x="611449" y="582703"/>
                  <a:pt x="598727" y="595408"/>
                </a:cubicBezTo>
                <a:cubicBezTo>
                  <a:pt x="592547" y="601579"/>
                  <a:pt x="584277" y="605028"/>
                  <a:pt x="575554" y="605028"/>
                </a:cubicBezTo>
                <a:cubicBezTo>
                  <a:pt x="566830" y="605028"/>
                  <a:pt x="558651" y="601579"/>
                  <a:pt x="552471" y="595408"/>
                </a:cubicBezTo>
                <a:lnTo>
                  <a:pt x="432426" y="475614"/>
                </a:lnTo>
                <a:cubicBezTo>
                  <a:pt x="422975" y="466175"/>
                  <a:pt x="408526" y="463816"/>
                  <a:pt x="396258" y="469624"/>
                </a:cubicBezTo>
                <a:cubicBezTo>
                  <a:pt x="376265" y="479153"/>
                  <a:pt x="354819" y="484054"/>
                  <a:pt x="332464" y="484054"/>
                </a:cubicBezTo>
                <a:cubicBezTo>
                  <a:pt x="292479" y="483963"/>
                  <a:pt x="255038" y="468263"/>
                  <a:pt x="226867" y="439585"/>
                </a:cubicBezTo>
                <a:cubicBezTo>
                  <a:pt x="198696" y="410907"/>
                  <a:pt x="183611" y="373153"/>
                  <a:pt x="184429" y="333313"/>
                </a:cubicBezTo>
                <a:cubicBezTo>
                  <a:pt x="185156" y="294379"/>
                  <a:pt x="200877" y="257897"/>
                  <a:pt x="228685" y="230580"/>
                </a:cubicBezTo>
                <a:cubicBezTo>
                  <a:pt x="256583" y="203263"/>
                  <a:pt x="293388" y="188198"/>
                  <a:pt x="332464" y="188198"/>
                </a:cubicBezTo>
                <a:close/>
                <a:moveTo>
                  <a:pt x="210227" y="171122"/>
                </a:moveTo>
                <a:cubicBezTo>
                  <a:pt x="216951" y="171667"/>
                  <a:pt x="221858" y="177571"/>
                  <a:pt x="221313" y="184202"/>
                </a:cubicBezTo>
                <a:cubicBezTo>
                  <a:pt x="220768" y="190015"/>
                  <a:pt x="220313" y="196010"/>
                  <a:pt x="219950" y="201915"/>
                </a:cubicBezTo>
                <a:cubicBezTo>
                  <a:pt x="219495" y="208273"/>
                  <a:pt x="214134" y="213178"/>
                  <a:pt x="207865" y="213178"/>
                </a:cubicBezTo>
                <a:cubicBezTo>
                  <a:pt x="207592" y="213178"/>
                  <a:pt x="207319" y="213178"/>
                  <a:pt x="207047" y="213178"/>
                </a:cubicBezTo>
                <a:cubicBezTo>
                  <a:pt x="200323" y="212724"/>
                  <a:pt x="195325" y="207001"/>
                  <a:pt x="195779" y="200280"/>
                </a:cubicBezTo>
                <a:cubicBezTo>
                  <a:pt x="196143" y="194194"/>
                  <a:pt x="196597" y="188108"/>
                  <a:pt x="197142" y="182113"/>
                </a:cubicBezTo>
                <a:cubicBezTo>
                  <a:pt x="197688" y="175391"/>
                  <a:pt x="203594" y="170486"/>
                  <a:pt x="210227" y="171122"/>
                </a:cubicBezTo>
                <a:close/>
                <a:moveTo>
                  <a:pt x="107245" y="152901"/>
                </a:moveTo>
                <a:cubicBezTo>
                  <a:pt x="70163" y="173590"/>
                  <a:pt x="44079" y="200540"/>
                  <a:pt x="31901" y="230304"/>
                </a:cubicBezTo>
                <a:cubicBezTo>
                  <a:pt x="47260" y="222500"/>
                  <a:pt x="68073" y="215604"/>
                  <a:pt x="94248" y="209796"/>
                </a:cubicBezTo>
                <a:cubicBezTo>
                  <a:pt x="97156" y="190105"/>
                  <a:pt x="101519" y="171049"/>
                  <a:pt x="107245" y="152901"/>
                </a:cubicBezTo>
                <a:close/>
                <a:moveTo>
                  <a:pt x="369358" y="45734"/>
                </a:moveTo>
                <a:cubicBezTo>
                  <a:pt x="388444" y="65062"/>
                  <a:pt x="405076" y="90016"/>
                  <a:pt x="418254" y="119689"/>
                </a:cubicBezTo>
                <a:cubicBezTo>
                  <a:pt x="447974" y="132847"/>
                  <a:pt x="472967" y="149453"/>
                  <a:pt x="492326" y="168508"/>
                </a:cubicBezTo>
                <a:cubicBezTo>
                  <a:pt x="467787" y="114063"/>
                  <a:pt x="423889" y="70235"/>
                  <a:pt x="369358" y="45734"/>
                </a:cubicBezTo>
                <a:close/>
                <a:moveTo>
                  <a:pt x="168683" y="45734"/>
                </a:moveTo>
                <a:cubicBezTo>
                  <a:pt x="114243" y="70235"/>
                  <a:pt x="70345" y="114063"/>
                  <a:pt x="45806" y="168508"/>
                </a:cubicBezTo>
                <a:cubicBezTo>
                  <a:pt x="65074" y="149453"/>
                  <a:pt x="90067" y="132847"/>
                  <a:pt x="119878" y="119689"/>
                </a:cubicBezTo>
                <a:cubicBezTo>
                  <a:pt x="132965" y="90016"/>
                  <a:pt x="149597" y="65062"/>
                  <a:pt x="168683" y="45734"/>
                </a:cubicBezTo>
                <a:close/>
                <a:moveTo>
                  <a:pt x="307465" y="31941"/>
                </a:moveTo>
                <a:cubicBezTo>
                  <a:pt x="315281" y="47186"/>
                  <a:pt x="322188" y="67966"/>
                  <a:pt x="328005" y="94190"/>
                </a:cubicBezTo>
                <a:cubicBezTo>
                  <a:pt x="347727" y="97094"/>
                  <a:pt x="366813" y="101450"/>
                  <a:pt x="384990" y="107167"/>
                </a:cubicBezTo>
                <a:cubicBezTo>
                  <a:pt x="364268" y="70144"/>
                  <a:pt x="337275" y="44010"/>
                  <a:pt x="307465" y="31941"/>
                </a:cubicBezTo>
                <a:close/>
                <a:moveTo>
                  <a:pt x="230667" y="31941"/>
                </a:moveTo>
                <a:cubicBezTo>
                  <a:pt x="200857" y="44010"/>
                  <a:pt x="173864" y="70144"/>
                  <a:pt x="153142" y="107167"/>
                </a:cubicBezTo>
                <a:cubicBezTo>
                  <a:pt x="171319" y="101450"/>
                  <a:pt x="190314" y="97094"/>
                  <a:pt x="210127" y="94190"/>
                </a:cubicBezTo>
                <a:cubicBezTo>
                  <a:pt x="215944" y="67966"/>
                  <a:pt x="222760" y="47186"/>
                  <a:pt x="230667" y="31941"/>
                </a:cubicBezTo>
                <a:close/>
                <a:moveTo>
                  <a:pt x="269021" y="24228"/>
                </a:moveTo>
                <a:cubicBezTo>
                  <a:pt x="263931" y="24228"/>
                  <a:pt x="248935" y="36751"/>
                  <a:pt x="235666" y="91196"/>
                </a:cubicBezTo>
                <a:cubicBezTo>
                  <a:pt x="257751" y="89472"/>
                  <a:pt x="280290" y="89472"/>
                  <a:pt x="302375" y="91196"/>
                </a:cubicBezTo>
                <a:cubicBezTo>
                  <a:pt x="289197" y="36751"/>
                  <a:pt x="274110" y="24228"/>
                  <a:pt x="269021" y="24228"/>
                </a:cubicBezTo>
                <a:close/>
                <a:moveTo>
                  <a:pt x="269021" y="0"/>
                </a:moveTo>
                <a:cubicBezTo>
                  <a:pt x="340911" y="0"/>
                  <a:pt x="408439" y="27949"/>
                  <a:pt x="459244" y="78764"/>
                </a:cubicBezTo>
                <a:cubicBezTo>
                  <a:pt x="510139" y="129489"/>
                  <a:pt x="538132" y="196911"/>
                  <a:pt x="538132" y="268688"/>
                </a:cubicBezTo>
                <a:cubicBezTo>
                  <a:pt x="538132" y="275312"/>
                  <a:pt x="532679" y="280757"/>
                  <a:pt x="525953" y="280757"/>
                </a:cubicBezTo>
                <a:cubicBezTo>
                  <a:pt x="519319" y="280757"/>
                  <a:pt x="513866" y="275312"/>
                  <a:pt x="513866" y="268688"/>
                </a:cubicBezTo>
                <a:cubicBezTo>
                  <a:pt x="513866" y="264877"/>
                  <a:pt x="507049" y="255802"/>
                  <a:pt x="481420" y="245912"/>
                </a:cubicBezTo>
                <a:cubicBezTo>
                  <a:pt x="475148" y="243462"/>
                  <a:pt x="472058" y="236474"/>
                  <a:pt x="474421" y="230304"/>
                </a:cubicBezTo>
                <a:cubicBezTo>
                  <a:pt x="476875" y="224043"/>
                  <a:pt x="483873" y="220957"/>
                  <a:pt x="490145" y="223317"/>
                </a:cubicBezTo>
                <a:cubicBezTo>
                  <a:pt x="496052" y="225585"/>
                  <a:pt x="501414" y="228035"/>
                  <a:pt x="506231" y="230485"/>
                </a:cubicBezTo>
                <a:cubicBezTo>
                  <a:pt x="494053" y="200631"/>
                  <a:pt x="467969" y="173590"/>
                  <a:pt x="430796" y="152901"/>
                </a:cubicBezTo>
                <a:cubicBezTo>
                  <a:pt x="433069" y="159979"/>
                  <a:pt x="435068" y="167238"/>
                  <a:pt x="436886" y="174588"/>
                </a:cubicBezTo>
                <a:cubicBezTo>
                  <a:pt x="438522" y="181031"/>
                  <a:pt x="434523" y="187655"/>
                  <a:pt x="428070" y="189198"/>
                </a:cubicBezTo>
                <a:cubicBezTo>
                  <a:pt x="427070" y="189470"/>
                  <a:pt x="426070" y="189561"/>
                  <a:pt x="425162" y="189561"/>
                </a:cubicBezTo>
                <a:cubicBezTo>
                  <a:pt x="419708" y="189561"/>
                  <a:pt x="414710" y="185931"/>
                  <a:pt x="413346" y="180396"/>
                </a:cubicBezTo>
                <a:cubicBezTo>
                  <a:pt x="409711" y="165695"/>
                  <a:pt x="405167" y="151540"/>
                  <a:pt x="399805" y="138110"/>
                </a:cubicBezTo>
                <a:cubicBezTo>
                  <a:pt x="378992" y="129761"/>
                  <a:pt x="356543" y="123500"/>
                  <a:pt x="333004" y="119417"/>
                </a:cubicBezTo>
                <a:cubicBezTo>
                  <a:pt x="334731" y="129580"/>
                  <a:pt x="336276" y="140106"/>
                  <a:pt x="337639" y="151086"/>
                </a:cubicBezTo>
                <a:cubicBezTo>
                  <a:pt x="338548" y="157710"/>
                  <a:pt x="333822" y="163790"/>
                  <a:pt x="327187" y="164606"/>
                </a:cubicBezTo>
                <a:cubicBezTo>
                  <a:pt x="326642" y="164697"/>
                  <a:pt x="326097" y="164697"/>
                  <a:pt x="325642" y="164697"/>
                </a:cubicBezTo>
                <a:cubicBezTo>
                  <a:pt x="319644" y="164697"/>
                  <a:pt x="314372" y="160251"/>
                  <a:pt x="313645" y="154080"/>
                </a:cubicBezTo>
                <a:cubicBezTo>
                  <a:pt x="311918" y="140741"/>
                  <a:pt x="309919" y="127947"/>
                  <a:pt x="307738" y="116059"/>
                </a:cubicBezTo>
                <a:cubicBezTo>
                  <a:pt x="282199" y="113428"/>
                  <a:pt x="255933" y="113428"/>
                  <a:pt x="230394" y="116059"/>
                </a:cubicBezTo>
                <a:cubicBezTo>
                  <a:pt x="228486" y="126132"/>
                  <a:pt x="226759" y="136749"/>
                  <a:pt x="225305" y="147819"/>
                </a:cubicBezTo>
                <a:cubicBezTo>
                  <a:pt x="224487" y="153899"/>
                  <a:pt x="219215" y="158345"/>
                  <a:pt x="213308" y="158345"/>
                </a:cubicBezTo>
                <a:cubicBezTo>
                  <a:pt x="212763" y="158345"/>
                  <a:pt x="212217" y="158345"/>
                  <a:pt x="211672" y="158255"/>
                </a:cubicBezTo>
                <a:cubicBezTo>
                  <a:pt x="205037" y="157347"/>
                  <a:pt x="200402" y="151267"/>
                  <a:pt x="201220" y="144643"/>
                </a:cubicBezTo>
                <a:cubicBezTo>
                  <a:pt x="202402" y="135932"/>
                  <a:pt x="203674" y="127584"/>
                  <a:pt x="205128" y="119417"/>
                </a:cubicBezTo>
                <a:cubicBezTo>
                  <a:pt x="181498" y="123500"/>
                  <a:pt x="159140" y="129761"/>
                  <a:pt x="138327" y="138110"/>
                </a:cubicBezTo>
                <a:cubicBezTo>
                  <a:pt x="129875" y="158890"/>
                  <a:pt x="123604" y="181303"/>
                  <a:pt x="119605" y="204805"/>
                </a:cubicBezTo>
                <a:cubicBezTo>
                  <a:pt x="135328" y="202174"/>
                  <a:pt x="152142" y="199814"/>
                  <a:pt x="169865" y="198000"/>
                </a:cubicBezTo>
                <a:cubicBezTo>
                  <a:pt x="176499" y="197364"/>
                  <a:pt x="182498" y="202174"/>
                  <a:pt x="183134" y="208889"/>
                </a:cubicBezTo>
                <a:cubicBezTo>
                  <a:pt x="183770" y="215513"/>
                  <a:pt x="178953" y="221411"/>
                  <a:pt x="172319" y="222137"/>
                </a:cubicBezTo>
                <a:cubicBezTo>
                  <a:pt x="152233" y="224133"/>
                  <a:pt x="133420" y="226856"/>
                  <a:pt x="116151" y="230032"/>
                </a:cubicBezTo>
                <a:cubicBezTo>
                  <a:pt x="114879" y="242826"/>
                  <a:pt x="114152" y="255802"/>
                  <a:pt x="114152" y="268688"/>
                </a:cubicBezTo>
                <a:cubicBezTo>
                  <a:pt x="114152" y="281573"/>
                  <a:pt x="114879" y="294549"/>
                  <a:pt x="116151" y="307253"/>
                </a:cubicBezTo>
                <a:cubicBezTo>
                  <a:pt x="126967" y="309250"/>
                  <a:pt x="138418" y="311065"/>
                  <a:pt x="150506" y="312698"/>
                </a:cubicBezTo>
                <a:cubicBezTo>
                  <a:pt x="157141" y="313515"/>
                  <a:pt x="161776" y="319594"/>
                  <a:pt x="160958" y="326218"/>
                </a:cubicBezTo>
                <a:cubicBezTo>
                  <a:pt x="160140" y="332298"/>
                  <a:pt x="154959" y="336745"/>
                  <a:pt x="148961" y="336745"/>
                </a:cubicBezTo>
                <a:cubicBezTo>
                  <a:pt x="148416" y="336745"/>
                  <a:pt x="147870" y="336745"/>
                  <a:pt x="147325" y="336654"/>
                </a:cubicBezTo>
                <a:cubicBezTo>
                  <a:pt x="137782" y="335383"/>
                  <a:pt x="128512" y="334022"/>
                  <a:pt x="119605" y="332480"/>
                </a:cubicBezTo>
                <a:cubicBezTo>
                  <a:pt x="123604" y="356073"/>
                  <a:pt x="129875" y="378395"/>
                  <a:pt x="138327" y="399175"/>
                </a:cubicBezTo>
                <a:cubicBezTo>
                  <a:pt x="149415" y="403622"/>
                  <a:pt x="161231" y="407614"/>
                  <a:pt x="173318" y="410881"/>
                </a:cubicBezTo>
                <a:cubicBezTo>
                  <a:pt x="179771" y="412605"/>
                  <a:pt x="183588" y="419229"/>
                  <a:pt x="181862" y="425763"/>
                </a:cubicBezTo>
                <a:cubicBezTo>
                  <a:pt x="180407" y="431117"/>
                  <a:pt x="175500" y="434655"/>
                  <a:pt x="170137" y="434655"/>
                </a:cubicBezTo>
                <a:cubicBezTo>
                  <a:pt x="169138" y="434655"/>
                  <a:pt x="168047" y="434565"/>
                  <a:pt x="167047" y="434202"/>
                </a:cubicBezTo>
                <a:cubicBezTo>
                  <a:pt x="162321" y="432931"/>
                  <a:pt x="157686" y="431570"/>
                  <a:pt x="153142" y="430118"/>
                </a:cubicBezTo>
                <a:cubicBezTo>
                  <a:pt x="173864" y="467232"/>
                  <a:pt x="200947" y="493366"/>
                  <a:pt x="230758" y="505434"/>
                </a:cubicBezTo>
                <a:cubicBezTo>
                  <a:pt x="229758" y="503438"/>
                  <a:pt x="228758" y="501351"/>
                  <a:pt x="227759" y="499083"/>
                </a:cubicBezTo>
                <a:cubicBezTo>
                  <a:pt x="224941" y="493003"/>
                  <a:pt x="227668" y="485834"/>
                  <a:pt x="233757" y="483112"/>
                </a:cubicBezTo>
                <a:cubicBezTo>
                  <a:pt x="239846" y="480390"/>
                  <a:pt x="247026" y="483021"/>
                  <a:pt x="249753" y="489101"/>
                </a:cubicBezTo>
                <a:cubicBezTo>
                  <a:pt x="257842" y="506796"/>
                  <a:pt x="265203" y="513057"/>
                  <a:pt x="269021" y="513057"/>
                </a:cubicBezTo>
                <a:cubicBezTo>
                  <a:pt x="275746" y="513057"/>
                  <a:pt x="281199" y="518501"/>
                  <a:pt x="281199" y="525216"/>
                </a:cubicBezTo>
                <a:cubicBezTo>
                  <a:pt x="281199" y="531840"/>
                  <a:pt x="275746" y="537285"/>
                  <a:pt x="269021" y="537285"/>
                </a:cubicBezTo>
                <a:cubicBezTo>
                  <a:pt x="197221" y="537285"/>
                  <a:pt x="129602" y="509336"/>
                  <a:pt x="78798" y="458611"/>
                </a:cubicBezTo>
                <a:cubicBezTo>
                  <a:pt x="27993" y="407887"/>
                  <a:pt x="0" y="340374"/>
                  <a:pt x="0" y="268688"/>
                </a:cubicBezTo>
                <a:cubicBezTo>
                  <a:pt x="0" y="196911"/>
                  <a:pt x="27993" y="129489"/>
                  <a:pt x="78798" y="78764"/>
                </a:cubicBezTo>
                <a:cubicBezTo>
                  <a:pt x="129602" y="27949"/>
                  <a:pt x="197221" y="0"/>
                  <a:pt x="26902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8" name="stopwatch_151173">
            <a:extLst>
              <a:ext uri="{FF2B5EF4-FFF2-40B4-BE49-F238E27FC236}">
                <a16:creationId xmlns:a16="http://schemas.microsoft.com/office/drawing/2014/main" id="{E4D2F8F0-E400-4DAB-9F83-F9C0BC787761}"/>
              </a:ext>
            </a:extLst>
          </p:cNvPr>
          <p:cNvSpPr>
            <a:spLocks noChangeAspect="1"/>
          </p:cNvSpPr>
          <p:nvPr/>
        </p:nvSpPr>
        <p:spPr bwMode="auto">
          <a:xfrm>
            <a:off x="601278" y="492739"/>
            <a:ext cx="324456" cy="324000"/>
          </a:xfrm>
          <a:custGeom>
            <a:avLst/>
            <a:gdLst>
              <a:gd name="connsiteX0" fmla="*/ 355425 w 607614"/>
              <a:gd name="connsiteY0" fmla="*/ 530180 h 606761"/>
              <a:gd name="connsiteX1" fmla="*/ 342509 w 607614"/>
              <a:gd name="connsiteY1" fmla="*/ 574916 h 606761"/>
              <a:gd name="connsiteX2" fmla="*/ 388096 w 607614"/>
              <a:gd name="connsiteY2" fmla="*/ 562784 h 606761"/>
              <a:gd name="connsiteX3" fmla="*/ 467874 w 607614"/>
              <a:gd name="connsiteY3" fmla="*/ 407347 h 606761"/>
              <a:gd name="connsiteX4" fmla="*/ 364543 w 607614"/>
              <a:gd name="connsiteY4" fmla="*/ 511224 h 606761"/>
              <a:gd name="connsiteX5" fmla="*/ 407091 w 607614"/>
              <a:gd name="connsiteY5" fmla="*/ 553685 h 606761"/>
              <a:gd name="connsiteX6" fmla="*/ 511181 w 607614"/>
              <a:gd name="connsiteY6" fmla="*/ 450566 h 606761"/>
              <a:gd name="connsiteX7" fmla="*/ 511181 w 607614"/>
              <a:gd name="connsiteY7" fmla="*/ 364128 h 606761"/>
              <a:gd name="connsiteX8" fmla="*/ 482310 w 607614"/>
              <a:gd name="connsiteY8" fmla="*/ 392941 h 606761"/>
              <a:gd name="connsiteX9" fmla="*/ 525617 w 607614"/>
              <a:gd name="connsiteY9" fmla="*/ 436160 h 606761"/>
              <a:gd name="connsiteX10" fmla="*/ 553730 w 607614"/>
              <a:gd name="connsiteY10" fmla="*/ 407347 h 606761"/>
              <a:gd name="connsiteX11" fmla="*/ 553730 w 607614"/>
              <a:gd name="connsiteY11" fmla="*/ 392941 h 606761"/>
              <a:gd name="connsiteX12" fmla="*/ 524858 w 607614"/>
              <a:gd name="connsiteY12" fmla="*/ 364128 h 606761"/>
              <a:gd name="connsiteX13" fmla="*/ 511181 w 607614"/>
              <a:gd name="connsiteY13" fmla="*/ 364128 h 606761"/>
              <a:gd name="connsiteX14" fmla="*/ 518020 w 607614"/>
              <a:gd name="connsiteY14" fmla="*/ 341192 h 606761"/>
              <a:gd name="connsiteX15" fmla="*/ 539294 w 607614"/>
              <a:gd name="connsiteY15" fmla="*/ 349722 h 606761"/>
              <a:gd name="connsiteX16" fmla="*/ 568165 w 607614"/>
              <a:gd name="connsiteY16" fmla="*/ 378534 h 606761"/>
              <a:gd name="connsiteX17" fmla="*/ 568165 w 607614"/>
              <a:gd name="connsiteY17" fmla="*/ 421753 h 606761"/>
              <a:gd name="connsiteX18" fmla="*/ 412409 w 607614"/>
              <a:gd name="connsiteY18" fmla="*/ 577190 h 606761"/>
              <a:gd name="connsiteX19" fmla="*/ 333391 w 607614"/>
              <a:gd name="connsiteY19" fmla="*/ 598421 h 606761"/>
              <a:gd name="connsiteX20" fmla="*/ 328073 w 607614"/>
              <a:gd name="connsiteY20" fmla="*/ 603728 h 606761"/>
              <a:gd name="connsiteX21" fmla="*/ 321235 w 607614"/>
              <a:gd name="connsiteY21" fmla="*/ 606761 h 606761"/>
              <a:gd name="connsiteX22" fmla="*/ 314397 w 607614"/>
              <a:gd name="connsiteY22" fmla="*/ 603728 h 606761"/>
              <a:gd name="connsiteX23" fmla="*/ 314397 w 607614"/>
              <a:gd name="connsiteY23" fmla="*/ 589322 h 606761"/>
              <a:gd name="connsiteX24" fmla="*/ 319715 w 607614"/>
              <a:gd name="connsiteY24" fmla="*/ 584014 h 606761"/>
              <a:gd name="connsiteX25" fmla="*/ 340989 w 607614"/>
              <a:gd name="connsiteY25" fmla="*/ 505917 h 606761"/>
              <a:gd name="connsiteX26" fmla="*/ 496746 w 607614"/>
              <a:gd name="connsiteY26" fmla="*/ 349722 h 606761"/>
              <a:gd name="connsiteX27" fmla="*/ 518020 w 607614"/>
              <a:gd name="connsiteY27" fmla="*/ 341192 h 606761"/>
              <a:gd name="connsiteX28" fmla="*/ 208113 w 607614"/>
              <a:gd name="connsiteY28" fmla="*/ 194199 h 606761"/>
              <a:gd name="connsiteX29" fmla="*/ 339462 w 607614"/>
              <a:gd name="connsiteY29" fmla="*/ 288979 h 606761"/>
              <a:gd name="connsiteX30" fmla="*/ 354647 w 607614"/>
              <a:gd name="connsiteY30" fmla="*/ 314759 h 606761"/>
              <a:gd name="connsiteX31" fmla="*/ 344017 w 607614"/>
              <a:gd name="connsiteY31" fmla="*/ 343572 h 606761"/>
              <a:gd name="connsiteX32" fmla="*/ 318203 w 607614"/>
              <a:gd name="connsiteY32" fmla="*/ 354187 h 606761"/>
              <a:gd name="connsiteX33" fmla="*/ 289352 w 607614"/>
              <a:gd name="connsiteY33" fmla="*/ 339022 h 606761"/>
              <a:gd name="connsiteX34" fmla="*/ 194447 w 607614"/>
              <a:gd name="connsiteY34" fmla="*/ 207847 h 606761"/>
              <a:gd name="connsiteX35" fmla="*/ 195206 w 607614"/>
              <a:gd name="connsiteY35" fmla="*/ 194957 h 606761"/>
              <a:gd name="connsiteX36" fmla="*/ 208113 w 607614"/>
              <a:gd name="connsiteY36" fmla="*/ 194199 h 606761"/>
              <a:gd name="connsiteX37" fmla="*/ 88850 w 607614"/>
              <a:gd name="connsiteY37" fmla="*/ 89473 h 606761"/>
              <a:gd name="connsiteX38" fmla="*/ 103279 w 607614"/>
              <a:gd name="connsiteY38" fmla="*/ 89473 h 606761"/>
              <a:gd name="connsiteX39" fmla="*/ 103279 w 607614"/>
              <a:gd name="connsiteY39" fmla="*/ 103127 h 606761"/>
              <a:gd name="connsiteX40" fmla="*/ 20504 w 607614"/>
              <a:gd name="connsiteY40" fmla="*/ 303378 h 606761"/>
              <a:gd name="connsiteX41" fmla="*/ 287054 w 607614"/>
              <a:gd name="connsiteY41" fmla="*/ 586309 h 606761"/>
              <a:gd name="connsiteX42" fmla="*/ 281738 w 607614"/>
              <a:gd name="connsiteY42" fmla="*/ 606030 h 606761"/>
              <a:gd name="connsiteX43" fmla="*/ 0 w 607614"/>
              <a:gd name="connsiteY43" fmla="*/ 303378 h 606761"/>
              <a:gd name="connsiteX44" fmla="*/ 88850 w 607614"/>
              <a:gd name="connsiteY44" fmla="*/ 89473 h 606761"/>
              <a:gd name="connsiteX45" fmla="*/ 303871 w 607614"/>
              <a:gd name="connsiteY45" fmla="*/ 0 h 606761"/>
              <a:gd name="connsiteX46" fmla="*/ 607614 w 607614"/>
              <a:gd name="connsiteY46" fmla="*/ 303389 h 606761"/>
              <a:gd name="connsiteX47" fmla="*/ 604577 w 607614"/>
              <a:gd name="connsiteY47" fmla="*/ 343588 h 606761"/>
              <a:gd name="connsiteX48" fmla="*/ 584074 w 607614"/>
              <a:gd name="connsiteY48" fmla="*/ 343588 h 606761"/>
              <a:gd name="connsiteX49" fmla="*/ 587111 w 607614"/>
              <a:gd name="connsiteY49" fmla="*/ 303389 h 606761"/>
              <a:gd name="connsiteX50" fmla="*/ 313742 w 607614"/>
              <a:gd name="connsiteY50" fmla="*/ 20479 h 606761"/>
              <a:gd name="connsiteX51" fmla="*/ 313742 w 607614"/>
              <a:gd name="connsiteY51" fmla="*/ 144868 h 606761"/>
              <a:gd name="connsiteX52" fmla="*/ 303871 w 607614"/>
              <a:gd name="connsiteY52" fmla="*/ 154729 h 606761"/>
              <a:gd name="connsiteX53" fmla="*/ 293999 w 607614"/>
              <a:gd name="connsiteY53" fmla="*/ 144868 h 606761"/>
              <a:gd name="connsiteX54" fmla="*/ 293999 w 607614"/>
              <a:gd name="connsiteY54" fmla="*/ 9860 h 606761"/>
              <a:gd name="connsiteX55" fmla="*/ 303871 w 607614"/>
              <a:gd name="connsiteY55" fmla="*/ 0 h 606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607614" h="606761">
                <a:moveTo>
                  <a:pt x="355425" y="530180"/>
                </a:moveTo>
                <a:lnTo>
                  <a:pt x="342509" y="574916"/>
                </a:lnTo>
                <a:lnTo>
                  <a:pt x="388096" y="562784"/>
                </a:lnTo>
                <a:close/>
                <a:moveTo>
                  <a:pt x="467874" y="407347"/>
                </a:moveTo>
                <a:lnTo>
                  <a:pt x="364543" y="511224"/>
                </a:lnTo>
                <a:lnTo>
                  <a:pt x="407091" y="553685"/>
                </a:lnTo>
                <a:lnTo>
                  <a:pt x="511181" y="450566"/>
                </a:lnTo>
                <a:close/>
                <a:moveTo>
                  <a:pt x="511181" y="364128"/>
                </a:moveTo>
                <a:lnTo>
                  <a:pt x="482310" y="392941"/>
                </a:lnTo>
                <a:lnTo>
                  <a:pt x="525617" y="436160"/>
                </a:lnTo>
                <a:lnTo>
                  <a:pt x="553730" y="407347"/>
                </a:lnTo>
                <a:cubicBezTo>
                  <a:pt x="558288" y="403556"/>
                  <a:pt x="558288" y="396732"/>
                  <a:pt x="553730" y="392941"/>
                </a:cubicBezTo>
                <a:lnTo>
                  <a:pt x="524858" y="364128"/>
                </a:lnTo>
                <a:cubicBezTo>
                  <a:pt x="521818" y="360337"/>
                  <a:pt x="514980" y="360337"/>
                  <a:pt x="511181" y="364128"/>
                </a:cubicBezTo>
                <a:close/>
                <a:moveTo>
                  <a:pt x="518020" y="341192"/>
                </a:moveTo>
                <a:cubicBezTo>
                  <a:pt x="525807" y="341192"/>
                  <a:pt x="533595" y="344035"/>
                  <a:pt x="539294" y="349722"/>
                </a:cubicBezTo>
                <a:lnTo>
                  <a:pt x="568165" y="378534"/>
                </a:lnTo>
                <a:cubicBezTo>
                  <a:pt x="580322" y="390666"/>
                  <a:pt x="580322" y="409622"/>
                  <a:pt x="568165" y="421753"/>
                </a:cubicBezTo>
                <a:lnTo>
                  <a:pt x="412409" y="577190"/>
                </a:lnTo>
                <a:lnTo>
                  <a:pt x="333391" y="598421"/>
                </a:lnTo>
                <a:lnTo>
                  <a:pt x="328073" y="603728"/>
                </a:lnTo>
                <a:cubicBezTo>
                  <a:pt x="326553" y="606003"/>
                  <a:pt x="323514" y="606761"/>
                  <a:pt x="321235" y="606761"/>
                </a:cubicBezTo>
                <a:cubicBezTo>
                  <a:pt x="318955" y="606761"/>
                  <a:pt x="315916" y="606003"/>
                  <a:pt x="314397" y="603728"/>
                </a:cubicBezTo>
                <a:cubicBezTo>
                  <a:pt x="309838" y="599937"/>
                  <a:pt x="309838" y="593113"/>
                  <a:pt x="314397" y="589322"/>
                </a:cubicBezTo>
                <a:lnTo>
                  <a:pt x="319715" y="584014"/>
                </a:lnTo>
                <a:lnTo>
                  <a:pt x="340989" y="505917"/>
                </a:lnTo>
                <a:lnTo>
                  <a:pt x="496746" y="349722"/>
                </a:lnTo>
                <a:cubicBezTo>
                  <a:pt x="502444" y="344035"/>
                  <a:pt x="510232" y="341192"/>
                  <a:pt x="518020" y="341192"/>
                </a:cubicBezTo>
                <a:close/>
                <a:moveTo>
                  <a:pt x="208113" y="194199"/>
                </a:moveTo>
                <a:lnTo>
                  <a:pt x="339462" y="288979"/>
                </a:lnTo>
                <a:cubicBezTo>
                  <a:pt x="347814" y="295045"/>
                  <a:pt x="353128" y="304902"/>
                  <a:pt x="354647" y="314759"/>
                </a:cubicBezTo>
                <a:cubicBezTo>
                  <a:pt x="355406" y="325374"/>
                  <a:pt x="351610" y="335990"/>
                  <a:pt x="344017" y="343572"/>
                </a:cubicBezTo>
                <a:cubicBezTo>
                  <a:pt x="337184" y="350396"/>
                  <a:pt x="328073" y="354187"/>
                  <a:pt x="318203" y="354187"/>
                </a:cubicBezTo>
                <a:cubicBezTo>
                  <a:pt x="306815" y="354187"/>
                  <a:pt x="296185" y="348121"/>
                  <a:pt x="289352" y="339022"/>
                </a:cubicBezTo>
                <a:lnTo>
                  <a:pt x="194447" y="207847"/>
                </a:lnTo>
                <a:cubicBezTo>
                  <a:pt x="191410" y="204056"/>
                  <a:pt x="192169" y="198749"/>
                  <a:pt x="195206" y="194957"/>
                </a:cubicBezTo>
                <a:cubicBezTo>
                  <a:pt x="199002" y="191924"/>
                  <a:pt x="204317" y="191166"/>
                  <a:pt x="208113" y="194199"/>
                </a:cubicBezTo>
                <a:close/>
                <a:moveTo>
                  <a:pt x="88850" y="89473"/>
                </a:moveTo>
                <a:cubicBezTo>
                  <a:pt x="92647" y="84922"/>
                  <a:pt x="98722" y="84922"/>
                  <a:pt x="103279" y="89473"/>
                </a:cubicBezTo>
                <a:cubicBezTo>
                  <a:pt x="107076" y="93266"/>
                  <a:pt x="107076" y="99334"/>
                  <a:pt x="103279" y="103127"/>
                </a:cubicBezTo>
                <a:cubicBezTo>
                  <a:pt x="49361" y="156982"/>
                  <a:pt x="20504" y="228284"/>
                  <a:pt x="20504" y="303378"/>
                </a:cubicBezTo>
                <a:cubicBezTo>
                  <a:pt x="20504" y="454325"/>
                  <a:pt x="138971" y="577206"/>
                  <a:pt x="287054" y="586309"/>
                </a:cubicBezTo>
                <a:lnTo>
                  <a:pt x="281738" y="606030"/>
                </a:lnTo>
                <a:cubicBezTo>
                  <a:pt x="124542" y="594652"/>
                  <a:pt x="0" y="463427"/>
                  <a:pt x="0" y="303378"/>
                </a:cubicBezTo>
                <a:cubicBezTo>
                  <a:pt x="0" y="222216"/>
                  <a:pt x="31136" y="146363"/>
                  <a:pt x="88850" y="89473"/>
                </a:cubicBezTo>
                <a:close/>
                <a:moveTo>
                  <a:pt x="303871" y="0"/>
                </a:moveTo>
                <a:cubicBezTo>
                  <a:pt x="471689" y="0"/>
                  <a:pt x="607614" y="135767"/>
                  <a:pt x="607614" y="303389"/>
                </a:cubicBezTo>
                <a:cubicBezTo>
                  <a:pt x="607614" y="317042"/>
                  <a:pt x="606855" y="330694"/>
                  <a:pt x="604577" y="343588"/>
                </a:cubicBezTo>
                <a:lnTo>
                  <a:pt x="584074" y="343588"/>
                </a:lnTo>
                <a:cubicBezTo>
                  <a:pt x="586352" y="330694"/>
                  <a:pt x="587111" y="317042"/>
                  <a:pt x="587111" y="303389"/>
                </a:cubicBezTo>
                <a:cubicBezTo>
                  <a:pt x="587111" y="150936"/>
                  <a:pt x="465614" y="25788"/>
                  <a:pt x="313742" y="20479"/>
                </a:cubicBezTo>
                <a:lnTo>
                  <a:pt x="313742" y="144868"/>
                </a:lnTo>
                <a:cubicBezTo>
                  <a:pt x="313742" y="150178"/>
                  <a:pt x="309186" y="154729"/>
                  <a:pt x="303871" y="154729"/>
                </a:cubicBezTo>
                <a:cubicBezTo>
                  <a:pt x="298555" y="154729"/>
                  <a:pt x="293999" y="150178"/>
                  <a:pt x="293999" y="144868"/>
                </a:cubicBezTo>
                <a:lnTo>
                  <a:pt x="293999" y="9860"/>
                </a:lnTo>
                <a:cubicBezTo>
                  <a:pt x="293999" y="4551"/>
                  <a:pt x="298555" y="0"/>
                  <a:pt x="3038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9" name="gear-wheel_31367">
            <a:extLst>
              <a:ext uri="{FF2B5EF4-FFF2-40B4-BE49-F238E27FC236}">
                <a16:creationId xmlns:a16="http://schemas.microsoft.com/office/drawing/2014/main" id="{972B0BE0-B562-42F0-92E5-673508214E11}"/>
              </a:ext>
            </a:extLst>
          </p:cNvPr>
          <p:cNvSpPr>
            <a:spLocks noChangeAspect="1"/>
          </p:cNvSpPr>
          <p:nvPr/>
        </p:nvSpPr>
        <p:spPr bwMode="auto">
          <a:xfrm>
            <a:off x="9792030" y="2010276"/>
            <a:ext cx="324451" cy="324000"/>
          </a:xfrm>
          <a:custGeom>
            <a:avLst/>
            <a:gdLst>
              <a:gd name="T0" fmla="*/ 5498 w 5622"/>
              <a:gd name="T1" fmla="*/ 2392 h 5622"/>
              <a:gd name="T2" fmla="*/ 5153 w 5622"/>
              <a:gd name="T3" fmla="*/ 2392 h 5622"/>
              <a:gd name="T4" fmla="*/ 4747 w 5622"/>
              <a:gd name="T5" fmla="*/ 1441 h 5622"/>
              <a:gd name="T6" fmla="*/ 4986 w 5622"/>
              <a:gd name="T7" fmla="*/ 1202 h 5622"/>
              <a:gd name="T8" fmla="*/ 5022 w 5622"/>
              <a:gd name="T9" fmla="*/ 1114 h 5622"/>
              <a:gd name="T10" fmla="*/ 4986 w 5622"/>
              <a:gd name="T11" fmla="*/ 1026 h 5622"/>
              <a:gd name="T12" fmla="*/ 4569 w 5622"/>
              <a:gd name="T13" fmla="*/ 609 h 5622"/>
              <a:gd name="T14" fmla="*/ 4393 w 5622"/>
              <a:gd name="T15" fmla="*/ 609 h 5622"/>
              <a:gd name="T16" fmla="*/ 4147 w 5622"/>
              <a:gd name="T17" fmla="*/ 855 h 5622"/>
              <a:gd name="T18" fmla="*/ 3215 w 5622"/>
              <a:gd name="T19" fmla="*/ 474 h 5622"/>
              <a:gd name="T20" fmla="*/ 3215 w 5622"/>
              <a:gd name="T21" fmla="*/ 124 h 5622"/>
              <a:gd name="T22" fmla="*/ 3090 w 5622"/>
              <a:gd name="T23" fmla="*/ 0 h 5622"/>
              <a:gd name="T24" fmla="*/ 2500 w 5622"/>
              <a:gd name="T25" fmla="*/ 0 h 5622"/>
              <a:gd name="T26" fmla="*/ 2376 w 5622"/>
              <a:gd name="T27" fmla="*/ 124 h 5622"/>
              <a:gd name="T28" fmla="*/ 2376 w 5622"/>
              <a:gd name="T29" fmla="*/ 474 h 5622"/>
              <a:gd name="T30" fmla="*/ 1437 w 5622"/>
              <a:gd name="T31" fmla="*/ 860 h 5622"/>
              <a:gd name="T32" fmla="*/ 1197 w 5622"/>
              <a:gd name="T33" fmla="*/ 620 h 5622"/>
              <a:gd name="T34" fmla="*/ 1022 w 5622"/>
              <a:gd name="T35" fmla="*/ 620 h 5622"/>
              <a:gd name="T36" fmla="*/ 604 w 5622"/>
              <a:gd name="T37" fmla="*/ 1037 h 5622"/>
              <a:gd name="T38" fmla="*/ 568 w 5622"/>
              <a:gd name="T39" fmla="*/ 1125 h 5622"/>
              <a:gd name="T40" fmla="*/ 604 w 5622"/>
              <a:gd name="T41" fmla="*/ 1213 h 5622"/>
              <a:gd name="T42" fmla="*/ 839 w 5622"/>
              <a:gd name="T43" fmla="*/ 1448 h 5622"/>
              <a:gd name="T44" fmla="*/ 437 w 5622"/>
              <a:gd name="T45" fmla="*/ 2392 h 5622"/>
              <a:gd name="T46" fmla="*/ 124 w 5622"/>
              <a:gd name="T47" fmla="*/ 2392 h 5622"/>
              <a:gd name="T48" fmla="*/ 0 w 5622"/>
              <a:gd name="T49" fmla="*/ 2516 h 5622"/>
              <a:gd name="T50" fmla="*/ 0 w 5622"/>
              <a:gd name="T51" fmla="*/ 3106 h 5622"/>
              <a:gd name="T52" fmla="*/ 124 w 5622"/>
              <a:gd name="T53" fmla="*/ 3230 h 5622"/>
              <a:gd name="T54" fmla="*/ 427 w 5622"/>
              <a:gd name="T55" fmla="*/ 3230 h 5622"/>
              <a:gd name="T56" fmla="*/ 814 w 5622"/>
              <a:gd name="T57" fmla="*/ 4189 h 5622"/>
              <a:gd name="T58" fmla="*/ 593 w 5622"/>
              <a:gd name="T59" fmla="*/ 4409 h 5622"/>
              <a:gd name="T60" fmla="*/ 593 w 5622"/>
              <a:gd name="T61" fmla="*/ 4584 h 5622"/>
              <a:gd name="T62" fmla="*/ 1011 w 5622"/>
              <a:gd name="T63" fmla="*/ 5002 h 5622"/>
              <a:gd name="T64" fmla="*/ 1099 w 5622"/>
              <a:gd name="T65" fmla="*/ 5038 h 5622"/>
              <a:gd name="T66" fmla="*/ 1186 w 5622"/>
              <a:gd name="T67" fmla="*/ 5002 h 5622"/>
              <a:gd name="T68" fmla="*/ 1400 w 5622"/>
              <a:gd name="T69" fmla="*/ 4789 h 5622"/>
              <a:gd name="T70" fmla="*/ 2376 w 5622"/>
              <a:gd name="T71" fmla="*/ 5200 h 5622"/>
              <a:gd name="T72" fmla="*/ 2376 w 5622"/>
              <a:gd name="T73" fmla="*/ 5498 h 5622"/>
              <a:gd name="T74" fmla="*/ 2500 w 5622"/>
              <a:gd name="T75" fmla="*/ 5622 h 5622"/>
              <a:gd name="T76" fmla="*/ 3090 w 5622"/>
              <a:gd name="T77" fmla="*/ 5622 h 5622"/>
              <a:gd name="T78" fmla="*/ 3215 w 5622"/>
              <a:gd name="T79" fmla="*/ 5498 h 5622"/>
              <a:gd name="T80" fmla="*/ 3215 w 5622"/>
              <a:gd name="T81" fmla="*/ 5200 h 5622"/>
              <a:gd name="T82" fmla="*/ 4184 w 5622"/>
              <a:gd name="T83" fmla="*/ 4793 h 5622"/>
              <a:gd name="T84" fmla="*/ 4404 w 5622"/>
              <a:gd name="T85" fmla="*/ 5013 h 5622"/>
              <a:gd name="T86" fmla="*/ 4580 w 5622"/>
              <a:gd name="T87" fmla="*/ 5013 h 5622"/>
              <a:gd name="T88" fmla="*/ 4997 w 5622"/>
              <a:gd name="T89" fmla="*/ 4595 h 5622"/>
              <a:gd name="T90" fmla="*/ 4997 w 5622"/>
              <a:gd name="T91" fmla="*/ 4420 h 5622"/>
              <a:gd name="T92" fmla="*/ 4773 w 5622"/>
              <a:gd name="T93" fmla="*/ 4195 h 5622"/>
              <a:gd name="T94" fmla="*/ 5164 w 5622"/>
              <a:gd name="T95" fmla="*/ 3230 h 5622"/>
              <a:gd name="T96" fmla="*/ 5498 w 5622"/>
              <a:gd name="T97" fmla="*/ 3230 h 5622"/>
              <a:gd name="T98" fmla="*/ 5622 w 5622"/>
              <a:gd name="T99" fmla="*/ 3106 h 5622"/>
              <a:gd name="T100" fmla="*/ 5622 w 5622"/>
              <a:gd name="T101" fmla="*/ 2516 h 5622"/>
              <a:gd name="T102" fmla="*/ 5498 w 5622"/>
              <a:gd name="T103" fmla="*/ 2392 h 5622"/>
              <a:gd name="T104" fmla="*/ 2811 w 5622"/>
              <a:gd name="T105" fmla="*/ 4121 h 5622"/>
              <a:gd name="T106" fmla="*/ 1501 w 5622"/>
              <a:gd name="T107" fmla="*/ 2811 h 5622"/>
              <a:gd name="T108" fmla="*/ 2811 w 5622"/>
              <a:gd name="T109" fmla="*/ 1501 h 5622"/>
              <a:gd name="T110" fmla="*/ 4121 w 5622"/>
              <a:gd name="T111" fmla="*/ 2811 h 5622"/>
              <a:gd name="T112" fmla="*/ 2811 w 5622"/>
              <a:gd name="T113" fmla="*/ 4121 h 5622"/>
              <a:gd name="T114" fmla="*/ 3308 w 5622"/>
              <a:gd name="T115" fmla="*/ 2811 h 5622"/>
              <a:gd name="T116" fmla="*/ 2811 w 5622"/>
              <a:gd name="T117" fmla="*/ 3308 h 5622"/>
              <a:gd name="T118" fmla="*/ 2314 w 5622"/>
              <a:gd name="T119" fmla="*/ 2811 h 5622"/>
              <a:gd name="T120" fmla="*/ 2811 w 5622"/>
              <a:gd name="T121" fmla="*/ 2314 h 5622"/>
              <a:gd name="T122" fmla="*/ 3308 w 5622"/>
              <a:gd name="T123" fmla="*/ 2811 h 56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622" h="5622">
                <a:moveTo>
                  <a:pt x="5498" y="2392"/>
                </a:moveTo>
                <a:lnTo>
                  <a:pt x="5153" y="2392"/>
                </a:lnTo>
                <a:cubicBezTo>
                  <a:pt x="5089" y="2049"/>
                  <a:pt x="4950" y="1724"/>
                  <a:pt x="4747" y="1441"/>
                </a:cubicBezTo>
                <a:lnTo>
                  <a:pt x="4986" y="1202"/>
                </a:lnTo>
                <a:cubicBezTo>
                  <a:pt x="5009" y="1179"/>
                  <a:pt x="5022" y="1147"/>
                  <a:pt x="5022" y="1114"/>
                </a:cubicBezTo>
                <a:cubicBezTo>
                  <a:pt x="5022" y="1081"/>
                  <a:pt x="5009" y="1050"/>
                  <a:pt x="4986" y="1026"/>
                </a:cubicBezTo>
                <a:lnTo>
                  <a:pt x="4569" y="609"/>
                </a:lnTo>
                <a:cubicBezTo>
                  <a:pt x="4520" y="561"/>
                  <a:pt x="4442" y="561"/>
                  <a:pt x="4393" y="609"/>
                </a:cubicBezTo>
                <a:lnTo>
                  <a:pt x="4147" y="855"/>
                </a:lnTo>
                <a:cubicBezTo>
                  <a:pt x="3866" y="663"/>
                  <a:pt x="3548" y="533"/>
                  <a:pt x="3215" y="474"/>
                </a:cubicBezTo>
                <a:lnTo>
                  <a:pt x="3215" y="124"/>
                </a:lnTo>
                <a:cubicBezTo>
                  <a:pt x="3215" y="56"/>
                  <a:pt x="3159" y="0"/>
                  <a:pt x="3090" y="0"/>
                </a:cubicBezTo>
                <a:lnTo>
                  <a:pt x="2500" y="0"/>
                </a:lnTo>
                <a:cubicBezTo>
                  <a:pt x="2432" y="0"/>
                  <a:pt x="2376" y="56"/>
                  <a:pt x="2376" y="124"/>
                </a:cubicBezTo>
                <a:lnTo>
                  <a:pt x="2376" y="474"/>
                </a:lnTo>
                <a:cubicBezTo>
                  <a:pt x="2040" y="534"/>
                  <a:pt x="1719" y="665"/>
                  <a:pt x="1437" y="860"/>
                </a:cubicBezTo>
                <a:lnTo>
                  <a:pt x="1197" y="620"/>
                </a:lnTo>
                <a:cubicBezTo>
                  <a:pt x="1149" y="572"/>
                  <a:pt x="1070" y="572"/>
                  <a:pt x="1022" y="620"/>
                </a:cubicBezTo>
                <a:lnTo>
                  <a:pt x="604" y="1037"/>
                </a:lnTo>
                <a:cubicBezTo>
                  <a:pt x="581" y="1061"/>
                  <a:pt x="568" y="1092"/>
                  <a:pt x="568" y="1125"/>
                </a:cubicBezTo>
                <a:cubicBezTo>
                  <a:pt x="568" y="1158"/>
                  <a:pt x="581" y="1190"/>
                  <a:pt x="604" y="1213"/>
                </a:cubicBezTo>
                <a:lnTo>
                  <a:pt x="839" y="1448"/>
                </a:lnTo>
                <a:cubicBezTo>
                  <a:pt x="639" y="1730"/>
                  <a:pt x="502" y="2052"/>
                  <a:pt x="437" y="2392"/>
                </a:cubicBezTo>
                <a:lnTo>
                  <a:pt x="124" y="2392"/>
                </a:lnTo>
                <a:cubicBezTo>
                  <a:pt x="56" y="2392"/>
                  <a:pt x="0" y="2447"/>
                  <a:pt x="0" y="2516"/>
                </a:cubicBezTo>
                <a:lnTo>
                  <a:pt x="0" y="3106"/>
                </a:lnTo>
                <a:cubicBezTo>
                  <a:pt x="0" y="3175"/>
                  <a:pt x="56" y="3230"/>
                  <a:pt x="124" y="3230"/>
                </a:cubicBezTo>
                <a:lnTo>
                  <a:pt x="427" y="3230"/>
                </a:lnTo>
                <a:cubicBezTo>
                  <a:pt x="484" y="3573"/>
                  <a:pt x="616" y="3900"/>
                  <a:pt x="814" y="4189"/>
                </a:cubicBezTo>
                <a:lnTo>
                  <a:pt x="593" y="4409"/>
                </a:lnTo>
                <a:cubicBezTo>
                  <a:pt x="545" y="4457"/>
                  <a:pt x="545" y="4536"/>
                  <a:pt x="593" y="4584"/>
                </a:cubicBezTo>
                <a:lnTo>
                  <a:pt x="1011" y="5002"/>
                </a:lnTo>
                <a:cubicBezTo>
                  <a:pt x="1034" y="5025"/>
                  <a:pt x="1066" y="5038"/>
                  <a:pt x="1099" y="5038"/>
                </a:cubicBezTo>
                <a:cubicBezTo>
                  <a:pt x="1132" y="5038"/>
                  <a:pt x="1163" y="5025"/>
                  <a:pt x="1186" y="5002"/>
                </a:cubicBezTo>
                <a:lnTo>
                  <a:pt x="1400" y="4789"/>
                </a:lnTo>
                <a:cubicBezTo>
                  <a:pt x="1690" y="4997"/>
                  <a:pt x="2024" y="5138"/>
                  <a:pt x="2376" y="5200"/>
                </a:cubicBezTo>
                <a:lnTo>
                  <a:pt x="2376" y="5498"/>
                </a:lnTo>
                <a:cubicBezTo>
                  <a:pt x="2376" y="5566"/>
                  <a:pt x="2432" y="5622"/>
                  <a:pt x="2500" y="5622"/>
                </a:cubicBezTo>
                <a:lnTo>
                  <a:pt x="3090" y="5622"/>
                </a:lnTo>
                <a:cubicBezTo>
                  <a:pt x="3159" y="5622"/>
                  <a:pt x="3215" y="5566"/>
                  <a:pt x="3215" y="5498"/>
                </a:cubicBezTo>
                <a:lnTo>
                  <a:pt x="3215" y="5200"/>
                </a:lnTo>
                <a:cubicBezTo>
                  <a:pt x="3564" y="5138"/>
                  <a:pt x="3895" y="4999"/>
                  <a:pt x="4184" y="4793"/>
                </a:cubicBezTo>
                <a:lnTo>
                  <a:pt x="4404" y="5013"/>
                </a:lnTo>
                <a:cubicBezTo>
                  <a:pt x="4451" y="5059"/>
                  <a:pt x="4533" y="5059"/>
                  <a:pt x="4580" y="5013"/>
                </a:cubicBezTo>
                <a:lnTo>
                  <a:pt x="4997" y="4595"/>
                </a:lnTo>
                <a:cubicBezTo>
                  <a:pt x="5046" y="4547"/>
                  <a:pt x="5046" y="4468"/>
                  <a:pt x="4997" y="4420"/>
                </a:cubicBezTo>
                <a:lnTo>
                  <a:pt x="4773" y="4195"/>
                </a:lnTo>
                <a:cubicBezTo>
                  <a:pt x="4973" y="3905"/>
                  <a:pt x="5106" y="3575"/>
                  <a:pt x="5164" y="3230"/>
                </a:cubicBezTo>
                <a:lnTo>
                  <a:pt x="5498" y="3230"/>
                </a:lnTo>
                <a:cubicBezTo>
                  <a:pt x="5566" y="3230"/>
                  <a:pt x="5622" y="3175"/>
                  <a:pt x="5622" y="3106"/>
                </a:cubicBezTo>
                <a:lnTo>
                  <a:pt x="5622" y="2516"/>
                </a:lnTo>
                <a:cubicBezTo>
                  <a:pt x="5622" y="2447"/>
                  <a:pt x="5566" y="2392"/>
                  <a:pt x="5498" y="2392"/>
                </a:cubicBezTo>
                <a:close/>
                <a:moveTo>
                  <a:pt x="2811" y="4121"/>
                </a:moveTo>
                <a:cubicBezTo>
                  <a:pt x="2088" y="4121"/>
                  <a:pt x="1501" y="3534"/>
                  <a:pt x="1501" y="2811"/>
                </a:cubicBezTo>
                <a:cubicBezTo>
                  <a:pt x="1501" y="2088"/>
                  <a:pt x="2088" y="1501"/>
                  <a:pt x="2811" y="1501"/>
                </a:cubicBezTo>
                <a:cubicBezTo>
                  <a:pt x="3534" y="1501"/>
                  <a:pt x="4121" y="2088"/>
                  <a:pt x="4121" y="2811"/>
                </a:cubicBezTo>
                <a:cubicBezTo>
                  <a:pt x="4121" y="3534"/>
                  <a:pt x="3534" y="4121"/>
                  <a:pt x="2811" y="4121"/>
                </a:cubicBezTo>
                <a:close/>
                <a:moveTo>
                  <a:pt x="3308" y="2811"/>
                </a:moveTo>
                <a:cubicBezTo>
                  <a:pt x="3308" y="3086"/>
                  <a:pt x="3085" y="3308"/>
                  <a:pt x="2811" y="3308"/>
                </a:cubicBezTo>
                <a:cubicBezTo>
                  <a:pt x="2537" y="3308"/>
                  <a:pt x="2314" y="3086"/>
                  <a:pt x="2314" y="2811"/>
                </a:cubicBezTo>
                <a:cubicBezTo>
                  <a:pt x="2314" y="2537"/>
                  <a:pt x="2537" y="2314"/>
                  <a:pt x="2811" y="2314"/>
                </a:cubicBezTo>
                <a:cubicBezTo>
                  <a:pt x="3085" y="2314"/>
                  <a:pt x="3308" y="2537"/>
                  <a:pt x="3308" y="281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80" name="3d-building_63720">
            <a:extLst>
              <a:ext uri="{FF2B5EF4-FFF2-40B4-BE49-F238E27FC236}">
                <a16:creationId xmlns:a16="http://schemas.microsoft.com/office/drawing/2014/main" id="{27D60E5A-2B41-4AAC-8808-518059BB28D4}"/>
              </a:ext>
            </a:extLst>
          </p:cNvPr>
          <p:cNvSpPr>
            <a:spLocks noChangeAspect="1"/>
          </p:cNvSpPr>
          <p:nvPr/>
        </p:nvSpPr>
        <p:spPr bwMode="auto">
          <a:xfrm>
            <a:off x="10820040" y="4974768"/>
            <a:ext cx="316953" cy="324000"/>
          </a:xfrm>
          <a:custGeom>
            <a:avLst/>
            <a:gdLst>
              <a:gd name="T0" fmla="*/ 2127 w 7498"/>
              <a:gd name="T1" fmla="*/ 9 h 7676"/>
              <a:gd name="T2" fmla="*/ 7498 w 7498"/>
              <a:gd name="T3" fmla="*/ 6209 h 7676"/>
              <a:gd name="T4" fmla="*/ 399 w 7498"/>
              <a:gd name="T5" fmla="*/ 5473 h 7676"/>
              <a:gd name="T6" fmla="*/ 399 w 7498"/>
              <a:gd name="T7" fmla="*/ 4727 h 7676"/>
              <a:gd name="T8" fmla="*/ 399 w 7498"/>
              <a:gd name="T9" fmla="*/ 3981 h 7676"/>
              <a:gd name="T10" fmla="*/ 398 w 7498"/>
              <a:gd name="T11" fmla="*/ 3608 h 7676"/>
              <a:gd name="T12" fmla="*/ 399 w 7498"/>
              <a:gd name="T13" fmla="*/ 2862 h 7676"/>
              <a:gd name="T14" fmla="*/ 399 w 7498"/>
              <a:gd name="T15" fmla="*/ 2116 h 7676"/>
              <a:gd name="T16" fmla="*/ 783 w 7498"/>
              <a:gd name="T17" fmla="*/ 5988 h 7676"/>
              <a:gd name="T18" fmla="*/ 783 w 7498"/>
              <a:gd name="T19" fmla="*/ 4357 h 7676"/>
              <a:gd name="T20" fmla="*/ 747 w 7498"/>
              <a:gd name="T21" fmla="*/ 3585 h 7676"/>
              <a:gd name="T22" fmla="*/ 754 w 7498"/>
              <a:gd name="T23" fmla="*/ 2768 h 7676"/>
              <a:gd name="T24" fmla="*/ 624 w 7498"/>
              <a:gd name="T25" fmla="*/ 2022 h 7676"/>
              <a:gd name="T26" fmla="*/ 1188 w 7498"/>
              <a:gd name="T27" fmla="*/ 6200 h 7676"/>
              <a:gd name="T28" fmla="*/ 1195 w 7498"/>
              <a:gd name="T29" fmla="*/ 5303 h 7676"/>
              <a:gd name="T30" fmla="*/ 1203 w 7498"/>
              <a:gd name="T31" fmla="*/ 4405 h 7676"/>
              <a:gd name="T32" fmla="*/ 1046 w 7498"/>
              <a:gd name="T33" fmla="*/ 3534 h 7676"/>
              <a:gd name="T34" fmla="*/ 1053 w 7498"/>
              <a:gd name="T35" fmla="*/ 2662 h 7676"/>
              <a:gd name="T36" fmla="*/ 1038 w 7498"/>
              <a:gd name="T37" fmla="*/ 1795 h 7676"/>
              <a:gd name="T38" fmla="*/ 1553 w 7498"/>
              <a:gd name="T39" fmla="*/ 6334 h 7676"/>
              <a:gd name="T40" fmla="*/ 1560 w 7498"/>
              <a:gd name="T41" fmla="*/ 5371 h 7676"/>
              <a:gd name="T42" fmla="*/ 1568 w 7498"/>
              <a:gd name="T43" fmla="*/ 4407 h 7676"/>
              <a:gd name="T44" fmla="*/ 1540 w 7498"/>
              <a:gd name="T45" fmla="*/ 3432 h 7676"/>
              <a:gd name="T46" fmla="*/ 1543 w 7498"/>
              <a:gd name="T47" fmla="*/ 2470 h 7676"/>
              <a:gd name="T48" fmla="*/ 1524 w 7498"/>
              <a:gd name="T49" fmla="*/ 1469 h 7676"/>
              <a:gd name="T50" fmla="*/ 2340 w 7498"/>
              <a:gd name="T51" fmla="*/ 6433 h 7676"/>
              <a:gd name="T52" fmla="*/ 2340 w 7498"/>
              <a:gd name="T53" fmla="*/ 5399 h 7676"/>
              <a:gd name="T54" fmla="*/ 2340 w 7498"/>
              <a:gd name="T55" fmla="*/ 4367 h 7676"/>
              <a:gd name="T56" fmla="*/ 2340 w 7498"/>
              <a:gd name="T57" fmla="*/ 2816 h 7676"/>
              <a:gd name="T58" fmla="*/ 2340 w 7498"/>
              <a:gd name="T59" fmla="*/ 1783 h 7676"/>
              <a:gd name="T60" fmla="*/ 2357 w 7498"/>
              <a:gd name="T61" fmla="*/ 714 h 7676"/>
              <a:gd name="T62" fmla="*/ 3284 w 7498"/>
              <a:gd name="T63" fmla="*/ 5757 h 7676"/>
              <a:gd name="T64" fmla="*/ 3288 w 7498"/>
              <a:gd name="T65" fmla="*/ 4798 h 7676"/>
              <a:gd name="T66" fmla="*/ 3291 w 7498"/>
              <a:gd name="T67" fmla="*/ 3840 h 7676"/>
              <a:gd name="T68" fmla="*/ 3295 w 7498"/>
              <a:gd name="T69" fmla="*/ 2882 h 7676"/>
              <a:gd name="T70" fmla="*/ 3299 w 7498"/>
              <a:gd name="T71" fmla="*/ 1924 h 7676"/>
              <a:gd name="T72" fmla="*/ 3707 w 7498"/>
              <a:gd name="T73" fmla="*/ 1084 h 7676"/>
              <a:gd name="T74" fmla="*/ 4455 w 7498"/>
              <a:gd name="T75" fmla="*/ 5622 h 7676"/>
              <a:gd name="T76" fmla="*/ 4456 w 7498"/>
              <a:gd name="T77" fmla="*/ 4759 h 7676"/>
              <a:gd name="T78" fmla="*/ 4428 w 7498"/>
              <a:gd name="T79" fmla="*/ 3883 h 7676"/>
              <a:gd name="T80" fmla="*/ 4470 w 7498"/>
              <a:gd name="T81" fmla="*/ 3064 h 7676"/>
              <a:gd name="T82" fmla="*/ 4470 w 7498"/>
              <a:gd name="T83" fmla="*/ 2631 h 7676"/>
              <a:gd name="T84" fmla="*/ 4470 w 7498"/>
              <a:gd name="T85" fmla="*/ 1768 h 7676"/>
              <a:gd name="T86" fmla="*/ 6377 w 7498"/>
              <a:gd name="T87" fmla="*/ 5801 h 7676"/>
              <a:gd name="T88" fmla="*/ 6374 w 7498"/>
              <a:gd name="T89" fmla="*/ 5099 h 7676"/>
              <a:gd name="T90" fmla="*/ 6138 w 7498"/>
              <a:gd name="T91" fmla="*/ 4394 h 7676"/>
              <a:gd name="T92" fmla="*/ 6370 w 7498"/>
              <a:gd name="T93" fmla="*/ 3694 h 7676"/>
              <a:gd name="T94" fmla="*/ 6370 w 7498"/>
              <a:gd name="T95" fmla="*/ 2991 h 7676"/>
              <a:gd name="T96" fmla="*/ 6359 w 7498"/>
              <a:gd name="T97" fmla="*/ 2288 h 7676"/>
              <a:gd name="T98" fmla="*/ 6561 w 7498"/>
              <a:gd name="T99" fmla="*/ 5754 h 7676"/>
              <a:gd name="T100" fmla="*/ 6560 w 7498"/>
              <a:gd name="T101" fmla="*/ 5068 h 7676"/>
              <a:gd name="T102" fmla="*/ 6546 w 7498"/>
              <a:gd name="T103" fmla="*/ 4352 h 7676"/>
              <a:gd name="T104" fmla="*/ 6546 w 7498"/>
              <a:gd name="T105" fmla="*/ 3667 h 7676"/>
              <a:gd name="T106" fmla="*/ 6545 w 7498"/>
              <a:gd name="T107" fmla="*/ 2983 h 7676"/>
              <a:gd name="T108" fmla="*/ 6546 w 7498"/>
              <a:gd name="T109" fmla="*/ 2299 h 7676"/>
              <a:gd name="T110" fmla="*/ 6953 w 7498"/>
              <a:gd name="T111" fmla="*/ 5651 h 7676"/>
              <a:gd name="T112" fmla="*/ 6953 w 7498"/>
              <a:gd name="T113" fmla="*/ 5001 h 7676"/>
              <a:gd name="T114" fmla="*/ 6953 w 7498"/>
              <a:gd name="T115" fmla="*/ 4025 h 7676"/>
              <a:gd name="T116" fmla="*/ 6953 w 7498"/>
              <a:gd name="T117" fmla="*/ 3374 h 7676"/>
              <a:gd name="T118" fmla="*/ 6969 w 7498"/>
              <a:gd name="T119" fmla="*/ 2690 h 7676"/>
              <a:gd name="T120" fmla="*/ 6970 w 7498"/>
              <a:gd name="T121" fmla="*/ 2038 h 76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7498" h="7676">
                <a:moveTo>
                  <a:pt x="7407" y="1744"/>
                </a:moveTo>
                <a:lnTo>
                  <a:pt x="5934" y="1260"/>
                </a:lnTo>
                <a:cubicBezTo>
                  <a:pt x="5934" y="1260"/>
                  <a:pt x="5934" y="1260"/>
                  <a:pt x="5933" y="1260"/>
                </a:cubicBezTo>
                <a:lnTo>
                  <a:pt x="5933" y="1260"/>
                </a:lnTo>
                <a:cubicBezTo>
                  <a:pt x="5933" y="1260"/>
                  <a:pt x="5910" y="1251"/>
                  <a:pt x="5877" y="1254"/>
                </a:cubicBezTo>
                <a:cubicBezTo>
                  <a:pt x="5844" y="1258"/>
                  <a:pt x="5820" y="1275"/>
                  <a:pt x="5820" y="1275"/>
                </a:cubicBezTo>
                <a:lnTo>
                  <a:pt x="4994" y="1814"/>
                </a:lnTo>
                <a:cubicBezTo>
                  <a:pt x="4957" y="1839"/>
                  <a:pt x="4934" y="1880"/>
                  <a:pt x="4934" y="1925"/>
                </a:cubicBezTo>
                <a:lnTo>
                  <a:pt x="4934" y="3403"/>
                </a:lnTo>
                <a:lnTo>
                  <a:pt x="4889" y="3399"/>
                </a:lnTo>
                <a:lnTo>
                  <a:pt x="4889" y="1012"/>
                </a:lnTo>
                <a:cubicBezTo>
                  <a:pt x="4889" y="955"/>
                  <a:pt x="4852" y="905"/>
                  <a:pt x="4798" y="887"/>
                </a:cubicBezTo>
                <a:lnTo>
                  <a:pt x="2127" y="9"/>
                </a:lnTo>
                <a:cubicBezTo>
                  <a:pt x="2127" y="9"/>
                  <a:pt x="2096" y="0"/>
                  <a:pt x="2068" y="4"/>
                </a:cubicBezTo>
                <a:cubicBezTo>
                  <a:pt x="2033" y="10"/>
                  <a:pt x="2008" y="28"/>
                  <a:pt x="2008" y="28"/>
                </a:cubicBezTo>
                <a:lnTo>
                  <a:pt x="56" y="1420"/>
                </a:lnTo>
                <a:cubicBezTo>
                  <a:pt x="21" y="1445"/>
                  <a:pt x="0" y="1485"/>
                  <a:pt x="0" y="1528"/>
                </a:cubicBezTo>
                <a:lnTo>
                  <a:pt x="0" y="6471"/>
                </a:lnTo>
                <a:cubicBezTo>
                  <a:pt x="0" y="6519"/>
                  <a:pt x="27" y="6564"/>
                  <a:pt x="69" y="6587"/>
                </a:cubicBezTo>
                <a:lnTo>
                  <a:pt x="2022" y="7657"/>
                </a:lnTo>
                <a:cubicBezTo>
                  <a:pt x="2022" y="7657"/>
                  <a:pt x="2042" y="7669"/>
                  <a:pt x="2070" y="7672"/>
                </a:cubicBezTo>
                <a:cubicBezTo>
                  <a:pt x="2098" y="7676"/>
                  <a:pt x="2118" y="7670"/>
                  <a:pt x="2118" y="7670"/>
                </a:cubicBezTo>
                <a:lnTo>
                  <a:pt x="4789" y="6995"/>
                </a:lnTo>
                <a:lnTo>
                  <a:pt x="5925" y="6709"/>
                </a:lnTo>
                <a:lnTo>
                  <a:pt x="7398" y="6337"/>
                </a:lnTo>
                <a:cubicBezTo>
                  <a:pt x="7457" y="6322"/>
                  <a:pt x="7498" y="6269"/>
                  <a:pt x="7498" y="6209"/>
                </a:cubicBezTo>
                <a:lnTo>
                  <a:pt x="7498" y="1870"/>
                </a:lnTo>
                <a:cubicBezTo>
                  <a:pt x="7498" y="1812"/>
                  <a:pt x="7461" y="1762"/>
                  <a:pt x="7407" y="1744"/>
                </a:cubicBezTo>
                <a:close/>
                <a:moveTo>
                  <a:pt x="399" y="5847"/>
                </a:moveTo>
                <a:cubicBezTo>
                  <a:pt x="399" y="5861"/>
                  <a:pt x="392" y="5875"/>
                  <a:pt x="380" y="5883"/>
                </a:cubicBezTo>
                <a:cubicBezTo>
                  <a:pt x="373" y="5888"/>
                  <a:pt x="364" y="5891"/>
                  <a:pt x="355" y="5891"/>
                </a:cubicBezTo>
                <a:cubicBezTo>
                  <a:pt x="350" y="5891"/>
                  <a:pt x="345" y="5890"/>
                  <a:pt x="340" y="5888"/>
                </a:cubicBezTo>
                <a:lnTo>
                  <a:pt x="225" y="5846"/>
                </a:lnTo>
                <a:cubicBezTo>
                  <a:pt x="208" y="5840"/>
                  <a:pt x="197" y="5823"/>
                  <a:pt x="197" y="5805"/>
                </a:cubicBezTo>
                <a:lnTo>
                  <a:pt x="197" y="5442"/>
                </a:lnTo>
                <a:cubicBezTo>
                  <a:pt x="197" y="5428"/>
                  <a:pt x="203" y="5415"/>
                  <a:pt x="214" y="5407"/>
                </a:cubicBezTo>
                <a:cubicBezTo>
                  <a:pt x="225" y="5398"/>
                  <a:pt x="239" y="5396"/>
                  <a:pt x="252" y="5399"/>
                </a:cubicBezTo>
                <a:lnTo>
                  <a:pt x="366" y="5431"/>
                </a:lnTo>
                <a:cubicBezTo>
                  <a:pt x="385" y="5436"/>
                  <a:pt x="399" y="5454"/>
                  <a:pt x="399" y="5473"/>
                </a:cubicBezTo>
                <a:lnTo>
                  <a:pt x="399" y="5847"/>
                </a:lnTo>
                <a:lnTo>
                  <a:pt x="399" y="5847"/>
                </a:lnTo>
                <a:close/>
                <a:moveTo>
                  <a:pt x="399" y="5100"/>
                </a:moveTo>
                <a:cubicBezTo>
                  <a:pt x="399" y="5113"/>
                  <a:pt x="393" y="5126"/>
                  <a:pt x="383" y="5134"/>
                </a:cubicBezTo>
                <a:cubicBezTo>
                  <a:pt x="375" y="5141"/>
                  <a:pt x="365" y="5144"/>
                  <a:pt x="355" y="5144"/>
                </a:cubicBezTo>
                <a:cubicBezTo>
                  <a:pt x="352" y="5144"/>
                  <a:pt x="349" y="5144"/>
                  <a:pt x="347" y="5144"/>
                </a:cubicBezTo>
                <a:lnTo>
                  <a:pt x="233" y="5122"/>
                </a:lnTo>
                <a:cubicBezTo>
                  <a:pt x="212" y="5118"/>
                  <a:pt x="196" y="5100"/>
                  <a:pt x="196" y="5079"/>
                </a:cubicBezTo>
                <a:lnTo>
                  <a:pt x="196" y="4716"/>
                </a:lnTo>
                <a:cubicBezTo>
                  <a:pt x="196" y="4703"/>
                  <a:pt x="202" y="4692"/>
                  <a:pt x="211" y="4683"/>
                </a:cubicBezTo>
                <a:cubicBezTo>
                  <a:pt x="220" y="4675"/>
                  <a:pt x="233" y="4671"/>
                  <a:pt x="245" y="4672"/>
                </a:cubicBezTo>
                <a:lnTo>
                  <a:pt x="359" y="4683"/>
                </a:lnTo>
                <a:cubicBezTo>
                  <a:pt x="382" y="4685"/>
                  <a:pt x="399" y="4704"/>
                  <a:pt x="399" y="4727"/>
                </a:cubicBezTo>
                <a:lnTo>
                  <a:pt x="399" y="5100"/>
                </a:lnTo>
                <a:lnTo>
                  <a:pt x="399" y="5100"/>
                </a:lnTo>
                <a:close/>
                <a:moveTo>
                  <a:pt x="399" y="4354"/>
                </a:moveTo>
                <a:cubicBezTo>
                  <a:pt x="399" y="4366"/>
                  <a:pt x="394" y="4377"/>
                  <a:pt x="386" y="4385"/>
                </a:cubicBezTo>
                <a:cubicBezTo>
                  <a:pt x="378" y="4394"/>
                  <a:pt x="366" y="4398"/>
                  <a:pt x="355" y="4398"/>
                </a:cubicBezTo>
                <a:lnTo>
                  <a:pt x="355" y="4398"/>
                </a:lnTo>
                <a:lnTo>
                  <a:pt x="241" y="4397"/>
                </a:lnTo>
                <a:cubicBezTo>
                  <a:pt x="216" y="4397"/>
                  <a:pt x="197" y="4377"/>
                  <a:pt x="197" y="4353"/>
                </a:cubicBezTo>
                <a:lnTo>
                  <a:pt x="197" y="3990"/>
                </a:lnTo>
                <a:cubicBezTo>
                  <a:pt x="197" y="3967"/>
                  <a:pt x="214" y="3948"/>
                  <a:pt x="237" y="3946"/>
                </a:cubicBezTo>
                <a:lnTo>
                  <a:pt x="351" y="3937"/>
                </a:lnTo>
                <a:cubicBezTo>
                  <a:pt x="364" y="3936"/>
                  <a:pt x="376" y="3940"/>
                  <a:pt x="385" y="3948"/>
                </a:cubicBezTo>
                <a:cubicBezTo>
                  <a:pt x="394" y="3957"/>
                  <a:pt x="399" y="3969"/>
                  <a:pt x="399" y="3981"/>
                </a:cubicBezTo>
                <a:lnTo>
                  <a:pt x="399" y="4354"/>
                </a:lnTo>
                <a:close/>
                <a:moveTo>
                  <a:pt x="399" y="3608"/>
                </a:moveTo>
                <a:cubicBezTo>
                  <a:pt x="399" y="3629"/>
                  <a:pt x="383" y="3648"/>
                  <a:pt x="362" y="3651"/>
                </a:cubicBezTo>
                <a:lnTo>
                  <a:pt x="248" y="3671"/>
                </a:lnTo>
                <a:cubicBezTo>
                  <a:pt x="246" y="3672"/>
                  <a:pt x="243" y="3672"/>
                  <a:pt x="241" y="3672"/>
                </a:cubicBezTo>
                <a:cubicBezTo>
                  <a:pt x="230" y="3672"/>
                  <a:pt x="220" y="3668"/>
                  <a:pt x="212" y="3662"/>
                </a:cubicBezTo>
                <a:cubicBezTo>
                  <a:pt x="202" y="3653"/>
                  <a:pt x="196" y="3641"/>
                  <a:pt x="196" y="3628"/>
                </a:cubicBezTo>
                <a:lnTo>
                  <a:pt x="196" y="3265"/>
                </a:lnTo>
                <a:cubicBezTo>
                  <a:pt x="196" y="3245"/>
                  <a:pt x="210" y="3227"/>
                  <a:pt x="229" y="3222"/>
                </a:cubicBezTo>
                <a:lnTo>
                  <a:pt x="343" y="3192"/>
                </a:lnTo>
                <a:cubicBezTo>
                  <a:pt x="357" y="3189"/>
                  <a:pt x="371" y="3192"/>
                  <a:pt x="382" y="3200"/>
                </a:cubicBezTo>
                <a:cubicBezTo>
                  <a:pt x="392" y="3208"/>
                  <a:pt x="398" y="3221"/>
                  <a:pt x="398" y="3235"/>
                </a:cubicBezTo>
                <a:lnTo>
                  <a:pt x="398" y="3608"/>
                </a:lnTo>
                <a:lnTo>
                  <a:pt x="399" y="3608"/>
                </a:lnTo>
                <a:close/>
                <a:moveTo>
                  <a:pt x="399" y="2862"/>
                </a:moveTo>
                <a:cubicBezTo>
                  <a:pt x="399" y="2880"/>
                  <a:pt x="387" y="2897"/>
                  <a:pt x="369" y="2903"/>
                </a:cubicBezTo>
                <a:lnTo>
                  <a:pt x="255" y="2944"/>
                </a:lnTo>
                <a:cubicBezTo>
                  <a:pt x="251" y="2945"/>
                  <a:pt x="246" y="2946"/>
                  <a:pt x="241" y="2946"/>
                </a:cubicBezTo>
                <a:cubicBezTo>
                  <a:pt x="232" y="2946"/>
                  <a:pt x="223" y="2943"/>
                  <a:pt x="215" y="2938"/>
                </a:cubicBezTo>
                <a:cubicBezTo>
                  <a:pt x="204" y="2930"/>
                  <a:pt x="197" y="2917"/>
                  <a:pt x="197" y="2902"/>
                </a:cubicBezTo>
                <a:lnTo>
                  <a:pt x="197" y="2539"/>
                </a:lnTo>
                <a:cubicBezTo>
                  <a:pt x="197" y="2522"/>
                  <a:pt x="207" y="2506"/>
                  <a:pt x="223" y="2499"/>
                </a:cubicBezTo>
                <a:lnTo>
                  <a:pt x="337" y="2448"/>
                </a:lnTo>
                <a:cubicBezTo>
                  <a:pt x="351" y="2442"/>
                  <a:pt x="366" y="2444"/>
                  <a:pt x="379" y="2452"/>
                </a:cubicBezTo>
                <a:cubicBezTo>
                  <a:pt x="391" y="2460"/>
                  <a:pt x="399" y="2474"/>
                  <a:pt x="399" y="2489"/>
                </a:cubicBezTo>
                <a:lnTo>
                  <a:pt x="399" y="2862"/>
                </a:lnTo>
                <a:close/>
                <a:moveTo>
                  <a:pt x="399" y="2116"/>
                </a:moveTo>
                <a:cubicBezTo>
                  <a:pt x="399" y="2132"/>
                  <a:pt x="390" y="2147"/>
                  <a:pt x="375" y="2155"/>
                </a:cubicBezTo>
                <a:lnTo>
                  <a:pt x="261" y="2215"/>
                </a:lnTo>
                <a:cubicBezTo>
                  <a:pt x="255" y="2219"/>
                  <a:pt x="248" y="2221"/>
                  <a:pt x="241" y="2221"/>
                </a:cubicBezTo>
                <a:cubicBezTo>
                  <a:pt x="233" y="2221"/>
                  <a:pt x="225" y="2218"/>
                  <a:pt x="218" y="2214"/>
                </a:cubicBezTo>
                <a:cubicBezTo>
                  <a:pt x="205" y="2206"/>
                  <a:pt x="196" y="2192"/>
                  <a:pt x="196" y="2177"/>
                </a:cubicBezTo>
                <a:lnTo>
                  <a:pt x="196" y="1814"/>
                </a:lnTo>
                <a:cubicBezTo>
                  <a:pt x="196" y="1798"/>
                  <a:pt x="204" y="1784"/>
                  <a:pt x="217" y="1776"/>
                </a:cubicBezTo>
                <a:lnTo>
                  <a:pt x="331" y="1705"/>
                </a:lnTo>
                <a:cubicBezTo>
                  <a:pt x="345" y="1697"/>
                  <a:pt x="362" y="1696"/>
                  <a:pt x="376" y="1704"/>
                </a:cubicBezTo>
                <a:cubicBezTo>
                  <a:pt x="390" y="1712"/>
                  <a:pt x="399" y="1727"/>
                  <a:pt x="399" y="1743"/>
                </a:cubicBezTo>
                <a:lnTo>
                  <a:pt x="399" y="2116"/>
                </a:lnTo>
                <a:lnTo>
                  <a:pt x="399" y="2116"/>
                </a:lnTo>
                <a:close/>
                <a:moveTo>
                  <a:pt x="783" y="5988"/>
                </a:moveTo>
                <a:cubicBezTo>
                  <a:pt x="783" y="6002"/>
                  <a:pt x="776" y="6016"/>
                  <a:pt x="765" y="6024"/>
                </a:cubicBezTo>
                <a:cubicBezTo>
                  <a:pt x="757" y="6029"/>
                  <a:pt x="748" y="6032"/>
                  <a:pt x="739" y="6032"/>
                </a:cubicBezTo>
                <a:cubicBezTo>
                  <a:pt x="734" y="6032"/>
                  <a:pt x="729" y="6031"/>
                  <a:pt x="724" y="6029"/>
                </a:cubicBezTo>
                <a:lnTo>
                  <a:pt x="588" y="5979"/>
                </a:lnTo>
                <a:cubicBezTo>
                  <a:pt x="571" y="5973"/>
                  <a:pt x="559" y="5956"/>
                  <a:pt x="559" y="5938"/>
                </a:cubicBezTo>
                <a:lnTo>
                  <a:pt x="559" y="5542"/>
                </a:lnTo>
                <a:cubicBezTo>
                  <a:pt x="559" y="5529"/>
                  <a:pt x="566" y="5516"/>
                  <a:pt x="577" y="5507"/>
                </a:cubicBezTo>
                <a:cubicBezTo>
                  <a:pt x="588" y="5499"/>
                  <a:pt x="602" y="5496"/>
                  <a:pt x="615" y="5500"/>
                </a:cubicBezTo>
                <a:lnTo>
                  <a:pt x="751" y="5538"/>
                </a:lnTo>
                <a:cubicBezTo>
                  <a:pt x="770" y="5543"/>
                  <a:pt x="783" y="5561"/>
                  <a:pt x="783" y="5580"/>
                </a:cubicBezTo>
                <a:lnTo>
                  <a:pt x="783" y="5988"/>
                </a:lnTo>
                <a:lnTo>
                  <a:pt x="783" y="5988"/>
                </a:lnTo>
                <a:close/>
                <a:moveTo>
                  <a:pt x="783" y="5173"/>
                </a:moveTo>
                <a:cubicBezTo>
                  <a:pt x="783" y="5186"/>
                  <a:pt x="778" y="5198"/>
                  <a:pt x="767" y="5207"/>
                </a:cubicBezTo>
                <a:cubicBezTo>
                  <a:pt x="759" y="5213"/>
                  <a:pt x="750" y="5217"/>
                  <a:pt x="739" y="5217"/>
                </a:cubicBezTo>
                <a:cubicBezTo>
                  <a:pt x="736" y="5217"/>
                  <a:pt x="734" y="5216"/>
                  <a:pt x="731" y="5216"/>
                </a:cubicBezTo>
                <a:lnTo>
                  <a:pt x="595" y="5190"/>
                </a:lnTo>
                <a:cubicBezTo>
                  <a:pt x="574" y="5186"/>
                  <a:pt x="559" y="5168"/>
                  <a:pt x="559" y="5147"/>
                </a:cubicBezTo>
                <a:lnTo>
                  <a:pt x="559" y="4752"/>
                </a:lnTo>
                <a:cubicBezTo>
                  <a:pt x="559" y="4739"/>
                  <a:pt x="564" y="4727"/>
                  <a:pt x="574" y="4719"/>
                </a:cubicBezTo>
                <a:cubicBezTo>
                  <a:pt x="583" y="4711"/>
                  <a:pt x="595" y="4707"/>
                  <a:pt x="608" y="4708"/>
                </a:cubicBezTo>
                <a:lnTo>
                  <a:pt x="744" y="4721"/>
                </a:lnTo>
                <a:cubicBezTo>
                  <a:pt x="766" y="4723"/>
                  <a:pt x="783" y="4742"/>
                  <a:pt x="783" y="4765"/>
                </a:cubicBezTo>
                <a:lnTo>
                  <a:pt x="783" y="5173"/>
                </a:lnTo>
                <a:close/>
                <a:moveTo>
                  <a:pt x="783" y="4357"/>
                </a:moveTo>
                <a:cubicBezTo>
                  <a:pt x="783" y="4369"/>
                  <a:pt x="779" y="4380"/>
                  <a:pt x="770" y="4388"/>
                </a:cubicBezTo>
                <a:cubicBezTo>
                  <a:pt x="762" y="4397"/>
                  <a:pt x="751" y="4401"/>
                  <a:pt x="739" y="4401"/>
                </a:cubicBezTo>
                <a:lnTo>
                  <a:pt x="739" y="4401"/>
                </a:lnTo>
                <a:lnTo>
                  <a:pt x="603" y="4400"/>
                </a:lnTo>
                <a:cubicBezTo>
                  <a:pt x="579" y="4400"/>
                  <a:pt x="559" y="4380"/>
                  <a:pt x="559" y="4356"/>
                </a:cubicBezTo>
                <a:lnTo>
                  <a:pt x="559" y="3961"/>
                </a:lnTo>
                <a:cubicBezTo>
                  <a:pt x="559" y="3938"/>
                  <a:pt x="577" y="3919"/>
                  <a:pt x="600" y="3917"/>
                </a:cubicBezTo>
                <a:lnTo>
                  <a:pt x="736" y="3906"/>
                </a:lnTo>
                <a:cubicBezTo>
                  <a:pt x="748" y="3904"/>
                  <a:pt x="760" y="3909"/>
                  <a:pt x="769" y="3917"/>
                </a:cubicBezTo>
                <a:cubicBezTo>
                  <a:pt x="778" y="3925"/>
                  <a:pt x="783" y="3937"/>
                  <a:pt x="783" y="3949"/>
                </a:cubicBezTo>
                <a:lnTo>
                  <a:pt x="783" y="4357"/>
                </a:lnTo>
                <a:close/>
                <a:moveTo>
                  <a:pt x="783" y="3542"/>
                </a:moveTo>
                <a:cubicBezTo>
                  <a:pt x="783" y="3563"/>
                  <a:pt x="768" y="3581"/>
                  <a:pt x="747" y="3585"/>
                </a:cubicBezTo>
                <a:lnTo>
                  <a:pt x="611" y="3608"/>
                </a:lnTo>
                <a:cubicBezTo>
                  <a:pt x="608" y="3609"/>
                  <a:pt x="606" y="3609"/>
                  <a:pt x="603" y="3609"/>
                </a:cubicBezTo>
                <a:cubicBezTo>
                  <a:pt x="593" y="3609"/>
                  <a:pt x="583" y="3605"/>
                  <a:pt x="575" y="3599"/>
                </a:cubicBezTo>
                <a:cubicBezTo>
                  <a:pt x="565" y="3590"/>
                  <a:pt x="559" y="3578"/>
                  <a:pt x="559" y="3565"/>
                </a:cubicBezTo>
                <a:lnTo>
                  <a:pt x="559" y="3169"/>
                </a:lnTo>
                <a:cubicBezTo>
                  <a:pt x="559" y="3149"/>
                  <a:pt x="573" y="3132"/>
                  <a:pt x="592" y="3127"/>
                </a:cubicBezTo>
                <a:lnTo>
                  <a:pt x="728" y="3091"/>
                </a:lnTo>
                <a:cubicBezTo>
                  <a:pt x="741" y="3088"/>
                  <a:pt x="755" y="3090"/>
                  <a:pt x="766" y="3099"/>
                </a:cubicBezTo>
                <a:cubicBezTo>
                  <a:pt x="777" y="3107"/>
                  <a:pt x="783" y="3120"/>
                  <a:pt x="783" y="3134"/>
                </a:cubicBezTo>
                <a:lnTo>
                  <a:pt x="783" y="3542"/>
                </a:lnTo>
                <a:lnTo>
                  <a:pt x="783" y="3542"/>
                </a:lnTo>
                <a:close/>
                <a:moveTo>
                  <a:pt x="783" y="2726"/>
                </a:moveTo>
                <a:cubicBezTo>
                  <a:pt x="783" y="2745"/>
                  <a:pt x="772" y="2761"/>
                  <a:pt x="754" y="2768"/>
                </a:cubicBezTo>
                <a:lnTo>
                  <a:pt x="618" y="2816"/>
                </a:lnTo>
                <a:cubicBezTo>
                  <a:pt x="613" y="2817"/>
                  <a:pt x="608" y="2818"/>
                  <a:pt x="603" y="2818"/>
                </a:cubicBezTo>
                <a:cubicBezTo>
                  <a:pt x="594" y="2818"/>
                  <a:pt x="586" y="2816"/>
                  <a:pt x="578" y="2810"/>
                </a:cubicBezTo>
                <a:cubicBezTo>
                  <a:pt x="566" y="2802"/>
                  <a:pt x="559" y="2788"/>
                  <a:pt x="559" y="2774"/>
                </a:cubicBezTo>
                <a:lnTo>
                  <a:pt x="559" y="2379"/>
                </a:lnTo>
                <a:cubicBezTo>
                  <a:pt x="559" y="2361"/>
                  <a:pt x="570" y="2345"/>
                  <a:pt x="586" y="2338"/>
                </a:cubicBezTo>
                <a:lnTo>
                  <a:pt x="721" y="2278"/>
                </a:lnTo>
                <a:cubicBezTo>
                  <a:pt x="735" y="2272"/>
                  <a:pt x="751" y="2273"/>
                  <a:pt x="763" y="2281"/>
                </a:cubicBezTo>
                <a:cubicBezTo>
                  <a:pt x="776" y="2290"/>
                  <a:pt x="783" y="2304"/>
                  <a:pt x="783" y="2318"/>
                </a:cubicBezTo>
                <a:lnTo>
                  <a:pt x="783" y="2726"/>
                </a:lnTo>
                <a:close/>
                <a:moveTo>
                  <a:pt x="783" y="1911"/>
                </a:moveTo>
                <a:cubicBezTo>
                  <a:pt x="783" y="1927"/>
                  <a:pt x="775" y="1942"/>
                  <a:pt x="760" y="1950"/>
                </a:cubicBezTo>
                <a:lnTo>
                  <a:pt x="624" y="2022"/>
                </a:lnTo>
                <a:cubicBezTo>
                  <a:pt x="618" y="2025"/>
                  <a:pt x="611" y="2027"/>
                  <a:pt x="604" y="2027"/>
                </a:cubicBezTo>
                <a:cubicBezTo>
                  <a:pt x="596" y="2027"/>
                  <a:pt x="588" y="2025"/>
                  <a:pt x="581" y="2021"/>
                </a:cubicBezTo>
                <a:cubicBezTo>
                  <a:pt x="568" y="2013"/>
                  <a:pt x="559" y="1999"/>
                  <a:pt x="559" y="1983"/>
                </a:cubicBezTo>
                <a:lnTo>
                  <a:pt x="559" y="1588"/>
                </a:lnTo>
                <a:cubicBezTo>
                  <a:pt x="559" y="1573"/>
                  <a:pt x="567" y="1558"/>
                  <a:pt x="580" y="1550"/>
                </a:cubicBezTo>
                <a:lnTo>
                  <a:pt x="716" y="1466"/>
                </a:lnTo>
                <a:cubicBezTo>
                  <a:pt x="730" y="1457"/>
                  <a:pt x="747" y="1457"/>
                  <a:pt x="761" y="1464"/>
                </a:cubicBezTo>
                <a:cubicBezTo>
                  <a:pt x="775" y="1472"/>
                  <a:pt x="783" y="1487"/>
                  <a:pt x="783" y="1503"/>
                </a:cubicBezTo>
                <a:lnTo>
                  <a:pt x="783" y="1911"/>
                </a:lnTo>
                <a:close/>
                <a:moveTo>
                  <a:pt x="1247" y="6158"/>
                </a:moveTo>
                <a:cubicBezTo>
                  <a:pt x="1247" y="6173"/>
                  <a:pt x="1240" y="6187"/>
                  <a:pt x="1228" y="6195"/>
                </a:cubicBezTo>
                <a:cubicBezTo>
                  <a:pt x="1221" y="6200"/>
                  <a:pt x="1212" y="6203"/>
                  <a:pt x="1203" y="6203"/>
                </a:cubicBezTo>
                <a:cubicBezTo>
                  <a:pt x="1198" y="6203"/>
                  <a:pt x="1193" y="6202"/>
                  <a:pt x="1188" y="6200"/>
                </a:cubicBezTo>
                <a:lnTo>
                  <a:pt x="1023" y="6139"/>
                </a:lnTo>
                <a:cubicBezTo>
                  <a:pt x="1006" y="6133"/>
                  <a:pt x="994" y="6116"/>
                  <a:pt x="994" y="6098"/>
                </a:cubicBezTo>
                <a:lnTo>
                  <a:pt x="994" y="5663"/>
                </a:lnTo>
                <a:cubicBezTo>
                  <a:pt x="994" y="5650"/>
                  <a:pt x="1001" y="5637"/>
                  <a:pt x="1011" y="5628"/>
                </a:cubicBezTo>
                <a:cubicBezTo>
                  <a:pt x="1022" y="5620"/>
                  <a:pt x="1037" y="5617"/>
                  <a:pt x="1050" y="5621"/>
                </a:cubicBezTo>
                <a:lnTo>
                  <a:pt x="1215" y="5667"/>
                </a:lnTo>
                <a:cubicBezTo>
                  <a:pt x="1234" y="5672"/>
                  <a:pt x="1247" y="5689"/>
                  <a:pt x="1247" y="5709"/>
                </a:cubicBezTo>
                <a:lnTo>
                  <a:pt x="1247" y="6158"/>
                </a:lnTo>
                <a:lnTo>
                  <a:pt x="1247" y="6158"/>
                </a:lnTo>
                <a:close/>
                <a:moveTo>
                  <a:pt x="1247" y="5260"/>
                </a:moveTo>
                <a:cubicBezTo>
                  <a:pt x="1247" y="5273"/>
                  <a:pt x="1241" y="5285"/>
                  <a:pt x="1231" y="5294"/>
                </a:cubicBezTo>
                <a:cubicBezTo>
                  <a:pt x="1223" y="5300"/>
                  <a:pt x="1213" y="5304"/>
                  <a:pt x="1203" y="5304"/>
                </a:cubicBezTo>
                <a:cubicBezTo>
                  <a:pt x="1200" y="5304"/>
                  <a:pt x="1197" y="5303"/>
                  <a:pt x="1195" y="5303"/>
                </a:cubicBezTo>
                <a:lnTo>
                  <a:pt x="1030" y="5272"/>
                </a:lnTo>
                <a:cubicBezTo>
                  <a:pt x="1009" y="5268"/>
                  <a:pt x="994" y="5250"/>
                  <a:pt x="994" y="5229"/>
                </a:cubicBezTo>
                <a:lnTo>
                  <a:pt x="994" y="4794"/>
                </a:lnTo>
                <a:cubicBezTo>
                  <a:pt x="994" y="4782"/>
                  <a:pt x="999" y="4770"/>
                  <a:pt x="1008" y="4761"/>
                </a:cubicBezTo>
                <a:cubicBezTo>
                  <a:pt x="1018" y="4753"/>
                  <a:pt x="1030" y="4749"/>
                  <a:pt x="1042" y="4750"/>
                </a:cubicBezTo>
                <a:lnTo>
                  <a:pt x="1207" y="4766"/>
                </a:lnTo>
                <a:cubicBezTo>
                  <a:pt x="1230" y="4769"/>
                  <a:pt x="1247" y="4787"/>
                  <a:pt x="1247" y="4810"/>
                </a:cubicBezTo>
                <a:lnTo>
                  <a:pt x="1247" y="5260"/>
                </a:lnTo>
                <a:lnTo>
                  <a:pt x="1247" y="5260"/>
                </a:lnTo>
                <a:close/>
                <a:moveTo>
                  <a:pt x="1247" y="4361"/>
                </a:moveTo>
                <a:cubicBezTo>
                  <a:pt x="1247" y="4372"/>
                  <a:pt x="1242" y="4384"/>
                  <a:pt x="1234" y="4392"/>
                </a:cubicBezTo>
                <a:cubicBezTo>
                  <a:pt x="1226" y="4400"/>
                  <a:pt x="1214" y="4405"/>
                  <a:pt x="1203" y="4405"/>
                </a:cubicBezTo>
                <a:lnTo>
                  <a:pt x="1203" y="4405"/>
                </a:lnTo>
                <a:lnTo>
                  <a:pt x="1038" y="4403"/>
                </a:lnTo>
                <a:cubicBezTo>
                  <a:pt x="1014" y="4403"/>
                  <a:pt x="994" y="4384"/>
                  <a:pt x="994" y="4359"/>
                </a:cubicBezTo>
                <a:lnTo>
                  <a:pt x="994" y="3924"/>
                </a:lnTo>
                <a:cubicBezTo>
                  <a:pt x="994" y="3901"/>
                  <a:pt x="1012" y="3882"/>
                  <a:pt x="1035" y="3881"/>
                </a:cubicBezTo>
                <a:lnTo>
                  <a:pt x="1199" y="3867"/>
                </a:lnTo>
                <a:cubicBezTo>
                  <a:pt x="1212" y="3866"/>
                  <a:pt x="1224" y="3870"/>
                  <a:pt x="1233" y="3878"/>
                </a:cubicBezTo>
                <a:cubicBezTo>
                  <a:pt x="1242" y="3887"/>
                  <a:pt x="1247" y="3898"/>
                  <a:pt x="1247" y="3911"/>
                </a:cubicBezTo>
                <a:lnTo>
                  <a:pt x="1247" y="4360"/>
                </a:lnTo>
                <a:lnTo>
                  <a:pt x="1247" y="4360"/>
                </a:lnTo>
                <a:lnTo>
                  <a:pt x="1247" y="4361"/>
                </a:lnTo>
                <a:close/>
                <a:moveTo>
                  <a:pt x="1247" y="3462"/>
                </a:moveTo>
                <a:cubicBezTo>
                  <a:pt x="1247" y="3483"/>
                  <a:pt x="1231" y="3501"/>
                  <a:pt x="1210" y="3505"/>
                </a:cubicBezTo>
                <a:lnTo>
                  <a:pt x="1046" y="3534"/>
                </a:lnTo>
                <a:cubicBezTo>
                  <a:pt x="1043" y="3534"/>
                  <a:pt x="1041" y="3534"/>
                  <a:pt x="1038" y="3534"/>
                </a:cubicBezTo>
                <a:cubicBezTo>
                  <a:pt x="1028" y="3534"/>
                  <a:pt x="1018" y="3531"/>
                  <a:pt x="1010" y="3524"/>
                </a:cubicBezTo>
                <a:cubicBezTo>
                  <a:pt x="1000" y="3515"/>
                  <a:pt x="994" y="3503"/>
                  <a:pt x="994" y="3490"/>
                </a:cubicBezTo>
                <a:lnTo>
                  <a:pt x="994" y="3056"/>
                </a:lnTo>
                <a:cubicBezTo>
                  <a:pt x="994" y="3036"/>
                  <a:pt x="1007" y="3018"/>
                  <a:pt x="1027" y="3013"/>
                </a:cubicBezTo>
                <a:lnTo>
                  <a:pt x="1191" y="2970"/>
                </a:lnTo>
                <a:cubicBezTo>
                  <a:pt x="1205" y="2966"/>
                  <a:pt x="1219" y="2969"/>
                  <a:pt x="1230" y="2977"/>
                </a:cubicBezTo>
                <a:cubicBezTo>
                  <a:pt x="1240" y="2986"/>
                  <a:pt x="1247" y="2999"/>
                  <a:pt x="1247" y="3012"/>
                </a:cubicBezTo>
                <a:lnTo>
                  <a:pt x="1247" y="3462"/>
                </a:lnTo>
                <a:lnTo>
                  <a:pt x="1247" y="3462"/>
                </a:lnTo>
                <a:close/>
                <a:moveTo>
                  <a:pt x="1247" y="2563"/>
                </a:moveTo>
                <a:cubicBezTo>
                  <a:pt x="1247" y="2581"/>
                  <a:pt x="1235" y="2598"/>
                  <a:pt x="1218" y="2604"/>
                </a:cubicBezTo>
                <a:lnTo>
                  <a:pt x="1053" y="2662"/>
                </a:lnTo>
                <a:cubicBezTo>
                  <a:pt x="1048" y="2664"/>
                  <a:pt x="1043" y="2665"/>
                  <a:pt x="1038" y="2665"/>
                </a:cubicBezTo>
                <a:cubicBezTo>
                  <a:pt x="1029" y="2665"/>
                  <a:pt x="1020" y="2662"/>
                  <a:pt x="1013" y="2657"/>
                </a:cubicBezTo>
                <a:cubicBezTo>
                  <a:pt x="1001" y="2648"/>
                  <a:pt x="994" y="2635"/>
                  <a:pt x="994" y="2621"/>
                </a:cubicBezTo>
                <a:lnTo>
                  <a:pt x="994" y="2186"/>
                </a:lnTo>
                <a:cubicBezTo>
                  <a:pt x="994" y="2168"/>
                  <a:pt x="1004" y="2153"/>
                  <a:pt x="1020" y="2146"/>
                </a:cubicBezTo>
                <a:lnTo>
                  <a:pt x="1185" y="2073"/>
                </a:lnTo>
                <a:cubicBezTo>
                  <a:pt x="1199" y="2067"/>
                  <a:pt x="1214" y="2068"/>
                  <a:pt x="1227" y="2076"/>
                </a:cubicBezTo>
                <a:cubicBezTo>
                  <a:pt x="1239" y="2084"/>
                  <a:pt x="1247" y="2098"/>
                  <a:pt x="1247" y="2113"/>
                </a:cubicBezTo>
                <a:lnTo>
                  <a:pt x="1247" y="2563"/>
                </a:lnTo>
                <a:close/>
                <a:moveTo>
                  <a:pt x="1247" y="1664"/>
                </a:moveTo>
                <a:cubicBezTo>
                  <a:pt x="1247" y="1680"/>
                  <a:pt x="1238" y="1695"/>
                  <a:pt x="1224" y="1702"/>
                </a:cubicBezTo>
                <a:lnTo>
                  <a:pt x="1059" y="1790"/>
                </a:lnTo>
                <a:cubicBezTo>
                  <a:pt x="1052" y="1794"/>
                  <a:pt x="1045" y="1795"/>
                  <a:pt x="1038" y="1795"/>
                </a:cubicBezTo>
                <a:cubicBezTo>
                  <a:pt x="1030" y="1795"/>
                  <a:pt x="1022" y="1793"/>
                  <a:pt x="1015" y="1789"/>
                </a:cubicBezTo>
                <a:cubicBezTo>
                  <a:pt x="1002" y="1781"/>
                  <a:pt x="994" y="1767"/>
                  <a:pt x="994" y="1751"/>
                </a:cubicBezTo>
                <a:lnTo>
                  <a:pt x="994" y="1317"/>
                </a:lnTo>
                <a:cubicBezTo>
                  <a:pt x="994" y="1301"/>
                  <a:pt x="1002" y="1287"/>
                  <a:pt x="1015" y="1279"/>
                </a:cubicBezTo>
                <a:lnTo>
                  <a:pt x="1179" y="1177"/>
                </a:lnTo>
                <a:cubicBezTo>
                  <a:pt x="1193" y="1168"/>
                  <a:pt x="1210" y="1168"/>
                  <a:pt x="1224" y="1176"/>
                </a:cubicBezTo>
                <a:cubicBezTo>
                  <a:pt x="1238" y="1183"/>
                  <a:pt x="1247" y="1198"/>
                  <a:pt x="1247" y="1214"/>
                </a:cubicBezTo>
                <a:lnTo>
                  <a:pt x="1247" y="1664"/>
                </a:lnTo>
                <a:close/>
                <a:moveTo>
                  <a:pt x="1816" y="6368"/>
                </a:moveTo>
                <a:cubicBezTo>
                  <a:pt x="1816" y="6382"/>
                  <a:pt x="1809" y="6396"/>
                  <a:pt x="1797" y="6404"/>
                </a:cubicBezTo>
                <a:cubicBezTo>
                  <a:pt x="1790" y="6409"/>
                  <a:pt x="1781" y="6412"/>
                  <a:pt x="1772" y="6412"/>
                </a:cubicBezTo>
                <a:cubicBezTo>
                  <a:pt x="1767" y="6412"/>
                  <a:pt x="1762" y="6411"/>
                  <a:pt x="1757" y="6409"/>
                </a:cubicBezTo>
                <a:lnTo>
                  <a:pt x="1553" y="6334"/>
                </a:lnTo>
                <a:cubicBezTo>
                  <a:pt x="1536" y="6328"/>
                  <a:pt x="1524" y="6311"/>
                  <a:pt x="1524" y="6293"/>
                </a:cubicBezTo>
                <a:lnTo>
                  <a:pt x="1524" y="5811"/>
                </a:lnTo>
                <a:cubicBezTo>
                  <a:pt x="1524" y="5797"/>
                  <a:pt x="1531" y="5784"/>
                  <a:pt x="1542" y="5775"/>
                </a:cubicBezTo>
                <a:cubicBezTo>
                  <a:pt x="1553" y="5767"/>
                  <a:pt x="1567" y="5765"/>
                  <a:pt x="1580" y="5768"/>
                </a:cubicBezTo>
                <a:lnTo>
                  <a:pt x="1784" y="5825"/>
                </a:lnTo>
                <a:cubicBezTo>
                  <a:pt x="1803" y="5830"/>
                  <a:pt x="1816" y="5847"/>
                  <a:pt x="1816" y="5867"/>
                </a:cubicBezTo>
                <a:lnTo>
                  <a:pt x="1816" y="6368"/>
                </a:lnTo>
                <a:lnTo>
                  <a:pt x="1816" y="6368"/>
                </a:lnTo>
                <a:close/>
                <a:moveTo>
                  <a:pt x="1816" y="5366"/>
                </a:moveTo>
                <a:cubicBezTo>
                  <a:pt x="1816" y="5380"/>
                  <a:pt x="1810" y="5392"/>
                  <a:pt x="1800" y="5400"/>
                </a:cubicBezTo>
                <a:cubicBezTo>
                  <a:pt x="1792" y="5407"/>
                  <a:pt x="1782" y="5410"/>
                  <a:pt x="1772" y="5410"/>
                </a:cubicBezTo>
                <a:cubicBezTo>
                  <a:pt x="1769" y="5410"/>
                  <a:pt x="1767" y="5410"/>
                  <a:pt x="1764" y="5410"/>
                </a:cubicBezTo>
                <a:lnTo>
                  <a:pt x="1560" y="5371"/>
                </a:lnTo>
                <a:cubicBezTo>
                  <a:pt x="1539" y="5368"/>
                  <a:pt x="1524" y="5349"/>
                  <a:pt x="1524" y="5328"/>
                </a:cubicBezTo>
                <a:lnTo>
                  <a:pt x="1524" y="4846"/>
                </a:lnTo>
                <a:cubicBezTo>
                  <a:pt x="1524" y="4833"/>
                  <a:pt x="1529" y="4821"/>
                  <a:pt x="1539" y="4813"/>
                </a:cubicBezTo>
                <a:cubicBezTo>
                  <a:pt x="1548" y="4805"/>
                  <a:pt x="1560" y="4801"/>
                  <a:pt x="1573" y="4802"/>
                </a:cubicBezTo>
                <a:lnTo>
                  <a:pt x="1776" y="4822"/>
                </a:lnTo>
                <a:cubicBezTo>
                  <a:pt x="1799" y="4824"/>
                  <a:pt x="1816" y="4843"/>
                  <a:pt x="1816" y="4866"/>
                </a:cubicBezTo>
                <a:lnTo>
                  <a:pt x="1816" y="5366"/>
                </a:lnTo>
                <a:lnTo>
                  <a:pt x="1816" y="5366"/>
                </a:lnTo>
                <a:close/>
                <a:moveTo>
                  <a:pt x="1816" y="4365"/>
                </a:moveTo>
                <a:cubicBezTo>
                  <a:pt x="1816" y="4377"/>
                  <a:pt x="1812" y="4388"/>
                  <a:pt x="1803" y="4396"/>
                </a:cubicBezTo>
                <a:cubicBezTo>
                  <a:pt x="1795" y="4404"/>
                  <a:pt x="1784" y="4409"/>
                  <a:pt x="1772" y="4409"/>
                </a:cubicBezTo>
                <a:lnTo>
                  <a:pt x="1772" y="4409"/>
                </a:lnTo>
                <a:lnTo>
                  <a:pt x="1568" y="4407"/>
                </a:lnTo>
                <a:cubicBezTo>
                  <a:pt x="1544" y="4407"/>
                  <a:pt x="1524" y="4388"/>
                  <a:pt x="1524" y="4363"/>
                </a:cubicBezTo>
                <a:lnTo>
                  <a:pt x="1524" y="3881"/>
                </a:lnTo>
                <a:cubicBezTo>
                  <a:pt x="1524" y="3858"/>
                  <a:pt x="1542" y="3839"/>
                  <a:pt x="1565" y="3837"/>
                </a:cubicBezTo>
                <a:lnTo>
                  <a:pt x="1768" y="3820"/>
                </a:lnTo>
                <a:cubicBezTo>
                  <a:pt x="1781" y="3819"/>
                  <a:pt x="1793" y="3823"/>
                  <a:pt x="1802" y="3831"/>
                </a:cubicBezTo>
                <a:cubicBezTo>
                  <a:pt x="1811" y="3840"/>
                  <a:pt x="1816" y="3851"/>
                  <a:pt x="1816" y="3864"/>
                </a:cubicBezTo>
                <a:lnTo>
                  <a:pt x="1816" y="4365"/>
                </a:lnTo>
                <a:lnTo>
                  <a:pt x="1816" y="4365"/>
                </a:lnTo>
                <a:close/>
                <a:moveTo>
                  <a:pt x="1816" y="3363"/>
                </a:moveTo>
                <a:cubicBezTo>
                  <a:pt x="1816" y="3385"/>
                  <a:pt x="1801" y="3403"/>
                  <a:pt x="1779" y="3407"/>
                </a:cubicBezTo>
                <a:lnTo>
                  <a:pt x="1576" y="3442"/>
                </a:lnTo>
                <a:cubicBezTo>
                  <a:pt x="1573" y="3442"/>
                  <a:pt x="1571" y="3443"/>
                  <a:pt x="1568" y="3443"/>
                </a:cubicBezTo>
                <a:cubicBezTo>
                  <a:pt x="1558" y="3443"/>
                  <a:pt x="1548" y="3439"/>
                  <a:pt x="1540" y="3432"/>
                </a:cubicBezTo>
                <a:cubicBezTo>
                  <a:pt x="1530" y="3424"/>
                  <a:pt x="1524" y="3412"/>
                  <a:pt x="1524" y="3399"/>
                </a:cubicBezTo>
                <a:lnTo>
                  <a:pt x="1524" y="2916"/>
                </a:lnTo>
                <a:cubicBezTo>
                  <a:pt x="1524" y="2896"/>
                  <a:pt x="1538" y="2879"/>
                  <a:pt x="1557" y="2873"/>
                </a:cubicBezTo>
                <a:lnTo>
                  <a:pt x="1761" y="2820"/>
                </a:lnTo>
                <a:cubicBezTo>
                  <a:pt x="1774" y="2817"/>
                  <a:pt x="1788" y="2819"/>
                  <a:pt x="1799" y="2828"/>
                </a:cubicBezTo>
                <a:cubicBezTo>
                  <a:pt x="1810" y="2836"/>
                  <a:pt x="1816" y="2849"/>
                  <a:pt x="1816" y="2863"/>
                </a:cubicBezTo>
                <a:lnTo>
                  <a:pt x="1816" y="3363"/>
                </a:lnTo>
                <a:lnTo>
                  <a:pt x="1816" y="3363"/>
                </a:lnTo>
                <a:close/>
                <a:moveTo>
                  <a:pt x="1816" y="2362"/>
                </a:moveTo>
                <a:cubicBezTo>
                  <a:pt x="1816" y="2380"/>
                  <a:pt x="1804" y="2397"/>
                  <a:pt x="1787" y="2403"/>
                </a:cubicBezTo>
                <a:lnTo>
                  <a:pt x="1583" y="2475"/>
                </a:lnTo>
                <a:cubicBezTo>
                  <a:pt x="1578" y="2477"/>
                  <a:pt x="1573" y="2478"/>
                  <a:pt x="1568" y="2478"/>
                </a:cubicBezTo>
                <a:cubicBezTo>
                  <a:pt x="1559" y="2478"/>
                  <a:pt x="1551" y="2475"/>
                  <a:pt x="1543" y="2470"/>
                </a:cubicBezTo>
                <a:cubicBezTo>
                  <a:pt x="1531" y="2461"/>
                  <a:pt x="1524" y="2448"/>
                  <a:pt x="1524" y="2434"/>
                </a:cubicBezTo>
                <a:lnTo>
                  <a:pt x="1524" y="1951"/>
                </a:lnTo>
                <a:cubicBezTo>
                  <a:pt x="1524" y="1934"/>
                  <a:pt x="1535" y="1918"/>
                  <a:pt x="1551" y="1911"/>
                </a:cubicBezTo>
                <a:lnTo>
                  <a:pt x="1754" y="1821"/>
                </a:lnTo>
                <a:cubicBezTo>
                  <a:pt x="1768" y="1815"/>
                  <a:pt x="1784" y="1816"/>
                  <a:pt x="1796" y="1824"/>
                </a:cubicBezTo>
                <a:cubicBezTo>
                  <a:pt x="1809" y="1832"/>
                  <a:pt x="1816" y="1846"/>
                  <a:pt x="1816" y="1861"/>
                </a:cubicBezTo>
                <a:lnTo>
                  <a:pt x="1816" y="2362"/>
                </a:lnTo>
                <a:close/>
                <a:moveTo>
                  <a:pt x="1816" y="1360"/>
                </a:moveTo>
                <a:cubicBezTo>
                  <a:pt x="1816" y="1377"/>
                  <a:pt x="1807" y="1391"/>
                  <a:pt x="1793" y="1399"/>
                </a:cubicBezTo>
                <a:lnTo>
                  <a:pt x="1589" y="1508"/>
                </a:lnTo>
                <a:cubicBezTo>
                  <a:pt x="1583" y="1511"/>
                  <a:pt x="1575" y="1513"/>
                  <a:pt x="1568" y="1513"/>
                </a:cubicBezTo>
                <a:cubicBezTo>
                  <a:pt x="1560" y="1513"/>
                  <a:pt x="1553" y="1511"/>
                  <a:pt x="1546" y="1506"/>
                </a:cubicBezTo>
                <a:cubicBezTo>
                  <a:pt x="1532" y="1498"/>
                  <a:pt x="1524" y="1484"/>
                  <a:pt x="1524" y="1469"/>
                </a:cubicBezTo>
                <a:lnTo>
                  <a:pt x="1524" y="986"/>
                </a:lnTo>
                <a:cubicBezTo>
                  <a:pt x="1524" y="971"/>
                  <a:pt x="1532" y="957"/>
                  <a:pt x="1545" y="949"/>
                </a:cubicBezTo>
                <a:lnTo>
                  <a:pt x="1749" y="822"/>
                </a:lnTo>
                <a:cubicBezTo>
                  <a:pt x="1762" y="813"/>
                  <a:pt x="1779" y="813"/>
                  <a:pt x="1793" y="821"/>
                </a:cubicBezTo>
                <a:cubicBezTo>
                  <a:pt x="1807" y="829"/>
                  <a:pt x="1816" y="843"/>
                  <a:pt x="1816" y="859"/>
                </a:cubicBezTo>
                <a:lnTo>
                  <a:pt x="1816" y="1360"/>
                </a:lnTo>
                <a:lnTo>
                  <a:pt x="1816" y="1360"/>
                </a:lnTo>
                <a:close/>
                <a:moveTo>
                  <a:pt x="2898" y="6353"/>
                </a:moveTo>
                <a:cubicBezTo>
                  <a:pt x="2898" y="6375"/>
                  <a:pt x="2882" y="6393"/>
                  <a:pt x="2861" y="6397"/>
                </a:cubicBezTo>
                <a:lnTo>
                  <a:pt x="2391" y="6476"/>
                </a:lnTo>
                <a:cubicBezTo>
                  <a:pt x="2389" y="6477"/>
                  <a:pt x="2386" y="6477"/>
                  <a:pt x="2384" y="6477"/>
                </a:cubicBezTo>
                <a:cubicBezTo>
                  <a:pt x="2374" y="6477"/>
                  <a:pt x="2363" y="6473"/>
                  <a:pt x="2355" y="6466"/>
                </a:cubicBezTo>
                <a:cubicBezTo>
                  <a:pt x="2345" y="6458"/>
                  <a:pt x="2340" y="6446"/>
                  <a:pt x="2340" y="6433"/>
                </a:cubicBezTo>
                <a:lnTo>
                  <a:pt x="2340" y="5916"/>
                </a:lnTo>
                <a:cubicBezTo>
                  <a:pt x="2340" y="5894"/>
                  <a:pt x="2356" y="5875"/>
                  <a:pt x="2378" y="5873"/>
                </a:cubicBezTo>
                <a:lnTo>
                  <a:pt x="2848" y="5813"/>
                </a:lnTo>
                <a:cubicBezTo>
                  <a:pt x="2861" y="5811"/>
                  <a:pt x="2873" y="5815"/>
                  <a:pt x="2883" y="5823"/>
                </a:cubicBezTo>
                <a:cubicBezTo>
                  <a:pt x="2893" y="5831"/>
                  <a:pt x="2898" y="5843"/>
                  <a:pt x="2898" y="5856"/>
                </a:cubicBezTo>
                <a:lnTo>
                  <a:pt x="2898" y="6353"/>
                </a:lnTo>
                <a:lnTo>
                  <a:pt x="2898" y="6353"/>
                </a:lnTo>
                <a:close/>
                <a:moveTo>
                  <a:pt x="2898" y="5359"/>
                </a:moveTo>
                <a:cubicBezTo>
                  <a:pt x="2898" y="5382"/>
                  <a:pt x="2881" y="5401"/>
                  <a:pt x="2858" y="5403"/>
                </a:cubicBezTo>
                <a:lnTo>
                  <a:pt x="2388" y="5443"/>
                </a:lnTo>
                <a:cubicBezTo>
                  <a:pt x="2386" y="5443"/>
                  <a:pt x="2385" y="5443"/>
                  <a:pt x="2384" y="5443"/>
                </a:cubicBezTo>
                <a:cubicBezTo>
                  <a:pt x="2373" y="5443"/>
                  <a:pt x="2362" y="5439"/>
                  <a:pt x="2354" y="5432"/>
                </a:cubicBezTo>
                <a:cubicBezTo>
                  <a:pt x="2345" y="5423"/>
                  <a:pt x="2340" y="5412"/>
                  <a:pt x="2340" y="5399"/>
                </a:cubicBezTo>
                <a:lnTo>
                  <a:pt x="2340" y="4887"/>
                </a:lnTo>
                <a:cubicBezTo>
                  <a:pt x="2340" y="4863"/>
                  <a:pt x="2358" y="4844"/>
                  <a:pt x="2382" y="4843"/>
                </a:cubicBezTo>
                <a:lnTo>
                  <a:pt x="2852" y="4821"/>
                </a:lnTo>
                <a:cubicBezTo>
                  <a:pt x="2864" y="4821"/>
                  <a:pt x="2876" y="4825"/>
                  <a:pt x="2884" y="4833"/>
                </a:cubicBezTo>
                <a:cubicBezTo>
                  <a:pt x="2893" y="4842"/>
                  <a:pt x="2898" y="4853"/>
                  <a:pt x="2898" y="4865"/>
                </a:cubicBezTo>
                <a:lnTo>
                  <a:pt x="2898" y="5359"/>
                </a:lnTo>
                <a:lnTo>
                  <a:pt x="2898" y="5359"/>
                </a:lnTo>
                <a:close/>
                <a:moveTo>
                  <a:pt x="2898" y="4365"/>
                </a:moveTo>
                <a:cubicBezTo>
                  <a:pt x="2898" y="4389"/>
                  <a:pt x="2878" y="4409"/>
                  <a:pt x="2854" y="4409"/>
                </a:cubicBezTo>
                <a:lnTo>
                  <a:pt x="2384" y="4410"/>
                </a:lnTo>
                <a:lnTo>
                  <a:pt x="2384" y="4410"/>
                </a:lnTo>
                <a:cubicBezTo>
                  <a:pt x="2372" y="4410"/>
                  <a:pt x="2361" y="4406"/>
                  <a:pt x="2353" y="4398"/>
                </a:cubicBezTo>
                <a:cubicBezTo>
                  <a:pt x="2344" y="4389"/>
                  <a:pt x="2340" y="4378"/>
                  <a:pt x="2340" y="4367"/>
                </a:cubicBezTo>
                <a:lnTo>
                  <a:pt x="2340" y="3850"/>
                </a:lnTo>
                <a:cubicBezTo>
                  <a:pt x="2340" y="3838"/>
                  <a:pt x="2345" y="3826"/>
                  <a:pt x="2353" y="3818"/>
                </a:cubicBezTo>
                <a:cubicBezTo>
                  <a:pt x="2362" y="3810"/>
                  <a:pt x="2374" y="3805"/>
                  <a:pt x="2385" y="3806"/>
                </a:cubicBezTo>
                <a:lnTo>
                  <a:pt x="2856" y="3824"/>
                </a:lnTo>
                <a:cubicBezTo>
                  <a:pt x="2879" y="3824"/>
                  <a:pt x="2898" y="3844"/>
                  <a:pt x="2898" y="3867"/>
                </a:cubicBezTo>
                <a:lnTo>
                  <a:pt x="2898" y="4365"/>
                </a:lnTo>
                <a:close/>
                <a:moveTo>
                  <a:pt x="2898" y="3370"/>
                </a:moveTo>
                <a:cubicBezTo>
                  <a:pt x="2898" y="3382"/>
                  <a:pt x="2893" y="3394"/>
                  <a:pt x="2884" y="3403"/>
                </a:cubicBezTo>
                <a:cubicBezTo>
                  <a:pt x="2876" y="3410"/>
                  <a:pt x="2865" y="3414"/>
                  <a:pt x="2854" y="3414"/>
                </a:cubicBezTo>
                <a:cubicBezTo>
                  <a:pt x="2853" y="3414"/>
                  <a:pt x="2852" y="3414"/>
                  <a:pt x="2850" y="3414"/>
                </a:cubicBezTo>
                <a:lnTo>
                  <a:pt x="2380" y="3377"/>
                </a:lnTo>
                <a:cubicBezTo>
                  <a:pt x="2357" y="3375"/>
                  <a:pt x="2340" y="3356"/>
                  <a:pt x="2340" y="3333"/>
                </a:cubicBezTo>
                <a:lnTo>
                  <a:pt x="2340" y="2816"/>
                </a:lnTo>
                <a:cubicBezTo>
                  <a:pt x="2340" y="2804"/>
                  <a:pt x="2345" y="2792"/>
                  <a:pt x="2355" y="2783"/>
                </a:cubicBezTo>
                <a:cubicBezTo>
                  <a:pt x="2364" y="2775"/>
                  <a:pt x="2377" y="2771"/>
                  <a:pt x="2389" y="2772"/>
                </a:cubicBezTo>
                <a:lnTo>
                  <a:pt x="2859" y="2829"/>
                </a:lnTo>
                <a:cubicBezTo>
                  <a:pt x="2881" y="2832"/>
                  <a:pt x="2898" y="2851"/>
                  <a:pt x="2898" y="2873"/>
                </a:cubicBezTo>
                <a:lnTo>
                  <a:pt x="2898" y="3370"/>
                </a:lnTo>
                <a:lnTo>
                  <a:pt x="2898" y="3370"/>
                </a:lnTo>
                <a:close/>
                <a:moveTo>
                  <a:pt x="2898" y="2376"/>
                </a:moveTo>
                <a:cubicBezTo>
                  <a:pt x="2898" y="2389"/>
                  <a:pt x="2892" y="2401"/>
                  <a:pt x="2882" y="2410"/>
                </a:cubicBezTo>
                <a:cubicBezTo>
                  <a:pt x="2874" y="2416"/>
                  <a:pt x="2864" y="2420"/>
                  <a:pt x="2854" y="2420"/>
                </a:cubicBezTo>
                <a:cubicBezTo>
                  <a:pt x="2851" y="2420"/>
                  <a:pt x="2849" y="2420"/>
                  <a:pt x="2847" y="2420"/>
                </a:cubicBezTo>
                <a:lnTo>
                  <a:pt x="2377" y="2343"/>
                </a:lnTo>
                <a:cubicBezTo>
                  <a:pt x="2355" y="2340"/>
                  <a:pt x="2340" y="2321"/>
                  <a:pt x="2340" y="2300"/>
                </a:cubicBezTo>
                <a:lnTo>
                  <a:pt x="2340" y="1783"/>
                </a:lnTo>
                <a:cubicBezTo>
                  <a:pt x="2340" y="1770"/>
                  <a:pt x="2345" y="1757"/>
                  <a:pt x="2356" y="1749"/>
                </a:cubicBezTo>
                <a:cubicBezTo>
                  <a:pt x="2366" y="1740"/>
                  <a:pt x="2379" y="1737"/>
                  <a:pt x="2393" y="1740"/>
                </a:cubicBezTo>
                <a:lnTo>
                  <a:pt x="2863" y="1836"/>
                </a:lnTo>
                <a:cubicBezTo>
                  <a:pt x="2883" y="1840"/>
                  <a:pt x="2898" y="1858"/>
                  <a:pt x="2898" y="1879"/>
                </a:cubicBezTo>
                <a:lnTo>
                  <a:pt x="2898" y="2376"/>
                </a:lnTo>
                <a:close/>
                <a:moveTo>
                  <a:pt x="2898" y="1382"/>
                </a:moveTo>
                <a:cubicBezTo>
                  <a:pt x="2898" y="1395"/>
                  <a:pt x="2892" y="1408"/>
                  <a:pt x="2881" y="1417"/>
                </a:cubicBezTo>
                <a:cubicBezTo>
                  <a:pt x="2873" y="1423"/>
                  <a:pt x="2863" y="1426"/>
                  <a:pt x="2854" y="1426"/>
                </a:cubicBezTo>
                <a:cubicBezTo>
                  <a:pt x="2850" y="1426"/>
                  <a:pt x="2847" y="1426"/>
                  <a:pt x="2843" y="1425"/>
                </a:cubicBezTo>
                <a:lnTo>
                  <a:pt x="2373" y="1309"/>
                </a:lnTo>
                <a:cubicBezTo>
                  <a:pt x="2354" y="1304"/>
                  <a:pt x="2340" y="1287"/>
                  <a:pt x="2340" y="1266"/>
                </a:cubicBezTo>
                <a:lnTo>
                  <a:pt x="2340" y="750"/>
                </a:lnTo>
                <a:cubicBezTo>
                  <a:pt x="2340" y="736"/>
                  <a:pt x="2346" y="723"/>
                  <a:pt x="2357" y="714"/>
                </a:cubicBezTo>
                <a:cubicBezTo>
                  <a:pt x="2368" y="706"/>
                  <a:pt x="2383" y="703"/>
                  <a:pt x="2396" y="707"/>
                </a:cubicBezTo>
                <a:lnTo>
                  <a:pt x="2866" y="842"/>
                </a:lnTo>
                <a:cubicBezTo>
                  <a:pt x="2885" y="847"/>
                  <a:pt x="2898" y="865"/>
                  <a:pt x="2898" y="885"/>
                </a:cubicBezTo>
                <a:lnTo>
                  <a:pt x="2898" y="1382"/>
                </a:lnTo>
                <a:lnTo>
                  <a:pt x="2898" y="1382"/>
                </a:lnTo>
                <a:close/>
                <a:moveTo>
                  <a:pt x="3739" y="6211"/>
                </a:moveTo>
                <a:cubicBezTo>
                  <a:pt x="3739" y="6232"/>
                  <a:pt x="3724" y="6250"/>
                  <a:pt x="3702" y="6254"/>
                </a:cubicBezTo>
                <a:lnTo>
                  <a:pt x="3297" y="6323"/>
                </a:lnTo>
                <a:cubicBezTo>
                  <a:pt x="3295" y="6323"/>
                  <a:pt x="3292" y="6323"/>
                  <a:pt x="3290" y="6323"/>
                </a:cubicBezTo>
                <a:cubicBezTo>
                  <a:pt x="3279" y="6323"/>
                  <a:pt x="3269" y="6320"/>
                  <a:pt x="3261" y="6313"/>
                </a:cubicBezTo>
                <a:cubicBezTo>
                  <a:pt x="3251" y="6305"/>
                  <a:pt x="3246" y="6292"/>
                  <a:pt x="3246" y="6279"/>
                </a:cubicBezTo>
                <a:lnTo>
                  <a:pt x="3246" y="5800"/>
                </a:lnTo>
                <a:cubicBezTo>
                  <a:pt x="3246" y="5778"/>
                  <a:pt x="3262" y="5759"/>
                  <a:pt x="3284" y="5757"/>
                </a:cubicBezTo>
                <a:lnTo>
                  <a:pt x="3689" y="5705"/>
                </a:lnTo>
                <a:cubicBezTo>
                  <a:pt x="3702" y="5703"/>
                  <a:pt x="3714" y="5707"/>
                  <a:pt x="3724" y="5715"/>
                </a:cubicBezTo>
                <a:cubicBezTo>
                  <a:pt x="3733" y="5724"/>
                  <a:pt x="3739" y="5736"/>
                  <a:pt x="3739" y="5748"/>
                </a:cubicBezTo>
                <a:lnTo>
                  <a:pt x="3739" y="6211"/>
                </a:lnTo>
                <a:lnTo>
                  <a:pt x="3739" y="6211"/>
                </a:lnTo>
                <a:close/>
                <a:moveTo>
                  <a:pt x="3739" y="5286"/>
                </a:moveTo>
                <a:cubicBezTo>
                  <a:pt x="3739" y="5309"/>
                  <a:pt x="3722" y="5328"/>
                  <a:pt x="3699" y="5330"/>
                </a:cubicBezTo>
                <a:lnTo>
                  <a:pt x="3294" y="5365"/>
                </a:lnTo>
                <a:cubicBezTo>
                  <a:pt x="3292" y="5365"/>
                  <a:pt x="3291" y="5365"/>
                  <a:pt x="3290" y="5365"/>
                </a:cubicBezTo>
                <a:cubicBezTo>
                  <a:pt x="3279" y="5365"/>
                  <a:pt x="3268" y="5361"/>
                  <a:pt x="3260" y="5354"/>
                </a:cubicBezTo>
                <a:cubicBezTo>
                  <a:pt x="3251" y="5345"/>
                  <a:pt x="3246" y="5334"/>
                  <a:pt x="3246" y="5321"/>
                </a:cubicBezTo>
                <a:lnTo>
                  <a:pt x="3246" y="4842"/>
                </a:lnTo>
                <a:cubicBezTo>
                  <a:pt x="3246" y="4819"/>
                  <a:pt x="3264" y="4799"/>
                  <a:pt x="3288" y="4798"/>
                </a:cubicBezTo>
                <a:lnTo>
                  <a:pt x="3693" y="4780"/>
                </a:lnTo>
                <a:cubicBezTo>
                  <a:pt x="3705" y="4779"/>
                  <a:pt x="3717" y="4784"/>
                  <a:pt x="3725" y="4792"/>
                </a:cubicBezTo>
                <a:cubicBezTo>
                  <a:pt x="3734" y="4801"/>
                  <a:pt x="3739" y="4812"/>
                  <a:pt x="3739" y="4824"/>
                </a:cubicBezTo>
                <a:lnTo>
                  <a:pt x="3739" y="5286"/>
                </a:lnTo>
                <a:close/>
                <a:moveTo>
                  <a:pt x="3739" y="4362"/>
                </a:moveTo>
                <a:cubicBezTo>
                  <a:pt x="3739" y="4386"/>
                  <a:pt x="3719" y="4406"/>
                  <a:pt x="3695" y="4406"/>
                </a:cubicBezTo>
                <a:lnTo>
                  <a:pt x="3290" y="4407"/>
                </a:lnTo>
                <a:lnTo>
                  <a:pt x="3290" y="4407"/>
                </a:lnTo>
                <a:cubicBezTo>
                  <a:pt x="3278" y="4407"/>
                  <a:pt x="3267" y="4403"/>
                  <a:pt x="3259" y="4394"/>
                </a:cubicBezTo>
                <a:cubicBezTo>
                  <a:pt x="3250" y="4386"/>
                  <a:pt x="3246" y="4375"/>
                  <a:pt x="3246" y="4363"/>
                </a:cubicBezTo>
                <a:lnTo>
                  <a:pt x="3246" y="3884"/>
                </a:lnTo>
                <a:cubicBezTo>
                  <a:pt x="3246" y="3872"/>
                  <a:pt x="3250" y="3860"/>
                  <a:pt x="3259" y="3852"/>
                </a:cubicBezTo>
                <a:cubicBezTo>
                  <a:pt x="3268" y="3844"/>
                  <a:pt x="3279" y="3839"/>
                  <a:pt x="3291" y="3840"/>
                </a:cubicBezTo>
                <a:lnTo>
                  <a:pt x="3696" y="3855"/>
                </a:lnTo>
                <a:cubicBezTo>
                  <a:pt x="3720" y="3856"/>
                  <a:pt x="3739" y="3876"/>
                  <a:pt x="3739" y="3900"/>
                </a:cubicBezTo>
                <a:lnTo>
                  <a:pt x="3739" y="4362"/>
                </a:lnTo>
                <a:lnTo>
                  <a:pt x="3739" y="4362"/>
                </a:lnTo>
                <a:close/>
                <a:moveTo>
                  <a:pt x="3739" y="3437"/>
                </a:moveTo>
                <a:cubicBezTo>
                  <a:pt x="3739" y="3449"/>
                  <a:pt x="3734" y="3461"/>
                  <a:pt x="3725" y="3469"/>
                </a:cubicBezTo>
                <a:cubicBezTo>
                  <a:pt x="3717" y="3477"/>
                  <a:pt x="3706" y="3481"/>
                  <a:pt x="3695" y="3481"/>
                </a:cubicBezTo>
                <a:cubicBezTo>
                  <a:pt x="3694" y="3481"/>
                  <a:pt x="3693" y="3481"/>
                  <a:pt x="3691" y="3481"/>
                </a:cubicBezTo>
                <a:lnTo>
                  <a:pt x="3286" y="3449"/>
                </a:lnTo>
                <a:cubicBezTo>
                  <a:pt x="3263" y="3447"/>
                  <a:pt x="3246" y="3428"/>
                  <a:pt x="3246" y="3405"/>
                </a:cubicBezTo>
                <a:lnTo>
                  <a:pt x="3246" y="2926"/>
                </a:lnTo>
                <a:cubicBezTo>
                  <a:pt x="3246" y="2913"/>
                  <a:pt x="3251" y="2901"/>
                  <a:pt x="3261" y="2893"/>
                </a:cubicBezTo>
                <a:cubicBezTo>
                  <a:pt x="3270" y="2885"/>
                  <a:pt x="3282" y="2881"/>
                  <a:pt x="3295" y="2882"/>
                </a:cubicBezTo>
                <a:lnTo>
                  <a:pt x="3700" y="2931"/>
                </a:lnTo>
                <a:cubicBezTo>
                  <a:pt x="3722" y="2934"/>
                  <a:pt x="3739" y="2953"/>
                  <a:pt x="3739" y="2975"/>
                </a:cubicBezTo>
                <a:lnTo>
                  <a:pt x="3739" y="3437"/>
                </a:lnTo>
                <a:lnTo>
                  <a:pt x="3739" y="3437"/>
                </a:lnTo>
                <a:close/>
                <a:moveTo>
                  <a:pt x="3739" y="2513"/>
                </a:moveTo>
                <a:cubicBezTo>
                  <a:pt x="3739" y="2525"/>
                  <a:pt x="3733" y="2538"/>
                  <a:pt x="3724" y="2546"/>
                </a:cubicBezTo>
                <a:cubicBezTo>
                  <a:pt x="3716" y="2553"/>
                  <a:pt x="3705" y="2557"/>
                  <a:pt x="3695" y="2557"/>
                </a:cubicBezTo>
                <a:cubicBezTo>
                  <a:pt x="3693" y="2557"/>
                  <a:pt x="3690" y="2557"/>
                  <a:pt x="3688" y="2556"/>
                </a:cubicBezTo>
                <a:lnTo>
                  <a:pt x="3283" y="2490"/>
                </a:lnTo>
                <a:cubicBezTo>
                  <a:pt x="3261" y="2487"/>
                  <a:pt x="3246" y="2468"/>
                  <a:pt x="3246" y="2447"/>
                </a:cubicBezTo>
                <a:lnTo>
                  <a:pt x="3246" y="1968"/>
                </a:lnTo>
                <a:cubicBezTo>
                  <a:pt x="3246" y="1954"/>
                  <a:pt x="3252" y="1942"/>
                  <a:pt x="3262" y="1933"/>
                </a:cubicBezTo>
                <a:cubicBezTo>
                  <a:pt x="3272" y="1925"/>
                  <a:pt x="3286" y="1922"/>
                  <a:pt x="3299" y="1924"/>
                </a:cubicBezTo>
                <a:lnTo>
                  <a:pt x="3704" y="2007"/>
                </a:lnTo>
                <a:cubicBezTo>
                  <a:pt x="3724" y="2011"/>
                  <a:pt x="3739" y="2029"/>
                  <a:pt x="3739" y="2050"/>
                </a:cubicBezTo>
                <a:lnTo>
                  <a:pt x="3739" y="2513"/>
                </a:lnTo>
                <a:close/>
                <a:moveTo>
                  <a:pt x="3739" y="1588"/>
                </a:moveTo>
                <a:cubicBezTo>
                  <a:pt x="3739" y="1602"/>
                  <a:pt x="3733" y="1615"/>
                  <a:pt x="3722" y="1623"/>
                </a:cubicBezTo>
                <a:cubicBezTo>
                  <a:pt x="3714" y="1629"/>
                  <a:pt x="3705" y="1632"/>
                  <a:pt x="3695" y="1632"/>
                </a:cubicBezTo>
                <a:cubicBezTo>
                  <a:pt x="3692" y="1632"/>
                  <a:pt x="3688" y="1632"/>
                  <a:pt x="3685" y="1631"/>
                </a:cubicBezTo>
                <a:lnTo>
                  <a:pt x="3279" y="1532"/>
                </a:lnTo>
                <a:cubicBezTo>
                  <a:pt x="3260" y="1527"/>
                  <a:pt x="3246" y="1509"/>
                  <a:pt x="3246" y="1489"/>
                </a:cubicBezTo>
                <a:lnTo>
                  <a:pt x="3246" y="1010"/>
                </a:lnTo>
                <a:cubicBezTo>
                  <a:pt x="3246" y="996"/>
                  <a:pt x="3252" y="983"/>
                  <a:pt x="3263" y="974"/>
                </a:cubicBezTo>
                <a:cubicBezTo>
                  <a:pt x="3274" y="966"/>
                  <a:pt x="3289" y="964"/>
                  <a:pt x="3302" y="967"/>
                </a:cubicBezTo>
                <a:lnTo>
                  <a:pt x="3707" y="1084"/>
                </a:lnTo>
                <a:cubicBezTo>
                  <a:pt x="3726" y="1089"/>
                  <a:pt x="3739" y="1106"/>
                  <a:pt x="3739" y="1126"/>
                </a:cubicBezTo>
                <a:lnTo>
                  <a:pt x="3739" y="1588"/>
                </a:lnTo>
                <a:lnTo>
                  <a:pt x="3739" y="1588"/>
                </a:lnTo>
                <a:close/>
                <a:moveTo>
                  <a:pt x="4470" y="6087"/>
                </a:moveTo>
                <a:cubicBezTo>
                  <a:pt x="4470" y="6108"/>
                  <a:pt x="4455" y="6126"/>
                  <a:pt x="4433" y="6130"/>
                </a:cubicBezTo>
                <a:lnTo>
                  <a:pt x="4080" y="6190"/>
                </a:lnTo>
                <a:cubicBezTo>
                  <a:pt x="4078" y="6190"/>
                  <a:pt x="4075" y="6191"/>
                  <a:pt x="4073" y="6191"/>
                </a:cubicBezTo>
                <a:cubicBezTo>
                  <a:pt x="4063" y="6191"/>
                  <a:pt x="4052" y="6187"/>
                  <a:pt x="4044" y="6180"/>
                </a:cubicBezTo>
                <a:cubicBezTo>
                  <a:pt x="4034" y="6172"/>
                  <a:pt x="4029" y="6160"/>
                  <a:pt x="4029" y="6147"/>
                </a:cubicBezTo>
                <a:lnTo>
                  <a:pt x="4029" y="5700"/>
                </a:lnTo>
                <a:cubicBezTo>
                  <a:pt x="4029" y="5678"/>
                  <a:pt x="4045" y="5659"/>
                  <a:pt x="4067" y="5656"/>
                </a:cubicBezTo>
                <a:lnTo>
                  <a:pt x="4420" y="5611"/>
                </a:lnTo>
                <a:cubicBezTo>
                  <a:pt x="4433" y="5610"/>
                  <a:pt x="4445" y="5614"/>
                  <a:pt x="4455" y="5622"/>
                </a:cubicBezTo>
                <a:cubicBezTo>
                  <a:pt x="4464" y="5630"/>
                  <a:pt x="4470" y="5642"/>
                  <a:pt x="4470" y="5655"/>
                </a:cubicBezTo>
                <a:lnTo>
                  <a:pt x="4470" y="6087"/>
                </a:lnTo>
                <a:lnTo>
                  <a:pt x="4470" y="6087"/>
                </a:lnTo>
                <a:close/>
                <a:moveTo>
                  <a:pt x="4470" y="5223"/>
                </a:moveTo>
                <a:cubicBezTo>
                  <a:pt x="4470" y="5246"/>
                  <a:pt x="4453" y="5265"/>
                  <a:pt x="4430" y="5267"/>
                </a:cubicBezTo>
                <a:lnTo>
                  <a:pt x="4077" y="5297"/>
                </a:lnTo>
                <a:cubicBezTo>
                  <a:pt x="4075" y="5297"/>
                  <a:pt x="4074" y="5297"/>
                  <a:pt x="4073" y="5297"/>
                </a:cubicBezTo>
                <a:cubicBezTo>
                  <a:pt x="4062" y="5297"/>
                  <a:pt x="4051" y="5293"/>
                  <a:pt x="4043" y="5286"/>
                </a:cubicBezTo>
                <a:cubicBezTo>
                  <a:pt x="4034" y="5278"/>
                  <a:pt x="4029" y="5266"/>
                  <a:pt x="4029" y="5254"/>
                </a:cubicBezTo>
                <a:lnTo>
                  <a:pt x="4029" y="4807"/>
                </a:lnTo>
                <a:cubicBezTo>
                  <a:pt x="4029" y="4784"/>
                  <a:pt x="4047" y="4764"/>
                  <a:pt x="4071" y="4763"/>
                </a:cubicBezTo>
                <a:lnTo>
                  <a:pt x="4424" y="4747"/>
                </a:lnTo>
                <a:cubicBezTo>
                  <a:pt x="4436" y="4746"/>
                  <a:pt x="4448" y="4751"/>
                  <a:pt x="4456" y="4759"/>
                </a:cubicBezTo>
                <a:cubicBezTo>
                  <a:pt x="4465" y="4768"/>
                  <a:pt x="4470" y="4779"/>
                  <a:pt x="4470" y="4791"/>
                </a:cubicBezTo>
                <a:lnTo>
                  <a:pt x="4470" y="5223"/>
                </a:lnTo>
                <a:lnTo>
                  <a:pt x="4470" y="5223"/>
                </a:lnTo>
                <a:close/>
                <a:moveTo>
                  <a:pt x="4470" y="4359"/>
                </a:moveTo>
                <a:cubicBezTo>
                  <a:pt x="4470" y="4383"/>
                  <a:pt x="4450" y="4403"/>
                  <a:pt x="4426" y="4403"/>
                </a:cubicBezTo>
                <a:lnTo>
                  <a:pt x="4073" y="4404"/>
                </a:lnTo>
                <a:lnTo>
                  <a:pt x="4073" y="4404"/>
                </a:lnTo>
                <a:cubicBezTo>
                  <a:pt x="4061" y="4404"/>
                  <a:pt x="4050" y="4400"/>
                  <a:pt x="4042" y="4392"/>
                </a:cubicBezTo>
                <a:cubicBezTo>
                  <a:pt x="4033" y="4383"/>
                  <a:pt x="4029" y="4372"/>
                  <a:pt x="4029" y="4361"/>
                </a:cubicBezTo>
                <a:lnTo>
                  <a:pt x="4029" y="3914"/>
                </a:lnTo>
                <a:cubicBezTo>
                  <a:pt x="4029" y="3902"/>
                  <a:pt x="4034" y="3890"/>
                  <a:pt x="4042" y="3882"/>
                </a:cubicBezTo>
                <a:cubicBezTo>
                  <a:pt x="4051" y="3874"/>
                  <a:pt x="4062" y="3869"/>
                  <a:pt x="4075" y="3870"/>
                </a:cubicBezTo>
                <a:lnTo>
                  <a:pt x="4428" y="3883"/>
                </a:lnTo>
                <a:cubicBezTo>
                  <a:pt x="4451" y="3884"/>
                  <a:pt x="4470" y="3904"/>
                  <a:pt x="4470" y="3927"/>
                </a:cubicBezTo>
                <a:lnTo>
                  <a:pt x="4470" y="4359"/>
                </a:lnTo>
                <a:close/>
                <a:moveTo>
                  <a:pt x="4470" y="3495"/>
                </a:moveTo>
                <a:cubicBezTo>
                  <a:pt x="4470" y="3507"/>
                  <a:pt x="4465" y="3519"/>
                  <a:pt x="4456" y="3528"/>
                </a:cubicBezTo>
                <a:cubicBezTo>
                  <a:pt x="4448" y="3535"/>
                  <a:pt x="4437" y="3539"/>
                  <a:pt x="4426" y="3539"/>
                </a:cubicBezTo>
                <a:cubicBezTo>
                  <a:pt x="4425" y="3539"/>
                  <a:pt x="4423" y="3539"/>
                  <a:pt x="4422" y="3539"/>
                </a:cubicBezTo>
                <a:lnTo>
                  <a:pt x="4069" y="3511"/>
                </a:lnTo>
                <a:cubicBezTo>
                  <a:pt x="4047" y="3509"/>
                  <a:pt x="4029" y="3490"/>
                  <a:pt x="4029" y="3467"/>
                </a:cubicBezTo>
                <a:lnTo>
                  <a:pt x="4029" y="3021"/>
                </a:lnTo>
                <a:cubicBezTo>
                  <a:pt x="4029" y="3008"/>
                  <a:pt x="4034" y="2996"/>
                  <a:pt x="4044" y="2988"/>
                </a:cubicBezTo>
                <a:cubicBezTo>
                  <a:pt x="4053" y="2979"/>
                  <a:pt x="4066" y="2975"/>
                  <a:pt x="4078" y="2977"/>
                </a:cubicBezTo>
                <a:lnTo>
                  <a:pt x="4431" y="3020"/>
                </a:lnTo>
                <a:cubicBezTo>
                  <a:pt x="4453" y="3022"/>
                  <a:pt x="4470" y="3041"/>
                  <a:pt x="4470" y="3064"/>
                </a:cubicBezTo>
                <a:lnTo>
                  <a:pt x="4470" y="3495"/>
                </a:lnTo>
                <a:close/>
                <a:moveTo>
                  <a:pt x="4470" y="2631"/>
                </a:moveTo>
                <a:cubicBezTo>
                  <a:pt x="4470" y="2644"/>
                  <a:pt x="4464" y="2657"/>
                  <a:pt x="4455" y="2665"/>
                </a:cubicBezTo>
                <a:cubicBezTo>
                  <a:pt x="4446" y="2672"/>
                  <a:pt x="4436" y="2675"/>
                  <a:pt x="4426" y="2675"/>
                </a:cubicBezTo>
                <a:cubicBezTo>
                  <a:pt x="4423" y="2675"/>
                  <a:pt x="4421" y="2675"/>
                  <a:pt x="4419" y="2675"/>
                </a:cubicBezTo>
                <a:lnTo>
                  <a:pt x="4066" y="2617"/>
                </a:lnTo>
                <a:cubicBezTo>
                  <a:pt x="4044" y="2614"/>
                  <a:pt x="4029" y="2595"/>
                  <a:pt x="4029" y="2574"/>
                </a:cubicBezTo>
                <a:lnTo>
                  <a:pt x="4029" y="2127"/>
                </a:lnTo>
                <a:cubicBezTo>
                  <a:pt x="4029" y="2114"/>
                  <a:pt x="4035" y="2102"/>
                  <a:pt x="4045" y="2093"/>
                </a:cubicBezTo>
                <a:cubicBezTo>
                  <a:pt x="4055" y="2085"/>
                  <a:pt x="4069" y="2082"/>
                  <a:pt x="4082" y="2084"/>
                </a:cubicBezTo>
                <a:lnTo>
                  <a:pt x="4435" y="2156"/>
                </a:lnTo>
                <a:cubicBezTo>
                  <a:pt x="4455" y="2160"/>
                  <a:pt x="4470" y="2178"/>
                  <a:pt x="4470" y="2199"/>
                </a:cubicBezTo>
                <a:lnTo>
                  <a:pt x="4470" y="2631"/>
                </a:lnTo>
                <a:close/>
                <a:moveTo>
                  <a:pt x="4470" y="1768"/>
                </a:moveTo>
                <a:cubicBezTo>
                  <a:pt x="4470" y="1781"/>
                  <a:pt x="4464" y="1794"/>
                  <a:pt x="4453" y="1802"/>
                </a:cubicBezTo>
                <a:cubicBezTo>
                  <a:pt x="4445" y="1809"/>
                  <a:pt x="4436" y="1812"/>
                  <a:pt x="4426" y="1812"/>
                </a:cubicBezTo>
                <a:cubicBezTo>
                  <a:pt x="4422" y="1812"/>
                  <a:pt x="4419" y="1811"/>
                  <a:pt x="4415" y="1811"/>
                </a:cubicBezTo>
                <a:lnTo>
                  <a:pt x="4062" y="1724"/>
                </a:lnTo>
                <a:cubicBezTo>
                  <a:pt x="4043" y="1719"/>
                  <a:pt x="4029" y="1701"/>
                  <a:pt x="4029" y="1681"/>
                </a:cubicBezTo>
                <a:lnTo>
                  <a:pt x="4029" y="1234"/>
                </a:lnTo>
                <a:cubicBezTo>
                  <a:pt x="4029" y="1221"/>
                  <a:pt x="4035" y="1207"/>
                  <a:pt x="4046" y="1199"/>
                </a:cubicBezTo>
                <a:cubicBezTo>
                  <a:pt x="4057" y="1191"/>
                  <a:pt x="4072" y="1188"/>
                  <a:pt x="4085" y="1192"/>
                </a:cubicBezTo>
                <a:lnTo>
                  <a:pt x="4438" y="1293"/>
                </a:lnTo>
                <a:cubicBezTo>
                  <a:pt x="4457" y="1299"/>
                  <a:pt x="4470" y="1316"/>
                  <a:pt x="4470" y="1336"/>
                </a:cubicBezTo>
                <a:lnTo>
                  <a:pt x="4470" y="1768"/>
                </a:lnTo>
                <a:lnTo>
                  <a:pt x="4470" y="1768"/>
                </a:lnTo>
                <a:close/>
                <a:moveTo>
                  <a:pt x="5937" y="6580"/>
                </a:moveTo>
                <a:cubicBezTo>
                  <a:pt x="5937" y="6601"/>
                  <a:pt x="5923" y="6618"/>
                  <a:pt x="5903" y="6623"/>
                </a:cubicBezTo>
                <a:lnTo>
                  <a:pt x="4767" y="6910"/>
                </a:lnTo>
                <a:cubicBezTo>
                  <a:pt x="4764" y="6911"/>
                  <a:pt x="4760" y="6911"/>
                  <a:pt x="4757" y="6911"/>
                </a:cubicBezTo>
                <a:cubicBezTo>
                  <a:pt x="4747" y="6911"/>
                  <a:pt x="4737" y="6908"/>
                  <a:pt x="4730" y="6902"/>
                </a:cubicBezTo>
                <a:cubicBezTo>
                  <a:pt x="4719" y="6894"/>
                  <a:pt x="4713" y="6881"/>
                  <a:pt x="4713" y="6867"/>
                </a:cubicBezTo>
                <a:lnTo>
                  <a:pt x="4713" y="4358"/>
                </a:lnTo>
                <a:cubicBezTo>
                  <a:pt x="4713" y="4354"/>
                  <a:pt x="4719" y="3895"/>
                  <a:pt x="5361" y="3919"/>
                </a:cubicBezTo>
                <a:cubicBezTo>
                  <a:pt x="5930" y="3940"/>
                  <a:pt x="5937" y="4350"/>
                  <a:pt x="5937" y="4354"/>
                </a:cubicBezTo>
                <a:lnTo>
                  <a:pt x="5937" y="6580"/>
                </a:lnTo>
                <a:lnTo>
                  <a:pt x="5937" y="6580"/>
                </a:lnTo>
                <a:close/>
                <a:moveTo>
                  <a:pt x="6414" y="5758"/>
                </a:moveTo>
                <a:cubicBezTo>
                  <a:pt x="6414" y="5779"/>
                  <a:pt x="6398" y="5797"/>
                  <a:pt x="6377" y="5801"/>
                </a:cubicBezTo>
                <a:lnTo>
                  <a:pt x="6145" y="5840"/>
                </a:lnTo>
                <a:cubicBezTo>
                  <a:pt x="6143" y="5841"/>
                  <a:pt x="6140" y="5841"/>
                  <a:pt x="6138" y="5841"/>
                </a:cubicBezTo>
                <a:cubicBezTo>
                  <a:pt x="6127" y="5841"/>
                  <a:pt x="6117" y="5837"/>
                  <a:pt x="6109" y="5831"/>
                </a:cubicBezTo>
                <a:cubicBezTo>
                  <a:pt x="6099" y="5822"/>
                  <a:pt x="6094" y="5810"/>
                  <a:pt x="6094" y="5797"/>
                </a:cubicBezTo>
                <a:lnTo>
                  <a:pt x="6094" y="5436"/>
                </a:lnTo>
                <a:cubicBezTo>
                  <a:pt x="6094" y="5414"/>
                  <a:pt x="6110" y="5395"/>
                  <a:pt x="6132" y="5392"/>
                </a:cubicBezTo>
                <a:lnTo>
                  <a:pt x="6364" y="5362"/>
                </a:lnTo>
                <a:cubicBezTo>
                  <a:pt x="6377" y="5361"/>
                  <a:pt x="6389" y="5365"/>
                  <a:pt x="6399" y="5373"/>
                </a:cubicBezTo>
                <a:cubicBezTo>
                  <a:pt x="6408" y="5381"/>
                  <a:pt x="6414" y="5393"/>
                  <a:pt x="6414" y="5406"/>
                </a:cubicBezTo>
                <a:lnTo>
                  <a:pt x="6414" y="5758"/>
                </a:lnTo>
                <a:lnTo>
                  <a:pt x="6414" y="5758"/>
                </a:lnTo>
                <a:close/>
                <a:moveTo>
                  <a:pt x="6414" y="5055"/>
                </a:moveTo>
                <a:cubicBezTo>
                  <a:pt x="6414" y="5078"/>
                  <a:pt x="6396" y="5097"/>
                  <a:pt x="6374" y="5099"/>
                </a:cubicBezTo>
                <a:lnTo>
                  <a:pt x="6142" y="5119"/>
                </a:lnTo>
                <a:cubicBezTo>
                  <a:pt x="6140" y="5119"/>
                  <a:pt x="6139" y="5119"/>
                  <a:pt x="6138" y="5119"/>
                </a:cubicBezTo>
                <a:cubicBezTo>
                  <a:pt x="6127" y="5119"/>
                  <a:pt x="6116" y="5115"/>
                  <a:pt x="6108" y="5107"/>
                </a:cubicBezTo>
                <a:cubicBezTo>
                  <a:pt x="6099" y="5099"/>
                  <a:pt x="6094" y="5087"/>
                  <a:pt x="6094" y="5075"/>
                </a:cubicBezTo>
                <a:lnTo>
                  <a:pt x="6094" y="4714"/>
                </a:lnTo>
                <a:cubicBezTo>
                  <a:pt x="6094" y="4691"/>
                  <a:pt x="6112" y="4671"/>
                  <a:pt x="6136" y="4670"/>
                </a:cubicBezTo>
                <a:lnTo>
                  <a:pt x="6368" y="4660"/>
                </a:lnTo>
                <a:cubicBezTo>
                  <a:pt x="6380" y="4659"/>
                  <a:pt x="6392" y="4663"/>
                  <a:pt x="6400" y="4672"/>
                </a:cubicBezTo>
                <a:cubicBezTo>
                  <a:pt x="6409" y="4680"/>
                  <a:pt x="6414" y="4691"/>
                  <a:pt x="6414" y="4704"/>
                </a:cubicBezTo>
                <a:lnTo>
                  <a:pt x="6414" y="5055"/>
                </a:lnTo>
                <a:close/>
                <a:moveTo>
                  <a:pt x="6414" y="4350"/>
                </a:moveTo>
                <a:cubicBezTo>
                  <a:pt x="6414" y="4374"/>
                  <a:pt x="6394" y="4394"/>
                  <a:pt x="6370" y="4394"/>
                </a:cubicBezTo>
                <a:lnTo>
                  <a:pt x="6138" y="4394"/>
                </a:lnTo>
                <a:lnTo>
                  <a:pt x="6138" y="4394"/>
                </a:lnTo>
                <a:cubicBezTo>
                  <a:pt x="6126" y="4394"/>
                  <a:pt x="6115" y="4390"/>
                  <a:pt x="6107" y="4382"/>
                </a:cubicBezTo>
                <a:cubicBezTo>
                  <a:pt x="6098" y="4373"/>
                  <a:pt x="6094" y="4362"/>
                  <a:pt x="6094" y="4350"/>
                </a:cubicBezTo>
                <a:lnTo>
                  <a:pt x="6094" y="3992"/>
                </a:lnTo>
                <a:cubicBezTo>
                  <a:pt x="6094" y="3981"/>
                  <a:pt x="6099" y="3969"/>
                  <a:pt x="6107" y="3961"/>
                </a:cubicBezTo>
                <a:cubicBezTo>
                  <a:pt x="6116" y="3952"/>
                  <a:pt x="6127" y="3948"/>
                  <a:pt x="6140" y="3948"/>
                </a:cubicBezTo>
                <a:lnTo>
                  <a:pt x="6371" y="3957"/>
                </a:lnTo>
                <a:cubicBezTo>
                  <a:pt x="6395" y="3958"/>
                  <a:pt x="6414" y="3978"/>
                  <a:pt x="6414" y="4001"/>
                </a:cubicBezTo>
                <a:lnTo>
                  <a:pt x="6414" y="4350"/>
                </a:lnTo>
                <a:lnTo>
                  <a:pt x="6414" y="4350"/>
                </a:lnTo>
                <a:close/>
                <a:moveTo>
                  <a:pt x="6414" y="3650"/>
                </a:moveTo>
                <a:cubicBezTo>
                  <a:pt x="6414" y="3662"/>
                  <a:pt x="6409" y="3674"/>
                  <a:pt x="6400" y="3682"/>
                </a:cubicBezTo>
                <a:cubicBezTo>
                  <a:pt x="6391" y="3690"/>
                  <a:pt x="6381" y="3694"/>
                  <a:pt x="6370" y="3694"/>
                </a:cubicBezTo>
                <a:cubicBezTo>
                  <a:pt x="6369" y="3694"/>
                  <a:pt x="6367" y="3694"/>
                  <a:pt x="6366" y="3694"/>
                </a:cubicBezTo>
                <a:lnTo>
                  <a:pt x="6134" y="3675"/>
                </a:lnTo>
                <a:cubicBezTo>
                  <a:pt x="6111" y="3673"/>
                  <a:pt x="6094" y="3654"/>
                  <a:pt x="6094" y="3631"/>
                </a:cubicBezTo>
                <a:lnTo>
                  <a:pt x="6094" y="3270"/>
                </a:lnTo>
                <a:cubicBezTo>
                  <a:pt x="6094" y="3258"/>
                  <a:pt x="6099" y="3246"/>
                  <a:pt x="6109" y="3237"/>
                </a:cubicBezTo>
                <a:cubicBezTo>
                  <a:pt x="6118" y="3229"/>
                  <a:pt x="6131" y="3225"/>
                  <a:pt x="6143" y="3227"/>
                </a:cubicBezTo>
                <a:lnTo>
                  <a:pt x="6375" y="3255"/>
                </a:lnTo>
                <a:cubicBezTo>
                  <a:pt x="6397" y="3257"/>
                  <a:pt x="6414" y="3276"/>
                  <a:pt x="6414" y="3299"/>
                </a:cubicBezTo>
                <a:lnTo>
                  <a:pt x="6414" y="3650"/>
                </a:lnTo>
                <a:lnTo>
                  <a:pt x="6414" y="3650"/>
                </a:lnTo>
                <a:close/>
                <a:moveTo>
                  <a:pt x="6414" y="2947"/>
                </a:moveTo>
                <a:cubicBezTo>
                  <a:pt x="6414" y="2960"/>
                  <a:pt x="6408" y="2972"/>
                  <a:pt x="6398" y="2981"/>
                </a:cubicBezTo>
                <a:cubicBezTo>
                  <a:pt x="6390" y="2988"/>
                  <a:pt x="6380" y="2991"/>
                  <a:pt x="6370" y="2991"/>
                </a:cubicBezTo>
                <a:cubicBezTo>
                  <a:pt x="6367" y="2991"/>
                  <a:pt x="6365" y="2991"/>
                  <a:pt x="6363" y="2991"/>
                </a:cubicBezTo>
                <a:lnTo>
                  <a:pt x="6131" y="2953"/>
                </a:lnTo>
                <a:cubicBezTo>
                  <a:pt x="6109" y="2950"/>
                  <a:pt x="6094" y="2931"/>
                  <a:pt x="6094" y="2910"/>
                </a:cubicBezTo>
                <a:lnTo>
                  <a:pt x="6094" y="2549"/>
                </a:lnTo>
                <a:cubicBezTo>
                  <a:pt x="6094" y="2535"/>
                  <a:pt x="6099" y="2523"/>
                  <a:pt x="6110" y="2515"/>
                </a:cubicBezTo>
                <a:cubicBezTo>
                  <a:pt x="6120" y="2506"/>
                  <a:pt x="6134" y="2503"/>
                  <a:pt x="6147" y="2505"/>
                </a:cubicBezTo>
                <a:lnTo>
                  <a:pt x="6378" y="2553"/>
                </a:lnTo>
                <a:cubicBezTo>
                  <a:pt x="6399" y="2557"/>
                  <a:pt x="6414" y="2575"/>
                  <a:pt x="6414" y="2596"/>
                </a:cubicBezTo>
                <a:lnTo>
                  <a:pt x="6414" y="2947"/>
                </a:lnTo>
                <a:close/>
                <a:moveTo>
                  <a:pt x="6414" y="2245"/>
                </a:moveTo>
                <a:cubicBezTo>
                  <a:pt x="6414" y="2258"/>
                  <a:pt x="6408" y="2271"/>
                  <a:pt x="6397" y="2280"/>
                </a:cubicBezTo>
                <a:cubicBezTo>
                  <a:pt x="6389" y="2286"/>
                  <a:pt x="6380" y="2289"/>
                  <a:pt x="6370" y="2289"/>
                </a:cubicBezTo>
                <a:cubicBezTo>
                  <a:pt x="6366" y="2289"/>
                  <a:pt x="6363" y="2289"/>
                  <a:pt x="6359" y="2288"/>
                </a:cubicBezTo>
                <a:lnTo>
                  <a:pt x="6127" y="2231"/>
                </a:lnTo>
                <a:cubicBezTo>
                  <a:pt x="6108" y="2226"/>
                  <a:pt x="6094" y="2208"/>
                  <a:pt x="6094" y="2188"/>
                </a:cubicBezTo>
                <a:lnTo>
                  <a:pt x="6094" y="1827"/>
                </a:lnTo>
                <a:cubicBezTo>
                  <a:pt x="6094" y="1813"/>
                  <a:pt x="6100" y="1800"/>
                  <a:pt x="6111" y="1792"/>
                </a:cubicBezTo>
                <a:cubicBezTo>
                  <a:pt x="6122" y="1783"/>
                  <a:pt x="6137" y="1781"/>
                  <a:pt x="6150" y="1785"/>
                </a:cubicBezTo>
                <a:lnTo>
                  <a:pt x="6382" y="1851"/>
                </a:lnTo>
                <a:cubicBezTo>
                  <a:pt x="6401" y="1857"/>
                  <a:pt x="6414" y="1874"/>
                  <a:pt x="6414" y="1894"/>
                </a:cubicBezTo>
                <a:lnTo>
                  <a:pt x="6414" y="2245"/>
                </a:lnTo>
                <a:close/>
                <a:moveTo>
                  <a:pt x="6843" y="5685"/>
                </a:moveTo>
                <a:cubicBezTo>
                  <a:pt x="6843" y="5706"/>
                  <a:pt x="6827" y="5725"/>
                  <a:pt x="6806" y="5728"/>
                </a:cubicBezTo>
                <a:lnTo>
                  <a:pt x="6597" y="5764"/>
                </a:lnTo>
                <a:cubicBezTo>
                  <a:pt x="6595" y="5764"/>
                  <a:pt x="6592" y="5764"/>
                  <a:pt x="6590" y="5764"/>
                </a:cubicBezTo>
                <a:cubicBezTo>
                  <a:pt x="6579" y="5764"/>
                  <a:pt x="6569" y="5761"/>
                  <a:pt x="6561" y="5754"/>
                </a:cubicBezTo>
                <a:cubicBezTo>
                  <a:pt x="6551" y="5746"/>
                  <a:pt x="6545" y="5733"/>
                  <a:pt x="6545" y="5720"/>
                </a:cubicBezTo>
                <a:lnTo>
                  <a:pt x="6545" y="5378"/>
                </a:lnTo>
                <a:cubicBezTo>
                  <a:pt x="6545" y="5356"/>
                  <a:pt x="6562" y="5337"/>
                  <a:pt x="6584" y="5334"/>
                </a:cubicBezTo>
                <a:lnTo>
                  <a:pt x="6793" y="5308"/>
                </a:lnTo>
                <a:cubicBezTo>
                  <a:pt x="6805" y="5306"/>
                  <a:pt x="6818" y="5310"/>
                  <a:pt x="6827" y="5318"/>
                </a:cubicBezTo>
                <a:cubicBezTo>
                  <a:pt x="6837" y="5327"/>
                  <a:pt x="6842" y="5339"/>
                  <a:pt x="6842" y="5351"/>
                </a:cubicBezTo>
                <a:lnTo>
                  <a:pt x="6842" y="5685"/>
                </a:lnTo>
                <a:lnTo>
                  <a:pt x="6843" y="5685"/>
                </a:lnTo>
                <a:close/>
                <a:moveTo>
                  <a:pt x="6843" y="5018"/>
                </a:moveTo>
                <a:cubicBezTo>
                  <a:pt x="6843" y="5041"/>
                  <a:pt x="6825" y="5060"/>
                  <a:pt x="6802" y="5062"/>
                </a:cubicBezTo>
                <a:lnTo>
                  <a:pt x="6594" y="5080"/>
                </a:lnTo>
                <a:cubicBezTo>
                  <a:pt x="6592" y="5080"/>
                  <a:pt x="6591" y="5080"/>
                  <a:pt x="6590" y="5080"/>
                </a:cubicBezTo>
                <a:cubicBezTo>
                  <a:pt x="6579" y="5080"/>
                  <a:pt x="6568" y="5076"/>
                  <a:pt x="6560" y="5068"/>
                </a:cubicBezTo>
                <a:cubicBezTo>
                  <a:pt x="6551" y="5060"/>
                  <a:pt x="6546" y="5048"/>
                  <a:pt x="6546" y="5036"/>
                </a:cubicBezTo>
                <a:lnTo>
                  <a:pt x="6546" y="4694"/>
                </a:lnTo>
                <a:cubicBezTo>
                  <a:pt x="6546" y="4670"/>
                  <a:pt x="6564" y="4651"/>
                  <a:pt x="6588" y="4650"/>
                </a:cubicBezTo>
                <a:lnTo>
                  <a:pt x="6797" y="4640"/>
                </a:lnTo>
                <a:cubicBezTo>
                  <a:pt x="6809" y="4640"/>
                  <a:pt x="6820" y="4644"/>
                  <a:pt x="6829" y="4652"/>
                </a:cubicBezTo>
                <a:cubicBezTo>
                  <a:pt x="6838" y="4661"/>
                  <a:pt x="6843" y="4672"/>
                  <a:pt x="6843" y="4684"/>
                </a:cubicBezTo>
                <a:lnTo>
                  <a:pt x="6843" y="5018"/>
                </a:lnTo>
                <a:close/>
                <a:moveTo>
                  <a:pt x="6843" y="4351"/>
                </a:moveTo>
                <a:cubicBezTo>
                  <a:pt x="6843" y="4375"/>
                  <a:pt x="6823" y="4395"/>
                  <a:pt x="6799" y="4395"/>
                </a:cubicBezTo>
                <a:lnTo>
                  <a:pt x="6590" y="4396"/>
                </a:lnTo>
                <a:lnTo>
                  <a:pt x="6590" y="4396"/>
                </a:lnTo>
                <a:cubicBezTo>
                  <a:pt x="6578" y="4396"/>
                  <a:pt x="6567" y="4391"/>
                  <a:pt x="6559" y="4383"/>
                </a:cubicBezTo>
                <a:cubicBezTo>
                  <a:pt x="6550" y="4375"/>
                  <a:pt x="6546" y="4364"/>
                  <a:pt x="6546" y="4352"/>
                </a:cubicBezTo>
                <a:lnTo>
                  <a:pt x="6546" y="4010"/>
                </a:lnTo>
                <a:cubicBezTo>
                  <a:pt x="6546" y="3997"/>
                  <a:pt x="6550" y="3986"/>
                  <a:pt x="6559" y="3978"/>
                </a:cubicBezTo>
                <a:cubicBezTo>
                  <a:pt x="6568" y="3969"/>
                  <a:pt x="6579" y="3965"/>
                  <a:pt x="6591" y="3965"/>
                </a:cubicBezTo>
                <a:lnTo>
                  <a:pt x="6800" y="3973"/>
                </a:lnTo>
                <a:cubicBezTo>
                  <a:pt x="6824" y="3974"/>
                  <a:pt x="6843" y="3994"/>
                  <a:pt x="6843" y="4017"/>
                </a:cubicBezTo>
                <a:lnTo>
                  <a:pt x="6843" y="4351"/>
                </a:lnTo>
                <a:lnTo>
                  <a:pt x="6843" y="4351"/>
                </a:lnTo>
                <a:close/>
                <a:moveTo>
                  <a:pt x="6843" y="3684"/>
                </a:moveTo>
                <a:cubicBezTo>
                  <a:pt x="6843" y="3696"/>
                  <a:pt x="6838" y="3708"/>
                  <a:pt x="6828" y="3716"/>
                </a:cubicBezTo>
                <a:cubicBezTo>
                  <a:pt x="6820" y="3724"/>
                  <a:pt x="6809" y="3728"/>
                  <a:pt x="6798" y="3728"/>
                </a:cubicBezTo>
                <a:cubicBezTo>
                  <a:pt x="6797" y="3728"/>
                  <a:pt x="6796" y="3728"/>
                  <a:pt x="6795" y="3728"/>
                </a:cubicBezTo>
                <a:lnTo>
                  <a:pt x="6586" y="3711"/>
                </a:lnTo>
                <a:cubicBezTo>
                  <a:pt x="6563" y="3709"/>
                  <a:pt x="6546" y="3690"/>
                  <a:pt x="6546" y="3667"/>
                </a:cubicBezTo>
                <a:lnTo>
                  <a:pt x="6546" y="3325"/>
                </a:lnTo>
                <a:cubicBezTo>
                  <a:pt x="6546" y="3312"/>
                  <a:pt x="6551" y="3301"/>
                  <a:pt x="6561" y="3292"/>
                </a:cubicBezTo>
                <a:cubicBezTo>
                  <a:pt x="6570" y="3284"/>
                  <a:pt x="6583" y="3280"/>
                  <a:pt x="6595" y="3281"/>
                </a:cubicBezTo>
                <a:lnTo>
                  <a:pt x="6804" y="3307"/>
                </a:lnTo>
                <a:cubicBezTo>
                  <a:pt x="6826" y="3309"/>
                  <a:pt x="6843" y="3328"/>
                  <a:pt x="6843" y="3350"/>
                </a:cubicBezTo>
                <a:lnTo>
                  <a:pt x="6843" y="3684"/>
                </a:lnTo>
                <a:lnTo>
                  <a:pt x="6843" y="3684"/>
                </a:lnTo>
                <a:close/>
                <a:moveTo>
                  <a:pt x="6843" y="3017"/>
                </a:moveTo>
                <a:cubicBezTo>
                  <a:pt x="6843" y="3030"/>
                  <a:pt x="6837" y="3042"/>
                  <a:pt x="6827" y="3051"/>
                </a:cubicBezTo>
                <a:cubicBezTo>
                  <a:pt x="6819" y="3057"/>
                  <a:pt x="6809" y="3061"/>
                  <a:pt x="6798" y="3061"/>
                </a:cubicBezTo>
                <a:cubicBezTo>
                  <a:pt x="6796" y="3061"/>
                  <a:pt x="6794" y="3061"/>
                  <a:pt x="6791" y="3061"/>
                </a:cubicBezTo>
                <a:lnTo>
                  <a:pt x="6583" y="3027"/>
                </a:lnTo>
                <a:cubicBezTo>
                  <a:pt x="6561" y="3023"/>
                  <a:pt x="6545" y="3005"/>
                  <a:pt x="6545" y="2983"/>
                </a:cubicBezTo>
                <a:lnTo>
                  <a:pt x="6545" y="2641"/>
                </a:lnTo>
                <a:cubicBezTo>
                  <a:pt x="6545" y="2628"/>
                  <a:pt x="6551" y="2615"/>
                  <a:pt x="6562" y="2607"/>
                </a:cubicBezTo>
                <a:cubicBezTo>
                  <a:pt x="6572" y="2598"/>
                  <a:pt x="6585" y="2595"/>
                  <a:pt x="6598" y="2598"/>
                </a:cubicBezTo>
                <a:lnTo>
                  <a:pt x="6807" y="2640"/>
                </a:lnTo>
                <a:cubicBezTo>
                  <a:pt x="6828" y="2644"/>
                  <a:pt x="6843" y="2663"/>
                  <a:pt x="6843" y="2683"/>
                </a:cubicBezTo>
                <a:lnTo>
                  <a:pt x="6843" y="3017"/>
                </a:lnTo>
                <a:lnTo>
                  <a:pt x="6843" y="3017"/>
                </a:lnTo>
                <a:close/>
                <a:moveTo>
                  <a:pt x="6843" y="2350"/>
                </a:moveTo>
                <a:cubicBezTo>
                  <a:pt x="6843" y="2364"/>
                  <a:pt x="6836" y="2376"/>
                  <a:pt x="6826" y="2385"/>
                </a:cubicBezTo>
                <a:cubicBezTo>
                  <a:pt x="6818" y="2391"/>
                  <a:pt x="6808" y="2394"/>
                  <a:pt x="6798" y="2394"/>
                </a:cubicBezTo>
                <a:cubicBezTo>
                  <a:pt x="6795" y="2394"/>
                  <a:pt x="6791" y="2394"/>
                  <a:pt x="6788" y="2393"/>
                </a:cubicBezTo>
                <a:lnTo>
                  <a:pt x="6579" y="2342"/>
                </a:lnTo>
                <a:cubicBezTo>
                  <a:pt x="6559" y="2337"/>
                  <a:pt x="6546" y="2319"/>
                  <a:pt x="6546" y="2299"/>
                </a:cubicBezTo>
                <a:lnTo>
                  <a:pt x="6546" y="1957"/>
                </a:lnTo>
                <a:cubicBezTo>
                  <a:pt x="6546" y="1943"/>
                  <a:pt x="6552" y="1930"/>
                  <a:pt x="6563" y="1921"/>
                </a:cubicBezTo>
                <a:cubicBezTo>
                  <a:pt x="6574" y="1913"/>
                  <a:pt x="6589" y="1911"/>
                  <a:pt x="6602" y="1914"/>
                </a:cubicBezTo>
                <a:lnTo>
                  <a:pt x="6810" y="1974"/>
                </a:lnTo>
                <a:cubicBezTo>
                  <a:pt x="6829" y="1980"/>
                  <a:pt x="6842" y="1997"/>
                  <a:pt x="6842" y="2017"/>
                </a:cubicBezTo>
                <a:lnTo>
                  <a:pt x="6842" y="2350"/>
                </a:lnTo>
                <a:lnTo>
                  <a:pt x="6843" y="2350"/>
                </a:lnTo>
                <a:close/>
                <a:moveTo>
                  <a:pt x="7230" y="5619"/>
                </a:moveTo>
                <a:cubicBezTo>
                  <a:pt x="7230" y="5641"/>
                  <a:pt x="7214" y="5659"/>
                  <a:pt x="7193" y="5663"/>
                </a:cubicBezTo>
                <a:lnTo>
                  <a:pt x="7004" y="5695"/>
                </a:lnTo>
                <a:cubicBezTo>
                  <a:pt x="7002" y="5695"/>
                  <a:pt x="6999" y="5695"/>
                  <a:pt x="6997" y="5695"/>
                </a:cubicBezTo>
                <a:cubicBezTo>
                  <a:pt x="6987" y="5695"/>
                  <a:pt x="6976" y="5692"/>
                  <a:pt x="6968" y="5685"/>
                </a:cubicBezTo>
                <a:cubicBezTo>
                  <a:pt x="6958" y="5676"/>
                  <a:pt x="6953" y="5664"/>
                  <a:pt x="6953" y="5651"/>
                </a:cubicBezTo>
                <a:lnTo>
                  <a:pt x="6953" y="5326"/>
                </a:lnTo>
                <a:cubicBezTo>
                  <a:pt x="6953" y="5304"/>
                  <a:pt x="6969" y="5285"/>
                  <a:pt x="6991" y="5282"/>
                </a:cubicBezTo>
                <a:lnTo>
                  <a:pt x="7180" y="5258"/>
                </a:lnTo>
                <a:cubicBezTo>
                  <a:pt x="7193" y="5256"/>
                  <a:pt x="7205" y="5260"/>
                  <a:pt x="7215" y="5269"/>
                </a:cubicBezTo>
                <a:cubicBezTo>
                  <a:pt x="7224" y="5277"/>
                  <a:pt x="7230" y="5289"/>
                  <a:pt x="7230" y="5302"/>
                </a:cubicBezTo>
                <a:lnTo>
                  <a:pt x="7230" y="5619"/>
                </a:lnTo>
                <a:lnTo>
                  <a:pt x="7230" y="5619"/>
                </a:lnTo>
                <a:close/>
                <a:moveTo>
                  <a:pt x="7230" y="4984"/>
                </a:moveTo>
                <a:cubicBezTo>
                  <a:pt x="7230" y="5007"/>
                  <a:pt x="7213" y="5026"/>
                  <a:pt x="7190" y="5028"/>
                </a:cubicBezTo>
                <a:lnTo>
                  <a:pt x="7001" y="5045"/>
                </a:lnTo>
                <a:cubicBezTo>
                  <a:pt x="7000" y="5045"/>
                  <a:pt x="6998" y="5045"/>
                  <a:pt x="6997" y="5045"/>
                </a:cubicBezTo>
                <a:cubicBezTo>
                  <a:pt x="6986" y="5045"/>
                  <a:pt x="6975" y="5041"/>
                  <a:pt x="6967" y="5033"/>
                </a:cubicBezTo>
                <a:cubicBezTo>
                  <a:pt x="6958" y="5025"/>
                  <a:pt x="6953" y="5013"/>
                  <a:pt x="6953" y="5001"/>
                </a:cubicBezTo>
                <a:lnTo>
                  <a:pt x="6953" y="4675"/>
                </a:lnTo>
                <a:cubicBezTo>
                  <a:pt x="6953" y="4652"/>
                  <a:pt x="6971" y="4632"/>
                  <a:pt x="6995" y="4631"/>
                </a:cubicBezTo>
                <a:lnTo>
                  <a:pt x="7184" y="4623"/>
                </a:lnTo>
                <a:cubicBezTo>
                  <a:pt x="7196" y="4622"/>
                  <a:pt x="7208" y="4627"/>
                  <a:pt x="7216" y="4635"/>
                </a:cubicBezTo>
                <a:cubicBezTo>
                  <a:pt x="7225" y="4643"/>
                  <a:pt x="7230" y="4655"/>
                  <a:pt x="7230" y="4667"/>
                </a:cubicBezTo>
                <a:lnTo>
                  <a:pt x="7230" y="4984"/>
                </a:lnTo>
                <a:close/>
                <a:moveTo>
                  <a:pt x="7230" y="4350"/>
                </a:moveTo>
                <a:cubicBezTo>
                  <a:pt x="7230" y="4374"/>
                  <a:pt x="7210" y="4394"/>
                  <a:pt x="7186" y="4394"/>
                </a:cubicBezTo>
                <a:lnTo>
                  <a:pt x="6997" y="4394"/>
                </a:lnTo>
                <a:lnTo>
                  <a:pt x="6997" y="4394"/>
                </a:lnTo>
                <a:cubicBezTo>
                  <a:pt x="6985" y="4394"/>
                  <a:pt x="6974" y="4390"/>
                  <a:pt x="6966" y="4382"/>
                </a:cubicBezTo>
                <a:cubicBezTo>
                  <a:pt x="6957" y="4373"/>
                  <a:pt x="6953" y="4362"/>
                  <a:pt x="6953" y="4350"/>
                </a:cubicBezTo>
                <a:lnTo>
                  <a:pt x="6953" y="4025"/>
                </a:lnTo>
                <a:cubicBezTo>
                  <a:pt x="6953" y="4013"/>
                  <a:pt x="6958" y="4002"/>
                  <a:pt x="6966" y="3993"/>
                </a:cubicBezTo>
                <a:cubicBezTo>
                  <a:pt x="6975" y="3985"/>
                  <a:pt x="6987" y="3981"/>
                  <a:pt x="6999" y="3981"/>
                </a:cubicBezTo>
                <a:lnTo>
                  <a:pt x="7188" y="3988"/>
                </a:lnTo>
                <a:cubicBezTo>
                  <a:pt x="7211" y="3989"/>
                  <a:pt x="7230" y="4009"/>
                  <a:pt x="7230" y="4032"/>
                </a:cubicBezTo>
                <a:lnTo>
                  <a:pt x="7230" y="4350"/>
                </a:lnTo>
                <a:lnTo>
                  <a:pt x="7230" y="4350"/>
                </a:lnTo>
                <a:close/>
                <a:moveTo>
                  <a:pt x="7230" y="3715"/>
                </a:moveTo>
                <a:cubicBezTo>
                  <a:pt x="7230" y="3727"/>
                  <a:pt x="7225" y="3739"/>
                  <a:pt x="7216" y="3747"/>
                </a:cubicBezTo>
                <a:cubicBezTo>
                  <a:pt x="7208" y="3755"/>
                  <a:pt x="7197" y="3759"/>
                  <a:pt x="7186" y="3759"/>
                </a:cubicBezTo>
                <a:cubicBezTo>
                  <a:pt x="7185" y="3759"/>
                  <a:pt x="7183" y="3759"/>
                  <a:pt x="7182" y="3759"/>
                </a:cubicBezTo>
                <a:lnTo>
                  <a:pt x="6994" y="3744"/>
                </a:lnTo>
                <a:cubicBezTo>
                  <a:pt x="6971" y="3742"/>
                  <a:pt x="6953" y="3723"/>
                  <a:pt x="6953" y="3700"/>
                </a:cubicBezTo>
                <a:lnTo>
                  <a:pt x="6953" y="3374"/>
                </a:lnTo>
                <a:cubicBezTo>
                  <a:pt x="6953" y="3362"/>
                  <a:pt x="6958" y="3350"/>
                  <a:pt x="6968" y="3341"/>
                </a:cubicBezTo>
                <a:cubicBezTo>
                  <a:pt x="6977" y="3333"/>
                  <a:pt x="6990" y="3329"/>
                  <a:pt x="7002" y="3331"/>
                </a:cubicBezTo>
                <a:lnTo>
                  <a:pt x="7191" y="3353"/>
                </a:lnTo>
                <a:cubicBezTo>
                  <a:pt x="7213" y="3356"/>
                  <a:pt x="7230" y="3375"/>
                  <a:pt x="7230" y="3397"/>
                </a:cubicBezTo>
                <a:lnTo>
                  <a:pt x="7230" y="3715"/>
                </a:lnTo>
                <a:close/>
                <a:moveTo>
                  <a:pt x="7230" y="3080"/>
                </a:moveTo>
                <a:cubicBezTo>
                  <a:pt x="7230" y="3093"/>
                  <a:pt x="7224" y="3105"/>
                  <a:pt x="7214" y="3113"/>
                </a:cubicBezTo>
                <a:cubicBezTo>
                  <a:pt x="7206" y="3120"/>
                  <a:pt x="7196" y="3124"/>
                  <a:pt x="7186" y="3124"/>
                </a:cubicBezTo>
                <a:cubicBezTo>
                  <a:pt x="7183" y="3124"/>
                  <a:pt x="7181" y="3124"/>
                  <a:pt x="7179" y="3123"/>
                </a:cubicBezTo>
                <a:lnTo>
                  <a:pt x="6990" y="3093"/>
                </a:lnTo>
                <a:cubicBezTo>
                  <a:pt x="6968" y="3089"/>
                  <a:pt x="6953" y="3071"/>
                  <a:pt x="6953" y="3049"/>
                </a:cubicBezTo>
                <a:lnTo>
                  <a:pt x="6953" y="2724"/>
                </a:lnTo>
                <a:cubicBezTo>
                  <a:pt x="6953" y="2711"/>
                  <a:pt x="6959" y="2698"/>
                  <a:pt x="6969" y="2690"/>
                </a:cubicBezTo>
                <a:cubicBezTo>
                  <a:pt x="6980" y="2681"/>
                  <a:pt x="6993" y="2678"/>
                  <a:pt x="7006" y="2681"/>
                </a:cubicBezTo>
                <a:lnTo>
                  <a:pt x="7195" y="2719"/>
                </a:lnTo>
                <a:cubicBezTo>
                  <a:pt x="7215" y="2723"/>
                  <a:pt x="7230" y="2742"/>
                  <a:pt x="7230" y="2762"/>
                </a:cubicBezTo>
                <a:lnTo>
                  <a:pt x="7230" y="3080"/>
                </a:lnTo>
                <a:lnTo>
                  <a:pt x="7230" y="3080"/>
                </a:lnTo>
                <a:close/>
                <a:moveTo>
                  <a:pt x="7230" y="2445"/>
                </a:moveTo>
                <a:cubicBezTo>
                  <a:pt x="7230" y="2459"/>
                  <a:pt x="7224" y="2471"/>
                  <a:pt x="7213" y="2480"/>
                </a:cubicBezTo>
                <a:cubicBezTo>
                  <a:pt x="7205" y="2486"/>
                  <a:pt x="7196" y="2489"/>
                  <a:pt x="7186" y="2489"/>
                </a:cubicBezTo>
                <a:cubicBezTo>
                  <a:pt x="7182" y="2489"/>
                  <a:pt x="7179" y="2489"/>
                  <a:pt x="7175" y="2488"/>
                </a:cubicBezTo>
                <a:lnTo>
                  <a:pt x="6987" y="2442"/>
                </a:lnTo>
                <a:cubicBezTo>
                  <a:pt x="6967" y="2437"/>
                  <a:pt x="6953" y="2419"/>
                  <a:pt x="6953" y="2399"/>
                </a:cubicBezTo>
                <a:lnTo>
                  <a:pt x="6953" y="2074"/>
                </a:lnTo>
                <a:cubicBezTo>
                  <a:pt x="6953" y="2060"/>
                  <a:pt x="6959" y="2047"/>
                  <a:pt x="6970" y="2038"/>
                </a:cubicBezTo>
                <a:cubicBezTo>
                  <a:pt x="6982" y="2030"/>
                  <a:pt x="6996" y="2027"/>
                  <a:pt x="7009" y="2031"/>
                </a:cubicBezTo>
                <a:lnTo>
                  <a:pt x="7198" y="2085"/>
                </a:lnTo>
                <a:cubicBezTo>
                  <a:pt x="7217" y="2091"/>
                  <a:pt x="7230" y="2108"/>
                  <a:pt x="7230" y="2128"/>
                </a:cubicBezTo>
                <a:lnTo>
                  <a:pt x="7230" y="2445"/>
                </a:lnTo>
                <a:lnTo>
                  <a:pt x="7230" y="244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4" name="three-person-in-a-circle_32816">
            <a:extLst>
              <a:ext uri="{FF2B5EF4-FFF2-40B4-BE49-F238E27FC236}">
                <a16:creationId xmlns:a16="http://schemas.microsoft.com/office/drawing/2014/main" id="{ADEC32B6-051C-42AE-A2E2-7529AC2A307A}"/>
              </a:ext>
            </a:extLst>
          </p:cNvPr>
          <p:cNvSpPr>
            <a:spLocks noChangeAspect="1"/>
          </p:cNvSpPr>
          <p:nvPr/>
        </p:nvSpPr>
        <p:spPr bwMode="auto">
          <a:xfrm>
            <a:off x="4277762" y="492739"/>
            <a:ext cx="324488" cy="324000"/>
          </a:xfrm>
          <a:custGeom>
            <a:avLst/>
            <a:gdLst>
              <a:gd name="T0" fmla="*/ 1321 w 2643"/>
              <a:gd name="T1" fmla="*/ 0 h 2643"/>
              <a:gd name="T2" fmla="*/ 0 w 2643"/>
              <a:gd name="T3" fmla="*/ 1321 h 2643"/>
              <a:gd name="T4" fmla="*/ 1321 w 2643"/>
              <a:gd name="T5" fmla="*/ 2643 h 2643"/>
              <a:gd name="T6" fmla="*/ 2643 w 2643"/>
              <a:gd name="T7" fmla="*/ 1321 h 2643"/>
              <a:gd name="T8" fmla="*/ 1321 w 2643"/>
              <a:gd name="T9" fmla="*/ 0 h 2643"/>
              <a:gd name="T10" fmla="*/ 2007 w 2643"/>
              <a:gd name="T11" fmla="*/ 2045 h 2643"/>
              <a:gd name="T12" fmla="*/ 2007 w 2643"/>
              <a:gd name="T13" fmla="*/ 1468 h 2643"/>
              <a:gd name="T14" fmla="*/ 1685 w 2643"/>
              <a:gd name="T15" fmla="*/ 1468 h 2643"/>
              <a:gd name="T16" fmla="*/ 1685 w 2643"/>
              <a:gd name="T17" fmla="*/ 2251 h 2643"/>
              <a:gd name="T18" fmla="*/ 1503 w 2643"/>
              <a:gd name="T19" fmla="*/ 2303 h 2643"/>
              <a:gd name="T20" fmla="*/ 1503 w 2643"/>
              <a:gd name="T21" fmla="*/ 1059 h 2643"/>
              <a:gd name="T22" fmla="*/ 1180 w 2643"/>
              <a:gd name="T23" fmla="*/ 1059 h 2643"/>
              <a:gd name="T24" fmla="*/ 1180 w 2643"/>
              <a:gd name="T25" fmla="*/ 2309 h 2643"/>
              <a:gd name="T26" fmla="*/ 958 w 2643"/>
              <a:gd name="T27" fmla="*/ 2251 h 2643"/>
              <a:gd name="T28" fmla="*/ 958 w 2643"/>
              <a:gd name="T29" fmla="*/ 1452 h 2643"/>
              <a:gd name="T30" fmla="*/ 636 w 2643"/>
              <a:gd name="T31" fmla="*/ 1452 h 2643"/>
              <a:gd name="T32" fmla="*/ 636 w 2643"/>
              <a:gd name="T33" fmla="*/ 2046 h 2643"/>
              <a:gd name="T34" fmla="*/ 323 w 2643"/>
              <a:gd name="T35" fmla="*/ 1322 h 2643"/>
              <a:gd name="T36" fmla="*/ 1321 w 2643"/>
              <a:gd name="T37" fmla="*/ 323 h 2643"/>
              <a:gd name="T38" fmla="*/ 2320 w 2643"/>
              <a:gd name="T39" fmla="*/ 1322 h 2643"/>
              <a:gd name="T40" fmla="*/ 2007 w 2643"/>
              <a:gd name="T41" fmla="*/ 2045 h 2643"/>
              <a:gd name="T42" fmla="*/ 1537 w 2643"/>
              <a:gd name="T43" fmla="*/ 824 h 2643"/>
              <a:gd name="T44" fmla="*/ 1345 w 2643"/>
              <a:gd name="T45" fmla="*/ 1016 h 2643"/>
              <a:gd name="T46" fmla="*/ 1153 w 2643"/>
              <a:gd name="T47" fmla="*/ 824 h 2643"/>
              <a:gd name="T48" fmla="*/ 1345 w 2643"/>
              <a:gd name="T49" fmla="*/ 632 h 2643"/>
              <a:gd name="T50" fmla="*/ 1537 w 2643"/>
              <a:gd name="T51" fmla="*/ 824 h 2643"/>
              <a:gd name="T52" fmla="*/ 2034 w 2643"/>
              <a:gd name="T53" fmla="*/ 1207 h 2643"/>
              <a:gd name="T54" fmla="*/ 1843 w 2643"/>
              <a:gd name="T55" fmla="*/ 1399 h 2643"/>
              <a:gd name="T56" fmla="*/ 1651 w 2643"/>
              <a:gd name="T57" fmla="*/ 1207 h 2643"/>
              <a:gd name="T58" fmla="*/ 1843 w 2643"/>
              <a:gd name="T59" fmla="*/ 1015 h 2643"/>
              <a:gd name="T60" fmla="*/ 2034 w 2643"/>
              <a:gd name="T61" fmla="*/ 1207 h 2643"/>
              <a:gd name="T62" fmla="*/ 999 w 2643"/>
              <a:gd name="T63" fmla="*/ 1207 h 2643"/>
              <a:gd name="T64" fmla="*/ 807 w 2643"/>
              <a:gd name="T65" fmla="*/ 1399 h 2643"/>
              <a:gd name="T66" fmla="*/ 615 w 2643"/>
              <a:gd name="T67" fmla="*/ 1207 h 2643"/>
              <a:gd name="T68" fmla="*/ 807 w 2643"/>
              <a:gd name="T69" fmla="*/ 1015 h 2643"/>
              <a:gd name="T70" fmla="*/ 999 w 2643"/>
              <a:gd name="T71" fmla="*/ 1207 h 26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2643" h="2643">
                <a:moveTo>
                  <a:pt x="1321" y="0"/>
                </a:moveTo>
                <a:cubicBezTo>
                  <a:pt x="593" y="0"/>
                  <a:pt x="0" y="593"/>
                  <a:pt x="0" y="1321"/>
                </a:cubicBezTo>
                <a:cubicBezTo>
                  <a:pt x="0" y="2050"/>
                  <a:pt x="593" y="2643"/>
                  <a:pt x="1321" y="2643"/>
                </a:cubicBezTo>
                <a:cubicBezTo>
                  <a:pt x="2050" y="2643"/>
                  <a:pt x="2643" y="2050"/>
                  <a:pt x="2643" y="1321"/>
                </a:cubicBezTo>
                <a:cubicBezTo>
                  <a:pt x="2643" y="593"/>
                  <a:pt x="2050" y="0"/>
                  <a:pt x="1321" y="0"/>
                </a:cubicBezTo>
                <a:close/>
                <a:moveTo>
                  <a:pt x="2007" y="2045"/>
                </a:moveTo>
                <a:lnTo>
                  <a:pt x="2007" y="1468"/>
                </a:lnTo>
                <a:lnTo>
                  <a:pt x="1685" y="1468"/>
                </a:lnTo>
                <a:lnTo>
                  <a:pt x="1685" y="2251"/>
                </a:lnTo>
                <a:cubicBezTo>
                  <a:pt x="1626" y="2274"/>
                  <a:pt x="1566" y="2291"/>
                  <a:pt x="1503" y="2303"/>
                </a:cubicBezTo>
                <a:lnTo>
                  <a:pt x="1503" y="1059"/>
                </a:lnTo>
                <a:lnTo>
                  <a:pt x="1180" y="1059"/>
                </a:lnTo>
                <a:lnTo>
                  <a:pt x="1180" y="2309"/>
                </a:lnTo>
                <a:cubicBezTo>
                  <a:pt x="1103" y="2298"/>
                  <a:pt x="1029" y="2279"/>
                  <a:pt x="958" y="2251"/>
                </a:cubicBezTo>
                <a:lnTo>
                  <a:pt x="958" y="1452"/>
                </a:lnTo>
                <a:lnTo>
                  <a:pt x="636" y="1452"/>
                </a:lnTo>
                <a:lnTo>
                  <a:pt x="636" y="2046"/>
                </a:lnTo>
                <a:cubicBezTo>
                  <a:pt x="443" y="1863"/>
                  <a:pt x="323" y="1607"/>
                  <a:pt x="323" y="1322"/>
                </a:cubicBezTo>
                <a:cubicBezTo>
                  <a:pt x="323" y="771"/>
                  <a:pt x="771" y="323"/>
                  <a:pt x="1321" y="323"/>
                </a:cubicBezTo>
                <a:cubicBezTo>
                  <a:pt x="1872" y="323"/>
                  <a:pt x="2320" y="771"/>
                  <a:pt x="2320" y="1322"/>
                </a:cubicBezTo>
                <a:cubicBezTo>
                  <a:pt x="2320" y="1606"/>
                  <a:pt x="2200" y="1863"/>
                  <a:pt x="2007" y="2045"/>
                </a:cubicBezTo>
                <a:close/>
                <a:moveTo>
                  <a:pt x="1537" y="824"/>
                </a:moveTo>
                <a:cubicBezTo>
                  <a:pt x="1537" y="930"/>
                  <a:pt x="1451" y="1016"/>
                  <a:pt x="1345" y="1016"/>
                </a:cubicBezTo>
                <a:cubicBezTo>
                  <a:pt x="1239" y="1016"/>
                  <a:pt x="1153" y="930"/>
                  <a:pt x="1153" y="824"/>
                </a:cubicBezTo>
                <a:cubicBezTo>
                  <a:pt x="1153" y="718"/>
                  <a:pt x="1239" y="632"/>
                  <a:pt x="1345" y="632"/>
                </a:cubicBezTo>
                <a:cubicBezTo>
                  <a:pt x="1451" y="632"/>
                  <a:pt x="1537" y="718"/>
                  <a:pt x="1537" y="824"/>
                </a:cubicBezTo>
                <a:close/>
                <a:moveTo>
                  <a:pt x="2034" y="1207"/>
                </a:moveTo>
                <a:cubicBezTo>
                  <a:pt x="2034" y="1313"/>
                  <a:pt x="1949" y="1399"/>
                  <a:pt x="1843" y="1399"/>
                </a:cubicBezTo>
                <a:cubicBezTo>
                  <a:pt x="1737" y="1399"/>
                  <a:pt x="1651" y="1313"/>
                  <a:pt x="1651" y="1207"/>
                </a:cubicBezTo>
                <a:cubicBezTo>
                  <a:pt x="1651" y="1101"/>
                  <a:pt x="1737" y="1015"/>
                  <a:pt x="1843" y="1015"/>
                </a:cubicBezTo>
                <a:cubicBezTo>
                  <a:pt x="1949" y="1015"/>
                  <a:pt x="2034" y="1101"/>
                  <a:pt x="2034" y="1207"/>
                </a:cubicBezTo>
                <a:close/>
                <a:moveTo>
                  <a:pt x="999" y="1207"/>
                </a:moveTo>
                <a:cubicBezTo>
                  <a:pt x="999" y="1313"/>
                  <a:pt x="913" y="1399"/>
                  <a:pt x="807" y="1399"/>
                </a:cubicBezTo>
                <a:cubicBezTo>
                  <a:pt x="701" y="1399"/>
                  <a:pt x="615" y="1313"/>
                  <a:pt x="615" y="1207"/>
                </a:cubicBezTo>
                <a:cubicBezTo>
                  <a:pt x="615" y="1101"/>
                  <a:pt x="701" y="1015"/>
                  <a:pt x="807" y="1015"/>
                </a:cubicBezTo>
                <a:cubicBezTo>
                  <a:pt x="913" y="1015"/>
                  <a:pt x="999" y="1101"/>
                  <a:pt x="999" y="120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5" name="zoom-or-search-interface-symbol_45707">
            <a:extLst>
              <a:ext uri="{FF2B5EF4-FFF2-40B4-BE49-F238E27FC236}">
                <a16:creationId xmlns:a16="http://schemas.microsoft.com/office/drawing/2014/main" id="{81264AE1-FB19-4E40-AD6A-3C79FA343612}"/>
              </a:ext>
            </a:extLst>
          </p:cNvPr>
          <p:cNvSpPr>
            <a:spLocks noChangeAspect="1"/>
          </p:cNvSpPr>
          <p:nvPr/>
        </p:nvSpPr>
        <p:spPr bwMode="auto">
          <a:xfrm>
            <a:off x="4277762" y="1410321"/>
            <a:ext cx="324489" cy="324000"/>
          </a:xfrm>
          <a:custGeom>
            <a:avLst/>
            <a:gdLst>
              <a:gd name="connsiteX0" fmla="*/ 441411 w 607991"/>
              <a:gd name="connsiteY0" fmla="*/ 360307 h 607074"/>
              <a:gd name="connsiteX1" fmla="*/ 452934 w 607991"/>
              <a:gd name="connsiteY1" fmla="*/ 364526 h 607074"/>
              <a:gd name="connsiteX2" fmla="*/ 592738 w 607991"/>
              <a:gd name="connsiteY2" fmla="*/ 482962 h 607074"/>
              <a:gd name="connsiteX3" fmla="*/ 607947 w 607991"/>
              <a:gd name="connsiteY3" fmla="*/ 513108 h 607074"/>
              <a:gd name="connsiteX4" fmla="*/ 595580 w 607991"/>
              <a:gd name="connsiteY4" fmla="*/ 544481 h 607074"/>
              <a:gd name="connsiteX5" fmla="*/ 545343 w 607991"/>
              <a:gd name="connsiteY5" fmla="*/ 594571 h 607074"/>
              <a:gd name="connsiteX6" fmla="*/ 515769 w 607991"/>
              <a:gd name="connsiteY6" fmla="*/ 607074 h 607074"/>
              <a:gd name="connsiteX7" fmla="*/ 483814 w 607991"/>
              <a:gd name="connsiteY7" fmla="*/ 591886 h 607074"/>
              <a:gd name="connsiteX8" fmla="*/ 365134 w 607991"/>
              <a:gd name="connsiteY8" fmla="*/ 452126 h 607074"/>
              <a:gd name="connsiteX9" fmla="*/ 361063 w 607991"/>
              <a:gd name="connsiteY9" fmla="*/ 438395 h 607074"/>
              <a:gd name="connsiteX10" fmla="*/ 368667 w 607991"/>
              <a:gd name="connsiteY10" fmla="*/ 425969 h 607074"/>
              <a:gd name="connsiteX11" fmla="*/ 426663 w 607991"/>
              <a:gd name="connsiteY11" fmla="*/ 368055 h 607074"/>
              <a:gd name="connsiteX12" fmla="*/ 441411 w 607991"/>
              <a:gd name="connsiteY12" fmla="*/ 360307 h 607074"/>
              <a:gd name="connsiteX13" fmla="*/ 222140 w 607991"/>
              <a:gd name="connsiteY13" fmla="*/ 93076 h 607074"/>
              <a:gd name="connsiteX14" fmla="*/ 253470 w 607991"/>
              <a:gd name="connsiteY14" fmla="*/ 124379 h 607074"/>
              <a:gd name="connsiteX15" fmla="*/ 222140 w 607991"/>
              <a:gd name="connsiteY15" fmla="*/ 155681 h 607074"/>
              <a:gd name="connsiteX16" fmla="*/ 155947 w 607991"/>
              <a:gd name="connsiteY16" fmla="*/ 221816 h 607074"/>
              <a:gd name="connsiteX17" fmla="*/ 124617 w 607991"/>
              <a:gd name="connsiteY17" fmla="*/ 253118 h 607074"/>
              <a:gd name="connsiteX18" fmla="*/ 93287 w 607991"/>
              <a:gd name="connsiteY18" fmla="*/ 221816 h 607074"/>
              <a:gd name="connsiteX19" fmla="*/ 222140 w 607991"/>
              <a:gd name="connsiteY19" fmla="*/ 93076 h 607074"/>
              <a:gd name="connsiteX20" fmla="*/ 222143 w 607991"/>
              <a:gd name="connsiteY20" fmla="*/ 71859 h 607074"/>
              <a:gd name="connsiteX21" fmla="*/ 71974 w 607991"/>
              <a:gd name="connsiteY21" fmla="*/ 221790 h 607074"/>
              <a:gd name="connsiteX22" fmla="*/ 222143 w 607991"/>
              <a:gd name="connsiteY22" fmla="*/ 371644 h 607074"/>
              <a:gd name="connsiteX23" fmla="*/ 328222 w 607991"/>
              <a:gd name="connsiteY23" fmla="*/ 327700 h 607074"/>
              <a:gd name="connsiteX24" fmla="*/ 372235 w 607991"/>
              <a:gd name="connsiteY24" fmla="*/ 221790 h 607074"/>
              <a:gd name="connsiteX25" fmla="*/ 222143 w 607991"/>
              <a:gd name="connsiteY25" fmla="*/ 71859 h 607074"/>
              <a:gd name="connsiteX26" fmla="*/ 222143 w 607991"/>
              <a:gd name="connsiteY26" fmla="*/ 0 h 607074"/>
              <a:gd name="connsiteX27" fmla="*/ 444209 w 607991"/>
              <a:gd name="connsiteY27" fmla="*/ 221790 h 607074"/>
              <a:gd name="connsiteX28" fmla="*/ 379148 w 607991"/>
              <a:gd name="connsiteY28" fmla="*/ 378546 h 607074"/>
              <a:gd name="connsiteX29" fmla="*/ 222143 w 607991"/>
              <a:gd name="connsiteY29" fmla="*/ 443503 h 607074"/>
              <a:gd name="connsiteX30" fmla="*/ 0 w 607991"/>
              <a:gd name="connsiteY30" fmla="*/ 221790 h 607074"/>
              <a:gd name="connsiteX31" fmla="*/ 222143 w 607991"/>
              <a:gd name="connsiteY31" fmla="*/ 0 h 607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07991" h="607074">
                <a:moveTo>
                  <a:pt x="441411" y="360307"/>
                </a:moveTo>
                <a:cubicBezTo>
                  <a:pt x="445559" y="360307"/>
                  <a:pt x="449631" y="361765"/>
                  <a:pt x="452934" y="364526"/>
                </a:cubicBezTo>
                <a:lnTo>
                  <a:pt x="592738" y="482962"/>
                </a:lnTo>
                <a:cubicBezTo>
                  <a:pt x="602032" y="490709"/>
                  <a:pt x="607410" y="501448"/>
                  <a:pt x="607947" y="513108"/>
                </a:cubicBezTo>
                <a:cubicBezTo>
                  <a:pt x="608485" y="524844"/>
                  <a:pt x="604107" y="535967"/>
                  <a:pt x="595580" y="544481"/>
                </a:cubicBezTo>
                <a:lnTo>
                  <a:pt x="545343" y="594571"/>
                </a:lnTo>
                <a:cubicBezTo>
                  <a:pt x="537354" y="602625"/>
                  <a:pt x="526830" y="607074"/>
                  <a:pt x="515769" y="607074"/>
                </a:cubicBezTo>
                <a:cubicBezTo>
                  <a:pt x="503555" y="607074"/>
                  <a:pt x="491879" y="601475"/>
                  <a:pt x="483814" y="591886"/>
                </a:cubicBezTo>
                <a:lnTo>
                  <a:pt x="365134" y="452126"/>
                </a:lnTo>
                <a:cubicBezTo>
                  <a:pt x="361831" y="448214"/>
                  <a:pt x="360448" y="443304"/>
                  <a:pt x="361063" y="438395"/>
                </a:cubicBezTo>
                <a:cubicBezTo>
                  <a:pt x="361677" y="433486"/>
                  <a:pt x="364519" y="428960"/>
                  <a:pt x="368667" y="425969"/>
                </a:cubicBezTo>
                <a:cubicBezTo>
                  <a:pt x="391251" y="410090"/>
                  <a:pt x="410762" y="390607"/>
                  <a:pt x="426663" y="368055"/>
                </a:cubicBezTo>
                <a:cubicBezTo>
                  <a:pt x="430120" y="363222"/>
                  <a:pt x="435650" y="360307"/>
                  <a:pt x="441411" y="360307"/>
                </a:cubicBezTo>
                <a:close/>
                <a:moveTo>
                  <a:pt x="222140" y="93076"/>
                </a:moveTo>
                <a:cubicBezTo>
                  <a:pt x="239418" y="93076"/>
                  <a:pt x="253470" y="107040"/>
                  <a:pt x="253470" y="124379"/>
                </a:cubicBezTo>
                <a:cubicBezTo>
                  <a:pt x="253470" y="141641"/>
                  <a:pt x="239418" y="155681"/>
                  <a:pt x="222140" y="155681"/>
                </a:cubicBezTo>
                <a:cubicBezTo>
                  <a:pt x="185588" y="155681"/>
                  <a:pt x="155947" y="185296"/>
                  <a:pt x="155947" y="221816"/>
                </a:cubicBezTo>
                <a:cubicBezTo>
                  <a:pt x="155947" y="239078"/>
                  <a:pt x="141895" y="253118"/>
                  <a:pt x="124617" y="253118"/>
                </a:cubicBezTo>
                <a:cubicBezTo>
                  <a:pt x="107339" y="253118"/>
                  <a:pt x="93287" y="239078"/>
                  <a:pt x="93287" y="221816"/>
                </a:cubicBezTo>
                <a:cubicBezTo>
                  <a:pt x="93287" y="150771"/>
                  <a:pt x="151110" y="93076"/>
                  <a:pt x="222140" y="93076"/>
                </a:cubicBezTo>
                <a:close/>
                <a:moveTo>
                  <a:pt x="222143" y="71859"/>
                </a:moveTo>
                <a:cubicBezTo>
                  <a:pt x="139339" y="71859"/>
                  <a:pt x="71974" y="139117"/>
                  <a:pt x="71974" y="221790"/>
                </a:cubicBezTo>
                <a:cubicBezTo>
                  <a:pt x="71974" y="304386"/>
                  <a:pt x="139339" y="371644"/>
                  <a:pt x="222143" y="371644"/>
                </a:cubicBezTo>
                <a:cubicBezTo>
                  <a:pt x="262162" y="371644"/>
                  <a:pt x="299801" y="356076"/>
                  <a:pt x="328222" y="327700"/>
                </a:cubicBezTo>
                <a:cubicBezTo>
                  <a:pt x="356642" y="299324"/>
                  <a:pt x="372235" y="261746"/>
                  <a:pt x="372235" y="221790"/>
                </a:cubicBezTo>
                <a:cubicBezTo>
                  <a:pt x="372235" y="139117"/>
                  <a:pt x="304870" y="71859"/>
                  <a:pt x="222143" y="71859"/>
                </a:cubicBezTo>
                <a:close/>
                <a:moveTo>
                  <a:pt x="222143" y="0"/>
                </a:moveTo>
                <a:cubicBezTo>
                  <a:pt x="344583" y="0"/>
                  <a:pt x="444209" y="99468"/>
                  <a:pt x="444209" y="221790"/>
                </a:cubicBezTo>
                <a:cubicBezTo>
                  <a:pt x="444209" y="280995"/>
                  <a:pt x="421088" y="336673"/>
                  <a:pt x="379148" y="378546"/>
                </a:cubicBezTo>
                <a:cubicBezTo>
                  <a:pt x="337209" y="420419"/>
                  <a:pt x="281442" y="443503"/>
                  <a:pt x="222143" y="443503"/>
                </a:cubicBezTo>
                <a:cubicBezTo>
                  <a:pt x="99626" y="443503"/>
                  <a:pt x="0" y="344035"/>
                  <a:pt x="0" y="221790"/>
                </a:cubicBezTo>
                <a:cubicBezTo>
                  <a:pt x="0" y="99468"/>
                  <a:pt x="99626" y="0"/>
                  <a:pt x="22214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6" name="statistics-on-a-screen_74909">
            <a:extLst>
              <a:ext uri="{FF2B5EF4-FFF2-40B4-BE49-F238E27FC236}">
                <a16:creationId xmlns:a16="http://schemas.microsoft.com/office/drawing/2014/main" id="{27B062F0-53CD-43F7-9ECC-8BC363E76793}"/>
              </a:ext>
            </a:extLst>
          </p:cNvPr>
          <p:cNvSpPr>
            <a:spLocks noChangeAspect="1"/>
          </p:cNvSpPr>
          <p:nvPr/>
        </p:nvSpPr>
        <p:spPr bwMode="auto">
          <a:xfrm>
            <a:off x="3625419" y="1318563"/>
            <a:ext cx="367900" cy="324000"/>
          </a:xfrm>
          <a:custGeom>
            <a:avLst/>
            <a:gdLst>
              <a:gd name="connsiteX0" fmla="*/ 180824 w 606157"/>
              <a:gd name="connsiteY0" fmla="*/ 213390 h 533828"/>
              <a:gd name="connsiteX1" fmla="*/ 195467 w 606157"/>
              <a:gd name="connsiteY1" fmla="*/ 228037 h 533828"/>
              <a:gd name="connsiteX2" fmla="*/ 195467 w 606157"/>
              <a:gd name="connsiteY2" fmla="*/ 309178 h 533828"/>
              <a:gd name="connsiteX3" fmla="*/ 180824 w 606157"/>
              <a:gd name="connsiteY3" fmla="*/ 323825 h 533828"/>
              <a:gd name="connsiteX4" fmla="*/ 166182 w 606157"/>
              <a:gd name="connsiteY4" fmla="*/ 309178 h 533828"/>
              <a:gd name="connsiteX5" fmla="*/ 166182 w 606157"/>
              <a:gd name="connsiteY5" fmla="*/ 228037 h 533828"/>
              <a:gd name="connsiteX6" fmla="*/ 180824 w 606157"/>
              <a:gd name="connsiteY6" fmla="*/ 213390 h 533828"/>
              <a:gd name="connsiteX7" fmla="*/ 327494 w 606157"/>
              <a:gd name="connsiteY7" fmla="*/ 164629 h 533828"/>
              <a:gd name="connsiteX8" fmla="*/ 342172 w 606157"/>
              <a:gd name="connsiteY8" fmla="*/ 179274 h 533828"/>
              <a:gd name="connsiteX9" fmla="*/ 342172 w 606157"/>
              <a:gd name="connsiteY9" fmla="*/ 309180 h 533828"/>
              <a:gd name="connsiteX10" fmla="*/ 327494 w 606157"/>
              <a:gd name="connsiteY10" fmla="*/ 323825 h 533828"/>
              <a:gd name="connsiteX11" fmla="*/ 312817 w 606157"/>
              <a:gd name="connsiteY11" fmla="*/ 309180 h 533828"/>
              <a:gd name="connsiteX12" fmla="*/ 312817 w 606157"/>
              <a:gd name="connsiteY12" fmla="*/ 179274 h 533828"/>
              <a:gd name="connsiteX13" fmla="*/ 327494 w 606157"/>
              <a:gd name="connsiteY13" fmla="*/ 164629 h 533828"/>
              <a:gd name="connsiteX14" fmla="*/ 229832 w 606157"/>
              <a:gd name="connsiteY14" fmla="*/ 154821 h 533828"/>
              <a:gd name="connsiteX15" fmla="*/ 244509 w 606157"/>
              <a:gd name="connsiteY15" fmla="*/ 169466 h 533828"/>
              <a:gd name="connsiteX16" fmla="*/ 244509 w 606157"/>
              <a:gd name="connsiteY16" fmla="*/ 309180 h 533828"/>
              <a:gd name="connsiteX17" fmla="*/ 229832 w 606157"/>
              <a:gd name="connsiteY17" fmla="*/ 323825 h 533828"/>
              <a:gd name="connsiteX18" fmla="*/ 215154 w 606157"/>
              <a:gd name="connsiteY18" fmla="*/ 309180 h 533828"/>
              <a:gd name="connsiteX19" fmla="*/ 215154 w 606157"/>
              <a:gd name="connsiteY19" fmla="*/ 169466 h 533828"/>
              <a:gd name="connsiteX20" fmla="*/ 229832 w 606157"/>
              <a:gd name="connsiteY20" fmla="*/ 154821 h 533828"/>
              <a:gd name="connsiteX21" fmla="*/ 425298 w 606157"/>
              <a:gd name="connsiteY21" fmla="*/ 138238 h 533828"/>
              <a:gd name="connsiteX22" fmla="*/ 439975 w 606157"/>
              <a:gd name="connsiteY22" fmla="*/ 152886 h 533828"/>
              <a:gd name="connsiteX23" fmla="*/ 439975 w 606157"/>
              <a:gd name="connsiteY23" fmla="*/ 309177 h 533828"/>
              <a:gd name="connsiteX24" fmla="*/ 425298 w 606157"/>
              <a:gd name="connsiteY24" fmla="*/ 323825 h 533828"/>
              <a:gd name="connsiteX25" fmla="*/ 410620 w 606157"/>
              <a:gd name="connsiteY25" fmla="*/ 309177 h 533828"/>
              <a:gd name="connsiteX26" fmla="*/ 410620 w 606157"/>
              <a:gd name="connsiteY26" fmla="*/ 152886 h 533828"/>
              <a:gd name="connsiteX27" fmla="*/ 425298 w 606157"/>
              <a:gd name="connsiteY27" fmla="*/ 138238 h 533828"/>
              <a:gd name="connsiteX28" fmla="*/ 278662 w 606157"/>
              <a:gd name="connsiteY28" fmla="*/ 115869 h 533828"/>
              <a:gd name="connsiteX29" fmla="*/ 293340 w 606157"/>
              <a:gd name="connsiteY29" fmla="*/ 130514 h 533828"/>
              <a:gd name="connsiteX30" fmla="*/ 293340 w 606157"/>
              <a:gd name="connsiteY30" fmla="*/ 309181 h 533828"/>
              <a:gd name="connsiteX31" fmla="*/ 278662 w 606157"/>
              <a:gd name="connsiteY31" fmla="*/ 323826 h 533828"/>
              <a:gd name="connsiteX32" fmla="*/ 263985 w 606157"/>
              <a:gd name="connsiteY32" fmla="*/ 309181 h 533828"/>
              <a:gd name="connsiteX33" fmla="*/ 263985 w 606157"/>
              <a:gd name="connsiteY33" fmla="*/ 130514 h 533828"/>
              <a:gd name="connsiteX34" fmla="*/ 278662 w 606157"/>
              <a:gd name="connsiteY34" fmla="*/ 115869 h 533828"/>
              <a:gd name="connsiteX35" fmla="*/ 376466 w 606157"/>
              <a:gd name="connsiteY35" fmla="*/ 89477 h 533828"/>
              <a:gd name="connsiteX36" fmla="*/ 391144 w 606157"/>
              <a:gd name="connsiteY36" fmla="*/ 104124 h 533828"/>
              <a:gd name="connsiteX37" fmla="*/ 391144 w 606157"/>
              <a:gd name="connsiteY37" fmla="*/ 309178 h 533828"/>
              <a:gd name="connsiteX38" fmla="*/ 376466 w 606157"/>
              <a:gd name="connsiteY38" fmla="*/ 323825 h 533828"/>
              <a:gd name="connsiteX39" fmla="*/ 361789 w 606157"/>
              <a:gd name="connsiteY39" fmla="*/ 309178 h 533828"/>
              <a:gd name="connsiteX40" fmla="*/ 361789 w 606157"/>
              <a:gd name="connsiteY40" fmla="*/ 104124 h 533828"/>
              <a:gd name="connsiteX41" fmla="*/ 376466 w 606157"/>
              <a:gd name="connsiteY41" fmla="*/ 89477 h 533828"/>
              <a:gd name="connsiteX42" fmla="*/ 41212 w 606157"/>
              <a:gd name="connsiteY42" fmla="*/ 48623 h 533828"/>
              <a:gd name="connsiteX43" fmla="*/ 41212 w 606157"/>
              <a:gd name="connsiteY43" fmla="*/ 364673 h 533828"/>
              <a:gd name="connsiteX44" fmla="*/ 564945 w 606157"/>
              <a:gd name="connsiteY44" fmla="*/ 364673 h 533828"/>
              <a:gd name="connsiteX45" fmla="*/ 564945 w 606157"/>
              <a:gd name="connsiteY45" fmla="*/ 48623 h 533828"/>
              <a:gd name="connsiteX46" fmla="*/ 51772 w 606157"/>
              <a:gd name="connsiteY46" fmla="*/ 0 h 533828"/>
              <a:gd name="connsiteX47" fmla="*/ 554532 w 606157"/>
              <a:gd name="connsiteY47" fmla="*/ 0 h 533828"/>
              <a:gd name="connsiteX48" fmla="*/ 606157 w 606157"/>
              <a:gd name="connsiteY48" fmla="*/ 51699 h 533828"/>
              <a:gd name="connsiteX49" fmla="*/ 606157 w 606157"/>
              <a:gd name="connsiteY49" fmla="*/ 361597 h 533828"/>
              <a:gd name="connsiteX50" fmla="*/ 554532 w 606157"/>
              <a:gd name="connsiteY50" fmla="*/ 413296 h 533828"/>
              <a:gd name="connsiteX51" fmla="*/ 349791 w 606157"/>
              <a:gd name="connsiteY51" fmla="*/ 413296 h 533828"/>
              <a:gd name="connsiteX52" fmla="*/ 349791 w 606157"/>
              <a:gd name="connsiteY52" fmla="*/ 472171 h 533828"/>
              <a:gd name="connsiteX53" fmla="*/ 400536 w 606157"/>
              <a:gd name="connsiteY53" fmla="*/ 472171 h 533828"/>
              <a:gd name="connsiteX54" fmla="*/ 431482 w 606157"/>
              <a:gd name="connsiteY54" fmla="*/ 502926 h 533828"/>
              <a:gd name="connsiteX55" fmla="*/ 400536 w 606157"/>
              <a:gd name="connsiteY55" fmla="*/ 533828 h 533828"/>
              <a:gd name="connsiteX56" fmla="*/ 205621 w 606157"/>
              <a:gd name="connsiteY56" fmla="*/ 533828 h 533828"/>
              <a:gd name="connsiteX57" fmla="*/ 174822 w 606157"/>
              <a:gd name="connsiteY57" fmla="*/ 502926 h 533828"/>
              <a:gd name="connsiteX58" fmla="*/ 205621 w 606157"/>
              <a:gd name="connsiteY58" fmla="*/ 472171 h 533828"/>
              <a:gd name="connsiteX59" fmla="*/ 256366 w 606157"/>
              <a:gd name="connsiteY59" fmla="*/ 472171 h 533828"/>
              <a:gd name="connsiteX60" fmla="*/ 256366 w 606157"/>
              <a:gd name="connsiteY60" fmla="*/ 413296 h 533828"/>
              <a:gd name="connsiteX61" fmla="*/ 51772 w 606157"/>
              <a:gd name="connsiteY61" fmla="*/ 413296 h 533828"/>
              <a:gd name="connsiteX62" fmla="*/ 0 w 606157"/>
              <a:gd name="connsiteY62" fmla="*/ 361597 h 533828"/>
              <a:gd name="connsiteX63" fmla="*/ 0 w 606157"/>
              <a:gd name="connsiteY63" fmla="*/ 51699 h 533828"/>
              <a:gd name="connsiteX64" fmla="*/ 51772 w 606157"/>
              <a:gd name="connsiteY64" fmla="*/ 0 h 533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606157" h="533828">
                <a:moveTo>
                  <a:pt x="180824" y="213390"/>
                </a:moveTo>
                <a:cubicBezTo>
                  <a:pt x="189024" y="213390"/>
                  <a:pt x="195467" y="219981"/>
                  <a:pt x="195467" y="228037"/>
                </a:cubicBezTo>
                <a:lnTo>
                  <a:pt x="195467" y="309178"/>
                </a:lnTo>
                <a:cubicBezTo>
                  <a:pt x="195467" y="317234"/>
                  <a:pt x="189024" y="323825"/>
                  <a:pt x="180824" y="323825"/>
                </a:cubicBezTo>
                <a:cubicBezTo>
                  <a:pt x="172771" y="323825"/>
                  <a:pt x="166182" y="317234"/>
                  <a:pt x="166182" y="309178"/>
                </a:cubicBezTo>
                <a:lnTo>
                  <a:pt x="166182" y="228037"/>
                </a:lnTo>
                <a:cubicBezTo>
                  <a:pt x="166182" y="219981"/>
                  <a:pt x="172771" y="213390"/>
                  <a:pt x="180824" y="213390"/>
                </a:cubicBezTo>
                <a:close/>
                <a:moveTo>
                  <a:pt x="327494" y="164629"/>
                </a:moveTo>
                <a:cubicBezTo>
                  <a:pt x="335714" y="164629"/>
                  <a:pt x="342172" y="171219"/>
                  <a:pt x="342172" y="179274"/>
                </a:cubicBezTo>
                <a:lnTo>
                  <a:pt x="342172" y="309180"/>
                </a:lnTo>
                <a:cubicBezTo>
                  <a:pt x="342172" y="317235"/>
                  <a:pt x="335714" y="323825"/>
                  <a:pt x="327494" y="323825"/>
                </a:cubicBezTo>
                <a:cubicBezTo>
                  <a:pt x="319422" y="323825"/>
                  <a:pt x="312817" y="317235"/>
                  <a:pt x="312817" y="309180"/>
                </a:cubicBezTo>
                <a:lnTo>
                  <a:pt x="312817" y="179274"/>
                </a:lnTo>
                <a:cubicBezTo>
                  <a:pt x="312817" y="171219"/>
                  <a:pt x="319422" y="164629"/>
                  <a:pt x="327494" y="164629"/>
                </a:cubicBezTo>
                <a:close/>
                <a:moveTo>
                  <a:pt x="229832" y="154821"/>
                </a:moveTo>
                <a:cubicBezTo>
                  <a:pt x="237904" y="154821"/>
                  <a:pt x="244509" y="161411"/>
                  <a:pt x="244509" y="169466"/>
                </a:cubicBezTo>
                <a:lnTo>
                  <a:pt x="244509" y="309180"/>
                </a:lnTo>
                <a:cubicBezTo>
                  <a:pt x="244509" y="317235"/>
                  <a:pt x="237904" y="323825"/>
                  <a:pt x="229832" y="323825"/>
                </a:cubicBezTo>
                <a:cubicBezTo>
                  <a:pt x="221759" y="323825"/>
                  <a:pt x="215154" y="317235"/>
                  <a:pt x="215154" y="309180"/>
                </a:cubicBezTo>
                <a:lnTo>
                  <a:pt x="215154" y="169466"/>
                </a:lnTo>
                <a:cubicBezTo>
                  <a:pt x="215154" y="161411"/>
                  <a:pt x="221759" y="154821"/>
                  <a:pt x="229832" y="154821"/>
                </a:cubicBezTo>
                <a:close/>
                <a:moveTo>
                  <a:pt x="425298" y="138238"/>
                </a:moveTo>
                <a:cubicBezTo>
                  <a:pt x="433370" y="138238"/>
                  <a:pt x="439975" y="144830"/>
                  <a:pt x="439975" y="152886"/>
                </a:cubicBezTo>
                <a:lnTo>
                  <a:pt x="439975" y="309177"/>
                </a:lnTo>
                <a:cubicBezTo>
                  <a:pt x="439975" y="317234"/>
                  <a:pt x="433370" y="323825"/>
                  <a:pt x="425298" y="323825"/>
                </a:cubicBezTo>
                <a:cubicBezTo>
                  <a:pt x="417225" y="323825"/>
                  <a:pt x="410620" y="317234"/>
                  <a:pt x="410620" y="309177"/>
                </a:cubicBezTo>
                <a:lnTo>
                  <a:pt x="410620" y="152886"/>
                </a:lnTo>
                <a:cubicBezTo>
                  <a:pt x="410620" y="144830"/>
                  <a:pt x="417225" y="138238"/>
                  <a:pt x="425298" y="138238"/>
                </a:cubicBezTo>
                <a:close/>
                <a:moveTo>
                  <a:pt x="278662" y="115869"/>
                </a:moveTo>
                <a:cubicBezTo>
                  <a:pt x="286735" y="115869"/>
                  <a:pt x="293340" y="122459"/>
                  <a:pt x="293340" y="130514"/>
                </a:cubicBezTo>
                <a:lnTo>
                  <a:pt x="293340" y="309181"/>
                </a:lnTo>
                <a:cubicBezTo>
                  <a:pt x="293340" y="317236"/>
                  <a:pt x="286735" y="323826"/>
                  <a:pt x="278662" y="323826"/>
                </a:cubicBezTo>
                <a:cubicBezTo>
                  <a:pt x="270590" y="323826"/>
                  <a:pt x="263985" y="317236"/>
                  <a:pt x="263985" y="309181"/>
                </a:cubicBezTo>
                <a:lnTo>
                  <a:pt x="263985" y="130514"/>
                </a:lnTo>
                <a:cubicBezTo>
                  <a:pt x="263985" y="122459"/>
                  <a:pt x="270590" y="115869"/>
                  <a:pt x="278662" y="115869"/>
                </a:cubicBezTo>
                <a:close/>
                <a:moveTo>
                  <a:pt x="376466" y="89477"/>
                </a:moveTo>
                <a:cubicBezTo>
                  <a:pt x="384539" y="89477"/>
                  <a:pt x="391144" y="95922"/>
                  <a:pt x="391144" y="104124"/>
                </a:cubicBezTo>
                <a:lnTo>
                  <a:pt x="391144" y="309178"/>
                </a:lnTo>
                <a:cubicBezTo>
                  <a:pt x="391144" y="317234"/>
                  <a:pt x="384539" y="323825"/>
                  <a:pt x="376466" y="323825"/>
                </a:cubicBezTo>
                <a:cubicBezTo>
                  <a:pt x="368247" y="323825"/>
                  <a:pt x="361789" y="317234"/>
                  <a:pt x="361789" y="309178"/>
                </a:cubicBezTo>
                <a:lnTo>
                  <a:pt x="361789" y="104124"/>
                </a:lnTo>
                <a:cubicBezTo>
                  <a:pt x="361789" y="95922"/>
                  <a:pt x="368247" y="89477"/>
                  <a:pt x="376466" y="89477"/>
                </a:cubicBezTo>
                <a:close/>
                <a:moveTo>
                  <a:pt x="41212" y="48623"/>
                </a:moveTo>
                <a:lnTo>
                  <a:pt x="41212" y="364673"/>
                </a:lnTo>
                <a:lnTo>
                  <a:pt x="564945" y="364673"/>
                </a:lnTo>
                <a:lnTo>
                  <a:pt x="564945" y="48623"/>
                </a:lnTo>
                <a:close/>
                <a:moveTo>
                  <a:pt x="51772" y="0"/>
                </a:moveTo>
                <a:lnTo>
                  <a:pt x="554532" y="0"/>
                </a:lnTo>
                <a:cubicBezTo>
                  <a:pt x="582984" y="0"/>
                  <a:pt x="606157" y="23140"/>
                  <a:pt x="606157" y="51699"/>
                </a:cubicBezTo>
                <a:lnTo>
                  <a:pt x="606157" y="361597"/>
                </a:lnTo>
                <a:cubicBezTo>
                  <a:pt x="606157" y="390156"/>
                  <a:pt x="582984" y="413296"/>
                  <a:pt x="554532" y="413296"/>
                </a:cubicBezTo>
                <a:lnTo>
                  <a:pt x="349791" y="413296"/>
                </a:lnTo>
                <a:lnTo>
                  <a:pt x="349791" y="472171"/>
                </a:lnTo>
                <a:lnTo>
                  <a:pt x="400536" y="472171"/>
                </a:lnTo>
                <a:cubicBezTo>
                  <a:pt x="417549" y="472171"/>
                  <a:pt x="431482" y="485937"/>
                  <a:pt x="431482" y="502926"/>
                </a:cubicBezTo>
                <a:cubicBezTo>
                  <a:pt x="431482" y="520061"/>
                  <a:pt x="417549" y="533828"/>
                  <a:pt x="400536" y="533828"/>
                </a:cubicBezTo>
                <a:lnTo>
                  <a:pt x="205621" y="533828"/>
                </a:lnTo>
                <a:cubicBezTo>
                  <a:pt x="188608" y="533828"/>
                  <a:pt x="174822" y="520061"/>
                  <a:pt x="174822" y="502926"/>
                </a:cubicBezTo>
                <a:cubicBezTo>
                  <a:pt x="174822" y="485937"/>
                  <a:pt x="188608" y="472171"/>
                  <a:pt x="205621" y="472171"/>
                </a:cubicBezTo>
                <a:lnTo>
                  <a:pt x="256366" y="472171"/>
                </a:lnTo>
                <a:lnTo>
                  <a:pt x="256366" y="413296"/>
                </a:lnTo>
                <a:lnTo>
                  <a:pt x="51772" y="413296"/>
                </a:lnTo>
                <a:cubicBezTo>
                  <a:pt x="23173" y="413296"/>
                  <a:pt x="0" y="390156"/>
                  <a:pt x="0" y="361597"/>
                </a:cubicBezTo>
                <a:lnTo>
                  <a:pt x="0" y="51699"/>
                </a:lnTo>
                <a:cubicBezTo>
                  <a:pt x="0" y="23140"/>
                  <a:pt x="23173" y="0"/>
                  <a:pt x="5177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7" name="quill-and-piece-of-paper_65603">
            <a:extLst>
              <a:ext uri="{FF2B5EF4-FFF2-40B4-BE49-F238E27FC236}">
                <a16:creationId xmlns:a16="http://schemas.microsoft.com/office/drawing/2014/main" id="{CF7CAF2E-14D2-42EE-87B1-C8C5CAD5B47F}"/>
              </a:ext>
            </a:extLst>
          </p:cNvPr>
          <p:cNvSpPr>
            <a:spLocks noChangeAspect="1"/>
          </p:cNvSpPr>
          <p:nvPr/>
        </p:nvSpPr>
        <p:spPr bwMode="auto">
          <a:xfrm>
            <a:off x="2913685" y="2300916"/>
            <a:ext cx="468455" cy="324000"/>
          </a:xfrm>
          <a:custGeom>
            <a:avLst/>
            <a:gdLst>
              <a:gd name="connsiteX0" fmla="*/ 91871 w 609146"/>
              <a:gd name="connsiteY0" fmla="*/ 130719 h 421308"/>
              <a:gd name="connsiteX1" fmla="*/ 354823 w 609146"/>
              <a:gd name="connsiteY1" fmla="*/ 130719 h 421308"/>
              <a:gd name="connsiteX2" fmla="*/ 337077 w 609146"/>
              <a:gd name="connsiteY2" fmla="*/ 167773 h 421308"/>
              <a:gd name="connsiteX3" fmla="*/ 105785 w 609146"/>
              <a:gd name="connsiteY3" fmla="*/ 167773 h 421308"/>
              <a:gd name="connsiteX4" fmla="*/ 43274 w 609146"/>
              <a:gd name="connsiteY4" fmla="*/ 384254 h 421308"/>
              <a:gd name="connsiteX5" fmla="*/ 545079 w 609146"/>
              <a:gd name="connsiteY5" fmla="*/ 384254 h 421308"/>
              <a:gd name="connsiteX6" fmla="*/ 501725 w 609146"/>
              <a:gd name="connsiteY6" fmla="*/ 234429 h 421308"/>
              <a:gd name="connsiteX7" fmla="*/ 526326 w 609146"/>
              <a:gd name="connsiteY7" fmla="*/ 214593 h 421308"/>
              <a:gd name="connsiteX8" fmla="*/ 532476 w 609146"/>
              <a:gd name="connsiteY8" fmla="*/ 207142 h 421308"/>
              <a:gd name="connsiteX9" fmla="*/ 587224 w 609146"/>
              <a:gd name="connsiteY9" fmla="*/ 396538 h 421308"/>
              <a:gd name="connsiteX10" fmla="*/ 588333 w 609146"/>
              <a:gd name="connsiteY10" fmla="*/ 402781 h 421308"/>
              <a:gd name="connsiteX11" fmla="*/ 569781 w 609146"/>
              <a:gd name="connsiteY11" fmla="*/ 421308 h 421308"/>
              <a:gd name="connsiteX12" fmla="*/ 18571 w 609146"/>
              <a:gd name="connsiteY12" fmla="*/ 421308 h 421308"/>
              <a:gd name="connsiteX13" fmla="*/ 3750 w 609146"/>
              <a:gd name="connsiteY13" fmla="*/ 413857 h 421308"/>
              <a:gd name="connsiteX14" fmla="*/ 725 w 609146"/>
              <a:gd name="connsiteY14" fmla="*/ 397646 h 421308"/>
              <a:gd name="connsiteX15" fmla="*/ 74025 w 609146"/>
              <a:gd name="connsiteY15" fmla="*/ 144111 h 421308"/>
              <a:gd name="connsiteX16" fmla="*/ 91871 w 609146"/>
              <a:gd name="connsiteY16" fmla="*/ 130719 h 421308"/>
              <a:gd name="connsiteX17" fmla="*/ 599624 w 609146"/>
              <a:gd name="connsiteY17" fmla="*/ 52 h 421308"/>
              <a:gd name="connsiteX18" fmla="*/ 606882 w 609146"/>
              <a:gd name="connsiteY18" fmla="*/ 2771 h 421308"/>
              <a:gd name="connsiteX19" fmla="*/ 608999 w 609146"/>
              <a:gd name="connsiteY19" fmla="*/ 10121 h 421308"/>
              <a:gd name="connsiteX20" fmla="*/ 543273 w 609146"/>
              <a:gd name="connsiteY20" fmla="*/ 158839 h 421308"/>
              <a:gd name="connsiteX21" fmla="*/ 539543 w 609146"/>
              <a:gd name="connsiteY21" fmla="*/ 161557 h 421308"/>
              <a:gd name="connsiteX22" fmla="*/ 486215 w 609146"/>
              <a:gd name="connsiteY22" fmla="*/ 176157 h 421308"/>
              <a:gd name="connsiteX23" fmla="*/ 505772 w 609146"/>
              <a:gd name="connsiteY23" fmla="*/ 179983 h 421308"/>
              <a:gd name="connsiteX24" fmla="*/ 512627 w 609146"/>
              <a:gd name="connsiteY24" fmla="*/ 186025 h 421308"/>
              <a:gd name="connsiteX25" fmla="*/ 510208 w 609146"/>
              <a:gd name="connsiteY25" fmla="*/ 194684 h 421308"/>
              <a:gd name="connsiteX26" fmla="*/ 356778 w 609146"/>
              <a:gd name="connsiteY26" fmla="*/ 259729 h 421308"/>
              <a:gd name="connsiteX27" fmla="*/ 328754 w 609146"/>
              <a:gd name="connsiteY27" fmla="*/ 294668 h 421308"/>
              <a:gd name="connsiteX28" fmla="*/ 321193 w 609146"/>
              <a:gd name="connsiteY28" fmla="*/ 298595 h 421308"/>
              <a:gd name="connsiteX29" fmla="*/ 315951 w 609146"/>
              <a:gd name="connsiteY29" fmla="*/ 296984 h 421308"/>
              <a:gd name="connsiteX30" fmla="*/ 312221 w 609146"/>
              <a:gd name="connsiteY30" fmla="*/ 291144 h 421308"/>
              <a:gd name="connsiteX31" fmla="*/ 313633 w 609146"/>
              <a:gd name="connsiteY31" fmla="*/ 284297 h 421308"/>
              <a:gd name="connsiteX32" fmla="*/ 344581 w 609146"/>
              <a:gd name="connsiteY32" fmla="*/ 245935 h 421308"/>
              <a:gd name="connsiteX33" fmla="*/ 357786 w 609146"/>
              <a:gd name="connsiteY33" fmla="*/ 194382 h 421308"/>
              <a:gd name="connsiteX34" fmla="*/ 423412 w 609146"/>
              <a:gd name="connsiteY34" fmla="*/ 86947 h 421308"/>
              <a:gd name="connsiteX35" fmla="*/ 432586 w 609146"/>
              <a:gd name="connsiteY35" fmla="*/ 85034 h 421308"/>
              <a:gd name="connsiteX36" fmla="*/ 438231 w 609146"/>
              <a:gd name="connsiteY36" fmla="*/ 92485 h 421308"/>
              <a:gd name="connsiteX37" fmla="*/ 445086 w 609146"/>
              <a:gd name="connsiteY37" fmla="*/ 110810 h 421308"/>
              <a:gd name="connsiteX38" fmla="*/ 451638 w 609146"/>
              <a:gd name="connsiteY38" fmla="*/ 61875 h 421308"/>
              <a:gd name="connsiteX39" fmla="*/ 454259 w 609146"/>
              <a:gd name="connsiteY39" fmla="*/ 58150 h 421308"/>
              <a:gd name="connsiteX40" fmla="*/ 504058 w 609146"/>
              <a:gd name="connsiteY40" fmla="*/ 26735 h 421308"/>
              <a:gd name="connsiteX41" fmla="*/ 511417 w 609146"/>
              <a:gd name="connsiteY41" fmla="*/ 26835 h 421308"/>
              <a:gd name="connsiteX42" fmla="*/ 515954 w 609146"/>
              <a:gd name="connsiteY42" fmla="*/ 32675 h 421308"/>
              <a:gd name="connsiteX43" fmla="*/ 518776 w 609146"/>
              <a:gd name="connsiteY43" fmla="*/ 49188 h 421308"/>
              <a:gd name="connsiteX44" fmla="*/ 519885 w 609146"/>
              <a:gd name="connsiteY44" fmla="*/ 24822 h 421308"/>
              <a:gd name="connsiteX45" fmla="*/ 525329 w 609146"/>
              <a:gd name="connsiteY45" fmla="*/ 17673 h 421308"/>
              <a:gd name="connsiteX46" fmla="*/ 599624 w 609146"/>
              <a:gd name="connsiteY46" fmla="*/ 52 h 421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609146" h="421308">
                <a:moveTo>
                  <a:pt x="91871" y="130719"/>
                </a:moveTo>
                <a:lnTo>
                  <a:pt x="354823" y="130719"/>
                </a:lnTo>
                <a:cubicBezTo>
                  <a:pt x="347362" y="143909"/>
                  <a:pt x="341615" y="156495"/>
                  <a:pt x="337077" y="167773"/>
                </a:cubicBezTo>
                <a:lnTo>
                  <a:pt x="105785" y="167773"/>
                </a:lnTo>
                <a:lnTo>
                  <a:pt x="43274" y="384254"/>
                </a:lnTo>
                <a:lnTo>
                  <a:pt x="545079" y="384254"/>
                </a:lnTo>
                <a:lnTo>
                  <a:pt x="501725" y="234429"/>
                </a:lnTo>
                <a:cubicBezTo>
                  <a:pt x="510194" y="228287"/>
                  <a:pt x="518462" y="221742"/>
                  <a:pt x="526326" y="214593"/>
                </a:cubicBezTo>
                <a:cubicBezTo>
                  <a:pt x="528746" y="212378"/>
                  <a:pt x="530762" y="209861"/>
                  <a:pt x="532476" y="207142"/>
                </a:cubicBezTo>
                <a:lnTo>
                  <a:pt x="587224" y="396538"/>
                </a:lnTo>
                <a:cubicBezTo>
                  <a:pt x="587930" y="398552"/>
                  <a:pt x="588333" y="400566"/>
                  <a:pt x="588333" y="402781"/>
                </a:cubicBezTo>
                <a:cubicBezTo>
                  <a:pt x="588333" y="412951"/>
                  <a:pt x="579965" y="421308"/>
                  <a:pt x="569781" y="421308"/>
                </a:cubicBezTo>
                <a:lnTo>
                  <a:pt x="18571" y="421308"/>
                </a:lnTo>
                <a:cubicBezTo>
                  <a:pt x="12724" y="421308"/>
                  <a:pt x="7279" y="418489"/>
                  <a:pt x="3750" y="413857"/>
                </a:cubicBezTo>
                <a:cubicBezTo>
                  <a:pt x="221" y="409225"/>
                  <a:pt x="-888" y="403184"/>
                  <a:pt x="725" y="397646"/>
                </a:cubicBezTo>
                <a:lnTo>
                  <a:pt x="74025" y="144111"/>
                </a:lnTo>
                <a:cubicBezTo>
                  <a:pt x="76344" y="136257"/>
                  <a:pt x="83604" y="130719"/>
                  <a:pt x="91871" y="130719"/>
                </a:cubicBezTo>
                <a:close/>
                <a:moveTo>
                  <a:pt x="599624" y="52"/>
                </a:moveTo>
                <a:cubicBezTo>
                  <a:pt x="602346" y="-250"/>
                  <a:pt x="604967" y="757"/>
                  <a:pt x="606882" y="2771"/>
                </a:cubicBezTo>
                <a:cubicBezTo>
                  <a:pt x="608697" y="4684"/>
                  <a:pt x="609503" y="7402"/>
                  <a:pt x="608999" y="10121"/>
                </a:cubicBezTo>
                <a:cubicBezTo>
                  <a:pt x="605269" y="29856"/>
                  <a:pt x="589543" y="98929"/>
                  <a:pt x="543273" y="158839"/>
                </a:cubicBezTo>
                <a:cubicBezTo>
                  <a:pt x="542365" y="160047"/>
                  <a:pt x="541055" y="161054"/>
                  <a:pt x="539543" y="161557"/>
                </a:cubicBezTo>
                <a:cubicBezTo>
                  <a:pt x="518877" y="169210"/>
                  <a:pt x="500933" y="174043"/>
                  <a:pt x="486215" y="176157"/>
                </a:cubicBezTo>
                <a:cubicBezTo>
                  <a:pt x="492264" y="177667"/>
                  <a:pt x="498917" y="178976"/>
                  <a:pt x="505772" y="179983"/>
                </a:cubicBezTo>
                <a:cubicBezTo>
                  <a:pt x="508998" y="180487"/>
                  <a:pt x="511720" y="182803"/>
                  <a:pt x="512627" y="186025"/>
                </a:cubicBezTo>
                <a:cubicBezTo>
                  <a:pt x="513534" y="189146"/>
                  <a:pt x="512627" y="192569"/>
                  <a:pt x="510208" y="194684"/>
                </a:cubicBezTo>
                <a:cubicBezTo>
                  <a:pt x="468372" y="232543"/>
                  <a:pt x="416759" y="254393"/>
                  <a:pt x="356778" y="259729"/>
                </a:cubicBezTo>
                <a:cubicBezTo>
                  <a:pt x="338734" y="280068"/>
                  <a:pt x="328855" y="294467"/>
                  <a:pt x="328754" y="294668"/>
                </a:cubicBezTo>
                <a:cubicBezTo>
                  <a:pt x="327040" y="297085"/>
                  <a:pt x="324217" y="298595"/>
                  <a:pt x="321193" y="298595"/>
                </a:cubicBezTo>
                <a:cubicBezTo>
                  <a:pt x="319278" y="298595"/>
                  <a:pt x="317564" y="297991"/>
                  <a:pt x="315951" y="296984"/>
                </a:cubicBezTo>
                <a:cubicBezTo>
                  <a:pt x="314036" y="295574"/>
                  <a:pt x="312625" y="293561"/>
                  <a:pt x="312221" y="291144"/>
                </a:cubicBezTo>
                <a:cubicBezTo>
                  <a:pt x="311717" y="288727"/>
                  <a:pt x="312322" y="286311"/>
                  <a:pt x="313633" y="284297"/>
                </a:cubicBezTo>
                <a:cubicBezTo>
                  <a:pt x="314137" y="283693"/>
                  <a:pt x="324923" y="267986"/>
                  <a:pt x="344581" y="245935"/>
                </a:cubicBezTo>
                <a:cubicBezTo>
                  <a:pt x="346294" y="234557"/>
                  <a:pt x="350024" y="216332"/>
                  <a:pt x="357786" y="194382"/>
                </a:cubicBezTo>
                <a:cubicBezTo>
                  <a:pt x="368170" y="164679"/>
                  <a:pt x="385408" y="125007"/>
                  <a:pt x="423412" y="86947"/>
                </a:cubicBezTo>
                <a:cubicBezTo>
                  <a:pt x="425832" y="84530"/>
                  <a:pt x="429461" y="83825"/>
                  <a:pt x="432586" y="85034"/>
                </a:cubicBezTo>
                <a:cubicBezTo>
                  <a:pt x="435711" y="86343"/>
                  <a:pt x="436517" y="88658"/>
                  <a:pt x="438231" y="92485"/>
                </a:cubicBezTo>
                <a:cubicBezTo>
                  <a:pt x="440550" y="97418"/>
                  <a:pt x="445086" y="110810"/>
                  <a:pt x="445086" y="110810"/>
                </a:cubicBezTo>
                <a:cubicBezTo>
                  <a:pt x="443876" y="98325"/>
                  <a:pt x="443775" y="83725"/>
                  <a:pt x="451638" y="61875"/>
                </a:cubicBezTo>
                <a:cubicBezTo>
                  <a:pt x="452142" y="60465"/>
                  <a:pt x="453050" y="59157"/>
                  <a:pt x="454259" y="58150"/>
                </a:cubicBezTo>
                <a:cubicBezTo>
                  <a:pt x="467163" y="47879"/>
                  <a:pt x="482082" y="36904"/>
                  <a:pt x="504058" y="26735"/>
                </a:cubicBezTo>
                <a:cubicBezTo>
                  <a:pt x="506377" y="25627"/>
                  <a:pt x="509099" y="25728"/>
                  <a:pt x="511417" y="26835"/>
                </a:cubicBezTo>
                <a:cubicBezTo>
                  <a:pt x="513736" y="28044"/>
                  <a:pt x="515349" y="30158"/>
                  <a:pt x="515954" y="32675"/>
                </a:cubicBezTo>
                <a:cubicBezTo>
                  <a:pt x="516559" y="35495"/>
                  <a:pt x="518776" y="49188"/>
                  <a:pt x="518776" y="49188"/>
                </a:cubicBezTo>
                <a:cubicBezTo>
                  <a:pt x="518776" y="49188"/>
                  <a:pt x="519381" y="29957"/>
                  <a:pt x="519885" y="24822"/>
                </a:cubicBezTo>
                <a:cubicBezTo>
                  <a:pt x="520188" y="21600"/>
                  <a:pt x="522305" y="18881"/>
                  <a:pt x="525329" y="17673"/>
                </a:cubicBezTo>
                <a:cubicBezTo>
                  <a:pt x="548313" y="8913"/>
                  <a:pt x="573313" y="2972"/>
                  <a:pt x="599624" y="52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8" name="networking_159449">
            <a:extLst>
              <a:ext uri="{FF2B5EF4-FFF2-40B4-BE49-F238E27FC236}">
                <a16:creationId xmlns:a16="http://schemas.microsoft.com/office/drawing/2014/main" id="{FB91717D-BB0E-4DD1-8CE6-2313282BBCAF}"/>
              </a:ext>
            </a:extLst>
          </p:cNvPr>
          <p:cNvSpPr>
            <a:spLocks noChangeAspect="1"/>
          </p:cNvSpPr>
          <p:nvPr/>
        </p:nvSpPr>
        <p:spPr bwMode="auto">
          <a:xfrm>
            <a:off x="4277780" y="4621858"/>
            <a:ext cx="324452" cy="324000"/>
          </a:xfrm>
          <a:custGeom>
            <a:avLst/>
            <a:gdLst>
              <a:gd name="T0" fmla="*/ 544 w 6504"/>
              <a:gd name="T1" fmla="*/ 3797 h 6505"/>
              <a:gd name="T2" fmla="*/ 1050 w 6504"/>
              <a:gd name="T3" fmla="*/ 3449 h 6505"/>
              <a:gd name="T4" fmla="*/ 2209 w 6504"/>
              <a:gd name="T5" fmla="*/ 3449 h 6505"/>
              <a:gd name="T6" fmla="*/ 2376 w 6504"/>
              <a:gd name="T7" fmla="*/ 3852 h 6505"/>
              <a:gd name="T8" fmla="*/ 1556 w 6504"/>
              <a:gd name="T9" fmla="*/ 4672 h 6505"/>
              <a:gd name="T10" fmla="*/ 952 w 6504"/>
              <a:gd name="T11" fmla="*/ 4784 h 6505"/>
              <a:gd name="T12" fmla="*/ 952 w 6504"/>
              <a:gd name="T13" fmla="*/ 5553 h 6505"/>
              <a:gd name="T14" fmla="*/ 1721 w 6504"/>
              <a:gd name="T15" fmla="*/ 5553 h 6505"/>
              <a:gd name="T16" fmla="*/ 1833 w 6504"/>
              <a:gd name="T17" fmla="*/ 4949 h 6505"/>
              <a:gd name="T18" fmla="*/ 2653 w 6504"/>
              <a:gd name="T19" fmla="*/ 4129 h 6505"/>
              <a:gd name="T20" fmla="*/ 3056 w 6504"/>
              <a:gd name="T21" fmla="*/ 4296 h 6505"/>
              <a:gd name="T22" fmla="*/ 3056 w 6504"/>
              <a:gd name="T23" fmla="*/ 5455 h 6505"/>
              <a:gd name="T24" fmla="*/ 2708 w 6504"/>
              <a:gd name="T25" fmla="*/ 5961 h 6505"/>
              <a:gd name="T26" fmla="*/ 3252 w 6504"/>
              <a:gd name="T27" fmla="*/ 6505 h 6505"/>
              <a:gd name="T28" fmla="*/ 3796 w 6504"/>
              <a:gd name="T29" fmla="*/ 5961 h 6505"/>
              <a:gd name="T30" fmla="*/ 3448 w 6504"/>
              <a:gd name="T31" fmla="*/ 5455 h 6505"/>
              <a:gd name="T32" fmla="*/ 3448 w 6504"/>
              <a:gd name="T33" fmla="*/ 4296 h 6505"/>
              <a:gd name="T34" fmla="*/ 3850 w 6504"/>
              <a:gd name="T35" fmla="*/ 4129 h 6505"/>
              <a:gd name="T36" fmla="*/ 4670 w 6504"/>
              <a:gd name="T37" fmla="*/ 4949 h 6505"/>
              <a:gd name="T38" fmla="*/ 4782 w 6504"/>
              <a:gd name="T39" fmla="*/ 5553 h 6505"/>
              <a:gd name="T40" fmla="*/ 5552 w 6504"/>
              <a:gd name="T41" fmla="*/ 5553 h 6505"/>
              <a:gd name="T42" fmla="*/ 5552 w 6504"/>
              <a:gd name="T43" fmla="*/ 4784 h 6505"/>
              <a:gd name="T44" fmla="*/ 4948 w 6504"/>
              <a:gd name="T45" fmla="*/ 4672 h 6505"/>
              <a:gd name="T46" fmla="*/ 4128 w 6504"/>
              <a:gd name="T47" fmla="*/ 3852 h 6505"/>
              <a:gd name="T48" fmla="*/ 4294 w 6504"/>
              <a:gd name="T49" fmla="*/ 3449 h 6505"/>
              <a:gd name="T50" fmla="*/ 5453 w 6504"/>
              <a:gd name="T51" fmla="*/ 3449 h 6505"/>
              <a:gd name="T52" fmla="*/ 5960 w 6504"/>
              <a:gd name="T53" fmla="*/ 3797 h 6505"/>
              <a:gd name="T54" fmla="*/ 6504 w 6504"/>
              <a:gd name="T55" fmla="*/ 3253 h 6505"/>
              <a:gd name="T56" fmla="*/ 5960 w 6504"/>
              <a:gd name="T57" fmla="*/ 2709 h 6505"/>
              <a:gd name="T58" fmla="*/ 5453 w 6504"/>
              <a:gd name="T59" fmla="*/ 3057 h 6505"/>
              <a:gd name="T60" fmla="*/ 4294 w 6504"/>
              <a:gd name="T61" fmla="*/ 3057 h 6505"/>
              <a:gd name="T62" fmla="*/ 4128 w 6504"/>
              <a:gd name="T63" fmla="*/ 2655 h 6505"/>
              <a:gd name="T64" fmla="*/ 4948 w 6504"/>
              <a:gd name="T65" fmla="*/ 1835 h 6505"/>
              <a:gd name="T66" fmla="*/ 5552 w 6504"/>
              <a:gd name="T67" fmla="*/ 1723 h 6505"/>
              <a:gd name="T68" fmla="*/ 5552 w 6504"/>
              <a:gd name="T69" fmla="*/ 953 h 6505"/>
              <a:gd name="T70" fmla="*/ 4782 w 6504"/>
              <a:gd name="T71" fmla="*/ 953 h 6505"/>
              <a:gd name="T72" fmla="*/ 4670 w 6504"/>
              <a:gd name="T73" fmla="*/ 1557 h 6505"/>
              <a:gd name="T74" fmla="*/ 3850 w 6504"/>
              <a:gd name="T75" fmla="*/ 2377 h 6505"/>
              <a:gd name="T76" fmla="*/ 3448 w 6504"/>
              <a:gd name="T77" fmla="*/ 2211 h 6505"/>
              <a:gd name="T78" fmla="*/ 3448 w 6504"/>
              <a:gd name="T79" fmla="*/ 1051 h 6505"/>
              <a:gd name="T80" fmla="*/ 3796 w 6504"/>
              <a:gd name="T81" fmla="*/ 544 h 6505"/>
              <a:gd name="T82" fmla="*/ 3252 w 6504"/>
              <a:gd name="T83" fmla="*/ 0 h 6505"/>
              <a:gd name="T84" fmla="*/ 2708 w 6504"/>
              <a:gd name="T85" fmla="*/ 544 h 6505"/>
              <a:gd name="T86" fmla="*/ 3056 w 6504"/>
              <a:gd name="T87" fmla="*/ 1051 h 6505"/>
              <a:gd name="T88" fmla="*/ 3056 w 6504"/>
              <a:gd name="T89" fmla="*/ 2209 h 6505"/>
              <a:gd name="T90" fmla="*/ 2653 w 6504"/>
              <a:gd name="T91" fmla="*/ 2376 h 6505"/>
              <a:gd name="T92" fmla="*/ 1833 w 6504"/>
              <a:gd name="T93" fmla="*/ 1556 h 6505"/>
              <a:gd name="T94" fmla="*/ 1721 w 6504"/>
              <a:gd name="T95" fmla="*/ 952 h 6505"/>
              <a:gd name="T96" fmla="*/ 952 w 6504"/>
              <a:gd name="T97" fmla="*/ 952 h 6505"/>
              <a:gd name="T98" fmla="*/ 952 w 6504"/>
              <a:gd name="T99" fmla="*/ 1721 h 6505"/>
              <a:gd name="T100" fmla="*/ 1556 w 6504"/>
              <a:gd name="T101" fmla="*/ 1833 h 6505"/>
              <a:gd name="T102" fmla="*/ 2376 w 6504"/>
              <a:gd name="T103" fmla="*/ 2653 h 6505"/>
              <a:gd name="T104" fmla="*/ 2209 w 6504"/>
              <a:gd name="T105" fmla="*/ 3056 h 6505"/>
              <a:gd name="T106" fmla="*/ 1050 w 6504"/>
              <a:gd name="T107" fmla="*/ 3056 h 6505"/>
              <a:gd name="T108" fmla="*/ 544 w 6504"/>
              <a:gd name="T109" fmla="*/ 2708 h 6505"/>
              <a:gd name="T110" fmla="*/ 0 w 6504"/>
              <a:gd name="T111" fmla="*/ 3253 h 6505"/>
              <a:gd name="T112" fmla="*/ 544 w 6504"/>
              <a:gd name="T113" fmla="*/ 3797 h 6505"/>
              <a:gd name="T114" fmla="*/ 3253 w 6504"/>
              <a:gd name="T115" fmla="*/ 2699 h 6505"/>
              <a:gd name="T116" fmla="*/ 3808 w 6504"/>
              <a:gd name="T117" fmla="*/ 3253 h 6505"/>
              <a:gd name="T118" fmla="*/ 3253 w 6504"/>
              <a:gd name="T119" fmla="*/ 3808 h 6505"/>
              <a:gd name="T120" fmla="*/ 2698 w 6504"/>
              <a:gd name="T121" fmla="*/ 3253 h 6505"/>
              <a:gd name="T122" fmla="*/ 3253 w 6504"/>
              <a:gd name="T123" fmla="*/ 2699 h 65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6504" h="6505">
                <a:moveTo>
                  <a:pt x="544" y="3797"/>
                </a:moveTo>
                <a:cubicBezTo>
                  <a:pt x="774" y="3797"/>
                  <a:pt x="972" y="3653"/>
                  <a:pt x="1050" y="3449"/>
                </a:cubicBezTo>
                <a:lnTo>
                  <a:pt x="2209" y="3449"/>
                </a:lnTo>
                <a:cubicBezTo>
                  <a:pt x="2237" y="3596"/>
                  <a:pt x="2294" y="3733"/>
                  <a:pt x="2376" y="3852"/>
                </a:cubicBezTo>
                <a:lnTo>
                  <a:pt x="1556" y="4672"/>
                </a:lnTo>
                <a:cubicBezTo>
                  <a:pt x="1356" y="4584"/>
                  <a:pt x="1114" y="4621"/>
                  <a:pt x="952" y="4784"/>
                </a:cubicBezTo>
                <a:cubicBezTo>
                  <a:pt x="740" y="4996"/>
                  <a:pt x="740" y="5341"/>
                  <a:pt x="952" y="5553"/>
                </a:cubicBezTo>
                <a:cubicBezTo>
                  <a:pt x="1164" y="5765"/>
                  <a:pt x="1509" y="5765"/>
                  <a:pt x="1721" y="5553"/>
                </a:cubicBezTo>
                <a:cubicBezTo>
                  <a:pt x="1885" y="5389"/>
                  <a:pt x="1921" y="5149"/>
                  <a:pt x="1833" y="4949"/>
                </a:cubicBezTo>
                <a:lnTo>
                  <a:pt x="2653" y="4129"/>
                </a:lnTo>
                <a:cubicBezTo>
                  <a:pt x="2772" y="4211"/>
                  <a:pt x="2909" y="4269"/>
                  <a:pt x="3056" y="4296"/>
                </a:cubicBezTo>
                <a:lnTo>
                  <a:pt x="3056" y="5455"/>
                </a:lnTo>
                <a:cubicBezTo>
                  <a:pt x="2853" y="5533"/>
                  <a:pt x="2708" y="5731"/>
                  <a:pt x="2708" y="5961"/>
                </a:cubicBezTo>
                <a:cubicBezTo>
                  <a:pt x="2708" y="6261"/>
                  <a:pt x="2952" y="6505"/>
                  <a:pt x="3252" y="6505"/>
                </a:cubicBezTo>
                <a:cubicBezTo>
                  <a:pt x="3552" y="6505"/>
                  <a:pt x="3796" y="6261"/>
                  <a:pt x="3796" y="5961"/>
                </a:cubicBezTo>
                <a:cubicBezTo>
                  <a:pt x="3796" y="5731"/>
                  <a:pt x="3652" y="5533"/>
                  <a:pt x="3448" y="5455"/>
                </a:cubicBezTo>
                <a:lnTo>
                  <a:pt x="3448" y="4296"/>
                </a:lnTo>
                <a:cubicBezTo>
                  <a:pt x="3594" y="4268"/>
                  <a:pt x="3732" y="4211"/>
                  <a:pt x="3850" y="4129"/>
                </a:cubicBezTo>
                <a:lnTo>
                  <a:pt x="4670" y="4949"/>
                </a:lnTo>
                <a:cubicBezTo>
                  <a:pt x="4582" y="5149"/>
                  <a:pt x="4620" y="5391"/>
                  <a:pt x="4782" y="5553"/>
                </a:cubicBezTo>
                <a:cubicBezTo>
                  <a:pt x="4994" y="5765"/>
                  <a:pt x="5340" y="5765"/>
                  <a:pt x="5552" y="5553"/>
                </a:cubicBezTo>
                <a:cubicBezTo>
                  <a:pt x="5764" y="5341"/>
                  <a:pt x="5764" y="4996"/>
                  <a:pt x="5552" y="4784"/>
                </a:cubicBezTo>
                <a:cubicBezTo>
                  <a:pt x="5388" y="4620"/>
                  <a:pt x="5148" y="4584"/>
                  <a:pt x="4948" y="4672"/>
                </a:cubicBezTo>
                <a:lnTo>
                  <a:pt x="4128" y="3852"/>
                </a:lnTo>
                <a:cubicBezTo>
                  <a:pt x="4209" y="3733"/>
                  <a:pt x="4268" y="3596"/>
                  <a:pt x="4294" y="3449"/>
                </a:cubicBezTo>
                <a:lnTo>
                  <a:pt x="5453" y="3449"/>
                </a:lnTo>
                <a:cubicBezTo>
                  <a:pt x="5532" y="3652"/>
                  <a:pt x="5729" y="3797"/>
                  <a:pt x="5960" y="3797"/>
                </a:cubicBezTo>
                <a:cubicBezTo>
                  <a:pt x="6260" y="3797"/>
                  <a:pt x="6504" y="3553"/>
                  <a:pt x="6504" y="3253"/>
                </a:cubicBezTo>
                <a:cubicBezTo>
                  <a:pt x="6504" y="2953"/>
                  <a:pt x="6260" y="2709"/>
                  <a:pt x="5960" y="2709"/>
                </a:cubicBezTo>
                <a:cubicBezTo>
                  <a:pt x="5729" y="2709"/>
                  <a:pt x="5532" y="2853"/>
                  <a:pt x="5453" y="3057"/>
                </a:cubicBezTo>
                <a:lnTo>
                  <a:pt x="4294" y="3057"/>
                </a:lnTo>
                <a:cubicBezTo>
                  <a:pt x="4266" y="2911"/>
                  <a:pt x="4209" y="2773"/>
                  <a:pt x="4128" y="2655"/>
                </a:cubicBezTo>
                <a:lnTo>
                  <a:pt x="4948" y="1835"/>
                </a:lnTo>
                <a:cubicBezTo>
                  <a:pt x="5148" y="1923"/>
                  <a:pt x="5389" y="1885"/>
                  <a:pt x="5552" y="1723"/>
                </a:cubicBezTo>
                <a:cubicBezTo>
                  <a:pt x="5764" y="1511"/>
                  <a:pt x="5764" y="1165"/>
                  <a:pt x="5552" y="953"/>
                </a:cubicBezTo>
                <a:cubicBezTo>
                  <a:pt x="5340" y="741"/>
                  <a:pt x="4994" y="741"/>
                  <a:pt x="4782" y="953"/>
                </a:cubicBezTo>
                <a:cubicBezTo>
                  <a:pt x="4618" y="1117"/>
                  <a:pt x="4582" y="1357"/>
                  <a:pt x="4670" y="1557"/>
                </a:cubicBezTo>
                <a:lnTo>
                  <a:pt x="3850" y="2377"/>
                </a:lnTo>
                <a:cubicBezTo>
                  <a:pt x="3732" y="2296"/>
                  <a:pt x="3594" y="2237"/>
                  <a:pt x="3448" y="2211"/>
                </a:cubicBezTo>
                <a:lnTo>
                  <a:pt x="3448" y="1051"/>
                </a:lnTo>
                <a:cubicBezTo>
                  <a:pt x="3650" y="972"/>
                  <a:pt x="3796" y="775"/>
                  <a:pt x="3796" y="544"/>
                </a:cubicBezTo>
                <a:cubicBezTo>
                  <a:pt x="3796" y="244"/>
                  <a:pt x="3552" y="0"/>
                  <a:pt x="3252" y="0"/>
                </a:cubicBezTo>
                <a:cubicBezTo>
                  <a:pt x="2952" y="0"/>
                  <a:pt x="2708" y="244"/>
                  <a:pt x="2708" y="544"/>
                </a:cubicBezTo>
                <a:cubicBezTo>
                  <a:pt x="2708" y="775"/>
                  <a:pt x="2852" y="972"/>
                  <a:pt x="3056" y="1051"/>
                </a:cubicBezTo>
                <a:lnTo>
                  <a:pt x="3056" y="2209"/>
                </a:lnTo>
                <a:cubicBezTo>
                  <a:pt x="2909" y="2237"/>
                  <a:pt x="2772" y="2295"/>
                  <a:pt x="2653" y="2376"/>
                </a:cubicBezTo>
                <a:lnTo>
                  <a:pt x="1833" y="1556"/>
                </a:lnTo>
                <a:cubicBezTo>
                  <a:pt x="1921" y="1356"/>
                  <a:pt x="1884" y="1115"/>
                  <a:pt x="1721" y="952"/>
                </a:cubicBezTo>
                <a:cubicBezTo>
                  <a:pt x="1509" y="740"/>
                  <a:pt x="1164" y="740"/>
                  <a:pt x="952" y="952"/>
                </a:cubicBezTo>
                <a:cubicBezTo>
                  <a:pt x="740" y="1164"/>
                  <a:pt x="740" y="1509"/>
                  <a:pt x="952" y="1721"/>
                </a:cubicBezTo>
                <a:cubicBezTo>
                  <a:pt x="1116" y="1885"/>
                  <a:pt x="1356" y="1921"/>
                  <a:pt x="1556" y="1833"/>
                </a:cubicBezTo>
                <a:lnTo>
                  <a:pt x="2376" y="2653"/>
                </a:lnTo>
                <a:cubicBezTo>
                  <a:pt x="2294" y="2772"/>
                  <a:pt x="2236" y="2909"/>
                  <a:pt x="2209" y="3056"/>
                </a:cubicBezTo>
                <a:lnTo>
                  <a:pt x="1050" y="3056"/>
                </a:lnTo>
                <a:cubicBezTo>
                  <a:pt x="972" y="2853"/>
                  <a:pt x="774" y="2708"/>
                  <a:pt x="544" y="2708"/>
                </a:cubicBezTo>
                <a:cubicBezTo>
                  <a:pt x="244" y="2709"/>
                  <a:pt x="0" y="2953"/>
                  <a:pt x="0" y="3253"/>
                </a:cubicBezTo>
                <a:cubicBezTo>
                  <a:pt x="0" y="3553"/>
                  <a:pt x="244" y="3797"/>
                  <a:pt x="544" y="3797"/>
                </a:cubicBezTo>
                <a:close/>
                <a:moveTo>
                  <a:pt x="3253" y="2699"/>
                </a:moveTo>
                <a:cubicBezTo>
                  <a:pt x="3558" y="2699"/>
                  <a:pt x="3808" y="2947"/>
                  <a:pt x="3808" y="3253"/>
                </a:cubicBezTo>
                <a:cubicBezTo>
                  <a:pt x="3808" y="3559"/>
                  <a:pt x="3560" y="3808"/>
                  <a:pt x="3253" y="3808"/>
                </a:cubicBezTo>
                <a:cubicBezTo>
                  <a:pt x="2948" y="3808"/>
                  <a:pt x="2698" y="3560"/>
                  <a:pt x="2698" y="3253"/>
                </a:cubicBezTo>
                <a:cubicBezTo>
                  <a:pt x="2698" y="2948"/>
                  <a:pt x="2948" y="2699"/>
                  <a:pt x="3253" y="269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9" name="alarm-clock-of-circular-shape_55236">
            <a:extLst>
              <a:ext uri="{FF2B5EF4-FFF2-40B4-BE49-F238E27FC236}">
                <a16:creationId xmlns:a16="http://schemas.microsoft.com/office/drawing/2014/main" id="{F102A6C7-CD37-4A8A-85AC-46AF97E2AD67}"/>
              </a:ext>
            </a:extLst>
          </p:cNvPr>
          <p:cNvSpPr>
            <a:spLocks noChangeAspect="1"/>
          </p:cNvSpPr>
          <p:nvPr/>
        </p:nvSpPr>
        <p:spPr bwMode="auto">
          <a:xfrm>
            <a:off x="4289314" y="33948"/>
            <a:ext cx="301385" cy="324000"/>
          </a:xfrm>
          <a:custGeom>
            <a:avLst/>
            <a:gdLst>
              <a:gd name="connsiteX0" fmla="*/ 204779 w 566146"/>
              <a:gd name="connsiteY0" fmla="*/ 180068 h 608627"/>
              <a:gd name="connsiteX1" fmla="*/ 222496 w 566146"/>
              <a:gd name="connsiteY1" fmla="*/ 191159 h 608627"/>
              <a:gd name="connsiteX2" fmla="*/ 282297 w 566146"/>
              <a:gd name="connsiteY2" fmla="*/ 275249 h 608627"/>
              <a:gd name="connsiteX3" fmla="*/ 283060 w 566146"/>
              <a:gd name="connsiteY3" fmla="*/ 275110 h 608627"/>
              <a:gd name="connsiteX4" fmla="*/ 322881 w 566146"/>
              <a:gd name="connsiteY4" fmla="*/ 296098 h 608627"/>
              <a:gd name="connsiteX5" fmla="*/ 388579 w 566146"/>
              <a:gd name="connsiteY5" fmla="*/ 296098 h 608627"/>
              <a:gd name="connsiteX6" fmla="*/ 415913 w 566146"/>
              <a:gd name="connsiteY6" fmla="*/ 323389 h 608627"/>
              <a:gd name="connsiteX7" fmla="*/ 388579 w 566146"/>
              <a:gd name="connsiteY7" fmla="*/ 350680 h 608627"/>
              <a:gd name="connsiteX8" fmla="*/ 322951 w 566146"/>
              <a:gd name="connsiteY8" fmla="*/ 350680 h 608627"/>
              <a:gd name="connsiteX9" fmla="*/ 283060 w 566146"/>
              <a:gd name="connsiteY9" fmla="*/ 371668 h 608627"/>
              <a:gd name="connsiteX10" fmla="*/ 234775 w 566146"/>
              <a:gd name="connsiteY10" fmla="*/ 323389 h 608627"/>
              <a:gd name="connsiteX11" fmla="*/ 237828 w 566146"/>
              <a:gd name="connsiteY11" fmla="*/ 306904 h 608627"/>
              <a:gd name="connsiteX12" fmla="*/ 177957 w 566146"/>
              <a:gd name="connsiteY12" fmla="*/ 222745 h 608627"/>
              <a:gd name="connsiteX13" fmla="*/ 184409 w 566146"/>
              <a:gd name="connsiteY13" fmla="*/ 184718 h 608627"/>
              <a:gd name="connsiteX14" fmla="*/ 204779 w 566146"/>
              <a:gd name="connsiteY14" fmla="*/ 180068 h 608627"/>
              <a:gd name="connsiteX15" fmla="*/ 264895 w 566146"/>
              <a:gd name="connsiteY15" fmla="*/ 114433 h 608627"/>
              <a:gd name="connsiteX16" fmla="*/ 73821 w 566146"/>
              <a:gd name="connsiteY16" fmla="*/ 305238 h 608627"/>
              <a:gd name="connsiteX17" fmla="*/ 98382 w 566146"/>
              <a:gd name="connsiteY17" fmla="*/ 305238 h 608627"/>
              <a:gd name="connsiteX18" fmla="*/ 116559 w 566146"/>
              <a:gd name="connsiteY18" fmla="*/ 323390 h 608627"/>
              <a:gd name="connsiteX19" fmla="*/ 98382 w 566146"/>
              <a:gd name="connsiteY19" fmla="*/ 341611 h 608627"/>
              <a:gd name="connsiteX20" fmla="*/ 73821 w 566146"/>
              <a:gd name="connsiteY20" fmla="*/ 341611 h 608627"/>
              <a:gd name="connsiteX21" fmla="*/ 264895 w 566146"/>
              <a:gd name="connsiteY21" fmla="*/ 532347 h 608627"/>
              <a:gd name="connsiteX22" fmla="*/ 264895 w 566146"/>
              <a:gd name="connsiteY22" fmla="*/ 507890 h 608627"/>
              <a:gd name="connsiteX23" fmla="*/ 283073 w 566146"/>
              <a:gd name="connsiteY23" fmla="*/ 489668 h 608627"/>
              <a:gd name="connsiteX24" fmla="*/ 301320 w 566146"/>
              <a:gd name="connsiteY24" fmla="*/ 507890 h 608627"/>
              <a:gd name="connsiteX25" fmla="*/ 301320 w 566146"/>
              <a:gd name="connsiteY25" fmla="*/ 532347 h 608627"/>
              <a:gd name="connsiteX26" fmla="*/ 492394 w 566146"/>
              <a:gd name="connsiteY26" fmla="*/ 341611 h 608627"/>
              <a:gd name="connsiteX27" fmla="*/ 467834 w 566146"/>
              <a:gd name="connsiteY27" fmla="*/ 341611 h 608627"/>
              <a:gd name="connsiteX28" fmla="*/ 449587 w 566146"/>
              <a:gd name="connsiteY28" fmla="*/ 323390 h 608627"/>
              <a:gd name="connsiteX29" fmla="*/ 467834 w 566146"/>
              <a:gd name="connsiteY29" fmla="*/ 305238 h 608627"/>
              <a:gd name="connsiteX30" fmla="*/ 492394 w 566146"/>
              <a:gd name="connsiteY30" fmla="*/ 305238 h 608627"/>
              <a:gd name="connsiteX31" fmla="*/ 301320 w 566146"/>
              <a:gd name="connsiteY31" fmla="*/ 114433 h 608627"/>
              <a:gd name="connsiteX32" fmla="*/ 301320 w 566146"/>
              <a:gd name="connsiteY32" fmla="*/ 138959 h 608627"/>
              <a:gd name="connsiteX33" fmla="*/ 283073 w 566146"/>
              <a:gd name="connsiteY33" fmla="*/ 157111 h 608627"/>
              <a:gd name="connsiteX34" fmla="*/ 264895 w 566146"/>
              <a:gd name="connsiteY34" fmla="*/ 138959 h 608627"/>
              <a:gd name="connsiteX35" fmla="*/ 283073 w 566146"/>
              <a:gd name="connsiteY35" fmla="*/ 40716 h 608627"/>
              <a:gd name="connsiteX36" fmla="*/ 566146 w 566146"/>
              <a:gd name="connsiteY36" fmla="*/ 323390 h 608627"/>
              <a:gd name="connsiteX37" fmla="*/ 484971 w 566146"/>
              <a:gd name="connsiteY37" fmla="*/ 521400 h 608627"/>
              <a:gd name="connsiteX38" fmla="*/ 510572 w 566146"/>
              <a:gd name="connsiteY38" fmla="*/ 546965 h 608627"/>
              <a:gd name="connsiteX39" fmla="*/ 510572 w 566146"/>
              <a:gd name="connsiteY39" fmla="*/ 598027 h 608627"/>
              <a:gd name="connsiteX40" fmla="*/ 485040 w 566146"/>
              <a:gd name="connsiteY40" fmla="*/ 608627 h 608627"/>
              <a:gd name="connsiteX41" fmla="*/ 459508 w 566146"/>
              <a:gd name="connsiteY41" fmla="*/ 598027 h 608627"/>
              <a:gd name="connsiteX42" fmla="*/ 427593 w 566146"/>
              <a:gd name="connsiteY42" fmla="*/ 566157 h 608627"/>
              <a:gd name="connsiteX43" fmla="*/ 283073 w 566146"/>
              <a:gd name="connsiteY43" fmla="*/ 606064 h 608627"/>
              <a:gd name="connsiteX44" fmla="*/ 138692 w 566146"/>
              <a:gd name="connsiteY44" fmla="*/ 566157 h 608627"/>
              <a:gd name="connsiteX45" fmla="*/ 106777 w 566146"/>
              <a:gd name="connsiteY45" fmla="*/ 598027 h 608627"/>
              <a:gd name="connsiteX46" fmla="*/ 81175 w 566146"/>
              <a:gd name="connsiteY46" fmla="*/ 608627 h 608627"/>
              <a:gd name="connsiteX47" fmla="*/ 55643 w 566146"/>
              <a:gd name="connsiteY47" fmla="*/ 598027 h 608627"/>
              <a:gd name="connsiteX48" fmla="*/ 55643 w 566146"/>
              <a:gd name="connsiteY48" fmla="*/ 546965 h 608627"/>
              <a:gd name="connsiteX49" fmla="*/ 81245 w 566146"/>
              <a:gd name="connsiteY49" fmla="*/ 521400 h 608627"/>
              <a:gd name="connsiteX50" fmla="*/ 0 w 566146"/>
              <a:gd name="connsiteY50" fmla="*/ 323390 h 608627"/>
              <a:gd name="connsiteX51" fmla="*/ 283073 w 566146"/>
              <a:gd name="connsiteY51" fmla="*/ 40716 h 608627"/>
              <a:gd name="connsiteX52" fmla="*/ 433697 w 566146"/>
              <a:gd name="connsiteY52" fmla="*/ 0 h 608627"/>
              <a:gd name="connsiteX53" fmla="*/ 565371 w 566146"/>
              <a:gd name="connsiteY53" fmla="*/ 131555 h 608627"/>
              <a:gd name="connsiteX54" fmla="*/ 555311 w 566146"/>
              <a:gd name="connsiteY54" fmla="*/ 181918 h 608627"/>
              <a:gd name="connsiteX55" fmla="*/ 355720 w 566146"/>
              <a:gd name="connsiteY55" fmla="*/ 25701 h 608627"/>
              <a:gd name="connsiteX56" fmla="*/ 433697 w 566146"/>
              <a:gd name="connsiteY56" fmla="*/ 0 h 608627"/>
              <a:gd name="connsiteX57" fmla="*/ 132519 w 566146"/>
              <a:gd name="connsiteY57" fmla="*/ 0 h 608627"/>
              <a:gd name="connsiteX58" fmla="*/ 210496 w 566146"/>
              <a:gd name="connsiteY58" fmla="*/ 25701 h 608627"/>
              <a:gd name="connsiteX59" fmla="*/ 10835 w 566146"/>
              <a:gd name="connsiteY59" fmla="*/ 181918 h 608627"/>
              <a:gd name="connsiteX60" fmla="*/ 776 w 566146"/>
              <a:gd name="connsiteY60" fmla="*/ 131555 h 608627"/>
              <a:gd name="connsiteX61" fmla="*/ 132519 w 566146"/>
              <a:gd name="connsiteY61" fmla="*/ 0 h 608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566146" h="608627">
                <a:moveTo>
                  <a:pt x="204779" y="180068"/>
                </a:moveTo>
                <a:cubicBezTo>
                  <a:pt x="211674" y="181237"/>
                  <a:pt x="218126" y="185029"/>
                  <a:pt x="222496" y="191159"/>
                </a:cubicBezTo>
                <a:lnTo>
                  <a:pt x="282297" y="275249"/>
                </a:lnTo>
                <a:cubicBezTo>
                  <a:pt x="282575" y="275180"/>
                  <a:pt x="282783" y="275110"/>
                  <a:pt x="283060" y="275110"/>
                </a:cubicBezTo>
                <a:cubicBezTo>
                  <a:pt x="299641" y="275110"/>
                  <a:pt x="314209" y="283492"/>
                  <a:pt x="322881" y="296098"/>
                </a:cubicBezTo>
                <a:lnTo>
                  <a:pt x="388579" y="296098"/>
                </a:lnTo>
                <a:cubicBezTo>
                  <a:pt x="403634" y="296098"/>
                  <a:pt x="415913" y="308358"/>
                  <a:pt x="415913" y="323389"/>
                </a:cubicBezTo>
                <a:cubicBezTo>
                  <a:pt x="415913" y="338489"/>
                  <a:pt x="403634" y="350680"/>
                  <a:pt x="388579" y="350680"/>
                </a:cubicBezTo>
                <a:lnTo>
                  <a:pt x="322951" y="350680"/>
                </a:lnTo>
                <a:cubicBezTo>
                  <a:pt x="314209" y="363287"/>
                  <a:pt x="299641" y="371668"/>
                  <a:pt x="283060" y="371668"/>
                </a:cubicBezTo>
                <a:cubicBezTo>
                  <a:pt x="256351" y="371668"/>
                  <a:pt x="234775" y="350057"/>
                  <a:pt x="234775" y="323389"/>
                </a:cubicBezTo>
                <a:cubicBezTo>
                  <a:pt x="234775" y="317571"/>
                  <a:pt x="235955" y="312099"/>
                  <a:pt x="237828" y="306904"/>
                </a:cubicBezTo>
                <a:lnTo>
                  <a:pt x="177957" y="222745"/>
                </a:lnTo>
                <a:cubicBezTo>
                  <a:pt x="169216" y="210485"/>
                  <a:pt x="172060" y="193445"/>
                  <a:pt x="184409" y="184718"/>
                </a:cubicBezTo>
                <a:cubicBezTo>
                  <a:pt x="190549" y="180354"/>
                  <a:pt x="197885" y="178899"/>
                  <a:pt x="204779" y="180068"/>
                </a:cubicBezTo>
                <a:close/>
                <a:moveTo>
                  <a:pt x="264895" y="114433"/>
                </a:moveTo>
                <a:cubicBezTo>
                  <a:pt x="163530" y="123163"/>
                  <a:pt x="82563" y="204016"/>
                  <a:pt x="73821" y="305238"/>
                </a:cubicBezTo>
                <a:lnTo>
                  <a:pt x="98382" y="305238"/>
                </a:lnTo>
                <a:cubicBezTo>
                  <a:pt x="108442" y="305238"/>
                  <a:pt x="116559" y="313344"/>
                  <a:pt x="116559" y="323390"/>
                </a:cubicBezTo>
                <a:cubicBezTo>
                  <a:pt x="116559" y="333436"/>
                  <a:pt x="108442" y="341611"/>
                  <a:pt x="98382" y="341611"/>
                </a:cubicBezTo>
                <a:lnTo>
                  <a:pt x="73821" y="341611"/>
                </a:lnTo>
                <a:cubicBezTo>
                  <a:pt x="82563" y="442833"/>
                  <a:pt x="163530" y="523617"/>
                  <a:pt x="264895" y="532347"/>
                </a:cubicBezTo>
                <a:lnTo>
                  <a:pt x="264895" y="507890"/>
                </a:lnTo>
                <a:cubicBezTo>
                  <a:pt x="264895" y="497844"/>
                  <a:pt x="273013" y="489668"/>
                  <a:pt x="283073" y="489668"/>
                </a:cubicBezTo>
                <a:cubicBezTo>
                  <a:pt x="293133" y="489668"/>
                  <a:pt x="301320" y="497844"/>
                  <a:pt x="301320" y="507890"/>
                </a:cubicBezTo>
                <a:lnTo>
                  <a:pt x="301320" y="532347"/>
                </a:lnTo>
                <a:cubicBezTo>
                  <a:pt x="402685" y="523617"/>
                  <a:pt x="483583" y="442833"/>
                  <a:pt x="492394" y="341611"/>
                </a:cubicBezTo>
                <a:lnTo>
                  <a:pt x="467834" y="341611"/>
                </a:lnTo>
                <a:cubicBezTo>
                  <a:pt x="457773" y="341611"/>
                  <a:pt x="449587" y="333436"/>
                  <a:pt x="449587" y="323390"/>
                </a:cubicBezTo>
                <a:cubicBezTo>
                  <a:pt x="449587" y="313344"/>
                  <a:pt x="457773" y="305238"/>
                  <a:pt x="467834" y="305238"/>
                </a:cubicBezTo>
                <a:lnTo>
                  <a:pt x="492394" y="305238"/>
                </a:lnTo>
                <a:cubicBezTo>
                  <a:pt x="483583" y="204016"/>
                  <a:pt x="402685" y="123163"/>
                  <a:pt x="301320" y="114433"/>
                </a:cubicBezTo>
                <a:lnTo>
                  <a:pt x="301320" y="138959"/>
                </a:lnTo>
                <a:cubicBezTo>
                  <a:pt x="301320" y="149005"/>
                  <a:pt x="293133" y="157111"/>
                  <a:pt x="283073" y="157111"/>
                </a:cubicBezTo>
                <a:cubicBezTo>
                  <a:pt x="273013" y="157111"/>
                  <a:pt x="264895" y="149005"/>
                  <a:pt x="264895" y="138959"/>
                </a:cubicBezTo>
                <a:close/>
                <a:moveTo>
                  <a:pt x="283073" y="40716"/>
                </a:moveTo>
                <a:cubicBezTo>
                  <a:pt x="439457" y="40716"/>
                  <a:pt x="566146" y="167296"/>
                  <a:pt x="566146" y="323390"/>
                </a:cubicBezTo>
                <a:cubicBezTo>
                  <a:pt x="566146" y="400571"/>
                  <a:pt x="535133" y="470408"/>
                  <a:pt x="484971" y="521400"/>
                </a:cubicBezTo>
                <a:lnTo>
                  <a:pt x="510572" y="546965"/>
                </a:lnTo>
                <a:cubicBezTo>
                  <a:pt x="524726" y="561099"/>
                  <a:pt x="524726" y="583962"/>
                  <a:pt x="510572" y="598027"/>
                </a:cubicBezTo>
                <a:cubicBezTo>
                  <a:pt x="503565" y="605094"/>
                  <a:pt x="494268" y="608627"/>
                  <a:pt x="485040" y="608627"/>
                </a:cubicBezTo>
                <a:cubicBezTo>
                  <a:pt x="475812" y="608627"/>
                  <a:pt x="466515" y="605094"/>
                  <a:pt x="459508" y="598027"/>
                </a:cubicBezTo>
                <a:lnTo>
                  <a:pt x="427593" y="566157"/>
                </a:lnTo>
                <a:cubicBezTo>
                  <a:pt x="385201" y="591376"/>
                  <a:pt x="335941" y="606064"/>
                  <a:pt x="283073" y="606064"/>
                </a:cubicBezTo>
                <a:cubicBezTo>
                  <a:pt x="230274" y="606064"/>
                  <a:pt x="180945" y="591376"/>
                  <a:pt x="138692" y="566157"/>
                </a:cubicBezTo>
                <a:lnTo>
                  <a:pt x="106777" y="598027"/>
                </a:lnTo>
                <a:cubicBezTo>
                  <a:pt x="99700" y="605094"/>
                  <a:pt x="90472" y="608627"/>
                  <a:pt x="81175" y="608627"/>
                </a:cubicBezTo>
                <a:cubicBezTo>
                  <a:pt x="71948" y="608627"/>
                  <a:pt x="62720" y="605094"/>
                  <a:pt x="55643" y="598027"/>
                </a:cubicBezTo>
                <a:cubicBezTo>
                  <a:pt x="41559" y="583962"/>
                  <a:pt x="41559" y="561099"/>
                  <a:pt x="55643" y="546965"/>
                </a:cubicBezTo>
                <a:lnTo>
                  <a:pt x="81245" y="521400"/>
                </a:lnTo>
                <a:cubicBezTo>
                  <a:pt x="31083" y="470408"/>
                  <a:pt x="0" y="400571"/>
                  <a:pt x="0" y="323390"/>
                </a:cubicBezTo>
                <a:cubicBezTo>
                  <a:pt x="0" y="167296"/>
                  <a:pt x="126758" y="40716"/>
                  <a:pt x="283073" y="40716"/>
                </a:cubicBezTo>
                <a:close/>
                <a:moveTo>
                  <a:pt x="433697" y="0"/>
                </a:moveTo>
                <a:cubicBezTo>
                  <a:pt x="506402" y="0"/>
                  <a:pt x="565440" y="58884"/>
                  <a:pt x="565371" y="131555"/>
                </a:cubicBezTo>
                <a:cubicBezTo>
                  <a:pt x="565371" y="149358"/>
                  <a:pt x="561833" y="166400"/>
                  <a:pt x="555311" y="181918"/>
                </a:cubicBezTo>
                <a:cubicBezTo>
                  <a:pt x="514935" y="104676"/>
                  <a:pt x="442508" y="46830"/>
                  <a:pt x="355720" y="25701"/>
                </a:cubicBezTo>
                <a:cubicBezTo>
                  <a:pt x="377573" y="9629"/>
                  <a:pt x="404490" y="0"/>
                  <a:pt x="433697" y="0"/>
                </a:cubicBezTo>
                <a:close/>
                <a:moveTo>
                  <a:pt x="132519" y="0"/>
                </a:moveTo>
                <a:cubicBezTo>
                  <a:pt x="161726" y="0"/>
                  <a:pt x="188643" y="9629"/>
                  <a:pt x="210496" y="25701"/>
                </a:cubicBezTo>
                <a:cubicBezTo>
                  <a:pt x="123708" y="46830"/>
                  <a:pt x="51281" y="104606"/>
                  <a:pt x="10835" y="181918"/>
                </a:cubicBezTo>
                <a:cubicBezTo>
                  <a:pt x="4383" y="166400"/>
                  <a:pt x="776" y="149358"/>
                  <a:pt x="776" y="131555"/>
                </a:cubicBezTo>
                <a:cubicBezTo>
                  <a:pt x="776" y="58884"/>
                  <a:pt x="59745" y="0"/>
                  <a:pt x="13251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0" name="worldwide-protection_100859">
            <a:extLst>
              <a:ext uri="{FF2B5EF4-FFF2-40B4-BE49-F238E27FC236}">
                <a16:creationId xmlns:a16="http://schemas.microsoft.com/office/drawing/2014/main" id="{FD511AE5-6127-4482-ADEF-17C3CA70682A}"/>
              </a:ext>
            </a:extLst>
          </p:cNvPr>
          <p:cNvSpPr>
            <a:spLocks noChangeAspect="1"/>
          </p:cNvSpPr>
          <p:nvPr/>
        </p:nvSpPr>
        <p:spPr bwMode="auto">
          <a:xfrm>
            <a:off x="4272179" y="1869112"/>
            <a:ext cx="335655" cy="324000"/>
          </a:xfrm>
          <a:custGeom>
            <a:avLst/>
            <a:gdLst>
              <a:gd name="connsiteX0" fmla="*/ 147225 w 603618"/>
              <a:gd name="connsiteY0" fmla="*/ 418175 h 582659"/>
              <a:gd name="connsiteX1" fmla="*/ 129666 w 603618"/>
              <a:gd name="connsiteY1" fmla="*/ 424618 h 582659"/>
              <a:gd name="connsiteX2" fmla="*/ 159231 w 603618"/>
              <a:gd name="connsiteY2" fmla="*/ 444246 h 582659"/>
              <a:gd name="connsiteX3" fmla="*/ 147225 w 603618"/>
              <a:gd name="connsiteY3" fmla="*/ 418175 h 582659"/>
              <a:gd name="connsiteX4" fmla="*/ 235619 w 603618"/>
              <a:gd name="connsiteY4" fmla="*/ 400345 h 582659"/>
              <a:gd name="connsiteX5" fmla="*/ 196149 w 603618"/>
              <a:gd name="connsiteY5" fmla="*/ 405440 h 582659"/>
              <a:gd name="connsiteX6" fmla="*/ 235619 w 603618"/>
              <a:gd name="connsiteY6" fmla="*/ 461476 h 582659"/>
              <a:gd name="connsiteX7" fmla="*/ 453241 w 603618"/>
              <a:gd name="connsiteY7" fmla="*/ 335186 h 582659"/>
              <a:gd name="connsiteX8" fmla="*/ 453241 w 603618"/>
              <a:gd name="connsiteY8" fmla="*/ 501720 h 582659"/>
              <a:gd name="connsiteX9" fmla="*/ 410469 w 603618"/>
              <a:gd name="connsiteY9" fmla="*/ 458889 h 582659"/>
              <a:gd name="connsiteX10" fmla="*/ 379853 w 603618"/>
              <a:gd name="connsiteY10" fmla="*/ 363192 h 582659"/>
              <a:gd name="connsiteX11" fmla="*/ 453242 w 603618"/>
              <a:gd name="connsiteY11" fmla="*/ 304902 h 582659"/>
              <a:gd name="connsiteX12" fmla="*/ 444688 w 603618"/>
              <a:gd name="connsiteY12" fmla="*/ 306400 h 582659"/>
              <a:gd name="connsiteX13" fmla="*/ 364853 w 603618"/>
              <a:gd name="connsiteY13" fmla="*/ 336813 h 582659"/>
              <a:gd name="connsiteX14" fmla="*/ 349547 w 603618"/>
              <a:gd name="connsiteY14" fmla="*/ 361682 h 582659"/>
              <a:gd name="connsiteX15" fmla="*/ 453242 w 603618"/>
              <a:gd name="connsiteY15" fmla="*/ 531722 h 582659"/>
              <a:gd name="connsiteX16" fmla="*/ 556936 w 603618"/>
              <a:gd name="connsiteY16" fmla="*/ 361682 h 582659"/>
              <a:gd name="connsiteX17" fmla="*/ 541630 w 603618"/>
              <a:gd name="connsiteY17" fmla="*/ 336813 h 582659"/>
              <a:gd name="connsiteX18" fmla="*/ 461795 w 603618"/>
              <a:gd name="connsiteY18" fmla="*/ 306400 h 582659"/>
              <a:gd name="connsiteX19" fmla="*/ 453242 w 603618"/>
              <a:gd name="connsiteY19" fmla="*/ 304902 h 582659"/>
              <a:gd name="connsiteX20" fmla="*/ 170186 w 603618"/>
              <a:gd name="connsiteY20" fmla="*/ 285126 h 582659"/>
              <a:gd name="connsiteX21" fmla="*/ 180542 w 603618"/>
              <a:gd name="connsiteY21" fmla="*/ 357794 h 582659"/>
              <a:gd name="connsiteX22" fmla="*/ 235619 w 603618"/>
              <a:gd name="connsiteY22" fmla="*/ 350452 h 582659"/>
              <a:gd name="connsiteX23" fmla="*/ 235619 w 603618"/>
              <a:gd name="connsiteY23" fmla="*/ 285126 h 582659"/>
              <a:gd name="connsiteX24" fmla="*/ 51476 w 603618"/>
              <a:gd name="connsiteY24" fmla="*/ 285126 h 582659"/>
              <a:gd name="connsiteX25" fmla="*/ 92297 w 603618"/>
              <a:gd name="connsiteY25" fmla="*/ 386261 h 582659"/>
              <a:gd name="connsiteX26" fmla="*/ 132217 w 603618"/>
              <a:gd name="connsiteY26" fmla="*/ 370679 h 582659"/>
              <a:gd name="connsiteX27" fmla="*/ 120211 w 603618"/>
              <a:gd name="connsiteY27" fmla="*/ 285126 h 582659"/>
              <a:gd name="connsiteX28" fmla="*/ 453242 w 603618"/>
              <a:gd name="connsiteY28" fmla="*/ 253965 h 582659"/>
              <a:gd name="connsiteX29" fmla="*/ 465697 w 603618"/>
              <a:gd name="connsiteY29" fmla="*/ 256362 h 582659"/>
              <a:gd name="connsiteX30" fmla="*/ 581247 w 603618"/>
              <a:gd name="connsiteY30" fmla="*/ 300407 h 582659"/>
              <a:gd name="connsiteX31" fmla="*/ 603456 w 603618"/>
              <a:gd name="connsiteY31" fmla="*/ 336363 h 582659"/>
              <a:gd name="connsiteX32" fmla="*/ 453242 w 603618"/>
              <a:gd name="connsiteY32" fmla="*/ 582659 h 582659"/>
              <a:gd name="connsiteX33" fmla="*/ 303027 w 603618"/>
              <a:gd name="connsiteY33" fmla="*/ 336363 h 582659"/>
              <a:gd name="connsiteX34" fmla="*/ 325236 w 603618"/>
              <a:gd name="connsiteY34" fmla="*/ 300407 h 582659"/>
              <a:gd name="connsiteX35" fmla="*/ 440786 w 603618"/>
              <a:gd name="connsiteY35" fmla="*/ 256362 h 582659"/>
              <a:gd name="connsiteX36" fmla="*/ 453242 w 603618"/>
              <a:gd name="connsiteY36" fmla="*/ 253965 h 582659"/>
              <a:gd name="connsiteX37" fmla="*/ 338422 w 603618"/>
              <a:gd name="connsiteY37" fmla="*/ 162865 h 582659"/>
              <a:gd name="connsiteX38" fmla="*/ 285595 w 603618"/>
              <a:gd name="connsiteY38" fmla="*/ 169607 h 582659"/>
              <a:gd name="connsiteX39" fmla="*/ 285595 w 603618"/>
              <a:gd name="connsiteY39" fmla="*/ 235083 h 582659"/>
              <a:gd name="connsiteX40" fmla="*/ 348627 w 603618"/>
              <a:gd name="connsiteY40" fmla="*/ 235083 h 582659"/>
              <a:gd name="connsiteX41" fmla="*/ 338422 w 603618"/>
              <a:gd name="connsiteY41" fmla="*/ 162865 h 582659"/>
              <a:gd name="connsiteX42" fmla="*/ 180542 w 603618"/>
              <a:gd name="connsiteY42" fmla="*/ 162415 h 582659"/>
              <a:gd name="connsiteX43" fmla="*/ 170186 w 603618"/>
              <a:gd name="connsiteY43" fmla="*/ 235083 h 582659"/>
              <a:gd name="connsiteX44" fmla="*/ 235619 w 603618"/>
              <a:gd name="connsiteY44" fmla="*/ 235083 h 582659"/>
              <a:gd name="connsiteX45" fmla="*/ 235619 w 603618"/>
              <a:gd name="connsiteY45" fmla="*/ 169607 h 582659"/>
              <a:gd name="connsiteX46" fmla="*/ 180542 w 603618"/>
              <a:gd name="connsiteY46" fmla="*/ 162415 h 582659"/>
              <a:gd name="connsiteX47" fmla="*/ 92297 w 603618"/>
              <a:gd name="connsiteY47" fmla="*/ 133948 h 582659"/>
              <a:gd name="connsiteX48" fmla="*/ 51476 w 603618"/>
              <a:gd name="connsiteY48" fmla="*/ 235083 h 582659"/>
              <a:gd name="connsiteX49" fmla="*/ 120211 w 603618"/>
              <a:gd name="connsiteY49" fmla="*/ 235083 h 582659"/>
              <a:gd name="connsiteX50" fmla="*/ 132217 w 603618"/>
              <a:gd name="connsiteY50" fmla="*/ 149530 h 582659"/>
              <a:gd name="connsiteX51" fmla="*/ 92297 w 603618"/>
              <a:gd name="connsiteY51" fmla="*/ 133948 h 582659"/>
              <a:gd name="connsiteX52" fmla="*/ 159231 w 603618"/>
              <a:gd name="connsiteY52" fmla="*/ 75814 h 582659"/>
              <a:gd name="connsiteX53" fmla="*/ 129666 w 603618"/>
              <a:gd name="connsiteY53" fmla="*/ 95591 h 582659"/>
              <a:gd name="connsiteX54" fmla="*/ 147225 w 603618"/>
              <a:gd name="connsiteY54" fmla="*/ 102034 h 582659"/>
              <a:gd name="connsiteX55" fmla="*/ 159231 w 603618"/>
              <a:gd name="connsiteY55" fmla="*/ 75814 h 582659"/>
              <a:gd name="connsiteX56" fmla="*/ 358682 w 603618"/>
              <a:gd name="connsiteY56" fmla="*/ 74165 h 582659"/>
              <a:gd name="connsiteX57" fmla="*/ 371888 w 603618"/>
              <a:gd name="connsiteY57" fmla="*/ 102783 h 582659"/>
              <a:gd name="connsiteX58" fmla="*/ 391548 w 603618"/>
              <a:gd name="connsiteY58" fmla="*/ 95591 h 582659"/>
              <a:gd name="connsiteX59" fmla="*/ 358682 w 603618"/>
              <a:gd name="connsiteY59" fmla="*/ 74165 h 582659"/>
              <a:gd name="connsiteX60" fmla="*/ 285595 w 603618"/>
              <a:gd name="connsiteY60" fmla="*/ 60381 h 582659"/>
              <a:gd name="connsiteX61" fmla="*/ 285595 w 603618"/>
              <a:gd name="connsiteY61" fmla="*/ 119864 h 582659"/>
              <a:gd name="connsiteX62" fmla="*/ 322964 w 603618"/>
              <a:gd name="connsiteY62" fmla="*/ 115219 h 582659"/>
              <a:gd name="connsiteX63" fmla="*/ 285595 w 603618"/>
              <a:gd name="connsiteY63" fmla="*/ 60381 h 582659"/>
              <a:gd name="connsiteX64" fmla="*/ 235619 w 603618"/>
              <a:gd name="connsiteY64" fmla="*/ 58583 h 582659"/>
              <a:gd name="connsiteX65" fmla="*/ 196149 w 603618"/>
              <a:gd name="connsiteY65" fmla="*/ 114769 h 582659"/>
              <a:gd name="connsiteX66" fmla="*/ 235619 w 603618"/>
              <a:gd name="connsiteY66" fmla="*/ 119864 h 582659"/>
              <a:gd name="connsiteX67" fmla="*/ 259482 w 603618"/>
              <a:gd name="connsiteY67" fmla="*/ 0 h 582659"/>
              <a:gd name="connsiteX68" fmla="*/ 260532 w 603618"/>
              <a:gd name="connsiteY68" fmla="*/ 0 h 582659"/>
              <a:gd name="connsiteX69" fmla="*/ 520914 w 603618"/>
              <a:gd name="connsiteY69" fmla="*/ 247369 h 582659"/>
              <a:gd name="connsiteX70" fmla="*/ 475741 w 603618"/>
              <a:gd name="connsiteY70" fmla="*/ 230138 h 582659"/>
              <a:gd name="connsiteX71" fmla="*/ 468688 w 603618"/>
              <a:gd name="connsiteY71" fmla="*/ 228041 h 582659"/>
              <a:gd name="connsiteX72" fmla="*/ 428917 w 603618"/>
              <a:gd name="connsiteY72" fmla="*/ 133948 h 582659"/>
              <a:gd name="connsiteX73" fmla="*/ 386746 w 603618"/>
              <a:gd name="connsiteY73" fmla="*/ 150279 h 582659"/>
              <a:gd name="connsiteX74" fmla="*/ 398752 w 603618"/>
              <a:gd name="connsiteY74" fmla="*/ 235083 h 582659"/>
              <a:gd name="connsiteX75" fmla="*/ 417812 w 603618"/>
              <a:gd name="connsiteY75" fmla="*/ 235083 h 582659"/>
              <a:gd name="connsiteX76" fmla="*/ 315310 w 603618"/>
              <a:gd name="connsiteY76" fmla="*/ 274188 h 582659"/>
              <a:gd name="connsiteX77" fmla="*/ 297001 w 603618"/>
              <a:gd name="connsiteY77" fmla="*/ 285126 h 582659"/>
              <a:gd name="connsiteX78" fmla="*/ 285595 w 603618"/>
              <a:gd name="connsiteY78" fmla="*/ 285126 h 582659"/>
              <a:gd name="connsiteX79" fmla="*/ 285595 w 603618"/>
              <a:gd name="connsiteY79" fmla="*/ 297861 h 582659"/>
              <a:gd name="connsiteX80" fmla="*/ 275089 w 603618"/>
              <a:gd name="connsiteY80" fmla="*/ 339065 h 582659"/>
              <a:gd name="connsiteX81" fmla="*/ 285895 w 603618"/>
              <a:gd name="connsiteY81" fmla="*/ 400345 h 582659"/>
              <a:gd name="connsiteX82" fmla="*/ 285595 w 603618"/>
              <a:gd name="connsiteY82" fmla="*/ 400345 h 582659"/>
              <a:gd name="connsiteX83" fmla="*/ 285595 w 603618"/>
              <a:gd name="connsiteY83" fmla="*/ 459828 h 582659"/>
              <a:gd name="connsiteX84" fmla="*/ 299552 w 603618"/>
              <a:gd name="connsiteY84" fmla="*/ 445594 h 582659"/>
              <a:gd name="connsiteX85" fmla="*/ 328516 w 603618"/>
              <a:gd name="connsiteY85" fmla="*/ 511219 h 582659"/>
              <a:gd name="connsiteX86" fmla="*/ 259482 w 603618"/>
              <a:gd name="connsiteY86" fmla="*/ 520209 h 582659"/>
              <a:gd name="connsiteX87" fmla="*/ 0 w 603618"/>
              <a:gd name="connsiteY87" fmla="*/ 260104 h 582659"/>
              <a:gd name="connsiteX88" fmla="*/ 259482 w 603618"/>
              <a:gd name="connsiteY88" fmla="*/ 0 h 582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603618" h="582659">
                <a:moveTo>
                  <a:pt x="147225" y="418175"/>
                </a:moveTo>
                <a:cubicBezTo>
                  <a:pt x="141372" y="420123"/>
                  <a:pt x="135519" y="422221"/>
                  <a:pt x="129666" y="424618"/>
                </a:cubicBezTo>
                <a:cubicBezTo>
                  <a:pt x="138970" y="431959"/>
                  <a:pt x="148875" y="438552"/>
                  <a:pt x="159231" y="444246"/>
                </a:cubicBezTo>
                <a:cubicBezTo>
                  <a:pt x="155179" y="436604"/>
                  <a:pt x="151277" y="428364"/>
                  <a:pt x="147225" y="418175"/>
                </a:cubicBezTo>
                <a:close/>
                <a:moveTo>
                  <a:pt x="235619" y="400345"/>
                </a:moveTo>
                <a:cubicBezTo>
                  <a:pt x="222413" y="401244"/>
                  <a:pt x="209206" y="402893"/>
                  <a:pt x="196149" y="405440"/>
                </a:cubicBezTo>
                <a:cubicBezTo>
                  <a:pt x="204704" y="425367"/>
                  <a:pt x="217910" y="448740"/>
                  <a:pt x="235619" y="461476"/>
                </a:cubicBezTo>
                <a:close/>
                <a:moveTo>
                  <a:pt x="453241" y="335186"/>
                </a:moveTo>
                <a:lnTo>
                  <a:pt x="453241" y="501720"/>
                </a:lnTo>
                <a:cubicBezTo>
                  <a:pt x="444386" y="501720"/>
                  <a:pt x="427728" y="490488"/>
                  <a:pt x="410469" y="458889"/>
                </a:cubicBezTo>
                <a:cubicBezTo>
                  <a:pt x="395161" y="431033"/>
                  <a:pt x="383605" y="394791"/>
                  <a:pt x="379853" y="363192"/>
                </a:cubicBezTo>
                <a:close/>
                <a:moveTo>
                  <a:pt x="453242" y="304902"/>
                </a:moveTo>
                <a:cubicBezTo>
                  <a:pt x="450390" y="304902"/>
                  <a:pt x="447389" y="305351"/>
                  <a:pt x="444688" y="306400"/>
                </a:cubicBezTo>
                <a:lnTo>
                  <a:pt x="364853" y="336813"/>
                </a:lnTo>
                <a:cubicBezTo>
                  <a:pt x="354799" y="340708"/>
                  <a:pt x="348496" y="350896"/>
                  <a:pt x="349547" y="361682"/>
                </a:cubicBezTo>
                <a:cubicBezTo>
                  <a:pt x="356450" y="432395"/>
                  <a:pt x="400119" y="531722"/>
                  <a:pt x="453242" y="531722"/>
                </a:cubicBezTo>
                <a:cubicBezTo>
                  <a:pt x="506364" y="531722"/>
                  <a:pt x="550033" y="432395"/>
                  <a:pt x="556936" y="361682"/>
                </a:cubicBezTo>
                <a:cubicBezTo>
                  <a:pt x="558137" y="350896"/>
                  <a:pt x="551834" y="340708"/>
                  <a:pt x="541630" y="336813"/>
                </a:cubicBezTo>
                <a:lnTo>
                  <a:pt x="461795" y="306400"/>
                </a:lnTo>
                <a:cubicBezTo>
                  <a:pt x="459094" y="305351"/>
                  <a:pt x="456093" y="304902"/>
                  <a:pt x="453242" y="304902"/>
                </a:cubicBezTo>
                <a:close/>
                <a:moveTo>
                  <a:pt x="170186" y="285126"/>
                </a:moveTo>
                <a:cubicBezTo>
                  <a:pt x="171687" y="310597"/>
                  <a:pt x="175139" y="335169"/>
                  <a:pt x="180542" y="357794"/>
                </a:cubicBezTo>
                <a:cubicBezTo>
                  <a:pt x="198701" y="354048"/>
                  <a:pt x="217160" y="351651"/>
                  <a:pt x="235619" y="350452"/>
                </a:cubicBezTo>
                <a:lnTo>
                  <a:pt x="235619" y="285126"/>
                </a:lnTo>
                <a:close/>
                <a:moveTo>
                  <a:pt x="51476" y="285126"/>
                </a:moveTo>
                <a:cubicBezTo>
                  <a:pt x="55978" y="322733"/>
                  <a:pt x="70536" y="357344"/>
                  <a:pt x="92297" y="386261"/>
                </a:cubicBezTo>
                <a:cubicBezTo>
                  <a:pt x="105353" y="380268"/>
                  <a:pt x="118560" y="375174"/>
                  <a:pt x="132217" y="370679"/>
                </a:cubicBezTo>
                <a:cubicBezTo>
                  <a:pt x="125764" y="343860"/>
                  <a:pt x="121562" y="314942"/>
                  <a:pt x="120211" y="285126"/>
                </a:cubicBezTo>
                <a:close/>
                <a:moveTo>
                  <a:pt x="453242" y="253965"/>
                </a:moveTo>
                <a:cubicBezTo>
                  <a:pt x="457443" y="253965"/>
                  <a:pt x="461645" y="254714"/>
                  <a:pt x="465697" y="256362"/>
                </a:cubicBezTo>
                <a:lnTo>
                  <a:pt x="581247" y="300407"/>
                </a:lnTo>
                <a:cubicBezTo>
                  <a:pt x="595953" y="305951"/>
                  <a:pt x="604957" y="320782"/>
                  <a:pt x="603456" y="336363"/>
                </a:cubicBezTo>
                <a:cubicBezTo>
                  <a:pt x="593402" y="438687"/>
                  <a:pt x="530075" y="582659"/>
                  <a:pt x="453242" y="582659"/>
                </a:cubicBezTo>
                <a:cubicBezTo>
                  <a:pt x="376408" y="582659"/>
                  <a:pt x="313081" y="438687"/>
                  <a:pt x="303027" y="336363"/>
                </a:cubicBezTo>
                <a:cubicBezTo>
                  <a:pt x="301526" y="320782"/>
                  <a:pt x="310530" y="305951"/>
                  <a:pt x="325236" y="300407"/>
                </a:cubicBezTo>
                <a:lnTo>
                  <a:pt x="440786" y="256362"/>
                </a:lnTo>
                <a:cubicBezTo>
                  <a:pt x="444838" y="254714"/>
                  <a:pt x="449040" y="253965"/>
                  <a:pt x="453242" y="253965"/>
                </a:cubicBezTo>
                <a:close/>
                <a:moveTo>
                  <a:pt x="338422" y="162865"/>
                </a:moveTo>
                <a:cubicBezTo>
                  <a:pt x="321013" y="166311"/>
                  <a:pt x="303304" y="168558"/>
                  <a:pt x="285595" y="169607"/>
                </a:cubicBezTo>
                <a:lnTo>
                  <a:pt x="285595" y="235083"/>
                </a:lnTo>
                <a:lnTo>
                  <a:pt x="348627" y="235083"/>
                </a:lnTo>
                <a:cubicBezTo>
                  <a:pt x="347276" y="209761"/>
                  <a:pt x="343824" y="185339"/>
                  <a:pt x="338422" y="162865"/>
                </a:cubicBezTo>
                <a:close/>
                <a:moveTo>
                  <a:pt x="180542" y="162415"/>
                </a:moveTo>
                <a:cubicBezTo>
                  <a:pt x="175139" y="185040"/>
                  <a:pt x="171687" y="209612"/>
                  <a:pt x="170186" y="235083"/>
                </a:cubicBezTo>
                <a:lnTo>
                  <a:pt x="235619" y="235083"/>
                </a:lnTo>
                <a:lnTo>
                  <a:pt x="235619" y="169607"/>
                </a:lnTo>
                <a:cubicBezTo>
                  <a:pt x="217160" y="168558"/>
                  <a:pt x="198701" y="166161"/>
                  <a:pt x="180542" y="162415"/>
                </a:cubicBezTo>
                <a:close/>
                <a:moveTo>
                  <a:pt x="92297" y="133948"/>
                </a:moveTo>
                <a:cubicBezTo>
                  <a:pt x="70536" y="162865"/>
                  <a:pt x="55978" y="197475"/>
                  <a:pt x="51476" y="235083"/>
                </a:cubicBezTo>
                <a:lnTo>
                  <a:pt x="120211" y="235083"/>
                </a:lnTo>
                <a:cubicBezTo>
                  <a:pt x="121562" y="205117"/>
                  <a:pt x="125764" y="176349"/>
                  <a:pt x="132217" y="149530"/>
                </a:cubicBezTo>
                <a:cubicBezTo>
                  <a:pt x="118560" y="145035"/>
                  <a:pt x="105353" y="139791"/>
                  <a:pt x="92297" y="133948"/>
                </a:cubicBezTo>
                <a:close/>
                <a:moveTo>
                  <a:pt x="159231" y="75814"/>
                </a:moveTo>
                <a:cubicBezTo>
                  <a:pt x="148875" y="81657"/>
                  <a:pt x="138970" y="88249"/>
                  <a:pt x="129666" y="95591"/>
                </a:cubicBezTo>
                <a:cubicBezTo>
                  <a:pt x="135519" y="97839"/>
                  <a:pt x="141372" y="100086"/>
                  <a:pt x="147225" y="102034"/>
                </a:cubicBezTo>
                <a:cubicBezTo>
                  <a:pt x="151277" y="91845"/>
                  <a:pt x="155179" y="83605"/>
                  <a:pt x="159231" y="75814"/>
                </a:cubicBezTo>
                <a:close/>
                <a:moveTo>
                  <a:pt x="358682" y="74165"/>
                </a:moveTo>
                <a:cubicBezTo>
                  <a:pt x="363184" y="82556"/>
                  <a:pt x="367386" y="91546"/>
                  <a:pt x="371888" y="102783"/>
                </a:cubicBezTo>
                <a:cubicBezTo>
                  <a:pt x="378492" y="100536"/>
                  <a:pt x="385095" y="98138"/>
                  <a:pt x="391548" y="95591"/>
                </a:cubicBezTo>
                <a:cubicBezTo>
                  <a:pt x="381343" y="87500"/>
                  <a:pt x="370238" y="80309"/>
                  <a:pt x="358682" y="74165"/>
                </a:cubicBezTo>
                <a:close/>
                <a:moveTo>
                  <a:pt x="285595" y="60381"/>
                </a:moveTo>
                <a:lnTo>
                  <a:pt x="285595" y="119864"/>
                </a:lnTo>
                <a:cubicBezTo>
                  <a:pt x="298051" y="118965"/>
                  <a:pt x="310507" y="117466"/>
                  <a:pt x="322964" y="115219"/>
                </a:cubicBezTo>
                <a:cubicBezTo>
                  <a:pt x="314559" y="95741"/>
                  <a:pt x="302253" y="73566"/>
                  <a:pt x="285595" y="60381"/>
                </a:cubicBezTo>
                <a:close/>
                <a:moveTo>
                  <a:pt x="235619" y="58583"/>
                </a:moveTo>
                <a:cubicBezTo>
                  <a:pt x="217910" y="71469"/>
                  <a:pt x="204704" y="94692"/>
                  <a:pt x="196149" y="114769"/>
                </a:cubicBezTo>
                <a:cubicBezTo>
                  <a:pt x="209206" y="117167"/>
                  <a:pt x="222413" y="118965"/>
                  <a:pt x="235619" y="119864"/>
                </a:cubicBezTo>
                <a:close/>
                <a:moveTo>
                  <a:pt x="259482" y="0"/>
                </a:moveTo>
                <a:lnTo>
                  <a:pt x="260532" y="0"/>
                </a:lnTo>
                <a:cubicBezTo>
                  <a:pt x="399953" y="0"/>
                  <a:pt x="514161" y="109825"/>
                  <a:pt x="520914" y="247369"/>
                </a:cubicBezTo>
                <a:lnTo>
                  <a:pt x="475741" y="230138"/>
                </a:lnTo>
                <a:cubicBezTo>
                  <a:pt x="473340" y="229239"/>
                  <a:pt x="471089" y="228640"/>
                  <a:pt x="468688" y="228041"/>
                </a:cubicBezTo>
                <a:cubicBezTo>
                  <a:pt x="463285" y="193130"/>
                  <a:pt x="449328" y="160917"/>
                  <a:pt x="428917" y="133948"/>
                </a:cubicBezTo>
                <a:cubicBezTo>
                  <a:pt x="415260" y="140240"/>
                  <a:pt x="401153" y="145634"/>
                  <a:pt x="386746" y="150279"/>
                </a:cubicBezTo>
                <a:cubicBezTo>
                  <a:pt x="393199" y="176799"/>
                  <a:pt x="397251" y="205416"/>
                  <a:pt x="398752" y="235083"/>
                </a:cubicBezTo>
                <a:lnTo>
                  <a:pt x="417812" y="235083"/>
                </a:lnTo>
                <a:lnTo>
                  <a:pt x="315310" y="274188"/>
                </a:lnTo>
                <a:cubicBezTo>
                  <a:pt x="308556" y="276885"/>
                  <a:pt x="302403" y="280481"/>
                  <a:pt x="297001" y="285126"/>
                </a:cubicBezTo>
                <a:lnTo>
                  <a:pt x="285595" y="285126"/>
                </a:lnTo>
                <a:lnTo>
                  <a:pt x="285595" y="297861"/>
                </a:lnTo>
                <a:cubicBezTo>
                  <a:pt x="277641" y="309698"/>
                  <a:pt x="273589" y="324231"/>
                  <a:pt x="275089" y="339065"/>
                </a:cubicBezTo>
                <a:cubicBezTo>
                  <a:pt x="277040" y="358992"/>
                  <a:pt x="280792" y="379669"/>
                  <a:pt x="285895" y="400345"/>
                </a:cubicBezTo>
                <a:cubicBezTo>
                  <a:pt x="285745" y="400345"/>
                  <a:pt x="285745" y="400345"/>
                  <a:pt x="285595" y="400345"/>
                </a:cubicBezTo>
                <a:lnTo>
                  <a:pt x="285595" y="459828"/>
                </a:lnTo>
                <a:cubicBezTo>
                  <a:pt x="290397" y="456082"/>
                  <a:pt x="295050" y="451288"/>
                  <a:pt x="299552" y="445594"/>
                </a:cubicBezTo>
                <a:cubicBezTo>
                  <a:pt x="307656" y="468818"/>
                  <a:pt x="317411" y="491142"/>
                  <a:pt x="328516" y="511219"/>
                </a:cubicBezTo>
                <a:cubicBezTo>
                  <a:pt x="305405" y="517512"/>
                  <a:pt x="282893" y="520209"/>
                  <a:pt x="259482" y="520209"/>
                </a:cubicBezTo>
                <a:cubicBezTo>
                  <a:pt x="118260" y="520209"/>
                  <a:pt x="0" y="404541"/>
                  <a:pt x="0" y="260104"/>
                </a:cubicBezTo>
                <a:cubicBezTo>
                  <a:pt x="0" y="115519"/>
                  <a:pt x="118560" y="0"/>
                  <a:pt x="25948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1" name="video-lecture_68278">
            <a:extLst>
              <a:ext uri="{FF2B5EF4-FFF2-40B4-BE49-F238E27FC236}">
                <a16:creationId xmlns:a16="http://schemas.microsoft.com/office/drawing/2014/main" id="{B8DF8923-0BA6-4B0A-9780-A531C6827009}"/>
              </a:ext>
            </a:extLst>
          </p:cNvPr>
          <p:cNvSpPr>
            <a:spLocks noChangeAspect="1"/>
          </p:cNvSpPr>
          <p:nvPr/>
        </p:nvSpPr>
        <p:spPr bwMode="auto">
          <a:xfrm>
            <a:off x="3621687" y="1746768"/>
            <a:ext cx="375365" cy="324000"/>
          </a:xfrm>
          <a:custGeom>
            <a:avLst/>
            <a:gdLst>
              <a:gd name="connsiteX0" fmla="*/ 222210 w 606439"/>
              <a:gd name="connsiteY0" fmla="*/ 476810 h 523454"/>
              <a:gd name="connsiteX1" fmla="*/ 591037 w 606439"/>
              <a:gd name="connsiteY1" fmla="*/ 476810 h 523454"/>
              <a:gd name="connsiteX2" fmla="*/ 606439 w 606439"/>
              <a:gd name="connsiteY2" fmla="*/ 492071 h 523454"/>
              <a:gd name="connsiteX3" fmla="*/ 591037 w 606439"/>
              <a:gd name="connsiteY3" fmla="*/ 507435 h 523454"/>
              <a:gd name="connsiteX4" fmla="*/ 222210 w 606439"/>
              <a:gd name="connsiteY4" fmla="*/ 507435 h 523454"/>
              <a:gd name="connsiteX5" fmla="*/ 15301 w 606439"/>
              <a:gd name="connsiteY5" fmla="*/ 476810 h 523454"/>
              <a:gd name="connsiteX6" fmla="*/ 163006 w 606439"/>
              <a:gd name="connsiteY6" fmla="*/ 476810 h 523454"/>
              <a:gd name="connsiteX7" fmla="*/ 163006 w 606439"/>
              <a:gd name="connsiteY7" fmla="*/ 507435 h 523454"/>
              <a:gd name="connsiteX8" fmla="*/ 15301 w 606439"/>
              <a:gd name="connsiteY8" fmla="*/ 507435 h 523454"/>
              <a:gd name="connsiteX9" fmla="*/ 0 w 606439"/>
              <a:gd name="connsiteY9" fmla="*/ 492071 h 523454"/>
              <a:gd name="connsiteX10" fmla="*/ 15301 w 606439"/>
              <a:gd name="connsiteY10" fmla="*/ 476810 h 523454"/>
              <a:gd name="connsiteX11" fmla="*/ 192556 w 606439"/>
              <a:gd name="connsiteY11" fmla="*/ 460792 h 523454"/>
              <a:gd name="connsiteX12" fmla="*/ 211061 w 606439"/>
              <a:gd name="connsiteY12" fmla="*/ 479185 h 523454"/>
              <a:gd name="connsiteX13" fmla="*/ 211061 w 606439"/>
              <a:gd name="connsiteY13" fmla="*/ 505061 h 523454"/>
              <a:gd name="connsiteX14" fmla="*/ 192556 w 606439"/>
              <a:gd name="connsiteY14" fmla="*/ 523454 h 523454"/>
              <a:gd name="connsiteX15" fmla="*/ 174155 w 606439"/>
              <a:gd name="connsiteY15" fmla="*/ 505061 h 523454"/>
              <a:gd name="connsiteX16" fmla="*/ 174155 w 606439"/>
              <a:gd name="connsiteY16" fmla="*/ 479185 h 523454"/>
              <a:gd name="connsiteX17" fmla="*/ 192556 w 606439"/>
              <a:gd name="connsiteY17" fmla="*/ 460792 h 523454"/>
              <a:gd name="connsiteX18" fmla="*/ 270917 w 606439"/>
              <a:gd name="connsiteY18" fmla="*/ 230890 h 523454"/>
              <a:gd name="connsiteX19" fmla="*/ 301415 w 606439"/>
              <a:gd name="connsiteY19" fmla="*/ 261132 h 523454"/>
              <a:gd name="connsiteX20" fmla="*/ 288300 w 606439"/>
              <a:gd name="connsiteY20" fmla="*/ 349051 h 523454"/>
              <a:gd name="connsiteX21" fmla="*/ 288508 w 606439"/>
              <a:gd name="connsiteY21" fmla="*/ 349883 h 523454"/>
              <a:gd name="connsiteX22" fmla="*/ 302248 w 606439"/>
              <a:gd name="connsiteY22" fmla="*/ 368693 h 523454"/>
              <a:gd name="connsiteX23" fmla="*/ 303185 w 606439"/>
              <a:gd name="connsiteY23" fmla="*/ 369109 h 523454"/>
              <a:gd name="connsiteX24" fmla="*/ 304122 w 606439"/>
              <a:gd name="connsiteY24" fmla="*/ 368693 h 523454"/>
              <a:gd name="connsiteX25" fmla="*/ 317965 w 606439"/>
              <a:gd name="connsiteY25" fmla="*/ 349883 h 523454"/>
              <a:gd name="connsiteX26" fmla="*/ 318174 w 606439"/>
              <a:gd name="connsiteY26" fmla="*/ 349051 h 523454"/>
              <a:gd name="connsiteX27" fmla="*/ 304954 w 606439"/>
              <a:gd name="connsiteY27" fmla="*/ 261132 h 523454"/>
              <a:gd name="connsiteX28" fmla="*/ 335452 w 606439"/>
              <a:gd name="connsiteY28" fmla="*/ 230890 h 523454"/>
              <a:gd name="connsiteX29" fmla="*/ 354501 w 606439"/>
              <a:gd name="connsiteY29" fmla="*/ 246894 h 523454"/>
              <a:gd name="connsiteX30" fmla="*/ 393950 w 606439"/>
              <a:gd name="connsiteY30" fmla="*/ 265081 h 523454"/>
              <a:gd name="connsiteX31" fmla="*/ 408523 w 606439"/>
              <a:gd name="connsiteY31" fmla="*/ 277344 h 523454"/>
              <a:gd name="connsiteX32" fmla="*/ 428091 w 606439"/>
              <a:gd name="connsiteY32" fmla="*/ 379501 h 523454"/>
              <a:gd name="connsiteX33" fmla="*/ 178278 w 606439"/>
              <a:gd name="connsiteY33" fmla="*/ 379501 h 523454"/>
              <a:gd name="connsiteX34" fmla="*/ 197951 w 606439"/>
              <a:gd name="connsiteY34" fmla="*/ 277344 h 523454"/>
              <a:gd name="connsiteX35" fmla="*/ 212419 w 606439"/>
              <a:gd name="connsiteY35" fmla="*/ 265081 h 523454"/>
              <a:gd name="connsiteX36" fmla="*/ 251973 w 606439"/>
              <a:gd name="connsiteY36" fmla="*/ 246894 h 523454"/>
              <a:gd name="connsiteX37" fmla="*/ 276624 w 606439"/>
              <a:gd name="connsiteY37" fmla="*/ 129744 h 523454"/>
              <a:gd name="connsiteX38" fmla="*/ 249082 w 606439"/>
              <a:gd name="connsiteY38" fmla="*/ 154506 h 523454"/>
              <a:gd name="connsiteX39" fmla="*/ 303203 w 606439"/>
              <a:gd name="connsiteY39" fmla="*/ 223727 h 523454"/>
              <a:gd name="connsiteX40" fmla="*/ 357325 w 606439"/>
              <a:gd name="connsiteY40" fmla="*/ 154506 h 523454"/>
              <a:gd name="connsiteX41" fmla="*/ 288944 w 606439"/>
              <a:gd name="connsiteY41" fmla="*/ 155961 h 523454"/>
              <a:gd name="connsiteX42" fmla="*/ 276624 w 606439"/>
              <a:gd name="connsiteY42" fmla="*/ 129744 h 523454"/>
              <a:gd name="connsiteX43" fmla="*/ 303203 w 606439"/>
              <a:gd name="connsiteY43" fmla="*/ 68448 h 523454"/>
              <a:gd name="connsiteX44" fmla="*/ 374498 w 606439"/>
              <a:gd name="connsiteY44" fmla="*/ 138396 h 523454"/>
              <a:gd name="connsiteX45" fmla="*/ 303203 w 606439"/>
              <a:gd name="connsiteY45" fmla="*/ 239005 h 523454"/>
              <a:gd name="connsiteX46" fmla="*/ 232013 w 606439"/>
              <a:gd name="connsiteY46" fmla="*/ 138396 h 523454"/>
              <a:gd name="connsiteX47" fmla="*/ 303203 w 606439"/>
              <a:gd name="connsiteY47" fmla="*/ 68448 h 523454"/>
              <a:gd name="connsiteX48" fmla="*/ 41629 w 606439"/>
              <a:gd name="connsiteY48" fmla="*/ 41570 h 523454"/>
              <a:gd name="connsiteX49" fmla="*/ 41629 w 606439"/>
              <a:gd name="connsiteY49" fmla="*/ 406450 h 523454"/>
              <a:gd name="connsiteX50" fmla="*/ 564810 w 606439"/>
              <a:gd name="connsiteY50" fmla="*/ 406450 h 523454"/>
              <a:gd name="connsiteX51" fmla="*/ 564810 w 606439"/>
              <a:gd name="connsiteY51" fmla="*/ 41570 h 523454"/>
              <a:gd name="connsiteX52" fmla="*/ 27787 w 606439"/>
              <a:gd name="connsiteY52" fmla="*/ 0 h 523454"/>
              <a:gd name="connsiteX53" fmla="*/ 578651 w 606439"/>
              <a:gd name="connsiteY53" fmla="*/ 0 h 523454"/>
              <a:gd name="connsiteX54" fmla="*/ 606439 w 606439"/>
              <a:gd name="connsiteY54" fmla="*/ 27644 h 523454"/>
              <a:gd name="connsiteX55" fmla="*/ 606439 w 606439"/>
              <a:gd name="connsiteY55" fmla="*/ 420376 h 523454"/>
              <a:gd name="connsiteX56" fmla="*/ 578651 w 606439"/>
              <a:gd name="connsiteY56" fmla="*/ 448020 h 523454"/>
              <a:gd name="connsiteX57" fmla="*/ 27787 w 606439"/>
              <a:gd name="connsiteY57" fmla="*/ 448020 h 523454"/>
              <a:gd name="connsiteX58" fmla="*/ 0 w 606439"/>
              <a:gd name="connsiteY58" fmla="*/ 420376 h 523454"/>
              <a:gd name="connsiteX59" fmla="*/ 0 w 606439"/>
              <a:gd name="connsiteY59" fmla="*/ 27644 h 523454"/>
              <a:gd name="connsiteX60" fmla="*/ 27787 w 606439"/>
              <a:gd name="connsiteY60" fmla="*/ 0 h 52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606439" h="523454">
                <a:moveTo>
                  <a:pt x="222210" y="476810"/>
                </a:moveTo>
                <a:lnTo>
                  <a:pt x="591037" y="476810"/>
                </a:lnTo>
                <a:cubicBezTo>
                  <a:pt x="599571" y="476810"/>
                  <a:pt x="606439" y="483662"/>
                  <a:pt x="606439" y="492071"/>
                </a:cubicBezTo>
                <a:cubicBezTo>
                  <a:pt x="606439" y="500583"/>
                  <a:pt x="599571" y="507435"/>
                  <a:pt x="591037" y="507435"/>
                </a:cubicBezTo>
                <a:lnTo>
                  <a:pt x="222210" y="507435"/>
                </a:lnTo>
                <a:close/>
                <a:moveTo>
                  <a:pt x="15301" y="476810"/>
                </a:moveTo>
                <a:lnTo>
                  <a:pt x="163006" y="476810"/>
                </a:lnTo>
                <a:lnTo>
                  <a:pt x="163006" y="507435"/>
                </a:lnTo>
                <a:lnTo>
                  <a:pt x="15301" y="507435"/>
                </a:lnTo>
                <a:cubicBezTo>
                  <a:pt x="6870" y="507435"/>
                  <a:pt x="0" y="500583"/>
                  <a:pt x="0" y="492071"/>
                </a:cubicBezTo>
                <a:cubicBezTo>
                  <a:pt x="0" y="483662"/>
                  <a:pt x="6870" y="476810"/>
                  <a:pt x="15301" y="476810"/>
                </a:cubicBezTo>
                <a:close/>
                <a:moveTo>
                  <a:pt x="192556" y="460792"/>
                </a:moveTo>
                <a:cubicBezTo>
                  <a:pt x="202744" y="460792"/>
                  <a:pt x="211061" y="469001"/>
                  <a:pt x="211061" y="479185"/>
                </a:cubicBezTo>
                <a:lnTo>
                  <a:pt x="211061" y="505061"/>
                </a:lnTo>
                <a:cubicBezTo>
                  <a:pt x="211061" y="515245"/>
                  <a:pt x="202744" y="523454"/>
                  <a:pt x="192556" y="523454"/>
                </a:cubicBezTo>
                <a:cubicBezTo>
                  <a:pt x="182472" y="523454"/>
                  <a:pt x="174155" y="515245"/>
                  <a:pt x="174155" y="505061"/>
                </a:cubicBezTo>
                <a:lnTo>
                  <a:pt x="174155" y="479185"/>
                </a:lnTo>
                <a:cubicBezTo>
                  <a:pt x="174155" y="469001"/>
                  <a:pt x="182472" y="460792"/>
                  <a:pt x="192556" y="460792"/>
                </a:cubicBezTo>
                <a:close/>
                <a:moveTo>
                  <a:pt x="270917" y="230890"/>
                </a:moveTo>
                <a:lnTo>
                  <a:pt x="301415" y="261132"/>
                </a:lnTo>
                <a:lnTo>
                  <a:pt x="288300" y="349051"/>
                </a:lnTo>
                <a:cubicBezTo>
                  <a:pt x="288300" y="349363"/>
                  <a:pt x="288300" y="349675"/>
                  <a:pt x="288508" y="349883"/>
                </a:cubicBezTo>
                <a:lnTo>
                  <a:pt x="302248" y="368693"/>
                </a:lnTo>
                <a:cubicBezTo>
                  <a:pt x="302456" y="369005"/>
                  <a:pt x="302872" y="369109"/>
                  <a:pt x="303185" y="369109"/>
                </a:cubicBezTo>
                <a:cubicBezTo>
                  <a:pt x="303601" y="369109"/>
                  <a:pt x="303913" y="369005"/>
                  <a:pt x="304122" y="368693"/>
                </a:cubicBezTo>
                <a:lnTo>
                  <a:pt x="317965" y="349883"/>
                </a:lnTo>
                <a:cubicBezTo>
                  <a:pt x="318069" y="349675"/>
                  <a:pt x="318174" y="349363"/>
                  <a:pt x="318174" y="349051"/>
                </a:cubicBezTo>
                <a:lnTo>
                  <a:pt x="304954" y="261132"/>
                </a:lnTo>
                <a:lnTo>
                  <a:pt x="335452" y="230890"/>
                </a:lnTo>
                <a:lnTo>
                  <a:pt x="354501" y="246894"/>
                </a:lnTo>
                <a:lnTo>
                  <a:pt x="393950" y="265081"/>
                </a:lnTo>
                <a:cubicBezTo>
                  <a:pt x="399779" y="267471"/>
                  <a:pt x="405920" y="271316"/>
                  <a:pt x="408523" y="277344"/>
                </a:cubicBezTo>
                <a:cubicBezTo>
                  <a:pt x="408523" y="277344"/>
                  <a:pt x="451407" y="379501"/>
                  <a:pt x="428091" y="379501"/>
                </a:cubicBezTo>
                <a:lnTo>
                  <a:pt x="178278" y="379501"/>
                </a:lnTo>
                <a:cubicBezTo>
                  <a:pt x="154962" y="379501"/>
                  <a:pt x="197951" y="277344"/>
                  <a:pt x="197951" y="277344"/>
                </a:cubicBezTo>
                <a:cubicBezTo>
                  <a:pt x="200865" y="271108"/>
                  <a:pt x="206590" y="267471"/>
                  <a:pt x="212419" y="265081"/>
                </a:cubicBezTo>
                <a:lnTo>
                  <a:pt x="251973" y="246894"/>
                </a:lnTo>
                <a:close/>
                <a:moveTo>
                  <a:pt x="276624" y="129744"/>
                </a:moveTo>
                <a:cubicBezTo>
                  <a:pt x="263028" y="128497"/>
                  <a:pt x="246896" y="135746"/>
                  <a:pt x="249082" y="154506"/>
                </a:cubicBezTo>
                <a:cubicBezTo>
                  <a:pt x="253245" y="189116"/>
                  <a:pt x="273645" y="223727"/>
                  <a:pt x="303203" y="223727"/>
                </a:cubicBezTo>
                <a:cubicBezTo>
                  <a:pt x="331409" y="223727"/>
                  <a:pt x="357013" y="182049"/>
                  <a:pt x="357325" y="154506"/>
                </a:cubicBezTo>
                <a:cubicBezTo>
                  <a:pt x="357845" y="108463"/>
                  <a:pt x="325789" y="159911"/>
                  <a:pt x="288944" y="155961"/>
                </a:cubicBezTo>
                <a:cubicBezTo>
                  <a:pt x="301278" y="140735"/>
                  <a:pt x="290219" y="130991"/>
                  <a:pt x="276624" y="129744"/>
                </a:cubicBezTo>
                <a:close/>
                <a:moveTo>
                  <a:pt x="303203" y="68448"/>
                </a:moveTo>
                <a:cubicBezTo>
                  <a:pt x="354098" y="68448"/>
                  <a:pt x="374914" y="94640"/>
                  <a:pt x="374498" y="138396"/>
                </a:cubicBezTo>
                <a:cubicBezTo>
                  <a:pt x="373769" y="201381"/>
                  <a:pt x="333386" y="239005"/>
                  <a:pt x="303203" y="239005"/>
                </a:cubicBezTo>
                <a:cubicBezTo>
                  <a:pt x="268024" y="239005"/>
                  <a:pt x="232637" y="201381"/>
                  <a:pt x="232013" y="138396"/>
                </a:cubicBezTo>
                <a:cubicBezTo>
                  <a:pt x="231596" y="94640"/>
                  <a:pt x="252412" y="68448"/>
                  <a:pt x="303203" y="68448"/>
                </a:cubicBezTo>
                <a:close/>
                <a:moveTo>
                  <a:pt x="41629" y="41570"/>
                </a:moveTo>
                <a:lnTo>
                  <a:pt x="41629" y="406450"/>
                </a:lnTo>
                <a:lnTo>
                  <a:pt x="564810" y="406450"/>
                </a:lnTo>
                <a:lnTo>
                  <a:pt x="564810" y="41570"/>
                </a:lnTo>
                <a:close/>
                <a:moveTo>
                  <a:pt x="27787" y="0"/>
                </a:moveTo>
                <a:lnTo>
                  <a:pt x="578651" y="0"/>
                </a:lnTo>
                <a:cubicBezTo>
                  <a:pt x="593950" y="0"/>
                  <a:pt x="606439" y="12367"/>
                  <a:pt x="606439" y="27644"/>
                </a:cubicBezTo>
                <a:lnTo>
                  <a:pt x="606439" y="420376"/>
                </a:lnTo>
                <a:cubicBezTo>
                  <a:pt x="606439" y="435653"/>
                  <a:pt x="593950" y="448020"/>
                  <a:pt x="578651" y="448020"/>
                </a:cubicBezTo>
                <a:lnTo>
                  <a:pt x="27787" y="448020"/>
                </a:lnTo>
                <a:cubicBezTo>
                  <a:pt x="12385" y="448020"/>
                  <a:pt x="0" y="435653"/>
                  <a:pt x="0" y="420376"/>
                </a:cubicBezTo>
                <a:lnTo>
                  <a:pt x="0" y="27644"/>
                </a:lnTo>
                <a:cubicBezTo>
                  <a:pt x="0" y="12367"/>
                  <a:pt x="12385" y="0"/>
                  <a:pt x="2778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2" name="book-and-pen_43078">
            <a:extLst>
              <a:ext uri="{FF2B5EF4-FFF2-40B4-BE49-F238E27FC236}">
                <a16:creationId xmlns:a16="http://schemas.microsoft.com/office/drawing/2014/main" id="{6316020A-95E2-4FAD-A61C-AC2274403A94}"/>
              </a:ext>
            </a:extLst>
          </p:cNvPr>
          <p:cNvSpPr>
            <a:spLocks noChangeAspect="1"/>
          </p:cNvSpPr>
          <p:nvPr/>
        </p:nvSpPr>
        <p:spPr bwMode="auto">
          <a:xfrm>
            <a:off x="3641412" y="3887793"/>
            <a:ext cx="335914" cy="324000"/>
          </a:xfrm>
          <a:custGeom>
            <a:avLst/>
            <a:gdLst>
              <a:gd name="connsiteX0" fmla="*/ 124946 w 589914"/>
              <a:gd name="connsiteY0" fmla="*/ 446410 h 568993"/>
              <a:gd name="connsiteX1" fmla="*/ 221161 w 589914"/>
              <a:gd name="connsiteY1" fmla="*/ 471379 h 568993"/>
              <a:gd name="connsiteX2" fmla="*/ 215411 w 589914"/>
              <a:gd name="connsiteY2" fmla="*/ 481402 h 568993"/>
              <a:gd name="connsiteX3" fmla="*/ 70235 w 589914"/>
              <a:gd name="connsiteY3" fmla="*/ 464219 h 568993"/>
              <a:gd name="connsiteX4" fmla="*/ 67360 w 589914"/>
              <a:gd name="connsiteY4" fmla="*/ 452764 h 568993"/>
              <a:gd name="connsiteX5" fmla="*/ 124946 w 589914"/>
              <a:gd name="connsiteY5" fmla="*/ 446410 h 568993"/>
              <a:gd name="connsiteX6" fmla="*/ 124946 w 589914"/>
              <a:gd name="connsiteY6" fmla="*/ 413535 h 568993"/>
              <a:gd name="connsiteX7" fmla="*/ 221161 w 589914"/>
              <a:gd name="connsiteY7" fmla="*/ 438504 h 568993"/>
              <a:gd name="connsiteX8" fmla="*/ 215411 w 589914"/>
              <a:gd name="connsiteY8" fmla="*/ 448527 h 568993"/>
              <a:gd name="connsiteX9" fmla="*/ 70235 w 589914"/>
              <a:gd name="connsiteY9" fmla="*/ 431344 h 568993"/>
              <a:gd name="connsiteX10" fmla="*/ 67360 w 589914"/>
              <a:gd name="connsiteY10" fmla="*/ 419889 h 568993"/>
              <a:gd name="connsiteX11" fmla="*/ 124946 w 589914"/>
              <a:gd name="connsiteY11" fmla="*/ 413535 h 568993"/>
              <a:gd name="connsiteX12" fmla="*/ 124946 w 589914"/>
              <a:gd name="connsiteY12" fmla="*/ 381226 h 568993"/>
              <a:gd name="connsiteX13" fmla="*/ 221161 w 589914"/>
              <a:gd name="connsiteY13" fmla="*/ 405618 h 568993"/>
              <a:gd name="connsiteX14" fmla="*/ 215411 w 589914"/>
              <a:gd name="connsiteY14" fmla="*/ 415652 h 568993"/>
              <a:gd name="connsiteX15" fmla="*/ 70235 w 589914"/>
              <a:gd name="connsiteY15" fmla="*/ 398450 h 568993"/>
              <a:gd name="connsiteX16" fmla="*/ 67360 w 589914"/>
              <a:gd name="connsiteY16" fmla="*/ 386983 h 568993"/>
              <a:gd name="connsiteX17" fmla="*/ 124946 w 589914"/>
              <a:gd name="connsiteY17" fmla="*/ 381226 h 568993"/>
              <a:gd name="connsiteX18" fmla="*/ 124946 w 589914"/>
              <a:gd name="connsiteY18" fmla="*/ 349730 h 568993"/>
              <a:gd name="connsiteX19" fmla="*/ 221161 w 589914"/>
              <a:gd name="connsiteY19" fmla="*/ 374122 h 568993"/>
              <a:gd name="connsiteX20" fmla="*/ 215411 w 589914"/>
              <a:gd name="connsiteY20" fmla="*/ 384156 h 568993"/>
              <a:gd name="connsiteX21" fmla="*/ 70235 w 589914"/>
              <a:gd name="connsiteY21" fmla="*/ 366954 h 568993"/>
              <a:gd name="connsiteX22" fmla="*/ 67360 w 589914"/>
              <a:gd name="connsiteY22" fmla="*/ 355487 h 568993"/>
              <a:gd name="connsiteX23" fmla="*/ 124946 w 589914"/>
              <a:gd name="connsiteY23" fmla="*/ 349730 h 568993"/>
              <a:gd name="connsiteX24" fmla="*/ 124946 w 589914"/>
              <a:gd name="connsiteY24" fmla="*/ 315231 h 568993"/>
              <a:gd name="connsiteX25" fmla="*/ 221161 w 589914"/>
              <a:gd name="connsiteY25" fmla="*/ 339596 h 568993"/>
              <a:gd name="connsiteX26" fmla="*/ 215411 w 589914"/>
              <a:gd name="connsiteY26" fmla="*/ 351051 h 568993"/>
              <a:gd name="connsiteX27" fmla="*/ 70235 w 589914"/>
              <a:gd name="connsiteY27" fmla="*/ 332436 h 568993"/>
              <a:gd name="connsiteX28" fmla="*/ 67360 w 589914"/>
              <a:gd name="connsiteY28" fmla="*/ 320981 h 568993"/>
              <a:gd name="connsiteX29" fmla="*/ 124946 w 589914"/>
              <a:gd name="connsiteY29" fmla="*/ 315231 h 568993"/>
              <a:gd name="connsiteX30" fmla="*/ 373313 w 589914"/>
              <a:gd name="connsiteY30" fmla="*/ 290957 h 568993"/>
              <a:gd name="connsiteX31" fmla="*/ 367575 w 589914"/>
              <a:gd name="connsiteY31" fmla="*/ 300990 h 568993"/>
              <a:gd name="connsiteX32" fmla="*/ 363272 w 589914"/>
              <a:gd name="connsiteY32" fmla="*/ 366921 h 568993"/>
              <a:gd name="connsiteX33" fmla="*/ 383354 w 589914"/>
              <a:gd name="connsiteY33" fmla="*/ 376954 h 568993"/>
              <a:gd name="connsiteX34" fmla="*/ 437863 w 589914"/>
              <a:gd name="connsiteY34" fmla="*/ 333955 h 568993"/>
              <a:gd name="connsiteX35" fmla="*/ 440732 w 589914"/>
              <a:gd name="connsiteY35" fmla="*/ 326789 h 568993"/>
              <a:gd name="connsiteX36" fmla="*/ 409174 w 589914"/>
              <a:gd name="connsiteY36" fmla="*/ 338255 h 568993"/>
              <a:gd name="connsiteX37" fmla="*/ 404871 w 589914"/>
              <a:gd name="connsiteY37" fmla="*/ 311022 h 568993"/>
              <a:gd name="connsiteX38" fmla="*/ 383354 w 589914"/>
              <a:gd name="connsiteY38" fmla="*/ 325355 h 568993"/>
              <a:gd name="connsiteX39" fmla="*/ 124946 w 589914"/>
              <a:gd name="connsiteY39" fmla="*/ 284361 h 568993"/>
              <a:gd name="connsiteX40" fmla="*/ 221161 w 589914"/>
              <a:gd name="connsiteY40" fmla="*/ 309532 h 568993"/>
              <a:gd name="connsiteX41" fmla="*/ 215411 w 589914"/>
              <a:gd name="connsiteY41" fmla="*/ 319555 h 568993"/>
              <a:gd name="connsiteX42" fmla="*/ 70235 w 589914"/>
              <a:gd name="connsiteY42" fmla="*/ 302372 h 568993"/>
              <a:gd name="connsiteX43" fmla="*/ 67360 w 589914"/>
              <a:gd name="connsiteY43" fmla="*/ 290917 h 568993"/>
              <a:gd name="connsiteX44" fmla="*/ 124946 w 589914"/>
              <a:gd name="connsiteY44" fmla="*/ 284361 h 568993"/>
              <a:gd name="connsiteX45" fmla="*/ 124946 w 589914"/>
              <a:gd name="connsiteY45" fmla="*/ 251302 h 568993"/>
              <a:gd name="connsiteX46" fmla="*/ 221161 w 589914"/>
              <a:gd name="connsiteY46" fmla="*/ 275172 h 568993"/>
              <a:gd name="connsiteX47" fmla="*/ 215411 w 589914"/>
              <a:gd name="connsiteY47" fmla="*/ 286680 h 568993"/>
              <a:gd name="connsiteX48" fmla="*/ 70235 w 589914"/>
              <a:gd name="connsiteY48" fmla="*/ 269418 h 568993"/>
              <a:gd name="connsiteX49" fmla="*/ 67360 w 589914"/>
              <a:gd name="connsiteY49" fmla="*/ 257910 h 568993"/>
              <a:gd name="connsiteX50" fmla="*/ 124946 w 589914"/>
              <a:gd name="connsiteY50" fmla="*/ 251302 h 568993"/>
              <a:gd name="connsiteX51" fmla="*/ 117715 w 589914"/>
              <a:gd name="connsiteY51" fmla="*/ 206299 h 568993"/>
              <a:gd name="connsiteX52" fmla="*/ 38760 w 589914"/>
              <a:gd name="connsiteY52" fmla="*/ 219201 h 568993"/>
              <a:gd name="connsiteX53" fmla="*/ 38760 w 589914"/>
              <a:gd name="connsiteY53" fmla="*/ 513084 h 568993"/>
              <a:gd name="connsiteX54" fmla="*/ 106230 w 589914"/>
              <a:gd name="connsiteY54" fmla="*/ 501615 h 568993"/>
              <a:gd name="connsiteX55" fmla="*/ 252656 w 589914"/>
              <a:gd name="connsiteY55" fmla="*/ 533154 h 568993"/>
              <a:gd name="connsiteX56" fmla="*/ 252656 w 589914"/>
              <a:gd name="connsiteY56" fmla="*/ 415601 h 568993"/>
              <a:gd name="connsiteX57" fmla="*/ 244043 w 589914"/>
              <a:gd name="connsiteY57" fmla="*/ 425636 h 568993"/>
              <a:gd name="connsiteX58" fmla="*/ 244043 w 589914"/>
              <a:gd name="connsiteY58" fmla="*/ 249306 h 568993"/>
              <a:gd name="connsiteX59" fmla="*/ 117715 w 589914"/>
              <a:gd name="connsiteY59" fmla="*/ 206299 h 568993"/>
              <a:gd name="connsiteX60" fmla="*/ 117715 w 589914"/>
              <a:gd name="connsiteY60" fmla="*/ 191963 h 568993"/>
              <a:gd name="connsiteX61" fmla="*/ 254092 w 589914"/>
              <a:gd name="connsiteY61" fmla="*/ 240705 h 568993"/>
              <a:gd name="connsiteX62" fmla="*/ 391904 w 589914"/>
              <a:gd name="connsiteY62" fmla="*/ 191963 h 568993"/>
              <a:gd name="connsiteX63" fmla="*/ 381855 w 589914"/>
              <a:gd name="connsiteY63" fmla="*/ 206299 h 568993"/>
              <a:gd name="connsiteX64" fmla="*/ 265576 w 589914"/>
              <a:gd name="connsiteY64" fmla="*/ 249306 h 568993"/>
              <a:gd name="connsiteX65" fmla="*/ 265576 w 589914"/>
              <a:gd name="connsiteY65" fmla="*/ 425636 h 568993"/>
              <a:gd name="connsiteX66" fmla="*/ 256963 w 589914"/>
              <a:gd name="connsiteY66" fmla="*/ 415601 h 568993"/>
              <a:gd name="connsiteX67" fmla="*/ 256963 w 589914"/>
              <a:gd name="connsiteY67" fmla="*/ 533154 h 568993"/>
              <a:gd name="connsiteX68" fmla="*/ 400517 w 589914"/>
              <a:gd name="connsiteY68" fmla="*/ 500182 h 568993"/>
              <a:gd name="connsiteX69" fmla="*/ 470859 w 589914"/>
              <a:gd name="connsiteY69" fmla="*/ 513084 h 568993"/>
              <a:gd name="connsiteX70" fmla="*/ 470859 w 589914"/>
              <a:gd name="connsiteY70" fmla="*/ 325286 h 568993"/>
              <a:gd name="connsiteX71" fmla="*/ 505312 w 589914"/>
              <a:gd name="connsiteY71" fmla="*/ 255040 h 568993"/>
              <a:gd name="connsiteX72" fmla="*/ 505312 w 589914"/>
              <a:gd name="connsiteY72" fmla="*/ 557525 h 568993"/>
              <a:gd name="connsiteX73" fmla="*/ 287109 w 589914"/>
              <a:gd name="connsiteY73" fmla="*/ 557525 h 568993"/>
              <a:gd name="connsiteX74" fmla="*/ 255527 w 589914"/>
              <a:gd name="connsiteY74" fmla="*/ 568993 h 568993"/>
              <a:gd name="connsiteX75" fmla="*/ 223945 w 589914"/>
              <a:gd name="connsiteY75" fmla="*/ 557525 h 568993"/>
              <a:gd name="connsiteX76" fmla="*/ 0 w 589914"/>
              <a:gd name="connsiteY76" fmla="*/ 557525 h 568993"/>
              <a:gd name="connsiteX77" fmla="*/ 0 w 589914"/>
              <a:gd name="connsiteY77" fmla="*/ 253607 h 568993"/>
              <a:gd name="connsiteX78" fmla="*/ 24404 w 589914"/>
              <a:gd name="connsiteY78" fmla="*/ 237837 h 568993"/>
              <a:gd name="connsiteX79" fmla="*/ 24404 w 589914"/>
              <a:gd name="connsiteY79" fmla="*/ 209166 h 568993"/>
              <a:gd name="connsiteX80" fmla="*/ 28711 w 589914"/>
              <a:gd name="connsiteY80" fmla="*/ 206299 h 568993"/>
              <a:gd name="connsiteX81" fmla="*/ 117715 w 589914"/>
              <a:gd name="connsiteY81" fmla="*/ 191963 h 568993"/>
              <a:gd name="connsiteX82" fmla="*/ 512454 w 589914"/>
              <a:gd name="connsiteY82" fmla="*/ 24366 h 568993"/>
              <a:gd name="connsiteX83" fmla="*/ 499544 w 589914"/>
              <a:gd name="connsiteY83" fmla="*/ 50165 h 568993"/>
              <a:gd name="connsiteX84" fmla="*/ 552618 w 589914"/>
              <a:gd name="connsiteY84" fmla="*/ 77397 h 568993"/>
              <a:gd name="connsiteX85" fmla="*/ 565528 w 589914"/>
              <a:gd name="connsiteY85" fmla="*/ 50165 h 568993"/>
              <a:gd name="connsiteX86" fmla="*/ 503847 w 589914"/>
              <a:gd name="connsiteY86" fmla="*/ 0 h 568993"/>
              <a:gd name="connsiteX87" fmla="*/ 589914 w 589914"/>
              <a:gd name="connsiteY87" fmla="*/ 41565 h 568993"/>
              <a:gd name="connsiteX88" fmla="*/ 554053 w 589914"/>
              <a:gd name="connsiteY88" fmla="*/ 114663 h 568993"/>
              <a:gd name="connsiteX89" fmla="*/ 443601 w 589914"/>
              <a:gd name="connsiteY89" fmla="*/ 341121 h 568993"/>
              <a:gd name="connsiteX90" fmla="*/ 350362 w 589914"/>
              <a:gd name="connsiteY90" fmla="*/ 415652 h 568993"/>
              <a:gd name="connsiteX91" fmla="*/ 360403 w 589914"/>
              <a:gd name="connsiteY91" fmla="*/ 298123 h 568993"/>
              <a:gd name="connsiteX92" fmla="*/ 469421 w 589914"/>
              <a:gd name="connsiteY92" fmla="*/ 73098 h 568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89914" h="568993">
                <a:moveTo>
                  <a:pt x="124946" y="446410"/>
                </a:moveTo>
                <a:cubicBezTo>
                  <a:pt x="178848" y="448289"/>
                  <a:pt x="219005" y="470305"/>
                  <a:pt x="221161" y="471379"/>
                </a:cubicBezTo>
                <a:lnTo>
                  <a:pt x="215411" y="481402"/>
                </a:lnTo>
                <a:cubicBezTo>
                  <a:pt x="213974" y="481402"/>
                  <a:pt x="146417" y="444172"/>
                  <a:pt x="70235" y="464219"/>
                </a:cubicBezTo>
                <a:lnTo>
                  <a:pt x="67360" y="452764"/>
                </a:lnTo>
                <a:cubicBezTo>
                  <a:pt x="87484" y="447394"/>
                  <a:pt x="106978" y="445783"/>
                  <a:pt x="124946" y="446410"/>
                </a:cubicBezTo>
                <a:close/>
                <a:moveTo>
                  <a:pt x="124946" y="413535"/>
                </a:moveTo>
                <a:cubicBezTo>
                  <a:pt x="178848" y="415414"/>
                  <a:pt x="219005" y="437430"/>
                  <a:pt x="221161" y="438504"/>
                </a:cubicBezTo>
                <a:lnTo>
                  <a:pt x="215411" y="448527"/>
                </a:lnTo>
                <a:cubicBezTo>
                  <a:pt x="213974" y="448527"/>
                  <a:pt x="146417" y="411297"/>
                  <a:pt x="70235" y="431344"/>
                </a:cubicBezTo>
                <a:lnTo>
                  <a:pt x="67360" y="419889"/>
                </a:lnTo>
                <a:cubicBezTo>
                  <a:pt x="87484" y="414519"/>
                  <a:pt x="106978" y="412908"/>
                  <a:pt x="124946" y="413535"/>
                </a:cubicBezTo>
                <a:close/>
                <a:moveTo>
                  <a:pt x="124946" y="381226"/>
                </a:moveTo>
                <a:cubicBezTo>
                  <a:pt x="178848" y="383309"/>
                  <a:pt x="219005" y="404543"/>
                  <a:pt x="221161" y="405618"/>
                </a:cubicBezTo>
                <a:lnTo>
                  <a:pt x="215411" y="415652"/>
                </a:lnTo>
                <a:cubicBezTo>
                  <a:pt x="213974" y="415652"/>
                  <a:pt x="146417" y="378382"/>
                  <a:pt x="70235" y="398450"/>
                </a:cubicBezTo>
                <a:lnTo>
                  <a:pt x="67360" y="386983"/>
                </a:lnTo>
                <a:cubicBezTo>
                  <a:pt x="87484" y="381965"/>
                  <a:pt x="106978" y="380532"/>
                  <a:pt x="124946" y="381226"/>
                </a:cubicBezTo>
                <a:close/>
                <a:moveTo>
                  <a:pt x="124946" y="349730"/>
                </a:moveTo>
                <a:cubicBezTo>
                  <a:pt x="178848" y="351813"/>
                  <a:pt x="219005" y="373047"/>
                  <a:pt x="221161" y="374122"/>
                </a:cubicBezTo>
                <a:lnTo>
                  <a:pt x="215411" y="384156"/>
                </a:lnTo>
                <a:cubicBezTo>
                  <a:pt x="213974" y="384156"/>
                  <a:pt x="146417" y="346886"/>
                  <a:pt x="70235" y="366954"/>
                </a:cubicBezTo>
                <a:lnTo>
                  <a:pt x="67360" y="355487"/>
                </a:lnTo>
                <a:cubicBezTo>
                  <a:pt x="87484" y="350469"/>
                  <a:pt x="106978" y="349036"/>
                  <a:pt x="124946" y="349730"/>
                </a:cubicBezTo>
                <a:close/>
                <a:moveTo>
                  <a:pt x="124946" y="315231"/>
                </a:moveTo>
                <a:cubicBezTo>
                  <a:pt x="178848" y="317312"/>
                  <a:pt x="219005" y="338522"/>
                  <a:pt x="221161" y="339596"/>
                </a:cubicBezTo>
                <a:lnTo>
                  <a:pt x="215411" y="351051"/>
                </a:lnTo>
                <a:cubicBezTo>
                  <a:pt x="213974" y="349619"/>
                  <a:pt x="146417" y="312389"/>
                  <a:pt x="70235" y="332436"/>
                </a:cubicBezTo>
                <a:lnTo>
                  <a:pt x="67360" y="320981"/>
                </a:lnTo>
                <a:cubicBezTo>
                  <a:pt x="87484" y="315969"/>
                  <a:pt x="106978" y="314537"/>
                  <a:pt x="124946" y="315231"/>
                </a:cubicBezTo>
                <a:close/>
                <a:moveTo>
                  <a:pt x="373313" y="290957"/>
                </a:moveTo>
                <a:lnTo>
                  <a:pt x="367575" y="300990"/>
                </a:lnTo>
                <a:lnTo>
                  <a:pt x="363272" y="366921"/>
                </a:lnTo>
                <a:lnTo>
                  <a:pt x="383354" y="376954"/>
                </a:lnTo>
                <a:lnTo>
                  <a:pt x="437863" y="333955"/>
                </a:lnTo>
                <a:lnTo>
                  <a:pt x="440732" y="326789"/>
                </a:lnTo>
                <a:lnTo>
                  <a:pt x="409174" y="338255"/>
                </a:lnTo>
                <a:lnTo>
                  <a:pt x="404871" y="311022"/>
                </a:lnTo>
                <a:lnTo>
                  <a:pt x="383354" y="325355"/>
                </a:lnTo>
                <a:close/>
                <a:moveTo>
                  <a:pt x="124946" y="284361"/>
                </a:moveTo>
                <a:cubicBezTo>
                  <a:pt x="178848" y="285905"/>
                  <a:pt x="219005" y="307384"/>
                  <a:pt x="221161" y="309532"/>
                </a:cubicBezTo>
                <a:lnTo>
                  <a:pt x="215411" y="319555"/>
                </a:lnTo>
                <a:cubicBezTo>
                  <a:pt x="213974" y="319555"/>
                  <a:pt x="146417" y="282325"/>
                  <a:pt x="70235" y="302372"/>
                </a:cubicBezTo>
                <a:lnTo>
                  <a:pt x="67360" y="290917"/>
                </a:lnTo>
                <a:cubicBezTo>
                  <a:pt x="87484" y="285547"/>
                  <a:pt x="106978" y="283847"/>
                  <a:pt x="124946" y="284361"/>
                </a:cubicBezTo>
                <a:close/>
                <a:moveTo>
                  <a:pt x="124946" y="251302"/>
                </a:moveTo>
                <a:cubicBezTo>
                  <a:pt x="178848" y="252786"/>
                  <a:pt x="219005" y="274093"/>
                  <a:pt x="221161" y="275172"/>
                </a:cubicBezTo>
                <a:lnTo>
                  <a:pt x="215411" y="286680"/>
                </a:lnTo>
                <a:cubicBezTo>
                  <a:pt x="213974" y="285242"/>
                  <a:pt x="146417" y="249279"/>
                  <a:pt x="70235" y="269418"/>
                </a:cubicBezTo>
                <a:lnTo>
                  <a:pt x="67360" y="257910"/>
                </a:lnTo>
                <a:cubicBezTo>
                  <a:pt x="87484" y="252516"/>
                  <a:pt x="106978" y="250808"/>
                  <a:pt x="124946" y="251302"/>
                </a:cubicBezTo>
                <a:close/>
                <a:moveTo>
                  <a:pt x="117715" y="206299"/>
                </a:moveTo>
                <a:cubicBezTo>
                  <a:pt x="80391" y="206299"/>
                  <a:pt x="50244" y="214900"/>
                  <a:pt x="38760" y="219201"/>
                </a:cubicBezTo>
                <a:lnTo>
                  <a:pt x="38760" y="513084"/>
                </a:lnTo>
                <a:cubicBezTo>
                  <a:pt x="57422" y="505916"/>
                  <a:pt x="80391" y="501615"/>
                  <a:pt x="106230" y="501615"/>
                </a:cubicBezTo>
                <a:cubicBezTo>
                  <a:pt x="169394" y="501615"/>
                  <a:pt x="233994" y="525986"/>
                  <a:pt x="252656" y="533154"/>
                </a:cubicBezTo>
                <a:lnTo>
                  <a:pt x="252656" y="415601"/>
                </a:lnTo>
                <a:lnTo>
                  <a:pt x="244043" y="425636"/>
                </a:lnTo>
                <a:lnTo>
                  <a:pt x="244043" y="249306"/>
                </a:lnTo>
                <a:cubicBezTo>
                  <a:pt x="209590" y="220635"/>
                  <a:pt x="166523" y="206299"/>
                  <a:pt x="117715" y="206299"/>
                </a:cubicBezTo>
                <a:close/>
                <a:moveTo>
                  <a:pt x="117715" y="191963"/>
                </a:moveTo>
                <a:cubicBezTo>
                  <a:pt x="170830" y="191963"/>
                  <a:pt x="216767" y="207732"/>
                  <a:pt x="254092" y="240705"/>
                </a:cubicBezTo>
                <a:cubicBezTo>
                  <a:pt x="291416" y="207732"/>
                  <a:pt x="337353" y="191963"/>
                  <a:pt x="391904" y="191963"/>
                </a:cubicBezTo>
                <a:lnTo>
                  <a:pt x="381855" y="206299"/>
                </a:lnTo>
                <a:cubicBezTo>
                  <a:pt x="337353" y="207732"/>
                  <a:pt x="298593" y="223502"/>
                  <a:pt x="265576" y="249306"/>
                </a:cubicBezTo>
                <a:lnTo>
                  <a:pt x="265576" y="425636"/>
                </a:lnTo>
                <a:lnTo>
                  <a:pt x="256963" y="415601"/>
                </a:lnTo>
                <a:lnTo>
                  <a:pt x="256963" y="533154"/>
                </a:lnTo>
                <a:cubicBezTo>
                  <a:pt x="275625" y="524552"/>
                  <a:pt x="335918" y="500182"/>
                  <a:pt x="400517" y="500182"/>
                </a:cubicBezTo>
                <a:cubicBezTo>
                  <a:pt x="426357" y="500182"/>
                  <a:pt x="449326" y="504482"/>
                  <a:pt x="470859" y="513084"/>
                </a:cubicBezTo>
                <a:lnTo>
                  <a:pt x="470859" y="325286"/>
                </a:lnTo>
                <a:lnTo>
                  <a:pt x="505312" y="255040"/>
                </a:lnTo>
                <a:lnTo>
                  <a:pt x="505312" y="557525"/>
                </a:lnTo>
                <a:lnTo>
                  <a:pt x="287109" y="557525"/>
                </a:lnTo>
                <a:cubicBezTo>
                  <a:pt x="279931" y="564692"/>
                  <a:pt x="268447" y="568993"/>
                  <a:pt x="255527" y="568993"/>
                </a:cubicBezTo>
                <a:cubicBezTo>
                  <a:pt x="242607" y="568993"/>
                  <a:pt x="231123" y="564692"/>
                  <a:pt x="223945" y="557525"/>
                </a:cubicBezTo>
                <a:lnTo>
                  <a:pt x="0" y="557525"/>
                </a:lnTo>
                <a:lnTo>
                  <a:pt x="0" y="253607"/>
                </a:lnTo>
                <a:cubicBezTo>
                  <a:pt x="0" y="246439"/>
                  <a:pt x="10049" y="240705"/>
                  <a:pt x="24404" y="237837"/>
                </a:cubicBezTo>
                <a:lnTo>
                  <a:pt x="24404" y="209166"/>
                </a:lnTo>
                <a:lnTo>
                  <a:pt x="28711" y="206299"/>
                </a:lnTo>
                <a:cubicBezTo>
                  <a:pt x="30146" y="206299"/>
                  <a:pt x="67471" y="191963"/>
                  <a:pt x="117715" y="191963"/>
                </a:cubicBezTo>
                <a:close/>
                <a:moveTo>
                  <a:pt x="512454" y="24366"/>
                </a:moveTo>
                <a:lnTo>
                  <a:pt x="499544" y="50165"/>
                </a:lnTo>
                <a:lnTo>
                  <a:pt x="552618" y="77397"/>
                </a:lnTo>
                <a:lnTo>
                  <a:pt x="565528" y="50165"/>
                </a:lnTo>
                <a:close/>
                <a:moveTo>
                  <a:pt x="503847" y="0"/>
                </a:moveTo>
                <a:lnTo>
                  <a:pt x="589914" y="41565"/>
                </a:lnTo>
                <a:lnTo>
                  <a:pt x="554053" y="114663"/>
                </a:lnTo>
                <a:lnTo>
                  <a:pt x="443601" y="341121"/>
                </a:lnTo>
                <a:lnTo>
                  <a:pt x="350362" y="415652"/>
                </a:lnTo>
                <a:lnTo>
                  <a:pt x="360403" y="298123"/>
                </a:lnTo>
                <a:lnTo>
                  <a:pt x="469421" y="7309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3" name="3d-data-analytics-bars-graphic_38854">
            <a:extLst>
              <a:ext uri="{FF2B5EF4-FFF2-40B4-BE49-F238E27FC236}">
                <a16:creationId xmlns:a16="http://schemas.microsoft.com/office/drawing/2014/main" id="{CC6A90DC-8503-4FAD-89A8-DA742B370ACA}"/>
              </a:ext>
            </a:extLst>
          </p:cNvPr>
          <p:cNvSpPr>
            <a:spLocks noChangeAspect="1"/>
          </p:cNvSpPr>
          <p:nvPr/>
        </p:nvSpPr>
        <p:spPr bwMode="auto">
          <a:xfrm>
            <a:off x="3640677" y="3459588"/>
            <a:ext cx="337385" cy="324000"/>
          </a:xfrm>
          <a:custGeom>
            <a:avLst/>
            <a:gdLst>
              <a:gd name="connsiteX0" fmla="*/ 5829 w 591338"/>
              <a:gd name="connsiteY0" fmla="*/ 343338 h 567877"/>
              <a:gd name="connsiteX1" fmla="*/ 5829 w 591338"/>
              <a:gd name="connsiteY1" fmla="*/ 511327 h 567877"/>
              <a:gd name="connsiteX2" fmla="*/ 87025 w 591338"/>
              <a:gd name="connsiteY2" fmla="*/ 559977 h 567877"/>
              <a:gd name="connsiteX3" fmla="*/ 87025 w 591338"/>
              <a:gd name="connsiteY3" fmla="*/ 383672 h 567877"/>
              <a:gd name="connsiteX4" fmla="*/ 89523 w 591338"/>
              <a:gd name="connsiteY4" fmla="*/ 293025 h 567877"/>
              <a:gd name="connsiteX5" fmla="*/ 91188 w 591338"/>
              <a:gd name="connsiteY5" fmla="*/ 293441 h 567877"/>
              <a:gd name="connsiteX6" fmla="*/ 178213 w 591338"/>
              <a:gd name="connsiteY6" fmla="*/ 335022 h 567877"/>
              <a:gd name="connsiteX7" fmla="*/ 179879 w 591338"/>
              <a:gd name="connsiteY7" fmla="*/ 337933 h 567877"/>
              <a:gd name="connsiteX8" fmla="*/ 179879 w 591338"/>
              <a:gd name="connsiteY8" fmla="*/ 338349 h 567877"/>
              <a:gd name="connsiteX9" fmla="*/ 179879 w 591338"/>
              <a:gd name="connsiteY9" fmla="*/ 512990 h 567877"/>
              <a:gd name="connsiteX10" fmla="*/ 178629 w 591338"/>
              <a:gd name="connsiteY10" fmla="*/ 515485 h 567877"/>
              <a:gd name="connsiteX11" fmla="*/ 92438 w 591338"/>
              <a:gd name="connsiteY11" fmla="*/ 566630 h 567877"/>
              <a:gd name="connsiteX12" fmla="*/ 91605 w 591338"/>
              <a:gd name="connsiteY12" fmla="*/ 567461 h 567877"/>
              <a:gd name="connsiteX13" fmla="*/ 89939 w 591338"/>
              <a:gd name="connsiteY13" fmla="*/ 567877 h 567877"/>
              <a:gd name="connsiteX14" fmla="*/ 88274 w 591338"/>
              <a:gd name="connsiteY14" fmla="*/ 567461 h 567877"/>
              <a:gd name="connsiteX15" fmla="*/ 87857 w 591338"/>
              <a:gd name="connsiteY15" fmla="*/ 566630 h 567877"/>
              <a:gd name="connsiteX16" fmla="*/ 1249 w 591338"/>
              <a:gd name="connsiteY16" fmla="*/ 515485 h 567877"/>
              <a:gd name="connsiteX17" fmla="*/ 0 w 591338"/>
              <a:gd name="connsiteY17" fmla="*/ 512990 h 567877"/>
              <a:gd name="connsiteX18" fmla="*/ 0 w 591338"/>
              <a:gd name="connsiteY18" fmla="*/ 338349 h 567877"/>
              <a:gd name="connsiteX19" fmla="*/ 0 w 591338"/>
              <a:gd name="connsiteY19" fmla="*/ 337933 h 567877"/>
              <a:gd name="connsiteX20" fmla="*/ 0 w 591338"/>
              <a:gd name="connsiteY20" fmla="*/ 337517 h 567877"/>
              <a:gd name="connsiteX21" fmla="*/ 416 w 591338"/>
              <a:gd name="connsiteY21" fmla="*/ 337101 h 567877"/>
              <a:gd name="connsiteX22" fmla="*/ 833 w 591338"/>
              <a:gd name="connsiteY22" fmla="*/ 336685 h 567877"/>
              <a:gd name="connsiteX23" fmla="*/ 833 w 591338"/>
              <a:gd name="connsiteY23" fmla="*/ 336270 h 567877"/>
              <a:gd name="connsiteX24" fmla="*/ 1249 w 591338"/>
              <a:gd name="connsiteY24" fmla="*/ 336270 h 567877"/>
              <a:gd name="connsiteX25" fmla="*/ 1249 w 591338"/>
              <a:gd name="connsiteY25" fmla="*/ 335854 h 567877"/>
              <a:gd name="connsiteX26" fmla="*/ 1666 w 591338"/>
              <a:gd name="connsiteY26" fmla="*/ 335854 h 567877"/>
              <a:gd name="connsiteX27" fmla="*/ 87857 w 591338"/>
              <a:gd name="connsiteY27" fmla="*/ 293441 h 567877"/>
              <a:gd name="connsiteX28" fmla="*/ 89523 w 591338"/>
              <a:gd name="connsiteY28" fmla="*/ 293025 h 567877"/>
              <a:gd name="connsiteX29" fmla="*/ 209057 w 591338"/>
              <a:gd name="connsiteY29" fmla="*/ 240667 h 567877"/>
              <a:gd name="connsiteX30" fmla="*/ 209057 w 591338"/>
              <a:gd name="connsiteY30" fmla="*/ 511333 h 567877"/>
              <a:gd name="connsiteX31" fmla="*/ 290249 w 591338"/>
              <a:gd name="connsiteY31" fmla="*/ 559977 h 567877"/>
              <a:gd name="connsiteX32" fmla="*/ 290249 w 591338"/>
              <a:gd name="connsiteY32" fmla="*/ 281412 h 567877"/>
              <a:gd name="connsiteX33" fmla="*/ 291082 w 591338"/>
              <a:gd name="connsiteY33" fmla="*/ 191191 h 567877"/>
              <a:gd name="connsiteX34" fmla="*/ 293580 w 591338"/>
              <a:gd name="connsiteY34" fmla="*/ 191191 h 567877"/>
              <a:gd name="connsiteX35" fmla="*/ 381434 w 591338"/>
              <a:gd name="connsiteY35" fmla="*/ 232768 h 567877"/>
              <a:gd name="connsiteX36" fmla="*/ 383099 w 591338"/>
              <a:gd name="connsiteY36" fmla="*/ 235262 h 567877"/>
              <a:gd name="connsiteX37" fmla="*/ 383099 w 591338"/>
              <a:gd name="connsiteY37" fmla="*/ 235678 h 567877"/>
              <a:gd name="connsiteX38" fmla="*/ 383099 w 591338"/>
              <a:gd name="connsiteY38" fmla="*/ 236094 h 567877"/>
              <a:gd name="connsiteX39" fmla="*/ 383099 w 591338"/>
              <a:gd name="connsiteY39" fmla="*/ 512996 h 567877"/>
              <a:gd name="connsiteX40" fmla="*/ 381850 w 591338"/>
              <a:gd name="connsiteY40" fmla="*/ 515490 h 567877"/>
              <a:gd name="connsiteX41" fmla="*/ 295662 w 591338"/>
              <a:gd name="connsiteY41" fmla="*/ 566630 h 567877"/>
              <a:gd name="connsiteX42" fmla="*/ 294829 w 591338"/>
              <a:gd name="connsiteY42" fmla="*/ 567461 h 567877"/>
              <a:gd name="connsiteX43" fmla="*/ 293163 w 591338"/>
              <a:gd name="connsiteY43" fmla="*/ 567877 h 567877"/>
              <a:gd name="connsiteX44" fmla="*/ 291498 w 591338"/>
              <a:gd name="connsiteY44" fmla="*/ 567461 h 567877"/>
              <a:gd name="connsiteX45" fmla="*/ 291082 w 591338"/>
              <a:gd name="connsiteY45" fmla="*/ 566630 h 567877"/>
              <a:gd name="connsiteX46" fmla="*/ 204477 w 591338"/>
              <a:gd name="connsiteY46" fmla="*/ 515490 h 567877"/>
              <a:gd name="connsiteX47" fmla="*/ 203228 w 591338"/>
              <a:gd name="connsiteY47" fmla="*/ 512996 h 567877"/>
              <a:gd name="connsiteX48" fmla="*/ 203228 w 591338"/>
              <a:gd name="connsiteY48" fmla="*/ 236094 h 567877"/>
              <a:gd name="connsiteX49" fmla="*/ 203228 w 591338"/>
              <a:gd name="connsiteY49" fmla="*/ 235678 h 567877"/>
              <a:gd name="connsiteX50" fmla="*/ 203228 w 591338"/>
              <a:gd name="connsiteY50" fmla="*/ 235262 h 567877"/>
              <a:gd name="connsiteX51" fmla="*/ 203644 w 591338"/>
              <a:gd name="connsiteY51" fmla="*/ 234846 h 567877"/>
              <a:gd name="connsiteX52" fmla="*/ 203644 w 591338"/>
              <a:gd name="connsiteY52" fmla="*/ 234431 h 567877"/>
              <a:gd name="connsiteX53" fmla="*/ 204061 w 591338"/>
              <a:gd name="connsiteY53" fmla="*/ 234015 h 567877"/>
              <a:gd name="connsiteX54" fmla="*/ 204477 w 591338"/>
              <a:gd name="connsiteY54" fmla="*/ 234015 h 567877"/>
              <a:gd name="connsiteX55" fmla="*/ 204477 w 591338"/>
              <a:gd name="connsiteY55" fmla="*/ 233599 h 567877"/>
              <a:gd name="connsiteX56" fmla="*/ 204893 w 591338"/>
              <a:gd name="connsiteY56" fmla="*/ 233599 h 567877"/>
              <a:gd name="connsiteX57" fmla="*/ 416811 w 591338"/>
              <a:gd name="connsiteY57" fmla="*/ 49792 h 567877"/>
              <a:gd name="connsiteX58" fmla="*/ 416811 w 591338"/>
              <a:gd name="connsiteY58" fmla="*/ 511328 h 567877"/>
              <a:gd name="connsiteX59" fmla="*/ 498451 w 591338"/>
              <a:gd name="connsiteY59" fmla="*/ 559977 h 567877"/>
              <a:gd name="connsiteX60" fmla="*/ 498451 w 591338"/>
              <a:gd name="connsiteY60" fmla="*/ 88877 h 567877"/>
              <a:gd name="connsiteX61" fmla="*/ 499284 w 591338"/>
              <a:gd name="connsiteY61" fmla="*/ 312 h 567877"/>
              <a:gd name="connsiteX62" fmla="*/ 501784 w 591338"/>
              <a:gd name="connsiteY62" fmla="*/ 312 h 567877"/>
              <a:gd name="connsiteX63" fmla="*/ 589672 w 591338"/>
              <a:gd name="connsiteY63" fmla="*/ 41892 h 567877"/>
              <a:gd name="connsiteX64" fmla="*/ 591338 w 591338"/>
              <a:gd name="connsiteY64" fmla="*/ 44386 h 567877"/>
              <a:gd name="connsiteX65" fmla="*/ 591338 w 591338"/>
              <a:gd name="connsiteY65" fmla="*/ 44802 h 567877"/>
              <a:gd name="connsiteX66" fmla="*/ 591338 w 591338"/>
              <a:gd name="connsiteY66" fmla="*/ 45634 h 567877"/>
              <a:gd name="connsiteX67" fmla="*/ 591338 w 591338"/>
              <a:gd name="connsiteY67" fmla="*/ 512992 h 567877"/>
              <a:gd name="connsiteX68" fmla="*/ 590088 w 591338"/>
              <a:gd name="connsiteY68" fmla="*/ 515486 h 567877"/>
              <a:gd name="connsiteX69" fmla="*/ 503450 w 591338"/>
              <a:gd name="connsiteY69" fmla="*/ 567045 h 567877"/>
              <a:gd name="connsiteX70" fmla="*/ 503033 w 591338"/>
              <a:gd name="connsiteY70" fmla="*/ 567461 h 567877"/>
              <a:gd name="connsiteX71" fmla="*/ 501367 w 591338"/>
              <a:gd name="connsiteY71" fmla="*/ 567877 h 567877"/>
              <a:gd name="connsiteX72" fmla="*/ 499701 w 591338"/>
              <a:gd name="connsiteY72" fmla="*/ 567461 h 567877"/>
              <a:gd name="connsiteX73" fmla="*/ 498868 w 591338"/>
              <a:gd name="connsiteY73" fmla="*/ 566630 h 567877"/>
              <a:gd name="connsiteX74" fmla="*/ 412646 w 591338"/>
              <a:gd name="connsiteY74" fmla="*/ 515486 h 567877"/>
              <a:gd name="connsiteX75" fmla="*/ 411396 w 591338"/>
              <a:gd name="connsiteY75" fmla="*/ 512992 h 567877"/>
              <a:gd name="connsiteX76" fmla="*/ 411396 w 591338"/>
              <a:gd name="connsiteY76" fmla="*/ 45634 h 567877"/>
              <a:gd name="connsiteX77" fmla="*/ 411396 w 591338"/>
              <a:gd name="connsiteY77" fmla="*/ 44802 h 567877"/>
              <a:gd name="connsiteX78" fmla="*/ 411396 w 591338"/>
              <a:gd name="connsiteY78" fmla="*/ 44386 h 567877"/>
              <a:gd name="connsiteX79" fmla="*/ 411813 w 591338"/>
              <a:gd name="connsiteY79" fmla="*/ 43971 h 567877"/>
              <a:gd name="connsiteX80" fmla="*/ 412229 w 591338"/>
              <a:gd name="connsiteY80" fmla="*/ 43555 h 567877"/>
              <a:gd name="connsiteX81" fmla="*/ 412229 w 591338"/>
              <a:gd name="connsiteY81" fmla="*/ 43139 h 567877"/>
              <a:gd name="connsiteX82" fmla="*/ 412646 w 591338"/>
              <a:gd name="connsiteY82" fmla="*/ 43139 h 567877"/>
              <a:gd name="connsiteX83" fmla="*/ 413062 w 591338"/>
              <a:gd name="connsiteY83" fmla="*/ 42723 h 567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591338" h="567877">
                <a:moveTo>
                  <a:pt x="5829" y="343338"/>
                </a:moveTo>
                <a:lnTo>
                  <a:pt x="5829" y="511327"/>
                </a:lnTo>
                <a:lnTo>
                  <a:pt x="87025" y="559977"/>
                </a:lnTo>
                <a:lnTo>
                  <a:pt x="87025" y="383672"/>
                </a:lnTo>
                <a:close/>
                <a:moveTo>
                  <a:pt x="89523" y="293025"/>
                </a:moveTo>
                <a:cubicBezTo>
                  <a:pt x="89939" y="293025"/>
                  <a:pt x="90772" y="293025"/>
                  <a:pt x="91188" y="293441"/>
                </a:cubicBezTo>
                <a:lnTo>
                  <a:pt x="178213" y="335022"/>
                </a:lnTo>
                <a:cubicBezTo>
                  <a:pt x="179462" y="335438"/>
                  <a:pt x="180295" y="336685"/>
                  <a:pt x="179879" y="337933"/>
                </a:cubicBezTo>
                <a:cubicBezTo>
                  <a:pt x="179879" y="338349"/>
                  <a:pt x="179879" y="338349"/>
                  <a:pt x="179879" y="338349"/>
                </a:cubicBezTo>
                <a:lnTo>
                  <a:pt x="179879" y="512990"/>
                </a:lnTo>
                <a:cubicBezTo>
                  <a:pt x="179879" y="513821"/>
                  <a:pt x="179462" y="514653"/>
                  <a:pt x="178629" y="515485"/>
                </a:cubicBezTo>
                <a:lnTo>
                  <a:pt x="92438" y="566630"/>
                </a:lnTo>
                <a:cubicBezTo>
                  <a:pt x="92021" y="567045"/>
                  <a:pt x="92021" y="567461"/>
                  <a:pt x="91605" y="567461"/>
                </a:cubicBezTo>
                <a:cubicBezTo>
                  <a:pt x="91188" y="567877"/>
                  <a:pt x="90772" y="567877"/>
                  <a:pt x="89939" y="567877"/>
                </a:cubicBezTo>
                <a:cubicBezTo>
                  <a:pt x="89523" y="567877"/>
                  <a:pt x="88690" y="567877"/>
                  <a:pt x="88274" y="567461"/>
                </a:cubicBezTo>
                <a:cubicBezTo>
                  <a:pt x="88274" y="567461"/>
                  <a:pt x="87857" y="567045"/>
                  <a:pt x="87857" y="566630"/>
                </a:cubicBezTo>
                <a:lnTo>
                  <a:pt x="1249" y="515485"/>
                </a:lnTo>
                <a:cubicBezTo>
                  <a:pt x="416" y="514653"/>
                  <a:pt x="0" y="513821"/>
                  <a:pt x="0" y="512990"/>
                </a:cubicBezTo>
                <a:lnTo>
                  <a:pt x="0" y="338349"/>
                </a:lnTo>
                <a:cubicBezTo>
                  <a:pt x="0" y="338349"/>
                  <a:pt x="0" y="337933"/>
                  <a:pt x="0" y="337933"/>
                </a:cubicBezTo>
                <a:cubicBezTo>
                  <a:pt x="0" y="337933"/>
                  <a:pt x="0" y="337933"/>
                  <a:pt x="0" y="337517"/>
                </a:cubicBezTo>
                <a:cubicBezTo>
                  <a:pt x="0" y="337517"/>
                  <a:pt x="416" y="337101"/>
                  <a:pt x="416" y="337101"/>
                </a:cubicBezTo>
                <a:cubicBezTo>
                  <a:pt x="416" y="336685"/>
                  <a:pt x="833" y="336685"/>
                  <a:pt x="833" y="336685"/>
                </a:cubicBezTo>
                <a:cubicBezTo>
                  <a:pt x="833" y="336685"/>
                  <a:pt x="833" y="336685"/>
                  <a:pt x="833" y="336270"/>
                </a:cubicBezTo>
                <a:cubicBezTo>
                  <a:pt x="1249" y="336270"/>
                  <a:pt x="1249" y="336270"/>
                  <a:pt x="1249" y="336270"/>
                </a:cubicBezTo>
                <a:cubicBezTo>
                  <a:pt x="1249" y="336270"/>
                  <a:pt x="1249" y="336270"/>
                  <a:pt x="1249" y="335854"/>
                </a:cubicBezTo>
                <a:cubicBezTo>
                  <a:pt x="1666" y="335854"/>
                  <a:pt x="1666" y="335854"/>
                  <a:pt x="1666" y="335854"/>
                </a:cubicBezTo>
                <a:lnTo>
                  <a:pt x="87857" y="293441"/>
                </a:lnTo>
                <a:cubicBezTo>
                  <a:pt x="88274" y="293025"/>
                  <a:pt x="89107" y="293025"/>
                  <a:pt x="89523" y="293025"/>
                </a:cubicBezTo>
                <a:close/>
                <a:moveTo>
                  <a:pt x="209057" y="240667"/>
                </a:moveTo>
                <a:lnTo>
                  <a:pt x="209057" y="511333"/>
                </a:lnTo>
                <a:lnTo>
                  <a:pt x="290249" y="559977"/>
                </a:lnTo>
                <a:lnTo>
                  <a:pt x="290249" y="281412"/>
                </a:lnTo>
                <a:close/>
                <a:moveTo>
                  <a:pt x="291082" y="191191"/>
                </a:moveTo>
                <a:cubicBezTo>
                  <a:pt x="291914" y="190775"/>
                  <a:pt x="292747" y="190775"/>
                  <a:pt x="293580" y="191191"/>
                </a:cubicBezTo>
                <a:lnTo>
                  <a:pt x="381434" y="232768"/>
                </a:lnTo>
                <a:cubicBezTo>
                  <a:pt x="382683" y="233183"/>
                  <a:pt x="383099" y="234015"/>
                  <a:pt x="383099" y="235262"/>
                </a:cubicBezTo>
                <a:cubicBezTo>
                  <a:pt x="383099" y="235262"/>
                  <a:pt x="383099" y="235678"/>
                  <a:pt x="383099" y="235678"/>
                </a:cubicBezTo>
                <a:cubicBezTo>
                  <a:pt x="383099" y="236094"/>
                  <a:pt x="383099" y="236094"/>
                  <a:pt x="383099" y="236094"/>
                </a:cubicBezTo>
                <a:lnTo>
                  <a:pt x="383099" y="512996"/>
                </a:lnTo>
                <a:cubicBezTo>
                  <a:pt x="383099" y="513827"/>
                  <a:pt x="382683" y="514659"/>
                  <a:pt x="381850" y="515490"/>
                </a:cubicBezTo>
                <a:lnTo>
                  <a:pt x="295662" y="566630"/>
                </a:lnTo>
                <a:cubicBezTo>
                  <a:pt x="295245" y="567046"/>
                  <a:pt x="295245" y="567461"/>
                  <a:pt x="294829" y="567461"/>
                </a:cubicBezTo>
                <a:cubicBezTo>
                  <a:pt x="294413" y="567877"/>
                  <a:pt x="293996" y="567877"/>
                  <a:pt x="293163" y="567877"/>
                </a:cubicBezTo>
                <a:cubicBezTo>
                  <a:pt x="292747" y="567877"/>
                  <a:pt x="291914" y="567877"/>
                  <a:pt x="291498" y="567461"/>
                </a:cubicBezTo>
                <a:cubicBezTo>
                  <a:pt x="291498" y="567461"/>
                  <a:pt x="291082" y="567046"/>
                  <a:pt x="291082" y="566630"/>
                </a:cubicBezTo>
                <a:lnTo>
                  <a:pt x="204477" y="515490"/>
                </a:lnTo>
                <a:cubicBezTo>
                  <a:pt x="203644" y="514659"/>
                  <a:pt x="203228" y="513827"/>
                  <a:pt x="203228" y="512996"/>
                </a:cubicBezTo>
                <a:lnTo>
                  <a:pt x="203228" y="236094"/>
                </a:lnTo>
                <a:cubicBezTo>
                  <a:pt x="203228" y="236094"/>
                  <a:pt x="203228" y="235678"/>
                  <a:pt x="203228" y="235678"/>
                </a:cubicBezTo>
                <a:cubicBezTo>
                  <a:pt x="203228" y="235262"/>
                  <a:pt x="203228" y="235262"/>
                  <a:pt x="203228" y="235262"/>
                </a:cubicBezTo>
                <a:cubicBezTo>
                  <a:pt x="203644" y="235262"/>
                  <a:pt x="203644" y="234846"/>
                  <a:pt x="203644" y="234846"/>
                </a:cubicBezTo>
                <a:cubicBezTo>
                  <a:pt x="203644" y="234846"/>
                  <a:pt x="203644" y="234431"/>
                  <a:pt x="203644" y="234431"/>
                </a:cubicBezTo>
                <a:cubicBezTo>
                  <a:pt x="204061" y="234431"/>
                  <a:pt x="204061" y="234431"/>
                  <a:pt x="204061" y="234015"/>
                </a:cubicBezTo>
                <a:cubicBezTo>
                  <a:pt x="204061" y="234015"/>
                  <a:pt x="204061" y="234015"/>
                  <a:pt x="204477" y="234015"/>
                </a:cubicBezTo>
                <a:cubicBezTo>
                  <a:pt x="204477" y="234015"/>
                  <a:pt x="204477" y="234015"/>
                  <a:pt x="204477" y="233599"/>
                </a:cubicBezTo>
                <a:cubicBezTo>
                  <a:pt x="204477" y="233599"/>
                  <a:pt x="204477" y="233599"/>
                  <a:pt x="204893" y="233599"/>
                </a:cubicBezTo>
                <a:close/>
                <a:moveTo>
                  <a:pt x="416811" y="49792"/>
                </a:moveTo>
                <a:lnTo>
                  <a:pt x="416811" y="511328"/>
                </a:lnTo>
                <a:lnTo>
                  <a:pt x="498451" y="559977"/>
                </a:lnTo>
                <a:lnTo>
                  <a:pt x="498451" y="88877"/>
                </a:lnTo>
                <a:close/>
                <a:moveTo>
                  <a:pt x="499284" y="312"/>
                </a:moveTo>
                <a:cubicBezTo>
                  <a:pt x="500117" y="-104"/>
                  <a:pt x="500950" y="-104"/>
                  <a:pt x="501784" y="312"/>
                </a:cubicBezTo>
                <a:lnTo>
                  <a:pt x="589672" y="41892"/>
                </a:lnTo>
                <a:cubicBezTo>
                  <a:pt x="590921" y="42307"/>
                  <a:pt x="591338" y="43555"/>
                  <a:pt x="591338" y="44386"/>
                </a:cubicBezTo>
                <a:cubicBezTo>
                  <a:pt x="591338" y="44802"/>
                  <a:pt x="591338" y="44802"/>
                  <a:pt x="591338" y="44802"/>
                </a:cubicBezTo>
                <a:cubicBezTo>
                  <a:pt x="591338" y="45218"/>
                  <a:pt x="591338" y="45218"/>
                  <a:pt x="591338" y="45634"/>
                </a:cubicBezTo>
                <a:lnTo>
                  <a:pt x="591338" y="512992"/>
                </a:lnTo>
                <a:cubicBezTo>
                  <a:pt x="591338" y="513823"/>
                  <a:pt x="590921" y="514655"/>
                  <a:pt x="590088" y="515486"/>
                </a:cubicBezTo>
                <a:lnTo>
                  <a:pt x="503450" y="567045"/>
                </a:lnTo>
                <a:cubicBezTo>
                  <a:pt x="503450" y="567045"/>
                  <a:pt x="503033" y="567461"/>
                  <a:pt x="503033" y="567461"/>
                </a:cubicBezTo>
                <a:cubicBezTo>
                  <a:pt x="502617" y="567877"/>
                  <a:pt x="501784" y="567877"/>
                  <a:pt x="501367" y="567877"/>
                </a:cubicBezTo>
                <a:cubicBezTo>
                  <a:pt x="500534" y="567877"/>
                  <a:pt x="500117" y="567877"/>
                  <a:pt x="499701" y="567461"/>
                </a:cubicBezTo>
                <a:cubicBezTo>
                  <a:pt x="499284" y="567461"/>
                  <a:pt x="499284" y="567045"/>
                  <a:pt x="498868" y="566630"/>
                </a:cubicBezTo>
                <a:lnTo>
                  <a:pt x="412646" y="515486"/>
                </a:lnTo>
                <a:cubicBezTo>
                  <a:pt x="411813" y="514655"/>
                  <a:pt x="411396" y="513823"/>
                  <a:pt x="411396" y="512992"/>
                </a:cubicBezTo>
                <a:lnTo>
                  <a:pt x="411396" y="45634"/>
                </a:lnTo>
                <a:cubicBezTo>
                  <a:pt x="411396" y="45218"/>
                  <a:pt x="411396" y="44802"/>
                  <a:pt x="411396" y="44802"/>
                </a:cubicBezTo>
                <a:cubicBezTo>
                  <a:pt x="411396" y="44802"/>
                  <a:pt x="411396" y="44802"/>
                  <a:pt x="411396" y="44386"/>
                </a:cubicBezTo>
                <a:cubicBezTo>
                  <a:pt x="411396" y="44386"/>
                  <a:pt x="411396" y="44386"/>
                  <a:pt x="411813" y="43971"/>
                </a:cubicBezTo>
                <a:cubicBezTo>
                  <a:pt x="411813" y="43555"/>
                  <a:pt x="412229" y="43555"/>
                  <a:pt x="412229" y="43555"/>
                </a:cubicBezTo>
                <a:cubicBezTo>
                  <a:pt x="412229" y="43555"/>
                  <a:pt x="412229" y="43139"/>
                  <a:pt x="412229" y="43139"/>
                </a:cubicBezTo>
                <a:cubicBezTo>
                  <a:pt x="412646" y="43139"/>
                  <a:pt x="412646" y="43139"/>
                  <a:pt x="412646" y="43139"/>
                </a:cubicBezTo>
                <a:cubicBezTo>
                  <a:pt x="412646" y="43139"/>
                  <a:pt x="413062" y="42723"/>
                  <a:pt x="413062" y="4272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5" name="pagerank-checker_48658">
            <a:extLst>
              <a:ext uri="{FF2B5EF4-FFF2-40B4-BE49-F238E27FC236}">
                <a16:creationId xmlns:a16="http://schemas.microsoft.com/office/drawing/2014/main" id="{3E9022F8-49CB-4909-859A-94D05F82F582}"/>
              </a:ext>
            </a:extLst>
          </p:cNvPr>
          <p:cNvSpPr>
            <a:spLocks noChangeAspect="1"/>
          </p:cNvSpPr>
          <p:nvPr/>
        </p:nvSpPr>
        <p:spPr bwMode="auto">
          <a:xfrm>
            <a:off x="3647123" y="33948"/>
            <a:ext cx="324492" cy="324000"/>
          </a:xfrm>
          <a:custGeom>
            <a:avLst/>
            <a:gdLst>
              <a:gd name="connsiteX0" fmla="*/ 587787 w 587787"/>
              <a:gd name="connsiteY0" fmla="*/ 366541 h 586899"/>
              <a:gd name="connsiteX1" fmla="*/ 587787 w 587787"/>
              <a:gd name="connsiteY1" fmla="*/ 531656 h 586899"/>
              <a:gd name="connsiteX2" fmla="*/ 532441 w 587787"/>
              <a:gd name="connsiteY2" fmla="*/ 586899 h 586899"/>
              <a:gd name="connsiteX3" fmla="*/ 409449 w 587787"/>
              <a:gd name="connsiteY3" fmla="*/ 586899 h 586899"/>
              <a:gd name="connsiteX4" fmla="*/ 461106 w 587787"/>
              <a:gd name="connsiteY4" fmla="*/ 522449 h 586899"/>
              <a:gd name="connsiteX5" fmla="*/ 486319 w 587787"/>
              <a:gd name="connsiteY5" fmla="*/ 522449 h 586899"/>
              <a:gd name="connsiteX6" fmla="*/ 523216 w 587787"/>
              <a:gd name="connsiteY6" fmla="*/ 485620 h 586899"/>
              <a:gd name="connsiteX7" fmla="*/ 523216 w 587787"/>
              <a:gd name="connsiteY7" fmla="*/ 445723 h 586899"/>
              <a:gd name="connsiteX8" fmla="*/ 110081 w 587787"/>
              <a:gd name="connsiteY8" fmla="*/ 355493 h 586899"/>
              <a:gd name="connsiteX9" fmla="*/ 341783 w 587787"/>
              <a:gd name="connsiteY9" fmla="*/ 355493 h 586899"/>
              <a:gd name="connsiteX10" fmla="*/ 341783 w 587787"/>
              <a:gd name="connsiteY10" fmla="*/ 392285 h 586899"/>
              <a:gd name="connsiteX11" fmla="*/ 110081 w 587787"/>
              <a:gd name="connsiteY11" fmla="*/ 392285 h 586899"/>
              <a:gd name="connsiteX12" fmla="*/ 515838 w 587787"/>
              <a:gd name="connsiteY12" fmla="*/ 322942 h 586899"/>
              <a:gd name="connsiteX13" fmla="*/ 587787 w 587787"/>
              <a:gd name="connsiteY13" fmla="*/ 322942 h 586899"/>
              <a:gd name="connsiteX14" fmla="*/ 372556 w 587787"/>
              <a:gd name="connsiteY14" fmla="*/ 586899 h 586899"/>
              <a:gd name="connsiteX15" fmla="*/ 244032 w 587787"/>
              <a:gd name="connsiteY15" fmla="*/ 414406 h 586899"/>
              <a:gd name="connsiteX16" fmla="*/ 315981 w 587787"/>
              <a:gd name="connsiteY16" fmla="*/ 414406 h 586899"/>
              <a:gd name="connsiteX17" fmla="*/ 372556 w 587787"/>
              <a:gd name="connsiteY17" fmla="*/ 487455 h 586899"/>
              <a:gd name="connsiteX18" fmla="*/ 110081 w 587787"/>
              <a:gd name="connsiteY18" fmla="*/ 282402 h 586899"/>
              <a:gd name="connsiteX19" fmla="*/ 341783 w 587787"/>
              <a:gd name="connsiteY19" fmla="*/ 282402 h 586899"/>
              <a:gd name="connsiteX20" fmla="*/ 341783 w 587787"/>
              <a:gd name="connsiteY20" fmla="*/ 319194 h 586899"/>
              <a:gd name="connsiteX21" fmla="*/ 110081 w 587787"/>
              <a:gd name="connsiteY21" fmla="*/ 319194 h 586899"/>
              <a:gd name="connsiteX22" fmla="*/ 110081 w 587787"/>
              <a:gd name="connsiteY22" fmla="*/ 208719 h 586899"/>
              <a:gd name="connsiteX23" fmla="*/ 477707 w 587787"/>
              <a:gd name="connsiteY23" fmla="*/ 208719 h 586899"/>
              <a:gd name="connsiteX24" fmla="*/ 477707 w 587787"/>
              <a:gd name="connsiteY24" fmla="*/ 245610 h 586899"/>
              <a:gd name="connsiteX25" fmla="*/ 110081 w 587787"/>
              <a:gd name="connsiteY25" fmla="*/ 245610 h 586899"/>
              <a:gd name="connsiteX26" fmla="*/ 205971 w 587787"/>
              <a:gd name="connsiteY26" fmla="*/ 38676 h 586899"/>
              <a:gd name="connsiteX27" fmla="*/ 183837 w 587787"/>
              <a:gd name="connsiteY27" fmla="*/ 60777 h 586899"/>
              <a:gd name="connsiteX28" fmla="*/ 205971 w 587787"/>
              <a:gd name="connsiteY28" fmla="*/ 82264 h 586899"/>
              <a:gd name="connsiteX29" fmla="*/ 227491 w 587787"/>
              <a:gd name="connsiteY29" fmla="*/ 60777 h 586899"/>
              <a:gd name="connsiteX30" fmla="*/ 205971 w 587787"/>
              <a:gd name="connsiteY30" fmla="*/ 38676 h 586899"/>
              <a:gd name="connsiteX31" fmla="*/ 143258 w 587787"/>
              <a:gd name="connsiteY31" fmla="*/ 38676 h 586899"/>
              <a:gd name="connsiteX32" fmla="*/ 121123 w 587787"/>
              <a:gd name="connsiteY32" fmla="*/ 60777 h 586899"/>
              <a:gd name="connsiteX33" fmla="*/ 143258 w 587787"/>
              <a:gd name="connsiteY33" fmla="*/ 82264 h 586899"/>
              <a:gd name="connsiteX34" fmla="*/ 165392 w 587787"/>
              <a:gd name="connsiteY34" fmla="*/ 60777 h 586899"/>
              <a:gd name="connsiteX35" fmla="*/ 143258 w 587787"/>
              <a:gd name="connsiteY35" fmla="*/ 38676 h 586899"/>
              <a:gd name="connsiteX36" fmla="*/ 82389 w 587787"/>
              <a:gd name="connsiteY36" fmla="*/ 38676 h 586899"/>
              <a:gd name="connsiteX37" fmla="*/ 60869 w 587787"/>
              <a:gd name="connsiteY37" fmla="*/ 60777 h 586899"/>
              <a:gd name="connsiteX38" fmla="*/ 82389 w 587787"/>
              <a:gd name="connsiteY38" fmla="*/ 82264 h 586899"/>
              <a:gd name="connsiteX39" fmla="*/ 104523 w 587787"/>
              <a:gd name="connsiteY39" fmla="*/ 60777 h 586899"/>
              <a:gd name="connsiteX40" fmla="*/ 82389 w 587787"/>
              <a:gd name="connsiteY40" fmla="*/ 38676 h 586899"/>
              <a:gd name="connsiteX41" fmla="*/ 55336 w 587787"/>
              <a:gd name="connsiteY41" fmla="*/ 0 h 586899"/>
              <a:gd name="connsiteX42" fmla="*/ 532451 w 587787"/>
              <a:gd name="connsiteY42" fmla="*/ 0 h 586899"/>
              <a:gd name="connsiteX43" fmla="*/ 587787 w 587787"/>
              <a:gd name="connsiteY43" fmla="*/ 55252 h 586899"/>
              <a:gd name="connsiteX44" fmla="*/ 587787 w 587787"/>
              <a:gd name="connsiteY44" fmla="*/ 295291 h 586899"/>
              <a:gd name="connsiteX45" fmla="*/ 523229 w 587787"/>
              <a:gd name="connsiteY45" fmla="*/ 295291 h 586899"/>
              <a:gd name="connsiteX46" fmla="*/ 523229 w 587787"/>
              <a:gd name="connsiteY46" fmla="*/ 100681 h 586899"/>
              <a:gd name="connsiteX47" fmla="*/ 486338 w 587787"/>
              <a:gd name="connsiteY47" fmla="*/ 64461 h 586899"/>
              <a:gd name="connsiteX48" fmla="*/ 330784 w 587787"/>
              <a:gd name="connsiteY48" fmla="*/ 64461 h 586899"/>
              <a:gd name="connsiteX49" fmla="*/ 293894 w 587787"/>
              <a:gd name="connsiteY49" fmla="*/ 100681 h 586899"/>
              <a:gd name="connsiteX50" fmla="*/ 257003 w 587787"/>
              <a:gd name="connsiteY50" fmla="*/ 119099 h 586899"/>
              <a:gd name="connsiteX51" fmla="*/ 100834 w 587787"/>
              <a:gd name="connsiteY51" fmla="*/ 119099 h 586899"/>
              <a:gd name="connsiteX52" fmla="*/ 64558 w 587787"/>
              <a:gd name="connsiteY52" fmla="*/ 155933 h 586899"/>
              <a:gd name="connsiteX53" fmla="*/ 64558 w 587787"/>
              <a:gd name="connsiteY53" fmla="*/ 485604 h 586899"/>
              <a:gd name="connsiteX54" fmla="*/ 100834 w 587787"/>
              <a:gd name="connsiteY54" fmla="*/ 522438 h 586899"/>
              <a:gd name="connsiteX55" fmla="*/ 292049 w 587787"/>
              <a:gd name="connsiteY55" fmla="*/ 522438 h 586899"/>
              <a:gd name="connsiteX56" fmla="*/ 340006 w 587787"/>
              <a:gd name="connsiteY56" fmla="*/ 586899 h 586899"/>
              <a:gd name="connsiteX57" fmla="*/ 55336 w 587787"/>
              <a:gd name="connsiteY57" fmla="*/ 586899 h 586899"/>
              <a:gd name="connsiteX58" fmla="*/ 0 w 587787"/>
              <a:gd name="connsiteY58" fmla="*/ 531647 h 586899"/>
              <a:gd name="connsiteX59" fmla="*/ 0 w 587787"/>
              <a:gd name="connsiteY59" fmla="*/ 55252 h 586899"/>
              <a:gd name="connsiteX60" fmla="*/ 55336 w 587787"/>
              <a:gd name="connsiteY60" fmla="*/ 0 h 586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587787" h="586899">
                <a:moveTo>
                  <a:pt x="587787" y="366541"/>
                </a:moveTo>
                <a:lnTo>
                  <a:pt x="587787" y="531656"/>
                </a:lnTo>
                <a:cubicBezTo>
                  <a:pt x="587787" y="562960"/>
                  <a:pt x="563804" y="586899"/>
                  <a:pt x="532441" y="586899"/>
                </a:cubicBezTo>
                <a:lnTo>
                  <a:pt x="409449" y="586899"/>
                </a:lnTo>
                <a:lnTo>
                  <a:pt x="461106" y="522449"/>
                </a:lnTo>
                <a:lnTo>
                  <a:pt x="486319" y="522449"/>
                </a:lnTo>
                <a:cubicBezTo>
                  <a:pt x="506612" y="522449"/>
                  <a:pt x="523216" y="505876"/>
                  <a:pt x="523216" y="485620"/>
                </a:cubicBezTo>
                <a:lnTo>
                  <a:pt x="523216" y="445723"/>
                </a:lnTo>
                <a:close/>
                <a:moveTo>
                  <a:pt x="110081" y="355493"/>
                </a:moveTo>
                <a:lnTo>
                  <a:pt x="341783" y="355493"/>
                </a:lnTo>
                <a:lnTo>
                  <a:pt x="341783" y="392285"/>
                </a:lnTo>
                <a:lnTo>
                  <a:pt x="110081" y="392285"/>
                </a:lnTo>
                <a:close/>
                <a:moveTo>
                  <a:pt x="515838" y="322942"/>
                </a:moveTo>
                <a:lnTo>
                  <a:pt x="587787" y="322942"/>
                </a:lnTo>
                <a:lnTo>
                  <a:pt x="372556" y="586899"/>
                </a:lnTo>
                <a:lnTo>
                  <a:pt x="244032" y="414406"/>
                </a:lnTo>
                <a:lnTo>
                  <a:pt x="315981" y="414406"/>
                </a:lnTo>
                <a:lnTo>
                  <a:pt x="372556" y="487455"/>
                </a:lnTo>
                <a:close/>
                <a:moveTo>
                  <a:pt x="110081" y="282402"/>
                </a:moveTo>
                <a:lnTo>
                  <a:pt x="341783" y="282402"/>
                </a:lnTo>
                <a:lnTo>
                  <a:pt x="341783" y="319194"/>
                </a:lnTo>
                <a:lnTo>
                  <a:pt x="110081" y="319194"/>
                </a:lnTo>
                <a:close/>
                <a:moveTo>
                  <a:pt x="110081" y="208719"/>
                </a:moveTo>
                <a:lnTo>
                  <a:pt x="477707" y="208719"/>
                </a:lnTo>
                <a:lnTo>
                  <a:pt x="477707" y="245610"/>
                </a:lnTo>
                <a:lnTo>
                  <a:pt x="110081" y="245610"/>
                </a:lnTo>
                <a:close/>
                <a:moveTo>
                  <a:pt x="205971" y="38676"/>
                </a:moveTo>
                <a:cubicBezTo>
                  <a:pt x="193060" y="38676"/>
                  <a:pt x="183837" y="47885"/>
                  <a:pt x="183837" y="60777"/>
                </a:cubicBezTo>
                <a:cubicBezTo>
                  <a:pt x="183837" y="73055"/>
                  <a:pt x="194904" y="82264"/>
                  <a:pt x="205971" y="82264"/>
                </a:cubicBezTo>
                <a:cubicBezTo>
                  <a:pt x="216424" y="82264"/>
                  <a:pt x="227491" y="73055"/>
                  <a:pt x="227491" y="60777"/>
                </a:cubicBezTo>
                <a:cubicBezTo>
                  <a:pt x="227491" y="47885"/>
                  <a:pt x="216424" y="38676"/>
                  <a:pt x="205971" y="38676"/>
                </a:cubicBezTo>
                <a:close/>
                <a:moveTo>
                  <a:pt x="143258" y="38676"/>
                </a:moveTo>
                <a:cubicBezTo>
                  <a:pt x="130346" y="38676"/>
                  <a:pt x="121123" y="47885"/>
                  <a:pt x="121123" y="60777"/>
                </a:cubicBezTo>
                <a:cubicBezTo>
                  <a:pt x="121123" y="73055"/>
                  <a:pt x="132191" y="82264"/>
                  <a:pt x="143258" y="82264"/>
                </a:cubicBezTo>
                <a:cubicBezTo>
                  <a:pt x="156169" y="82264"/>
                  <a:pt x="165392" y="73055"/>
                  <a:pt x="165392" y="60777"/>
                </a:cubicBezTo>
                <a:cubicBezTo>
                  <a:pt x="165392" y="47885"/>
                  <a:pt x="156169" y="38676"/>
                  <a:pt x="143258" y="38676"/>
                </a:cubicBezTo>
                <a:close/>
                <a:moveTo>
                  <a:pt x="82389" y="38676"/>
                </a:moveTo>
                <a:cubicBezTo>
                  <a:pt x="69477" y="38676"/>
                  <a:pt x="60869" y="47885"/>
                  <a:pt x="60869" y="60777"/>
                </a:cubicBezTo>
                <a:cubicBezTo>
                  <a:pt x="60869" y="73055"/>
                  <a:pt x="71321" y="82264"/>
                  <a:pt x="82389" y="82264"/>
                </a:cubicBezTo>
                <a:cubicBezTo>
                  <a:pt x="93456" y="82264"/>
                  <a:pt x="104523" y="73055"/>
                  <a:pt x="104523" y="60777"/>
                </a:cubicBezTo>
                <a:cubicBezTo>
                  <a:pt x="104523" y="47885"/>
                  <a:pt x="95300" y="38676"/>
                  <a:pt x="82389" y="38676"/>
                </a:cubicBezTo>
                <a:close/>
                <a:moveTo>
                  <a:pt x="55336" y="0"/>
                </a:moveTo>
                <a:lnTo>
                  <a:pt x="532451" y="0"/>
                </a:lnTo>
                <a:cubicBezTo>
                  <a:pt x="563808" y="0"/>
                  <a:pt x="587787" y="23943"/>
                  <a:pt x="587787" y="55252"/>
                </a:cubicBezTo>
                <a:lnTo>
                  <a:pt x="587787" y="295291"/>
                </a:lnTo>
                <a:lnTo>
                  <a:pt x="523229" y="295291"/>
                </a:lnTo>
                <a:lnTo>
                  <a:pt x="523229" y="100681"/>
                </a:lnTo>
                <a:cubicBezTo>
                  <a:pt x="523229" y="80422"/>
                  <a:pt x="506628" y="64461"/>
                  <a:pt x="486338" y="64461"/>
                </a:cubicBezTo>
                <a:lnTo>
                  <a:pt x="330784" y="64461"/>
                </a:lnTo>
                <a:cubicBezTo>
                  <a:pt x="310494" y="64461"/>
                  <a:pt x="293894" y="78581"/>
                  <a:pt x="293894" y="100681"/>
                </a:cubicBezTo>
                <a:cubicBezTo>
                  <a:pt x="293894" y="119099"/>
                  <a:pt x="293894" y="119099"/>
                  <a:pt x="257003" y="119099"/>
                </a:cubicBezTo>
                <a:lnTo>
                  <a:pt x="100834" y="119099"/>
                </a:lnTo>
                <a:cubicBezTo>
                  <a:pt x="80544" y="119099"/>
                  <a:pt x="64558" y="135674"/>
                  <a:pt x="64558" y="155933"/>
                </a:cubicBezTo>
                <a:lnTo>
                  <a:pt x="64558" y="485604"/>
                </a:lnTo>
                <a:cubicBezTo>
                  <a:pt x="64558" y="505863"/>
                  <a:pt x="80544" y="522438"/>
                  <a:pt x="100834" y="522438"/>
                </a:cubicBezTo>
                <a:lnTo>
                  <a:pt x="292049" y="522438"/>
                </a:lnTo>
                <a:lnTo>
                  <a:pt x="340006" y="586899"/>
                </a:lnTo>
                <a:lnTo>
                  <a:pt x="55336" y="586899"/>
                </a:lnTo>
                <a:cubicBezTo>
                  <a:pt x="23979" y="586899"/>
                  <a:pt x="0" y="562956"/>
                  <a:pt x="0" y="531647"/>
                </a:cubicBezTo>
                <a:lnTo>
                  <a:pt x="0" y="55252"/>
                </a:lnTo>
                <a:cubicBezTo>
                  <a:pt x="0" y="23943"/>
                  <a:pt x="23979" y="0"/>
                  <a:pt x="5533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6" name="list_126079">
            <a:extLst>
              <a:ext uri="{FF2B5EF4-FFF2-40B4-BE49-F238E27FC236}">
                <a16:creationId xmlns:a16="http://schemas.microsoft.com/office/drawing/2014/main" id="{C78885B9-E0ED-468E-9541-4A2044DD28BD}"/>
              </a:ext>
            </a:extLst>
          </p:cNvPr>
          <p:cNvSpPr>
            <a:spLocks noChangeAspect="1"/>
          </p:cNvSpPr>
          <p:nvPr/>
        </p:nvSpPr>
        <p:spPr bwMode="auto">
          <a:xfrm>
            <a:off x="2967478" y="3434400"/>
            <a:ext cx="360869" cy="324000"/>
          </a:xfrm>
          <a:custGeom>
            <a:avLst/>
            <a:gdLst>
              <a:gd name="connsiteX0" fmla="*/ 228092 w 609191"/>
              <a:gd name="connsiteY0" fmla="*/ 508354 h 546953"/>
              <a:gd name="connsiteX1" fmla="*/ 407419 w 609191"/>
              <a:gd name="connsiteY1" fmla="*/ 508354 h 546953"/>
              <a:gd name="connsiteX2" fmla="*/ 408926 w 609191"/>
              <a:gd name="connsiteY2" fmla="*/ 509861 h 546953"/>
              <a:gd name="connsiteX3" fmla="*/ 408926 w 609191"/>
              <a:gd name="connsiteY3" fmla="*/ 545447 h 546953"/>
              <a:gd name="connsiteX4" fmla="*/ 407419 w 609191"/>
              <a:gd name="connsiteY4" fmla="*/ 546953 h 546953"/>
              <a:gd name="connsiteX5" fmla="*/ 228092 w 609191"/>
              <a:gd name="connsiteY5" fmla="*/ 546953 h 546953"/>
              <a:gd name="connsiteX6" fmla="*/ 226585 w 609191"/>
              <a:gd name="connsiteY6" fmla="*/ 545447 h 546953"/>
              <a:gd name="connsiteX7" fmla="*/ 226585 w 609191"/>
              <a:gd name="connsiteY7" fmla="*/ 509861 h 546953"/>
              <a:gd name="connsiteX8" fmla="*/ 228092 w 609191"/>
              <a:gd name="connsiteY8" fmla="*/ 508354 h 546953"/>
              <a:gd name="connsiteX9" fmla="*/ 89760 w 609191"/>
              <a:gd name="connsiteY9" fmla="*/ 447738 h 546953"/>
              <a:gd name="connsiteX10" fmla="*/ 137604 w 609191"/>
              <a:gd name="connsiteY10" fmla="*/ 495511 h 546953"/>
              <a:gd name="connsiteX11" fmla="*/ 89760 w 609191"/>
              <a:gd name="connsiteY11" fmla="*/ 543284 h 546953"/>
              <a:gd name="connsiteX12" fmla="*/ 41916 w 609191"/>
              <a:gd name="connsiteY12" fmla="*/ 495511 h 546953"/>
              <a:gd name="connsiteX13" fmla="*/ 89760 w 609191"/>
              <a:gd name="connsiteY13" fmla="*/ 447738 h 546953"/>
              <a:gd name="connsiteX14" fmla="*/ 228092 w 609191"/>
              <a:gd name="connsiteY14" fmla="*/ 444069 h 546953"/>
              <a:gd name="connsiteX15" fmla="*/ 607684 w 609191"/>
              <a:gd name="connsiteY15" fmla="*/ 444069 h 546953"/>
              <a:gd name="connsiteX16" fmla="*/ 609191 w 609191"/>
              <a:gd name="connsiteY16" fmla="*/ 445573 h 546953"/>
              <a:gd name="connsiteX17" fmla="*/ 609191 w 609191"/>
              <a:gd name="connsiteY17" fmla="*/ 481095 h 546953"/>
              <a:gd name="connsiteX18" fmla="*/ 607684 w 609191"/>
              <a:gd name="connsiteY18" fmla="*/ 482598 h 546953"/>
              <a:gd name="connsiteX19" fmla="*/ 228092 w 609191"/>
              <a:gd name="connsiteY19" fmla="*/ 482598 h 546953"/>
              <a:gd name="connsiteX20" fmla="*/ 226585 w 609191"/>
              <a:gd name="connsiteY20" fmla="*/ 481095 h 546953"/>
              <a:gd name="connsiteX21" fmla="*/ 226585 w 609191"/>
              <a:gd name="connsiteY21" fmla="*/ 445573 h 546953"/>
              <a:gd name="connsiteX22" fmla="*/ 228092 w 609191"/>
              <a:gd name="connsiteY22" fmla="*/ 444069 h 546953"/>
              <a:gd name="connsiteX23" fmla="*/ 228092 w 609191"/>
              <a:gd name="connsiteY23" fmla="*/ 299903 h 546953"/>
              <a:gd name="connsiteX24" fmla="*/ 407419 w 609191"/>
              <a:gd name="connsiteY24" fmla="*/ 299903 h 546953"/>
              <a:gd name="connsiteX25" fmla="*/ 408926 w 609191"/>
              <a:gd name="connsiteY25" fmla="*/ 301410 h 546953"/>
              <a:gd name="connsiteX26" fmla="*/ 408926 w 609191"/>
              <a:gd name="connsiteY26" fmla="*/ 336996 h 546953"/>
              <a:gd name="connsiteX27" fmla="*/ 407419 w 609191"/>
              <a:gd name="connsiteY27" fmla="*/ 338502 h 546953"/>
              <a:gd name="connsiteX28" fmla="*/ 228092 w 609191"/>
              <a:gd name="connsiteY28" fmla="*/ 338502 h 546953"/>
              <a:gd name="connsiteX29" fmla="*/ 226585 w 609191"/>
              <a:gd name="connsiteY29" fmla="*/ 336996 h 546953"/>
              <a:gd name="connsiteX30" fmla="*/ 226585 w 609191"/>
              <a:gd name="connsiteY30" fmla="*/ 301410 h 546953"/>
              <a:gd name="connsiteX31" fmla="*/ 228092 w 609191"/>
              <a:gd name="connsiteY31" fmla="*/ 299903 h 546953"/>
              <a:gd name="connsiteX32" fmla="*/ 89830 w 609191"/>
              <a:gd name="connsiteY32" fmla="*/ 239570 h 546953"/>
              <a:gd name="connsiteX33" fmla="*/ 137462 w 609191"/>
              <a:gd name="connsiteY33" fmla="*/ 287061 h 546953"/>
              <a:gd name="connsiteX34" fmla="*/ 89830 w 609191"/>
              <a:gd name="connsiteY34" fmla="*/ 334552 h 546953"/>
              <a:gd name="connsiteX35" fmla="*/ 42198 w 609191"/>
              <a:gd name="connsiteY35" fmla="*/ 287061 h 546953"/>
              <a:gd name="connsiteX36" fmla="*/ 89830 w 609191"/>
              <a:gd name="connsiteY36" fmla="*/ 239570 h 546953"/>
              <a:gd name="connsiteX37" fmla="*/ 228092 w 609191"/>
              <a:gd name="connsiteY37" fmla="*/ 235759 h 546953"/>
              <a:gd name="connsiteX38" fmla="*/ 607684 w 609191"/>
              <a:gd name="connsiteY38" fmla="*/ 235759 h 546953"/>
              <a:gd name="connsiteX39" fmla="*/ 609191 w 609191"/>
              <a:gd name="connsiteY39" fmla="*/ 237266 h 546953"/>
              <a:gd name="connsiteX40" fmla="*/ 609191 w 609191"/>
              <a:gd name="connsiteY40" fmla="*/ 272781 h 546953"/>
              <a:gd name="connsiteX41" fmla="*/ 607684 w 609191"/>
              <a:gd name="connsiteY41" fmla="*/ 274288 h 546953"/>
              <a:gd name="connsiteX42" fmla="*/ 228092 w 609191"/>
              <a:gd name="connsiteY42" fmla="*/ 274288 h 546953"/>
              <a:gd name="connsiteX43" fmla="*/ 226585 w 609191"/>
              <a:gd name="connsiteY43" fmla="*/ 272781 h 546953"/>
              <a:gd name="connsiteX44" fmla="*/ 226585 w 609191"/>
              <a:gd name="connsiteY44" fmla="*/ 237266 h 546953"/>
              <a:gd name="connsiteX45" fmla="*/ 228092 w 609191"/>
              <a:gd name="connsiteY45" fmla="*/ 235759 h 546953"/>
              <a:gd name="connsiteX46" fmla="*/ 228092 w 609191"/>
              <a:gd name="connsiteY46" fmla="*/ 91523 h 546953"/>
              <a:gd name="connsiteX47" fmla="*/ 407419 w 609191"/>
              <a:gd name="connsiteY47" fmla="*/ 91523 h 546953"/>
              <a:gd name="connsiteX48" fmla="*/ 408926 w 609191"/>
              <a:gd name="connsiteY48" fmla="*/ 93027 h 546953"/>
              <a:gd name="connsiteX49" fmla="*/ 408926 w 609191"/>
              <a:gd name="connsiteY49" fmla="*/ 128549 h 546953"/>
              <a:gd name="connsiteX50" fmla="*/ 407419 w 609191"/>
              <a:gd name="connsiteY50" fmla="*/ 130052 h 546953"/>
              <a:gd name="connsiteX51" fmla="*/ 228092 w 609191"/>
              <a:gd name="connsiteY51" fmla="*/ 130052 h 546953"/>
              <a:gd name="connsiteX52" fmla="*/ 226585 w 609191"/>
              <a:gd name="connsiteY52" fmla="*/ 128549 h 546953"/>
              <a:gd name="connsiteX53" fmla="*/ 226585 w 609191"/>
              <a:gd name="connsiteY53" fmla="*/ 93027 h 546953"/>
              <a:gd name="connsiteX54" fmla="*/ 228092 w 609191"/>
              <a:gd name="connsiteY54" fmla="*/ 91523 h 546953"/>
              <a:gd name="connsiteX55" fmla="*/ 228092 w 609191"/>
              <a:gd name="connsiteY55" fmla="*/ 27309 h 546953"/>
              <a:gd name="connsiteX56" fmla="*/ 607684 w 609191"/>
              <a:gd name="connsiteY56" fmla="*/ 27309 h 546953"/>
              <a:gd name="connsiteX57" fmla="*/ 609191 w 609191"/>
              <a:gd name="connsiteY57" fmla="*/ 28816 h 546953"/>
              <a:gd name="connsiteX58" fmla="*/ 609191 w 609191"/>
              <a:gd name="connsiteY58" fmla="*/ 64331 h 546953"/>
              <a:gd name="connsiteX59" fmla="*/ 607684 w 609191"/>
              <a:gd name="connsiteY59" fmla="*/ 65838 h 546953"/>
              <a:gd name="connsiteX60" fmla="*/ 228092 w 609191"/>
              <a:gd name="connsiteY60" fmla="*/ 65838 h 546953"/>
              <a:gd name="connsiteX61" fmla="*/ 226585 w 609191"/>
              <a:gd name="connsiteY61" fmla="*/ 64331 h 546953"/>
              <a:gd name="connsiteX62" fmla="*/ 226585 w 609191"/>
              <a:gd name="connsiteY62" fmla="*/ 28816 h 546953"/>
              <a:gd name="connsiteX63" fmla="*/ 228092 w 609191"/>
              <a:gd name="connsiteY63" fmla="*/ 27309 h 546953"/>
              <a:gd name="connsiteX64" fmla="*/ 145555 w 609191"/>
              <a:gd name="connsiteY64" fmla="*/ 0 h 546953"/>
              <a:gd name="connsiteX65" fmla="*/ 179659 w 609191"/>
              <a:gd name="connsiteY65" fmla="*/ 34237 h 546953"/>
              <a:gd name="connsiteX66" fmla="*/ 101088 w 609191"/>
              <a:gd name="connsiteY66" fmla="*/ 112117 h 546953"/>
              <a:gd name="connsiteX67" fmla="*/ 66984 w 609191"/>
              <a:gd name="connsiteY67" fmla="*/ 146071 h 546953"/>
              <a:gd name="connsiteX68" fmla="*/ 32879 w 609191"/>
              <a:gd name="connsiteY68" fmla="*/ 111834 h 546953"/>
              <a:gd name="connsiteX69" fmla="*/ 0 w 609191"/>
              <a:gd name="connsiteY69" fmla="*/ 79008 h 546953"/>
              <a:gd name="connsiteX70" fmla="*/ 34293 w 609191"/>
              <a:gd name="connsiteY70" fmla="*/ 44866 h 546953"/>
              <a:gd name="connsiteX71" fmla="*/ 67078 w 609191"/>
              <a:gd name="connsiteY71" fmla="*/ 77880 h 546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609191" h="546953">
                <a:moveTo>
                  <a:pt x="228092" y="508354"/>
                </a:moveTo>
                <a:lnTo>
                  <a:pt x="407419" y="508354"/>
                </a:lnTo>
                <a:cubicBezTo>
                  <a:pt x="408361" y="508354"/>
                  <a:pt x="408926" y="509013"/>
                  <a:pt x="408926" y="509861"/>
                </a:cubicBezTo>
                <a:lnTo>
                  <a:pt x="408926" y="545447"/>
                </a:lnTo>
                <a:cubicBezTo>
                  <a:pt x="408926" y="546294"/>
                  <a:pt x="408173" y="546953"/>
                  <a:pt x="407419" y="546953"/>
                </a:cubicBezTo>
                <a:lnTo>
                  <a:pt x="228092" y="546953"/>
                </a:lnTo>
                <a:cubicBezTo>
                  <a:pt x="227244" y="546953"/>
                  <a:pt x="226585" y="546200"/>
                  <a:pt x="226585" y="545447"/>
                </a:cubicBezTo>
                <a:lnTo>
                  <a:pt x="226585" y="509861"/>
                </a:lnTo>
                <a:cubicBezTo>
                  <a:pt x="226585" y="509013"/>
                  <a:pt x="227339" y="508354"/>
                  <a:pt x="228092" y="508354"/>
                </a:cubicBezTo>
                <a:close/>
                <a:moveTo>
                  <a:pt x="89760" y="447738"/>
                </a:moveTo>
                <a:cubicBezTo>
                  <a:pt x="116184" y="447738"/>
                  <a:pt x="137604" y="469127"/>
                  <a:pt x="137604" y="495511"/>
                </a:cubicBezTo>
                <a:cubicBezTo>
                  <a:pt x="137604" y="521895"/>
                  <a:pt x="116184" y="543284"/>
                  <a:pt x="89760" y="543284"/>
                </a:cubicBezTo>
                <a:cubicBezTo>
                  <a:pt x="63336" y="543284"/>
                  <a:pt x="41916" y="521895"/>
                  <a:pt x="41916" y="495511"/>
                </a:cubicBezTo>
                <a:cubicBezTo>
                  <a:pt x="41916" y="469127"/>
                  <a:pt x="63336" y="447738"/>
                  <a:pt x="89760" y="447738"/>
                </a:cubicBezTo>
                <a:close/>
                <a:moveTo>
                  <a:pt x="228092" y="444069"/>
                </a:moveTo>
                <a:lnTo>
                  <a:pt x="607684" y="444069"/>
                </a:lnTo>
                <a:cubicBezTo>
                  <a:pt x="608532" y="444069"/>
                  <a:pt x="609191" y="444727"/>
                  <a:pt x="609191" y="445573"/>
                </a:cubicBezTo>
                <a:lnTo>
                  <a:pt x="609191" y="481095"/>
                </a:lnTo>
                <a:cubicBezTo>
                  <a:pt x="609191" y="481940"/>
                  <a:pt x="608438" y="482598"/>
                  <a:pt x="607684" y="482598"/>
                </a:cubicBezTo>
                <a:lnTo>
                  <a:pt x="228092" y="482598"/>
                </a:lnTo>
                <a:cubicBezTo>
                  <a:pt x="227244" y="482598"/>
                  <a:pt x="226585" y="481846"/>
                  <a:pt x="226585" y="481095"/>
                </a:cubicBezTo>
                <a:lnTo>
                  <a:pt x="226585" y="445573"/>
                </a:lnTo>
                <a:cubicBezTo>
                  <a:pt x="226585" y="444727"/>
                  <a:pt x="227339" y="444069"/>
                  <a:pt x="228092" y="444069"/>
                </a:cubicBezTo>
                <a:close/>
                <a:moveTo>
                  <a:pt x="228092" y="299903"/>
                </a:moveTo>
                <a:lnTo>
                  <a:pt x="407419" y="299903"/>
                </a:lnTo>
                <a:cubicBezTo>
                  <a:pt x="408361" y="299903"/>
                  <a:pt x="408926" y="300656"/>
                  <a:pt x="408926" y="301410"/>
                </a:cubicBezTo>
                <a:lnTo>
                  <a:pt x="408926" y="336996"/>
                </a:lnTo>
                <a:cubicBezTo>
                  <a:pt x="408926" y="337843"/>
                  <a:pt x="408173" y="338502"/>
                  <a:pt x="407419" y="338502"/>
                </a:cubicBezTo>
                <a:lnTo>
                  <a:pt x="228092" y="338502"/>
                </a:lnTo>
                <a:cubicBezTo>
                  <a:pt x="227339" y="338502"/>
                  <a:pt x="226773" y="337749"/>
                  <a:pt x="226585" y="336996"/>
                </a:cubicBezTo>
                <a:lnTo>
                  <a:pt x="226585" y="301410"/>
                </a:lnTo>
                <a:cubicBezTo>
                  <a:pt x="226585" y="300562"/>
                  <a:pt x="227339" y="299903"/>
                  <a:pt x="228092" y="299903"/>
                </a:cubicBezTo>
                <a:close/>
                <a:moveTo>
                  <a:pt x="89830" y="239570"/>
                </a:moveTo>
                <a:cubicBezTo>
                  <a:pt x="116136" y="239570"/>
                  <a:pt x="137462" y="260832"/>
                  <a:pt x="137462" y="287061"/>
                </a:cubicBezTo>
                <a:cubicBezTo>
                  <a:pt x="137462" y="313290"/>
                  <a:pt x="116136" y="334552"/>
                  <a:pt x="89830" y="334552"/>
                </a:cubicBezTo>
                <a:cubicBezTo>
                  <a:pt x="63524" y="334552"/>
                  <a:pt x="42198" y="313290"/>
                  <a:pt x="42198" y="287061"/>
                </a:cubicBezTo>
                <a:cubicBezTo>
                  <a:pt x="42198" y="260832"/>
                  <a:pt x="63524" y="239570"/>
                  <a:pt x="89830" y="239570"/>
                </a:cubicBezTo>
                <a:close/>
                <a:moveTo>
                  <a:pt x="228092" y="235759"/>
                </a:moveTo>
                <a:lnTo>
                  <a:pt x="607684" y="235759"/>
                </a:lnTo>
                <a:cubicBezTo>
                  <a:pt x="608532" y="235759"/>
                  <a:pt x="609191" y="236324"/>
                  <a:pt x="609191" y="237266"/>
                </a:cubicBezTo>
                <a:lnTo>
                  <a:pt x="609191" y="272781"/>
                </a:lnTo>
                <a:cubicBezTo>
                  <a:pt x="609191" y="273629"/>
                  <a:pt x="608438" y="274288"/>
                  <a:pt x="607684" y="274288"/>
                </a:cubicBezTo>
                <a:lnTo>
                  <a:pt x="228092" y="274288"/>
                </a:lnTo>
                <a:cubicBezTo>
                  <a:pt x="227244" y="274288"/>
                  <a:pt x="226585" y="273535"/>
                  <a:pt x="226585" y="272781"/>
                </a:cubicBezTo>
                <a:lnTo>
                  <a:pt x="226585" y="237266"/>
                </a:lnTo>
                <a:cubicBezTo>
                  <a:pt x="226585" y="236324"/>
                  <a:pt x="227339" y="235759"/>
                  <a:pt x="228092" y="235759"/>
                </a:cubicBezTo>
                <a:close/>
                <a:moveTo>
                  <a:pt x="228092" y="91523"/>
                </a:moveTo>
                <a:lnTo>
                  <a:pt x="407419" y="91523"/>
                </a:lnTo>
                <a:cubicBezTo>
                  <a:pt x="408361" y="91523"/>
                  <a:pt x="408926" y="92275"/>
                  <a:pt x="408926" y="93027"/>
                </a:cubicBezTo>
                <a:lnTo>
                  <a:pt x="408926" y="128549"/>
                </a:lnTo>
                <a:cubicBezTo>
                  <a:pt x="408926" y="129394"/>
                  <a:pt x="408173" y="130052"/>
                  <a:pt x="407419" y="130052"/>
                </a:cubicBezTo>
                <a:lnTo>
                  <a:pt x="228092" y="130052"/>
                </a:lnTo>
                <a:cubicBezTo>
                  <a:pt x="227339" y="130052"/>
                  <a:pt x="226773" y="129394"/>
                  <a:pt x="226585" y="128549"/>
                </a:cubicBezTo>
                <a:lnTo>
                  <a:pt x="226585" y="93027"/>
                </a:lnTo>
                <a:cubicBezTo>
                  <a:pt x="226585" y="92181"/>
                  <a:pt x="227339" y="91523"/>
                  <a:pt x="228092" y="91523"/>
                </a:cubicBezTo>
                <a:close/>
                <a:moveTo>
                  <a:pt x="228092" y="27309"/>
                </a:moveTo>
                <a:lnTo>
                  <a:pt x="607684" y="27309"/>
                </a:lnTo>
                <a:cubicBezTo>
                  <a:pt x="608532" y="27309"/>
                  <a:pt x="609191" y="27874"/>
                  <a:pt x="609191" y="28816"/>
                </a:cubicBezTo>
                <a:lnTo>
                  <a:pt x="609191" y="64331"/>
                </a:lnTo>
                <a:cubicBezTo>
                  <a:pt x="609191" y="65179"/>
                  <a:pt x="608438" y="65838"/>
                  <a:pt x="607684" y="65838"/>
                </a:cubicBezTo>
                <a:lnTo>
                  <a:pt x="228092" y="65838"/>
                </a:lnTo>
                <a:cubicBezTo>
                  <a:pt x="227244" y="65838"/>
                  <a:pt x="226585" y="65085"/>
                  <a:pt x="226585" y="64331"/>
                </a:cubicBezTo>
                <a:lnTo>
                  <a:pt x="226585" y="28816"/>
                </a:lnTo>
                <a:cubicBezTo>
                  <a:pt x="226585" y="27874"/>
                  <a:pt x="227339" y="27309"/>
                  <a:pt x="228092" y="27309"/>
                </a:cubicBezTo>
                <a:close/>
                <a:moveTo>
                  <a:pt x="145555" y="0"/>
                </a:moveTo>
                <a:lnTo>
                  <a:pt x="179659" y="34237"/>
                </a:lnTo>
                <a:lnTo>
                  <a:pt x="101088" y="112117"/>
                </a:lnTo>
                <a:lnTo>
                  <a:pt x="66984" y="146071"/>
                </a:lnTo>
                <a:lnTo>
                  <a:pt x="32879" y="111834"/>
                </a:lnTo>
                <a:lnTo>
                  <a:pt x="0" y="79008"/>
                </a:lnTo>
                <a:lnTo>
                  <a:pt x="34293" y="44866"/>
                </a:lnTo>
                <a:lnTo>
                  <a:pt x="67078" y="7788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7" name="bookmark-on-file_81268">
            <a:extLst>
              <a:ext uri="{FF2B5EF4-FFF2-40B4-BE49-F238E27FC236}">
                <a16:creationId xmlns:a16="http://schemas.microsoft.com/office/drawing/2014/main" id="{9B3CCAC7-B458-4705-A2BD-1C7E0BCAA69C}"/>
              </a:ext>
            </a:extLst>
          </p:cNvPr>
          <p:cNvSpPr>
            <a:spLocks noChangeAspect="1"/>
          </p:cNvSpPr>
          <p:nvPr/>
        </p:nvSpPr>
        <p:spPr bwMode="auto">
          <a:xfrm>
            <a:off x="2987382" y="33948"/>
            <a:ext cx="321060" cy="324000"/>
          </a:xfrm>
          <a:custGeom>
            <a:avLst/>
            <a:gdLst>
              <a:gd name="connsiteX0" fmla="*/ 107916 w 601288"/>
              <a:gd name="connsiteY0" fmla="*/ 441881 h 606792"/>
              <a:gd name="connsiteX1" fmla="*/ 372117 w 601288"/>
              <a:gd name="connsiteY1" fmla="*/ 441881 h 606792"/>
              <a:gd name="connsiteX2" fmla="*/ 391991 w 601288"/>
              <a:gd name="connsiteY2" fmla="*/ 461663 h 606792"/>
              <a:gd name="connsiteX3" fmla="*/ 372117 w 601288"/>
              <a:gd name="connsiteY3" fmla="*/ 481539 h 606792"/>
              <a:gd name="connsiteX4" fmla="*/ 107916 w 601288"/>
              <a:gd name="connsiteY4" fmla="*/ 481539 h 606792"/>
              <a:gd name="connsiteX5" fmla="*/ 88136 w 601288"/>
              <a:gd name="connsiteY5" fmla="*/ 461663 h 606792"/>
              <a:gd name="connsiteX6" fmla="*/ 107916 w 601288"/>
              <a:gd name="connsiteY6" fmla="*/ 441881 h 606792"/>
              <a:gd name="connsiteX7" fmla="*/ 107916 w 601288"/>
              <a:gd name="connsiteY7" fmla="*/ 336385 h 606792"/>
              <a:gd name="connsiteX8" fmla="*/ 372117 w 601288"/>
              <a:gd name="connsiteY8" fmla="*/ 336385 h 606792"/>
              <a:gd name="connsiteX9" fmla="*/ 391991 w 601288"/>
              <a:gd name="connsiteY9" fmla="*/ 356131 h 606792"/>
              <a:gd name="connsiteX10" fmla="*/ 372117 w 601288"/>
              <a:gd name="connsiteY10" fmla="*/ 375972 h 606792"/>
              <a:gd name="connsiteX11" fmla="*/ 107916 w 601288"/>
              <a:gd name="connsiteY11" fmla="*/ 375972 h 606792"/>
              <a:gd name="connsiteX12" fmla="*/ 88136 w 601288"/>
              <a:gd name="connsiteY12" fmla="*/ 356131 h 606792"/>
              <a:gd name="connsiteX13" fmla="*/ 107916 w 601288"/>
              <a:gd name="connsiteY13" fmla="*/ 336385 h 606792"/>
              <a:gd name="connsiteX14" fmla="*/ 107916 w 601288"/>
              <a:gd name="connsiteY14" fmla="*/ 230819 h 606792"/>
              <a:gd name="connsiteX15" fmla="*/ 372117 w 601288"/>
              <a:gd name="connsiteY15" fmla="*/ 230819 h 606792"/>
              <a:gd name="connsiteX16" fmla="*/ 391991 w 601288"/>
              <a:gd name="connsiteY16" fmla="*/ 250659 h 606792"/>
              <a:gd name="connsiteX17" fmla="*/ 372117 w 601288"/>
              <a:gd name="connsiteY17" fmla="*/ 270406 h 606792"/>
              <a:gd name="connsiteX18" fmla="*/ 107916 w 601288"/>
              <a:gd name="connsiteY18" fmla="*/ 270406 h 606792"/>
              <a:gd name="connsiteX19" fmla="*/ 88136 w 601288"/>
              <a:gd name="connsiteY19" fmla="*/ 250659 h 606792"/>
              <a:gd name="connsiteX20" fmla="*/ 107916 w 601288"/>
              <a:gd name="connsiteY20" fmla="*/ 230819 h 606792"/>
              <a:gd name="connsiteX21" fmla="*/ 107917 w 601288"/>
              <a:gd name="connsiteY21" fmla="*/ 125324 h 606792"/>
              <a:gd name="connsiteX22" fmla="*/ 319286 w 601288"/>
              <a:gd name="connsiteY22" fmla="*/ 125324 h 606792"/>
              <a:gd name="connsiteX23" fmla="*/ 339067 w 601288"/>
              <a:gd name="connsiteY23" fmla="*/ 145070 h 606792"/>
              <a:gd name="connsiteX24" fmla="*/ 319286 w 601288"/>
              <a:gd name="connsiteY24" fmla="*/ 164911 h 606792"/>
              <a:gd name="connsiteX25" fmla="*/ 107917 w 601288"/>
              <a:gd name="connsiteY25" fmla="*/ 164911 h 606792"/>
              <a:gd name="connsiteX26" fmla="*/ 88136 w 601288"/>
              <a:gd name="connsiteY26" fmla="*/ 145070 h 606792"/>
              <a:gd name="connsiteX27" fmla="*/ 107917 w 601288"/>
              <a:gd name="connsiteY27" fmla="*/ 125324 h 606792"/>
              <a:gd name="connsiteX28" fmla="*/ 64716 w 601288"/>
              <a:gd name="connsiteY28" fmla="*/ 39600 h 606792"/>
              <a:gd name="connsiteX29" fmla="*/ 39659 w 601288"/>
              <a:gd name="connsiteY29" fmla="*/ 64620 h 606792"/>
              <a:gd name="connsiteX30" fmla="*/ 39659 w 601288"/>
              <a:gd name="connsiteY30" fmla="*/ 542266 h 606792"/>
              <a:gd name="connsiteX31" fmla="*/ 64716 w 601288"/>
              <a:gd name="connsiteY31" fmla="*/ 567192 h 606792"/>
              <a:gd name="connsiteX32" fmla="*/ 415334 w 601288"/>
              <a:gd name="connsiteY32" fmla="*/ 567192 h 606792"/>
              <a:gd name="connsiteX33" fmla="*/ 440392 w 601288"/>
              <a:gd name="connsiteY33" fmla="*/ 542266 h 606792"/>
              <a:gd name="connsiteX34" fmla="*/ 440392 w 601288"/>
              <a:gd name="connsiteY34" fmla="*/ 201762 h 606792"/>
              <a:gd name="connsiteX35" fmla="*/ 386038 w 601288"/>
              <a:gd name="connsiteY35" fmla="*/ 201762 h 606792"/>
              <a:gd name="connsiteX36" fmla="*/ 369081 w 601288"/>
              <a:gd name="connsiteY36" fmla="*/ 184831 h 606792"/>
              <a:gd name="connsiteX37" fmla="*/ 369081 w 601288"/>
              <a:gd name="connsiteY37" fmla="*/ 99893 h 606792"/>
              <a:gd name="connsiteX38" fmla="*/ 386038 w 601288"/>
              <a:gd name="connsiteY38" fmla="*/ 83056 h 606792"/>
              <a:gd name="connsiteX39" fmla="*/ 440392 w 601288"/>
              <a:gd name="connsiteY39" fmla="*/ 83056 h 606792"/>
              <a:gd name="connsiteX40" fmla="*/ 440392 w 601288"/>
              <a:gd name="connsiteY40" fmla="*/ 64620 h 606792"/>
              <a:gd name="connsiteX41" fmla="*/ 415334 w 601288"/>
              <a:gd name="connsiteY41" fmla="*/ 39600 h 606792"/>
              <a:gd name="connsiteX42" fmla="*/ 64716 w 601288"/>
              <a:gd name="connsiteY42" fmla="*/ 0 h 606792"/>
              <a:gd name="connsiteX43" fmla="*/ 415334 w 601288"/>
              <a:gd name="connsiteY43" fmla="*/ 0 h 606792"/>
              <a:gd name="connsiteX44" fmla="*/ 479957 w 601288"/>
              <a:gd name="connsiteY44" fmla="*/ 64620 h 606792"/>
              <a:gd name="connsiteX45" fmla="*/ 479957 w 601288"/>
              <a:gd name="connsiteY45" fmla="*/ 83056 h 606792"/>
              <a:gd name="connsiteX46" fmla="*/ 536572 w 601288"/>
              <a:gd name="connsiteY46" fmla="*/ 83056 h 606792"/>
              <a:gd name="connsiteX47" fmla="*/ 544014 w 601288"/>
              <a:gd name="connsiteY47" fmla="*/ 85784 h 606792"/>
              <a:gd name="connsiteX48" fmla="*/ 597426 w 601288"/>
              <a:gd name="connsiteY48" fmla="*/ 132439 h 606792"/>
              <a:gd name="connsiteX49" fmla="*/ 601288 w 601288"/>
              <a:gd name="connsiteY49" fmla="*/ 140810 h 606792"/>
              <a:gd name="connsiteX50" fmla="*/ 597708 w 601288"/>
              <a:gd name="connsiteY50" fmla="*/ 149276 h 606792"/>
              <a:gd name="connsiteX51" fmla="*/ 544108 w 601288"/>
              <a:gd name="connsiteY51" fmla="*/ 198752 h 606792"/>
              <a:gd name="connsiteX52" fmla="*/ 536383 w 601288"/>
              <a:gd name="connsiteY52" fmla="*/ 201762 h 606792"/>
              <a:gd name="connsiteX53" fmla="*/ 479957 w 601288"/>
              <a:gd name="connsiteY53" fmla="*/ 201762 h 606792"/>
              <a:gd name="connsiteX54" fmla="*/ 479957 w 601288"/>
              <a:gd name="connsiteY54" fmla="*/ 542266 h 606792"/>
              <a:gd name="connsiteX55" fmla="*/ 415334 w 601288"/>
              <a:gd name="connsiteY55" fmla="*/ 606792 h 606792"/>
              <a:gd name="connsiteX56" fmla="*/ 64716 w 601288"/>
              <a:gd name="connsiteY56" fmla="*/ 606792 h 606792"/>
              <a:gd name="connsiteX57" fmla="*/ 0 w 601288"/>
              <a:gd name="connsiteY57" fmla="*/ 542266 h 606792"/>
              <a:gd name="connsiteX58" fmla="*/ 0 w 601288"/>
              <a:gd name="connsiteY58" fmla="*/ 64620 h 606792"/>
              <a:gd name="connsiteX59" fmla="*/ 64716 w 601288"/>
              <a:gd name="connsiteY59" fmla="*/ 0 h 606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601288" h="606792">
                <a:moveTo>
                  <a:pt x="107916" y="441881"/>
                </a:moveTo>
                <a:lnTo>
                  <a:pt x="372117" y="441881"/>
                </a:lnTo>
                <a:cubicBezTo>
                  <a:pt x="383043" y="441881"/>
                  <a:pt x="391991" y="450736"/>
                  <a:pt x="391991" y="461663"/>
                </a:cubicBezTo>
                <a:cubicBezTo>
                  <a:pt x="391991" y="472590"/>
                  <a:pt x="383043" y="481539"/>
                  <a:pt x="372117" y="481539"/>
                </a:cubicBezTo>
                <a:lnTo>
                  <a:pt x="107916" y="481539"/>
                </a:lnTo>
                <a:cubicBezTo>
                  <a:pt x="96990" y="481539"/>
                  <a:pt x="88136" y="472590"/>
                  <a:pt x="88136" y="461663"/>
                </a:cubicBezTo>
                <a:cubicBezTo>
                  <a:pt x="88136" y="450736"/>
                  <a:pt x="96990" y="441881"/>
                  <a:pt x="107916" y="441881"/>
                </a:cubicBezTo>
                <a:close/>
                <a:moveTo>
                  <a:pt x="107916" y="336385"/>
                </a:moveTo>
                <a:lnTo>
                  <a:pt x="372117" y="336385"/>
                </a:lnTo>
                <a:cubicBezTo>
                  <a:pt x="383043" y="336385"/>
                  <a:pt x="391991" y="345224"/>
                  <a:pt x="391991" y="356131"/>
                </a:cubicBezTo>
                <a:cubicBezTo>
                  <a:pt x="391991" y="367133"/>
                  <a:pt x="383043" y="375972"/>
                  <a:pt x="372117" y="375972"/>
                </a:cubicBezTo>
                <a:lnTo>
                  <a:pt x="107916" y="375972"/>
                </a:lnTo>
                <a:cubicBezTo>
                  <a:pt x="96990" y="375972"/>
                  <a:pt x="88136" y="367133"/>
                  <a:pt x="88136" y="356131"/>
                </a:cubicBezTo>
                <a:cubicBezTo>
                  <a:pt x="88136" y="345224"/>
                  <a:pt x="96990" y="336385"/>
                  <a:pt x="107916" y="336385"/>
                </a:cubicBezTo>
                <a:close/>
                <a:moveTo>
                  <a:pt x="107916" y="230819"/>
                </a:moveTo>
                <a:lnTo>
                  <a:pt x="372117" y="230819"/>
                </a:lnTo>
                <a:cubicBezTo>
                  <a:pt x="383043" y="230819"/>
                  <a:pt x="391991" y="239658"/>
                  <a:pt x="391991" y="250659"/>
                </a:cubicBezTo>
                <a:cubicBezTo>
                  <a:pt x="391991" y="261567"/>
                  <a:pt x="383043" y="270406"/>
                  <a:pt x="372117" y="270406"/>
                </a:cubicBezTo>
                <a:lnTo>
                  <a:pt x="107916" y="270406"/>
                </a:lnTo>
                <a:cubicBezTo>
                  <a:pt x="96990" y="270406"/>
                  <a:pt x="88136" y="261567"/>
                  <a:pt x="88136" y="250659"/>
                </a:cubicBezTo>
                <a:cubicBezTo>
                  <a:pt x="88136" y="239658"/>
                  <a:pt x="96990" y="230819"/>
                  <a:pt x="107916" y="230819"/>
                </a:cubicBezTo>
                <a:close/>
                <a:moveTo>
                  <a:pt x="107917" y="125324"/>
                </a:moveTo>
                <a:lnTo>
                  <a:pt x="319286" y="125324"/>
                </a:lnTo>
                <a:cubicBezTo>
                  <a:pt x="330213" y="125324"/>
                  <a:pt x="339067" y="134163"/>
                  <a:pt x="339067" y="145070"/>
                </a:cubicBezTo>
                <a:cubicBezTo>
                  <a:pt x="339067" y="156072"/>
                  <a:pt x="330213" y="164911"/>
                  <a:pt x="319286" y="164911"/>
                </a:cubicBezTo>
                <a:lnTo>
                  <a:pt x="107917" y="164911"/>
                </a:lnTo>
                <a:cubicBezTo>
                  <a:pt x="96990" y="164911"/>
                  <a:pt x="88136" y="156072"/>
                  <a:pt x="88136" y="145070"/>
                </a:cubicBezTo>
                <a:cubicBezTo>
                  <a:pt x="88136" y="134163"/>
                  <a:pt x="96990" y="125324"/>
                  <a:pt x="107917" y="125324"/>
                </a:cubicBezTo>
                <a:close/>
                <a:moveTo>
                  <a:pt x="64716" y="39600"/>
                </a:moveTo>
                <a:cubicBezTo>
                  <a:pt x="50869" y="39600"/>
                  <a:pt x="39659" y="50793"/>
                  <a:pt x="39659" y="64620"/>
                </a:cubicBezTo>
                <a:lnTo>
                  <a:pt x="39659" y="542266"/>
                </a:lnTo>
                <a:cubicBezTo>
                  <a:pt x="39659" y="555999"/>
                  <a:pt x="50869" y="567192"/>
                  <a:pt x="64716" y="567192"/>
                </a:cubicBezTo>
                <a:lnTo>
                  <a:pt x="415334" y="567192"/>
                </a:lnTo>
                <a:cubicBezTo>
                  <a:pt x="429088" y="567192"/>
                  <a:pt x="440392" y="555999"/>
                  <a:pt x="440392" y="542266"/>
                </a:cubicBezTo>
                <a:lnTo>
                  <a:pt x="440392" y="201762"/>
                </a:lnTo>
                <a:lnTo>
                  <a:pt x="386038" y="201762"/>
                </a:lnTo>
                <a:cubicBezTo>
                  <a:pt x="376712" y="201762"/>
                  <a:pt x="369081" y="194143"/>
                  <a:pt x="369081" y="184831"/>
                </a:cubicBezTo>
                <a:lnTo>
                  <a:pt x="369081" y="99893"/>
                </a:lnTo>
                <a:cubicBezTo>
                  <a:pt x="369081" y="90581"/>
                  <a:pt x="376712" y="83056"/>
                  <a:pt x="386038" y="83056"/>
                </a:cubicBezTo>
                <a:lnTo>
                  <a:pt x="440392" y="83056"/>
                </a:lnTo>
                <a:lnTo>
                  <a:pt x="440392" y="64620"/>
                </a:lnTo>
                <a:cubicBezTo>
                  <a:pt x="440392" y="50793"/>
                  <a:pt x="429088" y="39600"/>
                  <a:pt x="415334" y="39600"/>
                </a:cubicBezTo>
                <a:close/>
                <a:moveTo>
                  <a:pt x="64716" y="0"/>
                </a:moveTo>
                <a:lnTo>
                  <a:pt x="415334" y="0"/>
                </a:lnTo>
                <a:cubicBezTo>
                  <a:pt x="450942" y="0"/>
                  <a:pt x="479957" y="28971"/>
                  <a:pt x="479957" y="64620"/>
                </a:cubicBezTo>
                <a:lnTo>
                  <a:pt x="479957" y="83056"/>
                </a:lnTo>
                <a:lnTo>
                  <a:pt x="536572" y="83056"/>
                </a:lnTo>
                <a:cubicBezTo>
                  <a:pt x="539303" y="83056"/>
                  <a:pt x="541941" y="83997"/>
                  <a:pt x="544014" y="85784"/>
                </a:cubicBezTo>
                <a:lnTo>
                  <a:pt x="597426" y="132439"/>
                </a:lnTo>
                <a:cubicBezTo>
                  <a:pt x="599875" y="134602"/>
                  <a:pt x="601288" y="137612"/>
                  <a:pt x="601288" y="140810"/>
                </a:cubicBezTo>
                <a:cubicBezTo>
                  <a:pt x="601288" y="144008"/>
                  <a:pt x="600063" y="147018"/>
                  <a:pt x="597708" y="149276"/>
                </a:cubicBezTo>
                <a:lnTo>
                  <a:pt x="544108" y="198752"/>
                </a:lnTo>
                <a:cubicBezTo>
                  <a:pt x="542035" y="200633"/>
                  <a:pt x="539209" y="201762"/>
                  <a:pt x="536383" y="201762"/>
                </a:cubicBezTo>
                <a:lnTo>
                  <a:pt x="479957" y="201762"/>
                </a:lnTo>
                <a:lnTo>
                  <a:pt x="479957" y="542266"/>
                </a:lnTo>
                <a:cubicBezTo>
                  <a:pt x="479957" y="577821"/>
                  <a:pt x="450942" y="606792"/>
                  <a:pt x="415334" y="606792"/>
                </a:cubicBezTo>
                <a:lnTo>
                  <a:pt x="64716" y="606792"/>
                </a:lnTo>
                <a:cubicBezTo>
                  <a:pt x="29014" y="606792"/>
                  <a:pt x="0" y="577821"/>
                  <a:pt x="0" y="542266"/>
                </a:cubicBezTo>
                <a:lnTo>
                  <a:pt x="0" y="64620"/>
                </a:lnTo>
                <a:cubicBezTo>
                  <a:pt x="0" y="28971"/>
                  <a:pt x="29014" y="0"/>
                  <a:pt x="6471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8" name="vintage-circular-alarm-clock_64830">
            <a:extLst>
              <a:ext uri="{FF2B5EF4-FFF2-40B4-BE49-F238E27FC236}">
                <a16:creationId xmlns:a16="http://schemas.microsoft.com/office/drawing/2014/main" id="{DE262D30-678E-46EF-B985-1C4C6C337D06}"/>
              </a:ext>
            </a:extLst>
          </p:cNvPr>
          <p:cNvSpPr>
            <a:spLocks noChangeAspect="1"/>
          </p:cNvSpPr>
          <p:nvPr/>
        </p:nvSpPr>
        <p:spPr bwMode="auto">
          <a:xfrm>
            <a:off x="3657080" y="890358"/>
            <a:ext cx="304579" cy="324000"/>
          </a:xfrm>
          <a:custGeom>
            <a:avLst/>
            <a:gdLst>
              <a:gd name="connsiteX0" fmla="*/ 283988 w 567904"/>
              <a:gd name="connsiteY0" fmla="*/ 165481 h 604115"/>
              <a:gd name="connsiteX1" fmla="*/ 299163 w 567904"/>
              <a:gd name="connsiteY1" fmla="*/ 180516 h 604115"/>
              <a:gd name="connsiteX2" fmla="*/ 299163 w 567904"/>
              <a:gd name="connsiteY2" fmla="*/ 272309 h 604115"/>
              <a:gd name="connsiteX3" fmla="*/ 307657 w 567904"/>
              <a:gd name="connsiteY3" fmla="*/ 280788 h 604115"/>
              <a:gd name="connsiteX4" fmla="*/ 366094 w 567904"/>
              <a:gd name="connsiteY4" fmla="*/ 280788 h 604115"/>
              <a:gd name="connsiteX5" fmla="*/ 381156 w 567904"/>
              <a:gd name="connsiteY5" fmla="*/ 295936 h 604115"/>
              <a:gd name="connsiteX6" fmla="*/ 366094 w 567904"/>
              <a:gd name="connsiteY6" fmla="*/ 310971 h 604115"/>
              <a:gd name="connsiteX7" fmla="*/ 307657 w 567904"/>
              <a:gd name="connsiteY7" fmla="*/ 310971 h 604115"/>
              <a:gd name="connsiteX8" fmla="*/ 283988 w 567904"/>
              <a:gd name="connsiteY8" fmla="*/ 323971 h 604115"/>
              <a:gd name="connsiteX9" fmla="*/ 255902 w 567904"/>
              <a:gd name="connsiteY9" fmla="*/ 295936 h 604115"/>
              <a:gd name="connsiteX10" fmla="*/ 268926 w 567904"/>
              <a:gd name="connsiteY10" fmla="*/ 272309 h 604115"/>
              <a:gd name="connsiteX11" fmla="*/ 268926 w 567904"/>
              <a:gd name="connsiteY11" fmla="*/ 180516 h 604115"/>
              <a:gd name="connsiteX12" fmla="*/ 283988 w 567904"/>
              <a:gd name="connsiteY12" fmla="*/ 165481 h 604115"/>
              <a:gd name="connsiteX13" fmla="*/ 268839 w 567904"/>
              <a:gd name="connsiteY13" fmla="*/ 63180 h 604115"/>
              <a:gd name="connsiteX14" fmla="*/ 131858 w 567904"/>
              <a:gd name="connsiteY14" fmla="*/ 122631 h 604115"/>
              <a:gd name="connsiteX15" fmla="*/ 178160 w 567904"/>
              <a:gd name="connsiteY15" fmla="*/ 168971 h 604115"/>
              <a:gd name="connsiteX16" fmla="*/ 178160 w 567904"/>
              <a:gd name="connsiteY16" fmla="*/ 190220 h 604115"/>
              <a:gd name="connsiteX17" fmla="*/ 167518 w 567904"/>
              <a:gd name="connsiteY17" fmla="*/ 194628 h 604115"/>
              <a:gd name="connsiteX18" fmla="*/ 156877 w 567904"/>
              <a:gd name="connsiteY18" fmla="*/ 190220 h 604115"/>
              <a:gd name="connsiteX19" fmla="*/ 111254 w 567904"/>
              <a:gd name="connsiteY19" fmla="*/ 144671 h 604115"/>
              <a:gd name="connsiteX20" fmla="*/ 61216 w 567904"/>
              <a:gd name="connsiteY20" fmla="*/ 280752 h 604115"/>
              <a:gd name="connsiteX21" fmla="*/ 119292 w 567904"/>
              <a:gd name="connsiteY21" fmla="*/ 280752 h 604115"/>
              <a:gd name="connsiteX22" fmla="*/ 134348 w 567904"/>
              <a:gd name="connsiteY22" fmla="*/ 295898 h 604115"/>
              <a:gd name="connsiteX23" fmla="*/ 119292 w 567904"/>
              <a:gd name="connsiteY23" fmla="*/ 310930 h 604115"/>
              <a:gd name="connsiteX24" fmla="*/ 62688 w 567904"/>
              <a:gd name="connsiteY24" fmla="*/ 310930 h 604115"/>
              <a:gd name="connsiteX25" fmla="*/ 121330 w 567904"/>
              <a:gd name="connsiteY25" fmla="*/ 436952 h 604115"/>
              <a:gd name="connsiteX26" fmla="*/ 156877 w 567904"/>
              <a:gd name="connsiteY26" fmla="*/ 401462 h 604115"/>
              <a:gd name="connsiteX27" fmla="*/ 178160 w 567904"/>
              <a:gd name="connsiteY27" fmla="*/ 401462 h 604115"/>
              <a:gd name="connsiteX28" fmla="*/ 178160 w 567904"/>
              <a:gd name="connsiteY28" fmla="*/ 422824 h 604115"/>
              <a:gd name="connsiteX29" fmla="*/ 143405 w 567904"/>
              <a:gd name="connsiteY29" fmla="*/ 457523 h 604115"/>
              <a:gd name="connsiteX30" fmla="*/ 268839 w 567904"/>
              <a:gd name="connsiteY30" fmla="*/ 507027 h 604115"/>
              <a:gd name="connsiteX31" fmla="*/ 268839 w 567904"/>
              <a:gd name="connsiteY31" fmla="*/ 460235 h 604115"/>
              <a:gd name="connsiteX32" fmla="*/ 284009 w 567904"/>
              <a:gd name="connsiteY32" fmla="*/ 445203 h 604115"/>
              <a:gd name="connsiteX33" fmla="*/ 299065 w 567904"/>
              <a:gd name="connsiteY33" fmla="*/ 460235 h 604115"/>
              <a:gd name="connsiteX34" fmla="*/ 299065 w 567904"/>
              <a:gd name="connsiteY34" fmla="*/ 507027 h 604115"/>
              <a:gd name="connsiteX35" fmla="*/ 424612 w 567904"/>
              <a:gd name="connsiteY35" fmla="*/ 457523 h 604115"/>
              <a:gd name="connsiteX36" fmla="*/ 389744 w 567904"/>
              <a:gd name="connsiteY36" fmla="*/ 422824 h 604115"/>
              <a:gd name="connsiteX37" fmla="*/ 389744 w 567904"/>
              <a:gd name="connsiteY37" fmla="*/ 401462 h 604115"/>
              <a:gd name="connsiteX38" fmla="*/ 411141 w 567904"/>
              <a:gd name="connsiteY38" fmla="*/ 401462 h 604115"/>
              <a:gd name="connsiteX39" fmla="*/ 446688 w 567904"/>
              <a:gd name="connsiteY39" fmla="*/ 436952 h 604115"/>
              <a:gd name="connsiteX40" fmla="*/ 505329 w 567904"/>
              <a:gd name="connsiteY40" fmla="*/ 310930 h 604115"/>
              <a:gd name="connsiteX41" fmla="*/ 448612 w 567904"/>
              <a:gd name="connsiteY41" fmla="*/ 310930 h 604115"/>
              <a:gd name="connsiteX42" fmla="*/ 433556 w 567904"/>
              <a:gd name="connsiteY42" fmla="*/ 295898 h 604115"/>
              <a:gd name="connsiteX43" fmla="*/ 448612 w 567904"/>
              <a:gd name="connsiteY43" fmla="*/ 280752 h 604115"/>
              <a:gd name="connsiteX44" fmla="*/ 506801 w 567904"/>
              <a:gd name="connsiteY44" fmla="*/ 280752 h 604115"/>
              <a:gd name="connsiteX45" fmla="*/ 456650 w 567904"/>
              <a:gd name="connsiteY45" fmla="*/ 144671 h 604115"/>
              <a:gd name="connsiteX46" fmla="*/ 411141 w 567904"/>
              <a:gd name="connsiteY46" fmla="*/ 190220 h 604115"/>
              <a:gd name="connsiteX47" fmla="*/ 400386 w 567904"/>
              <a:gd name="connsiteY47" fmla="*/ 194628 h 604115"/>
              <a:gd name="connsiteX48" fmla="*/ 389744 w 567904"/>
              <a:gd name="connsiteY48" fmla="*/ 190220 h 604115"/>
              <a:gd name="connsiteX49" fmla="*/ 389744 w 567904"/>
              <a:gd name="connsiteY49" fmla="*/ 168971 h 604115"/>
              <a:gd name="connsiteX50" fmla="*/ 436046 w 567904"/>
              <a:gd name="connsiteY50" fmla="*/ 122631 h 604115"/>
              <a:gd name="connsiteX51" fmla="*/ 299065 w 567904"/>
              <a:gd name="connsiteY51" fmla="*/ 63180 h 604115"/>
              <a:gd name="connsiteX52" fmla="*/ 299065 w 567904"/>
              <a:gd name="connsiteY52" fmla="*/ 131447 h 604115"/>
              <a:gd name="connsiteX53" fmla="*/ 284009 w 567904"/>
              <a:gd name="connsiteY53" fmla="*/ 146479 h 604115"/>
              <a:gd name="connsiteX54" fmla="*/ 268839 w 567904"/>
              <a:gd name="connsiteY54" fmla="*/ 131447 h 604115"/>
              <a:gd name="connsiteX55" fmla="*/ 90594 w 567904"/>
              <a:gd name="connsiteY55" fmla="*/ 0 h 604115"/>
              <a:gd name="connsiteX56" fmla="*/ 154613 w 567904"/>
              <a:gd name="connsiteY56" fmla="*/ 26448 h 604115"/>
              <a:gd name="connsiteX57" fmla="*/ 125179 w 567904"/>
              <a:gd name="connsiteY57" fmla="*/ 55947 h 604115"/>
              <a:gd name="connsiteX58" fmla="*/ 284009 w 567904"/>
              <a:gd name="connsiteY58" fmla="*/ 6329 h 604115"/>
              <a:gd name="connsiteX59" fmla="*/ 442839 w 567904"/>
              <a:gd name="connsiteY59" fmla="*/ 55947 h 604115"/>
              <a:gd name="connsiteX60" fmla="*/ 413291 w 567904"/>
              <a:gd name="connsiteY60" fmla="*/ 26448 h 604115"/>
              <a:gd name="connsiteX61" fmla="*/ 541329 w 567904"/>
              <a:gd name="connsiteY61" fmla="*/ 26448 h 604115"/>
              <a:gd name="connsiteX62" fmla="*/ 541329 w 567904"/>
              <a:gd name="connsiteY62" fmla="*/ 154391 h 604115"/>
              <a:gd name="connsiteX63" fmla="*/ 513480 w 567904"/>
              <a:gd name="connsiteY63" fmla="*/ 126474 h 604115"/>
              <a:gd name="connsiteX64" fmla="*/ 563178 w 567904"/>
              <a:gd name="connsiteY64" fmla="*/ 285160 h 604115"/>
              <a:gd name="connsiteX65" fmla="*/ 441593 w 567904"/>
              <a:gd name="connsiteY65" fmla="*/ 515052 h 604115"/>
              <a:gd name="connsiteX66" fmla="*/ 492197 w 567904"/>
              <a:gd name="connsiteY66" fmla="*/ 565574 h 604115"/>
              <a:gd name="connsiteX67" fmla="*/ 492197 w 567904"/>
              <a:gd name="connsiteY67" fmla="*/ 597560 h 604115"/>
              <a:gd name="connsiteX68" fmla="*/ 476235 w 567904"/>
              <a:gd name="connsiteY68" fmla="*/ 604115 h 604115"/>
              <a:gd name="connsiteX69" fmla="*/ 460159 w 567904"/>
              <a:gd name="connsiteY69" fmla="*/ 597560 h 604115"/>
              <a:gd name="connsiteX70" fmla="*/ 400839 w 567904"/>
              <a:gd name="connsiteY70" fmla="*/ 538222 h 604115"/>
              <a:gd name="connsiteX71" fmla="*/ 284009 w 567904"/>
              <a:gd name="connsiteY71" fmla="*/ 563878 h 604115"/>
              <a:gd name="connsiteX72" fmla="*/ 167065 w 567904"/>
              <a:gd name="connsiteY72" fmla="*/ 538222 h 604115"/>
              <a:gd name="connsiteX73" fmla="*/ 107745 w 567904"/>
              <a:gd name="connsiteY73" fmla="*/ 597560 h 604115"/>
              <a:gd name="connsiteX74" fmla="*/ 91782 w 567904"/>
              <a:gd name="connsiteY74" fmla="*/ 604115 h 604115"/>
              <a:gd name="connsiteX75" fmla="*/ 75707 w 567904"/>
              <a:gd name="connsiteY75" fmla="*/ 597560 h 604115"/>
              <a:gd name="connsiteX76" fmla="*/ 75707 w 567904"/>
              <a:gd name="connsiteY76" fmla="*/ 565574 h 604115"/>
              <a:gd name="connsiteX77" fmla="*/ 126311 w 567904"/>
              <a:gd name="connsiteY77" fmla="*/ 515052 h 604115"/>
              <a:gd name="connsiteX78" fmla="*/ 4726 w 567904"/>
              <a:gd name="connsiteY78" fmla="*/ 285160 h 604115"/>
              <a:gd name="connsiteX79" fmla="*/ 54424 w 567904"/>
              <a:gd name="connsiteY79" fmla="*/ 126474 h 604115"/>
              <a:gd name="connsiteX80" fmla="*/ 26575 w 567904"/>
              <a:gd name="connsiteY80" fmla="*/ 154391 h 604115"/>
              <a:gd name="connsiteX81" fmla="*/ 26575 w 567904"/>
              <a:gd name="connsiteY81" fmla="*/ 26448 h 604115"/>
              <a:gd name="connsiteX82" fmla="*/ 90594 w 567904"/>
              <a:gd name="connsiteY82" fmla="*/ 0 h 604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567904" h="604115">
                <a:moveTo>
                  <a:pt x="283988" y="165481"/>
                </a:moveTo>
                <a:cubicBezTo>
                  <a:pt x="292368" y="165481"/>
                  <a:pt x="299163" y="172264"/>
                  <a:pt x="299163" y="180516"/>
                </a:cubicBezTo>
                <a:lnTo>
                  <a:pt x="299163" y="272309"/>
                </a:lnTo>
                <a:cubicBezTo>
                  <a:pt x="302561" y="274457"/>
                  <a:pt x="305505" y="277396"/>
                  <a:pt x="307657" y="280788"/>
                </a:cubicBezTo>
                <a:lnTo>
                  <a:pt x="366094" y="280788"/>
                </a:lnTo>
                <a:cubicBezTo>
                  <a:pt x="374474" y="280788"/>
                  <a:pt x="381156" y="287570"/>
                  <a:pt x="381156" y="295936"/>
                </a:cubicBezTo>
                <a:cubicBezTo>
                  <a:pt x="381156" y="304188"/>
                  <a:pt x="374474" y="310971"/>
                  <a:pt x="366094" y="310971"/>
                </a:cubicBezTo>
                <a:lnTo>
                  <a:pt x="307657" y="310971"/>
                </a:lnTo>
                <a:cubicBezTo>
                  <a:pt x="302674" y="318771"/>
                  <a:pt x="293954" y="323971"/>
                  <a:pt x="283988" y="323971"/>
                </a:cubicBezTo>
                <a:cubicBezTo>
                  <a:pt x="268586" y="323971"/>
                  <a:pt x="255902" y="311310"/>
                  <a:pt x="255902" y="295936"/>
                </a:cubicBezTo>
                <a:cubicBezTo>
                  <a:pt x="255902" y="285988"/>
                  <a:pt x="261111" y="277283"/>
                  <a:pt x="268926" y="272309"/>
                </a:cubicBezTo>
                <a:lnTo>
                  <a:pt x="268926" y="180516"/>
                </a:lnTo>
                <a:cubicBezTo>
                  <a:pt x="268926" y="172264"/>
                  <a:pt x="275721" y="165481"/>
                  <a:pt x="283988" y="165481"/>
                </a:cubicBezTo>
                <a:close/>
                <a:moveTo>
                  <a:pt x="268839" y="63180"/>
                </a:moveTo>
                <a:cubicBezTo>
                  <a:pt x="216084" y="66684"/>
                  <a:pt x="168311" y="88724"/>
                  <a:pt x="131858" y="122631"/>
                </a:cubicBezTo>
                <a:lnTo>
                  <a:pt x="178160" y="168971"/>
                </a:lnTo>
                <a:cubicBezTo>
                  <a:pt x="184046" y="174849"/>
                  <a:pt x="184046" y="184343"/>
                  <a:pt x="178160" y="190220"/>
                </a:cubicBezTo>
                <a:cubicBezTo>
                  <a:pt x="175216" y="193159"/>
                  <a:pt x="171367" y="194628"/>
                  <a:pt x="167518" y="194628"/>
                </a:cubicBezTo>
                <a:cubicBezTo>
                  <a:pt x="163669" y="194628"/>
                  <a:pt x="159820" y="193159"/>
                  <a:pt x="156877" y="190220"/>
                </a:cubicBezTo>
                <a:lnTo>
                  <a:pt x="111254" y="144671"/>
                </a:lnTo>
                <a:cubicBezTo>
                  <a:pt x="80801" y="181969"/>
                  <a:pt x="62235" y="229213"/>
                  <a:pt x="61216" y="280752"/>
                </a:cubicBezTo>
                <a:lnTo>
                  <a:pt x="119292" y="280752"/>
                </a:lnTo>
                <a:cubicBezTo>
                  <a:pt x="127669" y="280752"/>
                  <a:pt x="134348" y="287534"/>
                  <a:pt x="134348" y="295898"/>
                </a:cubicBezTo>
                <a:cubicBezTo>
                  <a:pt x="134348" y="304148"/>
                  <a:pt x="127669" y="310930"/>
                  <a:pt x="119292" y="310930"/>
                </a:cubicBezTo>
                <a:lnTo>
                  <a:pt x="62688" y="310930"/>
                </a:lnTo>
                <a:cubicBezTo>
                  <a:pt x="68235" y="359304"/>
                  <a:pt x="89518" y="403045"/>
                  <a:pt x="121330" y="436952"/>
                </a:cubicBezTo>
                <a:lnTo>
                  <a:pt x="156877" y="401462"/>
                </a:lnTo>
                <a:cubicBezTo>
                  <a:pt x="162763" y="395585"/>
                  <a:pt x="172273" y="395585"/>
                  <a:pt x="178160" y="401462"/>
                </a:cubicBezTo>
                <a:cubicBezTo>
                  <a:pt x="184046" y="407340"/>
                  <a:pt x="184046" y="416834"/>
                  <a:pt x="178160" y="422824"/>
                </a:cubicBezTo>
                <a:lnTo>
                  <a:pt x="143405" y="457523"/>
                </a:lnTo>
                <a:cubicBezTo>
                  <a:pt x="178046" y="485779"/>
                  <a:pt x="221518" y="503862"/>
                  <a:pt x="268839" y="507027"/>
                </a:cubicBezTo>
                <a:lnTo>
                  <a:pt x="268839" y="460235"/>
                </a:lnTo>
                <a:cubicBezTo>
                  <a:pt x="268839" y="451984"/>
                  <a:pt x="275631" y="445203"/>
                  <a:pt x="284009" y="445203"/>
                </a:cubicBezTo>
                <a:cubicBezTo>
                  <a:pt x="292273" y="445203"/>
                  <a:pt x="299065" y="451984"/>
                  <a:pt x="299065" y="460235"/>
                </a:cubicBezTo>
                <a:lnTo>
                  <a:pt x="299065" y="507027"/>
                </a:lnTo>
                <a:cubicBezTo>
                  <a:pt x="346499" y="503862"/>
                  <a:pt x="389858" y="485779"/>
                  <a:pt x="424612" y="457523"/>
                </a:cubicBezTo>
                <a:lnTo>
                  <a:pt x="389744" y="422824"/>
                </a:lnTo>
                <a:cubicBezTo>
                  <a:pt x="383858" y="416834"/>
                  <a:pt x="383858" y="407340"/>
                  <a:pt x="389744" y="401462"/>
                </a:cubicBezTo>
                <a:cubicBezTo>
                  <a:pt x="395631" y="395585"/>
                  <a:pt x="405254" y="395585"/>
                  <a:pt x="411141" y="401462"/>
                </a:cubicBezTo>
                <a:lnTo>
                  <a:pt x="446688" y="436952"/>
                </a:lnTo>
                <a:cubicBezTo>
                  <a:pt x="478386" y="403045"/>
                  <a:pt x="499669" y="359304"/>
                  <a:pt x="505329" y="310930"/>
                </a:cubicBezTo>
                <a:lnTo>
                  <a:pt x="448612" y="310930"/>
                </a:lnTo>
                <a:cubicBezTo>
                  <a:pt x="440348" y="310930"/>
                  <a:pt x="433556" y="304148"/>
                  <a:pt x="433556" y="295898"/>
                </a:cubicBezTo>
                <a:cubicBezTo>
                  <a:pt x="433556" y="287534"/>
                  <a:pt x="440348" y="280752"/>
                  <a:pt x="448612" y="280752"/>
                </a:cubicBezTo>
                <a:lnTo>
                  <a:pt x="506801" y="280752"/>
                </a:lnTo>
                <a:cubicBezTo>
                  <a:pt x="505782" y="229213"/>
                  <a:pt x="487103" y="181969"/>
                  <a:pt x="456650" y="144671"/>
                </a:cubicBezTo>
                <a:lnTo>
                  <a:pt x="411141" y="190220"/>
                </a:lnTo>
                <a:cubicBezTo>
                  <a:pt x="408197" y="193159"/>
                  <a:pt x="404235" y="194628"/>
                  <a:pt x="400386" y="194628"/>
                </a:cubicBezTo>
                <a:cubicBezTo>
                  <a:pt x="396537" y="194628"/>
                  <a:pt x="392688" y="193159"/>
                  <a:pt x="389744" y="190220"/>
                </a:cubicBezTo>
                <a:cubicBezTo>
                  <a:pt x="383858" y="184343"/>
                  <a:pt x="383858" y="174849"/>
                  <a:pt x="389744" y="168971"/>
                </a:cubicBezTo>
                <a:lnTo>
                  <a:pt x="436046" y="122631"/>
                </a:lnTo>
                <a:cubicBezTo>
                  <a:pt x="399707" y="88724"/>
                  <a:pt x="351820" y="66684"/>
                  <a:pt x="299065" y="63180"/>
                </a:cubicBezTo>
                <a:lnTo>
                  <a:pt x="299065" y="131447"/>
                </a:lnTo>
                <a:cubicBezTo>
                  <a:pt x="299065" y="139698"/>
                  <a:pt x="292273" y="146479"/>
                  <a:pt x="284009" y="146479"/>
                </a:cubicBezTo>
                <a:cubicBezTo>
                  <a:pt x="275631" y="146479"/>
                  <a:pt x="268839" y="139698"/>
                  <a:pt x="268839" y="131447"/>
                </a:cubicBezTo>
                <a:close/>
                <a:moveTo>
                  <a:pt x="90594" y="0"/>
                </a:moveTo>
                <a:cubicBezTo>
                  <a:pt x="113773" y="0"/>
                  <a:pt x="136952" y="8816"/>
                  <a:pt x="154613" y="26448"/>
                </a:cubicBezTo>
                <a:lnTo>
                  <a:pt x="125179" y="55947"/>
                </a:lnTo>
                <a:cubicBezTo>
                  <a:pt x="170235" y="24639"/>
                  <a:pt x="225028" y="6329"/>
                  <a:pt x="284009" y="6329"/>
                </a:cubicBezTo>
                <a:cubicBezTo>
                  <a:pt x="342990" y="6329"/>
                  <a:pt x="397669" y="24639"/>
                  <a:pt x="442839" y="55947"/>
                </a:cubicBezTo>
                <a:lnTo>
                  <a:pt x="413291" y="26448"/>
                </a:lnTo>
                <a:cubicBezTo>
                  <a:pt x="448725" y="-8816"/>
                  <a:pt x="506008" y="-8816"/>
                  <a:pt x="541329" y="26448"/>
                </a:cubicBezTo>
                <a:cubicBezTo>
                  <a:pt x="576763" y="61824"/>
                  <a:pt x="576763" y="119014"/>
                  <a:pt x="541329" y="154391"/>
                </a:cubicBezTo>
                <a:lnTo>
                  <a:pt x="513480" y="126474"/>
                </a:lnTo>
                <a:cubicBezTo>
                  <a:pt x="544839" y="171571"/>
                  <a:pt x="563178" y="226275"/>
                  <a:pt x="563178" y="285160"/>
                </a:cubicBezTo>
                <a:cubicBezTo>
                  <a:pt x="563178" y="380440"/>
                  <a:pt x="514952" y="464756"/>
                  <a:pt x="441593" y="515052"/>
                </a:cubicBezTo>
                <a:lnTo>
                  <a:pt x="492197" y="565574"/>
                </a:lnTo>
                <a:cubicBezTo>
                  <a:pt x="501027" y="574390"/>
                  <a:pt x="501027" y="588744"/>
                  <a:pt x="492197" y="597560"/>
                </a:cubicBezTo>
                <a:cubicBezTo>
                  <a:pt x="487782" y="601968"/>
                  <a:pt x="482008" y="604115"/>
                  <a:pt x="476235" y="604115"/>
                </a:cubicBezTo>
                <a:cubicBezTo>
                  <a:pt x="470348" y="604115"/>
                  <a:pt x="464574" y="601968"/>
                  <a:pt x="460159" y="597560"/>
                </a:cubicBezTo>
                <a:lnTo>
                  <a:pt x="400839" y="538222"/>
                </a:lnTo>
                <a:cubicBezTo>
                  <a:pt x="365292" y="554723"/>
                  <a:pt x="325669" y="563878"/>
                  <a:pt x="284009" y="563878"/>
                </a:cubicBezTo>
                <a:cubicBezTo>
                  <a:pt x="242235" y="563878"/>
                  <a:pt x="202726" y="554723"/>
                  <a:pt x="167065" y="538222"/>
                </a:cubicBezTo>
                <a:lnTo>
                  <a:pt x="107745" y="597560"/>
                </a:lnTo>
                <a:cubicBezTo>
                  <a:pt x="103330" y="601968"/>
                  <a:pt x="97556" y="604115"/>
                  <a:pt x="91782" y="604115"/>
                </a:cubicBezTo>
                <a:cubicBezTo>
                  <a:pt x="85896" y="604115"/>
                  <a:pt x="80122" y="601968"/>
                  <a:pt x="75707" y="597560"/>
                </a:cubicBezTo>
                <a:cubicBezTo>
                  <a:pt x="66877" y="588744"/>
                  <a:pt x="66877" y="574390"/>
                  <a:pt x="75707" y="565574"/>
                </a:cubicBezTo>
                <a:lnTo>
                  <a:pt x="126311" y="515052"/>
                </a:lnTo>
                <a:cubicBezTo>
                  <a:pt x="52952" y="464756"/>
                  <a:pt x="4726" y="380440"/>
                  <a:pt x="4726" y="285160"/>
                </a:cubicBezTo>
                <a:cubicBezTo>
                  <a:pt x="4726" y="226275"/>
                  <a:pt x="23065" y="171571"/>
                  <a:pt x="54424" y="126474"/>
                </a:cubicBezTo>
                <a:lnTo>
                  <a:pt x="26575" y="154391"/>
                </a:lnTo>
                <a:cubicBezTo>
                  <a:pt x="-8859" y="119014"/>
                  <a:pt x="-8859" y="61824"/>
                  <a:pt x="26575" y="26448"/>
                </a:cubicBezTo>
                <a:cubicBezTo>
                  <a:pt x="44235" y="8816"/>
                  <a:pt x="67415" y="0"/>
                  <a:pt x="9059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9" name="data-search-interface-symbol-of-a-bars-graphic-with-a-magnifier-tool_38813">
            <a:extLst>
              <a:ext uri="{FF2B5EF4-FFF2-40B4-BE49-F238E27FC236}">
                <a16:creationId xmlns:a16="http://schemas.microsoft.com/office/drawing/2014/main" id="{10DF7C62-4C19-4391-BB86-43D942014AE2}"/>
              </a:ext>
            </a:extLst>
          </p:cNvPr>
          <p:cNvSpPr>
            <a:spLocks noChangeAspect="1"/>
          </p:cNvSpPr>
          <p:nvPr/>
        </p:nvSpPr>
        <p:spPr bwMode="auto">
          <a:xfrm>
            <a:off x="3608918" y="5172408"/>
            <a:ext cx="400903" cy="324000"/>
          </a:xfrm>
          <a:custGeom>
            <a:avLst/>
            <a:gdLst>
              <a:gd name="connsiteX0" fmla="*/ 0 w 590140"/>
              <a:gd name="connsiteY0" fmla="*/ 455765 h 476939"/>
              <a:gd name="connsiteX1" fmla="*/ 590140 w 590140"/>
              <a:gd name="connsiteY1" fmla="*/ 455765 h 476939"/>
              <a:gd name="connsiteX2" fmla="*/ 590140 w 590140"/>
              <a:gd name="connsiteY2" fmla="*/ 476939 h 476939"/>
              <a:gd name="connsiteX3" fmla="*/ 0 w 590140"/>
              <a:gd name="connsiteY3" fmla="*/ 476939 h 476939"/>
              <a:gd name="connsiteX4" fmla="*/ 135090 w 590140"/>
              <a:gd name="connsiteY4" fmla="*/ 371068 h 476939"/>
              <a:gd name="connsiteX5" fmla="*/ 145702 w 590140"/>
              <a:gd name="connsiteY5" fmla="*/ 371068 h 476939"/>
              <a:gd name="connsiteX6" fmla="*/ 145702 w 590140"/>
              <a:gd name="connsiteY6" fmla="*/ 441920 h 476939"/>
              <a:gd name="connsiteX7" fmla="*/ 100022 w 590140"/>
              <a:gd name="connsiteY7" fmla="*/ 441920 h 476939"/>
              <a:gd name="connsiteX8" fmla="*/ 100022 w 590140"/>
              <a:gd name="connsiteY8" fmla="*/ 405574 h 476939"/>
              <a:gd name="connsiteX9" fmla="*/ 204265 w 590140"/>
              <a:gd name="connsiteY9" fmla="*/ 299697 h 476939"/>
              <a:gd name="connsiteX10" fmla="*/ 225456 w 590140"/>
              <a:gd name="connsiteY10" fmla="*/ 299697 h 476939"/>
              <a:gd name="connsiteX11" fmla="*/ 249871 w 590140"/>
              <a:gd name="connsiteY11" fmla="*/ 304760 h 476939"/>
              <a:gd name="connsiteX12" fmla="*/ 249871 w 590140"/>
              <a:gd name="connsiteY12" fmla="*/ 441920 h 476939"/>
              <a:gd name="connsiteX13" fmla="*/ 204265 w 590140"/>
              <a:gd name="connsiteY13" fmla="*/ 441920 h 476939"/>
              <a:gd name="connsiteX14" fmla="*/ 352707 w 590140"/>
              <a:gd name="connsiteY14" fmla="*/ 276672 h 476939"/>
              <a:gd name="connsiteX15" fmla="*/ 352707 w 590140"/>
              <a:gd name="connsiteY15" fmla="*/ 441920 h 476939"/>
              <a:gd name="connsiteX16" fmla="*/ 307027 w 590140"/>
              <a:gd name="connsiteY16" fmla="*/ 441920 h 476939"/>
              <a:gd name="connsiteX17" fmla="*/ 307027 w 590140"/>
              <a:gd name="connsiteY17" fmla="*/ 299687 h 476939"/>
              <a:gd name="connsiteX18" fmla="*/ 352707 w 590140"/>
              <a:gd name="connsiteY18" fmla="*/ 276672 h 476939"/>
              <a:gd name="connsiteX19" fmla="*/ 266083 w 590140"/>
              <a:gd name="connsiteY19" fmla="*/ 73306 h 476939"/>
              <a:gd name="connsiteX20" fmla="*/ 205636 w 590140"/>
              <a:gd name="connsiteY20" fmla="*/ 98510 h 476939"/>
              <a:gd name="connsiteX21" fmla="*/ 205636 w 590140"/>
              <a:gd name="connsiteY21" fmla="*/ 219584 h 476939"/>
              <a:gd name="connsiteX22" fmla="*/ 326876 w 590140"/>
              <a:gd name="connsiteY22" fmla="*/ 219584 h 476939"/>
              <a:gd name="connsiteX23" fmla="*/ 326876 w 590140"/>
              <a:gd name="connsiteY23" fmla="*/ 98510 h 476939"/>
              <a:gd name="connsiteX24" fmla="*/ 266083 w 590140"/>
              <a:gd name="connsiteY24" fmla="*/ 73306 h 476939"/>
              <a:gd name="connsiteX25" fmla="*/ 406161 w 590140"/>
              <a:gd name="connsiteY25" fmla="*/ 72259 h 476939"/>
              <a:gd name="connsiteX26" fmla="*/ 451841 w 590140"/>
              <a:gd name="connsiteY26" fmla="*/ 72259 h 476939"/>
              <a:gd name="connsiteX27" fmla="*/ 451841 w 590140"/>
              <a:gd name="connsiteY27" fmla="*/ 441920 h 476939"/>
              <a:gd name="connsiteX28" fmla="*/ 406161 w 590140"/>
              <a:gd name="connsiteY28" fmla="*/ 441920 h 476939"/>
              <a:gd name="connsiteX29" fmla="*/ 406161 w 590140"/>
              <a:gd name="connsiteY29" fmla="*/ 197014 h 476939"/>
              <a:gd name="connsiteX30" fmla="*/ 410775 w 590140"/>
              <a:gd name="connsiteY30" fmla="*/ 161107 h 476939"/>
              <a:gd name="connsiteX31" fmla="*/ 406161 w 590140"/>
              <a:gd name="connsiteY31" fmla="*/ 125199 h 476939"/>
              <a:gd name="connsiteX32" fmla="*/ 266256 w 590140"/>
              <a:gd name="connsiteY32" fmla="*/ 39239 h 476939"/>
              <a:gd name="connsiteX33" fmla="*/ 351308 w 590140"/>
              <a:gd name="connsiteY33" fmla="*/ 74111 h 476939"/>
              <a:gd name="connsiteX34" fmla="*/ 351308 w 590140"/>
              <a:gd name="connsiteY34" fmla="*/ 243983 h 476939"/>
              <a:gd name="connsiteX35" fmla="*/ 194111 w 590140"/>
              <a:gd name="connsiteY35" fmla="*/ 255031 h 476939"/>
              <a:gd name="connsiteX36" fmla="*/ 173367 w 590140"/>
              <a:gd name="connsiteY36" fmla="*/ 276208 h 476939"/>
              <a:gd name="connsiteX37" fmla="*/ 165069 w 590140"/>
              <a:gd name="connsiteY37" fmla="*/ 304289 h 476939"/>
              <a:gd name="connsiteX38" fmla="*/ 75637 w 590140"/>
              <a:gd name="connsiteY38" fmla="*/ 393599 h 476939"/>
              <a:gd name="connsiteX39" fmla="*/ 31383 w 590140"/>
              <a:gd name="connsiteY39" fmla="*/ 393599 h 476939"/>
              <a:gd name="connsiteX40" fmla="*/ 31383 w 590140"/>
              <a:gd name="connsiteY40" fmla="*/ 349404 h 476939"/>
              <a:gd name="connsiteX41" fmla="*/ 120814 w 590140"/>
              <a:gd name="connsiteY41" fmla="*/ 260095 h 476939"/>
              <a:gd name="connsiteX42" fmla="*/ 148935 w 590140"/>
              <a:gd name="connsiteY42" fmla="*/ 251809 h 476939"/>
              <a:gd name="connsiteX43" fmla="*/ 170140 w 590140"/>
              <a:gd name="connsiteY43" fmla="*/ 231093 h 476939"/>
              <a:gd name="connsiteX44" fmla="*/ 181204 w 590140"/>
              <a:gd name="connsiteY44" fmla="*/ 74111 h 476939"/>
              <a:gd name="connsiteX45" fmla="*/ 266256 w 590140"/>
              <a:gd name="connsiteY45" fmla="*/ 39239 h 476939"/>
              <a:gd name="connsiteX46" fmla="*/ 501149 w 590140"/>
              <a:gd name="connsiteY46" fmla="*/ 0 h 476939"/>
              <a:gd name="connsiteX47" fmla="*/ 546829 w 590140"/>
              <a:gd name="connsiteY47" fmla="*/ 0 h 476939"/>
              <a:gd name="connsiteX48" fmla="*/ 546829 w 590140"/>
              <a:gd name="connsiteY48" fmla="*/ 441920 h 476939"/>
              <a:gd name="connsiteX49" fmla="*/ 501149 w 590140"/>
              <a:gd name="connsiteY49" fmla="*/ 441920 h 476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590140" h="476939">
                <a:moveTo>
                  <a:pt x="0" y="455765"/>
                </a:moveTo>
                <a:lnTo>
                  <a:pt x="590140" y="455765"/>
                </a:lnTo>
                <a:lnTo>
                  <a:pt x="590140" y="476939"/>
                </a:lnTo>
                <a:lnTo>
                  <a:pt x="0" y="476939"/>
                </a:lnTo>
                <a:close/>
                <a:moveTo>
                  <a:pt x="135090" y="371068"/>
                </a:moveTo>
                <a:lnTo>
                  <a:pt x="145702" y="371068"/>
                </a:lnTo>
                <a:lnTo>
                  <a:pt x="145702" y="441920"/>
                </a:lnTo>
                <a:lnTo>
                  <a:pt x="100022" y="441920"/>
                </a:lnTo>
                <a:lnTo>
                  <a:pt x="100022" y="405574"/>
                </a:lnTo>
                <a:close/>
                <a:moveTo>
                  <a:pt x="204265" y="299697"/>
                </a:moveTo>
                <a:lnTo>
                  <a:pt x="225456" y="299697"/>
                </a:lnTo>
                <a:cubicBezTo>
                  <a:pt x="233748" y="301998"/>
                  <a:pt x="241579" y="303839"/>
                  <a:pt x="249871" y="304760"/>
                </a:cubicBezTo>
                <a:lnTo>
                  <a:pt x="249871" y="441920"/>
                </a:lnTo>
                <a:lnTo>
                  <a:pt x="204265" y="441920"/>
                </a:lnTo>
                <a:close/>
                <a:moveTo>
                  <a:pt x="352707" y="276672"/>
                </a:moveTo>
                <a:lnTo>
                  <a:pt x="352707" y="441920"/>
                </a:lnTo>
                <a:lnTo>
                  <a:pt x="307027" y="441920"/>
                </a:lnTo>
                <a:lnTo>
                  <a:pt x="307027" y="299687"/>
                </a:lnTo>
                <a:cubicBezTo>
                  <a:pt x="323638" y="295084"/>
                  <a:pt x="338865" y="287259"/>
                  <a:pt x="352707" y="276672"/>
                </a:cubicBezTo>
                <a:close/>
                <a:moveTo>
                  <a:pt x="266083" y="73306"/>
                </a:moveTo>
                <a:cubicBezTo>
                  <a:pt x="244129" y="73306"/>
                  <a:pt x="222232" y="81707"/>
                  <a:pt x="205636" y="98510"/>
                </a:cubicBezTo>
                <a:cubicBezTo>
                  <a:pt x="171984" y="132116"/>
                  <a:pt x="171984" y="186438"/>
                  <a:pt x="205636" y="219584"/>
                </a:cubicBezTo>
                <a:cubicBezTo>
                  <a:pt x="238827" y="253190"/>
                  <a:pt x="293224" y="253190"/>
                  <a:pt x="326876" y="219584"/>
                </a:cubicBezTo>
                <a:cubicBezTo>
                  <a:pt x="360528" y="186438"/>
                  <a:pt x="360528" y="132116"/>
                  <a:pt x="326876" y="98510"/>
                </a:cubicBezTo>
                <a:cubicBezTo>
                  <a:pt x="310050" y="81707"/>
                  <a:pt x="288038" y="73306"/>
                  <a:pt x="266083" y="73306"/>
                </a:cubicBezTo>
                <a:close/>
                <a:moveTo>
                  <a:pt x="406161" y="72259"/>
                </a:moveTo>
                <a:lnTo>
                  <a:pt x="451841" y="72259"/>
                </a:lnTo>
                <a:lnTo>
                  <a:pt x="451841" y="441920"/>
                </a:lnTo>
                <a:lnTo>
                  <a:pt x="406161" y="441920"/>
                </a:lnTo>
                <a:lnTo>
                  <a:pt x="406161" y="197014"/>
                </a:lnTo>
                <a:cubicBezTo>
                  <a:pt x="409391" y="185505"/>
                  <a:pt x="410775" y="173536"/>
                  <a:pt x="410775" y="161107"/>
                </a:cubicBezTo>
                <a:cubicBezTo>
                  <a:pt x="410775" y="148677"/>
                  <a:pt x="409391" y="136708"/>
                  <a:pt x="406161" y="125199"/>
                </a:cubicBezTo>
                <a:close/>
                <a:moveTo>
                  <a:pt x="266256" y="39239"/>
                </a:moveTo>
                <a:cubicBezTo>
                  <a:pt x="297027" y="39239"/>
                  <a:pt x="327798" y="50863"/>
                  <a:pt x="351308" y="74111"/>
                </a:cubicBezTo>
                <a:cubicBezTo>
                  <a:pt x="397868" y="121067"/>
                  <a:pt x="397868" y="197026"/>
                  <a:pt x="351308" y="243983"/>
                </a:cubicBezTo>
                <a:cubicBezTo>
                  <a:pt x="308436" y="286796"/>
                  <a:pt x="241132" y="290479"/>
                  <a:pt x="194111" y="255031"/>
                </a:cubicBezTo>
                <a:lnTo>
                  <a:pt x="173367" y="276208"/>
                </a:lnTo>
                <a:cubicBezTo>
                  <a:pt x="175211" y="285875"/>
                  <a:pt x="172445" y="296463"/>
                  <a:pt x="165069" y="304289"/>
                </a:cubicBezTo>
                <a:lnTo>
                  <a:pt x="75637" y="393599"/>
                </a:lnTo>
                <a:cubicBezTo>
                  <a:pt x="63191" y="405568"/>
                  <a:pt x="43368" y="405568"/>
                  <a:pt x="31383" y="393599"/>
                </a:cubicBezTo>
                <a:cubicBezTo>
                  <a:pt x="19397" y="381629"/>
                  <a:pt x="19397" y="361834"/>
                  <a:pt x="31383" y="349404"/>
                </a:cubicBezTo>
                <a:lnTo>
                  <a:pt x="120814" y="260095"/>
                </a:lnTo>
                <a:cubicBezTo>
                  <a:pt x="128651" y="252730"/>
                  <a:pt x="139254" y="249967"/>
                  <a:pt x="148935" y="251809"/>
                </a:cubicBezTo>
                <a:lnTo>
                  <a:pt x="170140" y="231093"/>
                </a:lnTo>
                <a:cubicBezTo>
                  <a:pt x="134644" y="184136"/>
                  <a:pt x="138332" y="116924"/>
                  <a:pt x="181204" y="74111"/>
                </a:cubicBezTo>
                <a:cubicBezTo>
                  <a:pt x="204714" y="50863"/>
                  <a:pt x="235485" y="39239"/>
                  <a:pt x="266256" y="39239"/>
                </a:cubicBezTo>
                <a:close/>
                <a:moveTo>
                  <a:pt x="501149" y="0"/>
                </a:moveTo>
                <a:lnTo>
                  <a:pt x="546829" y="0"/>
                </a:lnTo>
                <a:lnTo>
                  <a:pt x="546829" y="441920"/>
                </a:lnTo>
                <a:lnTo>
                  <a:pt x="501149" y="44192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book-of-black-cover-opened-back-view_30189">
            <a:extLst>
              <a:ext uri="{FF2B5EF4-FFF2-40B4-BE49-F238E27FC236}">
                <a16:creationId xmlns:a16="http://schemas.microsoft.com/office/drawing/2014/main" id="{5DE7C62E-1BED-4FB0-8DD6-86737DB2A53B}"/>
              </a:ext>
            </a:extLst>
          </p:cNvPr>
          <p:cNvSpPr>
            <a:spLocks noChangeAspect="1"/>
          </p:cNvSpPr>
          <p:nvPr/>
        </p:nvSpPr>
        <p:spPr bwMode="auto">
          <a:xfrm>
            <a:off x="7038584" y="2574068"/>
            <a:ext cx="374126" cy="324000"/>
          </a:xfrm>
          <a:custGeom>
            <a:avLst/>
            <a:gdLst>
              <a:gd name="connsiteX0" fmla="*/ 249942 w 604110"/>
              <a:gd name="connsiteY0" fmla="*/ 145082 h 523172"/>
              <a:gd name="connsiteX1" fmla="*/ 353179 w 604110"/>
              <a:gd name="connsiteY1" fmla="*/ 145082 h 523172"/>
              <a:gd name="connsiteX2" fmla="*/ 353179 w 604110"/>
              <a:gd name="connsiteY2" fmla="*/ 523172 h 523172"/>
              <a:gd name="connsiteX3" fmla="*/ 249942 w 604110"/>
              <a:gd name="connsiteY3" fmla="*/ 523172 h 523172"/>
              <a:gd name="connsiteX4" fmla="*/ 0 w 604110"/>
              <a:gd name="connsiteY4" fmla="*/ 53700 h 523172"/>
              <a:gd name="connsiteX5" fmla="*/ 227220 w 604110"/>
              <a:gd name="connsiteY5" fmla="*/ 145141 h 523172"/>
              <a:gd name="connsiteX6" fmla="*/ 227220 w 604110"/>
              <a:gd name="connsiteY6" fmla="*/ 523172 h 523172"/>
              <a:gd name="connsiteX7" fmla="*/ 0 w 604110"/>
              <a:gd name="connsiteY7" fmla="*/ 414508 h 523172"/>
              <a:gd name="connsiteX8" fmla="*/ 604110 w 604110"/>
              <a:gd name="connsiteY8" fmla="*/ 49819 h 523172"/>
              <a:gd name="connsiteX9" fmla="*/ 604110 w 604110"/>
              <a:gd name="connsiteY9" fmla="*/ 410805 h 523172"/>
              <a:gd name="connsiteX10" fmla="*/ 376890 w 604110"/>
              <a:gd name="connsiteY10" fmla="*/ 519361 h 523172"/>
              <a:gd name="connsiteX11" fmla="*/ 376890 w 604110"/>
              <a:gd name="connsiteY11" fmla="*/ 141274 h 523172"/>
              <a:gd name="connsiteX12" fmla="*/ 604110 w 604110"/>
              <a:gd name="connsiteY12" fmla="*/ 49819 h 523172"/>
              <a:gd name="connsiteX13" fmla="*/ 76296 w 604110"/>
              <a:gd name="connsiteY13" fmla="*/ 0 h 523172"/>
              <a:gd name="connsiteX14" fmla="*/ 299911 w 604110"/>
              <a:gd name="connsiteY14" fmla="*/ 70898 h 523172"/>
              <a:gd name="connsiteX15" fmla="*/ 523650 w 604110"/>
              <a:gd name="connsiteY15" fmla="*/ 0 h 523172"/>
              <a:gd name="connsiteX16" fmla="*/ 563111 w 604110"/>
              <a:gd name="connsiteY16" fmla="*/ 29376 h 523172"/>
              <a:gd name="connsiteX17" fmla="*/ 353147 w 604110"/>
              <a:gd name="connsiteY17" fmla="*/ 119114 h 523172"/>
              <a:gd name="connsiteX18" fmla="*/ 301524 w 604110"/>
              <a:gd name="connsiteY18" fmla="*/ 119114 h 523172"/>
              <a:gd name="connsiteX19" fmla="*/ 298422 w 604110"/>
              <a:gd name="connsiteY19" fmla="*/ 119114 h 523172"/>
              <a:gd name="connsiteX20" fmla="*/ 246675 w 604110"/>
              <a:gd name="connsiteY20" fmla="*/ 119114 h 523172"/>
              <a:gd name="connsiteX21" fmla="*/ 36835 w 604110"/>
              <a:gd name="connsiteY21" fmla="*/ 29376 h 523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04110" h="523172">
                <a:moveTo>
                  <a:pt x="249942" y="145082"/>
                </a:moveTo>
                <a:lnTo>
                  <a:pt x="353179" y="145082"/>
                </a:lnTo>
                <a:lnTo>
                  <a:pt x="353179" y="523172"/>
                </a:lnTo>
                <a:lnTo>
                  <a:pt x="249942" y="523172"/>
                </a:lnTo>
                <a:close/>
                <a:moveTo>
                  <a:pt x="0" y="53700"/>
                </a:moveTo>
                <a:cubicBezTo>
                  <a:pt x="0" y="53700"/>
                  <a:pt x="167282" y="63241"/>
                  <a:pt x="227220" y="145141"/>
                </a:cubicBezTo>
                <a:lnTo>
                  <a:pt x="227220" y="523172"/>
                </a:lnTo>
                <a:cubicBezTo>
                  <a:pt x="227220" y="523172"/>
                  <a:pt x="206496" y="414508"/>
                  <a:pt x="0" y="414508"/>
                </a:cubicBezTo>
                <a:close/>
                <a:moveTo>
                  <a:pt x="604110" y="49819"/>
                </a:moveTo>
                <a:lnTo>
                  <a:pt x="604110" y="410805"/>
                </a:lnTo>
                <a:cubicBezTo>
                  <a:pt x="397614" y="410805"/>
                  <a:pt x="376890" y="519361"/>
                  <a:pt x="376890" y="519361"/>
                </a:cubicBezTo>
                <a:lnTo>
                  <a:pt x="376890" y="141274"/>
                </a:lnTo>
                <a:cubicBezTo>
                  <a:pt x="436828" y="59485"/>
                  <a:pt x="604110" y="49819"/>
                  <a:pt x="604110" y="49819"/>
                </a:cubicBezTo>
                <a:close/>
                <a:moveTo>
                  <a:pt x="76296" y="0"/>
                </a:moveTo>
                <a:cubicBezTo>
                  <a:pt x="76296" y="0"/>
                  <a:pt x="263304" y="27145"/>
                  <a:pt x="299911" y="70898"/>
                </a:cubicBezTo>
                <a:cubicBezTo>
                  <a:pt x="336642" y="27145"/>
                  <a:pt x="523650" y="0"/>
                  <a:pt x="523650" y="0"/>
                </a:cubicBezTo>
                <a:lnTo>
                  <a:pt x="563111" y="29376"/>
                </a:lnTo>
                <a:cubicBezTo>
                  <a:pt x="341110" y="82054"/>
                  <a:pt x="353147" y="119114"/>
                  <a:pt x="353147" y="119114"/>
                </a:cubicBezTo>
                <a:lnTo>
                  <a:pt x="301524" y="119114"/>
                </a:lnTo>
                <a:lnTo>
                  <a:pt x="298422" y="119114"/>
                </a:lnTo>
                <a:lnTo>
                  <a:pt x="246675" y="119114"/>
                </a:lnTo>
                <a:cubicBezTo>
                  <a:pt x="246675" y="119114"/>
                  <a:pt x="258712" y="82054"/>
                  <a:pt x="36835" y="2937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completed-tasks_65717">
            <a:extLst>
              <a:ext uri="{FF2B5EF4-FFF2-40B4-BE49-F238E27FC236}">
                <a16:creationId xmlns:a16="http://schemas.microsoft.com/office/drawing/2014/main" id="{74EF2940-F8CF-4871-90F7-96C47A348AE4}"/>
              </a:ext>
            </a:extLst>
          </p:cNvPr>
          <p:cNvSpPr>
            <a:spLocks noChangeAspect="1"/>
          </p:cNvSpPr>
          <p:nvPr/>
        </p:nvSpPr>
        <p:spPr bwMode="auto">
          <a:xfrm>
            <a:off x="3654061" y="462153"/>
            <a:ext cx="310617" cy="324000"/>
          </a:xfrm>
          <a:custGeom>
            <a:avLst/>
            <a:gdLst>
              <a:gd name="connsiteX0" fmla="*/ 538645 w 553582"/>
              <a:gd name="connsiteY0" fmla="*/ 334589 h 577432"/>
              <a:gd name="connsiteX1" fmla="*/ 548787 w 553582"/>
              <a:gd name="connsiteY1" fmla="*/ 338849 h 577432"/>
              <a:gd name="connsiteX2" fmla="*/ 550631 w 553582"/>
              <a:gd name="connsiteY2" fmla="*/ 360036 h 577432"/>
              <a:gd name="connsiteX3" fmla="*/ 395736 w 553582"/>
              <a:gd name="connsiteY3" fmla="*/ 570984 h 577432"/>
              <a:gd name="connsiteX4" fmla="*/ 382828 w 553582"/>
              <a:gd name="connsiteY4" fmla="*/ 577432 h 577432"/>
              <a:gd name="connsiteX5" fmla="*/ 369920 w 553582"/>
              <a:gd name="connsiteY5" fmla="*/ 570063 h 577432"/>
              <a:gd name="connsiteX6" fmla="*/ 265735 w 553582"/>
              <a:gd name="connsiteY6" fmla="*/ 422675 h 577432"/>
              <a:gd name="connsiteX7" fmla="*/ 266657 w 553582"/>
              <a:gd name="connsiteY7" fmla="*/ 402410 h 577432"/>
              <a:gd name="connsiteX8" fmla="*/ 286941 w 553582"/>
              <a:gd name="connsiteY8" fmla="*/ 399646 h 577432"/>
              <a:gd name="connsiteX9" fmla="*/ 382828 w 553582"/>
              <a:gd name="connsiteY9" fmla="*/ 457680 h 577432"/>
              <a:gd name="connsiteX10" fmla="*/ 528503 w 553582"/>
              <a:gd name="connsiteY10" fmla="*/ 337928 h 577432"/>
              <a:gd name="connsiteX11" fmla="*/ 538645 w 553582"/>
              <a:gd name="connsiteY11" fmla="*/ 334589 h 577432"/>
              <a:gd name="connsiteX12" fmla="*/ 134657 w 553582"/>
              <a:gd name="connsiteY12" fmla="*/ 299294 h 577432"/>
              <a:gd name="connsiteX13" fmla="*/ 323715 w 553582"/>
              <a:gd name="connsiteY13" fmla="*/ 299294 h 577432"/>
              <a:gd name="connsiteX14" fmla="*/ 355071 w 553582"/>
              <a:gd name="connsiteY14" fmla="*/ 331488 h 577432"/>
              <a:gd name="connsiteX15" fmla="*/ 323715 w 553582"/>
              <a:gd name="connsiteY15" fmla="*/ 362763 h 577432"/>
              <a:gd name="connsiteX16" fmla="*/ 134657 w 553582"/>
              <a:gd name="connsiteY16" fmla="*/ 362763 h 577432"/>
              <a:gd name="connsiteX17" fmla="*/ 102379 w 553582"/>
              <a:gd name="connsiteY17" fmla="*/ 331488 h 577432"/>
              <a:gd name="connsiteX18" fmla="*/ 134657 w 553582"/>
              <a:gd name="connsiteY18" fmla="*/ 299294 h 577432"/>
              <a:gd name="connsiteX19" fmla="*/ 134657 w 553582"/>
              <a:gd name="connsiteY19" fmla="*/ 205349 h 577432"/>
              <a:gd name="connsiteX20" fmla="*/ 323715 w 553582"/>
              <a:gd name="connsiteY20" fmla="*/ 205349 h 577432"/>
              <a:gd name="connsiteX21" fmla="*/ 355071 w 553582"/>
              <a:gd name="connsiteY21" fmla="*/ 236640 h 577432"/>
              <a:gd name="connsiteX22" fmla="*/ 323715 w 553582"/>
              <a:gd name="connsiteY22" fmla="*/ 267930 h 577432"/>
              <a:gd name="connsiteX23" fmla="*/ 134657 w 553582"/>
              <a:gd name="connsiteY23" fmla="*/ 267930 h 577432"/>
              <a:gd name="connsiteX24" fmla="*/ 102379 w 553582"/>
              <a:gd name="connsiteY24" fmla="*/ 236640 h 577432"/>
              <a:gd name="connsiteX25" fmla="*/ 134657 w 553582"/>
              <a:gd name="connsiteY25" fmla="*/ 205349 h 577432"/>
              <a:gd name="connsiteX26" fmla="*/ 134657 w 553582"/>
              <a:gd name="connsiteY26" fmla="*/ 110515 h 577432"/>
              <a:gd name="connsiteX27" fmla="*/ 323715 w 553582"/>
              <a:gd name="connsiteY27" fmla="*/ 110515 h 577432"/>
              <a:gd name="connsiteX28" fmla="*/ 355071 w 553582"/>
              <a:gd name="connsiteY28" fmla="*/ 141806 h 577432"/>
              <a:gd name="connsiteX29" fmla="*/ 323715 w 553582"/>
              <a:gd name="connsiteY29" fmla="*/ 173096 h 577432"/>
              <a:gd name="connsiteX30" fmla="*/ 134657 w 553582"/>
              <a:gd name="connsiteY30" fmla="*/ 173096 h 577432"/>
              <a:gd name="connsiteX31" fmla="*/ 102379 w 553582"/>
              <a:gd name="connsiteY31" fmla="*/ 141806 h 577432"/>
              <a:gd name="connsiteX32" fmla="*/ 134657 w 553582"/>
              <a:gd name="connsiteY32" fmla="*/ 110515 h 577432"/>
              <a:gd name="connsiteX33" fmla="*/ 31365 w 553582"/>
              <a:gd name="connsiteY33" fmla="*/ 0 h 577432"/>
              <a:gd name="connsiteX34" fmla="*/ 426196 w 553582"/>
              <a:gd name="connsiteY34" fmla="*/ 0 h 577432"/>
              <a:gd name="connsiteX35" fmla="*/ 458484 w 553582"/>
              <a:gd name="connsiteY35" fmla="*/ 31313 h 577432"/>
              <a:gd name="connsiteX36" fmla="*/ 458484 w 553582"/>
              <a:gd name="connsiteY36" fmla="*/ 355496 h 577432"/>
              <a:gd name="connsiteX37" fmla="*/ 394831 w 553582"/>
              <a:gd name="connsiteY37" fmla="*/ 407071 h 577432"/>
              <a:gd name="connsiteX38" fmla="*/ 394831 w 553582"/>
              <a:gd name="connsiteY38" fmla="*/ 62626 h 577432"/>
              <a:gd name="connsiteX39" fmla="*/ 63653 w 553582"/>
              <a:gd name="connsiteY39" fmla="*/ 62626 h 577432"/>
              <a:gd name="connsiteX40" fmla="*/ 63653 w 553582"/>
              <a:gd name="connsiteY40" fmla="*/ 473381 h 577432"/>
              <a:gd name="connsiteX41" fmla="*/ 262913 w 553582"/>
              <a:gd name="connsiteY41" fmla="*/ 473381 h 577432"/>
              <a:gd name="connsiteX42" fmla="*/ 307194 w 553582"/>
              <a:gd name="connsiteY42" fmla="*/ 536007 h 577432"/>
              <a:gd name="connsiteX43" fmla="*/ 31365 w 553582"/>
              <a:gd name="connsiteY43" fmla="*/ 536007 h 577432"/>
              <a:gd name="connsiteX44" fmla="*/ 0 w 553582"/>
              <a:gd name="connsiteY44" fmla="*/ 504694 h 577432"/>
              <a:gd name="connsiteX45" fmla="*/ 0 w 553582"/>
              <a:gd name="connsiteY45" fmla="*/ 31313 h 577432"/>
              <a:gd name="connsiteX46" fmla="*/ 31365 w 553582"/>
              <a:gd name="connsiteY46" fmla="*/ 0 h 57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553582" h="577432">
                <a:moveTo>
                  <a:pt x="538645" y="334589"/>
                </a:moveTo>
                <a:cubicBezTo>
                  <a:pt x="542333" y="334704"/>
                  <a:pt x="546021" y="336086"/>
                  <a:pt x="548787" y="338849"/>
                </a:cubicBezTo>
                <a:cubicBezTo>
                  <a:pt x="554319" y="344376"/>
                  <a:pt x="555241" y="353588"/>
                  <a:pt x="550631" y="360036"/>
                </a:cubicBezTo>
                <a:lnTo>
                  <a:pt x="395736" y="570984"/>
                </a:lnTo>
                <a:cubicBezTo>
                  <a:pt x="392970" y="574669"/>
                  <a:pt x="388360" y="577432"/>
                  <a:pt x="382828" y="577432"/>
                </a:cubicBezTo>
                <a:cubicBezTo>
                  <a:pt x="378218" y="577432"/>
                  <a:pt x="373608" y="574669"/>
                  <a:pt x="369920" y="570063"/>
                </a:cubicBezTo>
                <a:lnTo>
                  <a:pt x="265735" y="422675"/>
                </a:lnTo>
                <a:cubicBezTo>
                  <a:pt x="261125" y="416227"/>
                  <a:pt x="262047" y="407937"/>
                  <a:pt x="266657" y="402410"/>
                </a:cubicBezTo>
                <a:cubicBezTo>
                  <a:pt x="272189" y="396883"/>
                  <a:pt x="280487" y="395962"/>
                  <a:pt x="286941" y="399646"/>
                </a:cubicBezTo>
                <a:lnTo>
                  <a:pt x="382828" y="457680"/>
                </a:lnTo>
                <a:lnTo>
                  <a:pt x="528503" y="337928"/>
                </a:lnTo>
                <a:cubicBezTo>
                  <a:pt x="531269" y="335625"/>
                  <a:pt x="534957" y="334473"/>
                  <a:pt x="538645" y="334589"/>
                </a:cubicBezTo>
                <a:close/>
                <a:moveTo>
                  <a:pt x="134657" y="299294"/>
                </a:moveTo>
                <a:lnTo>
                  <a:pt x="323715" y="299294"/>
                </a:lnTo>
                <a:cubicBezTo>
                  <a:pt x="341238" y="299294"/>
                  <a:pt x="355071" y="314011"/>
                  <a:pt x="355071" y="331488"/>
                </a:cubicBezTo>
                <a:cubicBezTo>
                  <a:pt x="355071" y="348046"/>
                  <a:pt x="341238" y="362763"/>
                  <a:pt x="323715" y="362763"/>
                </a:cubicBezTo>
                <a:lnTo>
                  <a:pt x="134657" y="362763"/>
                </a:lnTo>
                <a:cubicBezTo>
                  <a:pt x="117135" y="362763"/>
                  <a:pt x="102379" y="348046"/>
                  <a:pt x="102379" y="331488"/>
                </a:cubicBezTo>
                <a:cubicBezTo>
                  <a:pt x="102379" y="314011"/>
                  <a:pt x="117135" y="299294"/>
                  <a:pt x="134657" y="299294"/>
                </a:cubicBezTo>
                <a:close/>
                <a:moveTo>
                  <a:pt x="134657" y="205349"/>
                </a:moveTo>
                <a:lnTo>
                  <a:pt x="323715" y="205349"/>
                </a:lnTo>
                <a:cubicBezTo>
                  <a:pt x="341238" y="205349"/>
                  <a:pt x="355071" y="219154"/>
                  <a:pt x="355071" y="236640"/>
                </a:cubicBezTo>
                <a:cubicBezTo>
                  <a:pt x="355071" y="254125"/>
                  <a:pt x="341238" y="267930"/>
                  <a:pt x="323715" y="267930"/>
                </a:cubicBezTo>
                <a:lnTo>
                  <a:pt x="134657" y="267930"/>
                </a:lnTo>
                <a:cubicBezTo>
                  <a:pt x="117135" y="267930"/>
                  <a:pt x="102379" y="254125"/>
                  <a:pt x="102379" y="236640"/>
                </a:cubicBezTo>
                <a:cubicBezTo>
                  <a:pt x="102379" y="219154"/>
                  <a:pt x="117135" y="205349"/>
                  <a:pt x="134657" y="205349"/>
                </a:cubicBezTo>
                <a:close/>
                <a:moveTo>
                  <a:pt x="134657" y="110515"/>
                </a:moveTo>
                <a:lnTo>
                  <a:pt x="323715" y="110515"/>
                </a:lnTo>
                <a:cubicBezTo>
                  <a:pt x="341238" y="110515"/>
                  <a:pt x="355071" y="124320"/>
                  <a:pt x="355071" y="141806"/>
                </a:cubicBezTo>
                <a:cubicBezTo>
                  <a:pt x="355071" y="159291"/>
                  <a:pt x="341238" y="173096"/>
                  <a:pt x="323715" y="173096"/>
                </a:cubicBezTo>
                <a:lnTo>
                  <a:pt x="134657" y="173096"/>
                </a:lnTo>
                <a:cubicBezTo>
                  <a:pt x="117135" y="173096"/>
                  <a:pt x="102379" y="159291"/>
                  <a:pt x="102379" y="141806"/>
                </a:cubicBezTo>
                <a:cubicBezTo>
                  <a:pt x="102379" y="124320"/>
                  <a:pt x="117135" y="110515"/>
                  <a:pt x="134657" y="110515"/>
                </a:cubicBezTo>
                <a:close/>
                <a:moveTo>
                  <a:pt x="31365" y="0"/>
                </a:moveTo>
                <a:lnTo>
                  <a:pt x="426196" y="0"/>
                </a:lnTo>
                <a:cubicBezTo>
                  <a:pt x="443724" y="0"/>
                  <a:pt x="458484" y="13815"/>
                  <a:pt x="458484" y="31313"/>
                </a:cubicBezTo>
                <a:lnTo>
                  <a:pt x="458484" y="355496"/>
                </a:lnTo>
                <a:lnTo>
                  <a:pt x="394831" y="407071"/>
                </a:lnTo>
                <a:lnTo>
                  <a:pt x="394831" y="62626"/>
                </a:lnTo>
                <a:lnTo>
                  <a:pt x="63653" y="62626"/>
                </a:lnTo>
                <a:lnTo>
                  <a:pt x="63653" y="473381"/>
                </a:lnTo>
                <a:lnTo>
                  <a:pt x="262913" y="473381"/>
                </a:lnTo>
                <a:lnTo>
                  <a:pt x="307194" y="536007"/>
                </a:lnTo>
                <a:lnTo>
                  <a:pt x="31365" y="536007"/>
                </a:lnTo>
                <a:cubicBezTo>
                  <a:pt x="13838" y="536007"/>
                  <a:pt x="0" y="522192"/>
                  <a:pt x="0" y="504694"/>
                </a:cubicBezTo>
                <a:lnTo>
                  <a:pt x="0" y="31313"/>
                </a:lnTo>
                <a:cubicBezTo>
                  <a:pt x="0" y="13815"/>
                  <a:pt x="13838" y="0"/>
                  <a:pt x="3136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13" name="profit-chart_64734">
            <a:extLst>
              <a:ext uri="{FF2B5EF4-FFF2-40B4-BE49-F238E27FC236}">
                <a16:creationId xmlns:a16="http://schemas.microsoft.com/office/drawing/2014/main" id="{22353EEB-7E0E-43C3-82AA-C79C40DFB42B}"/>
              </a:ext>
            </a:extLst>
          </p:cNvPr>
          <p:cNvSpPr>
            <a:spLocks noChangeAspect="1"/>
          </p:cNvSpPr>
          <p:nvPr/>
        </p:nvSpPr>
        <p:spPr bwMode="auto">
          <a:xfrm>
            <a:off x="3647125" y="4744203"/>
            <a:ext cx="324489" cy="324000"/>
          </a:xfrm>
          <a:custGeom>
            <a:avLst/>
            <a:gdLst>
              <a:gd name="connsiteX0" fmla="*/ 560572 w 608415"/>
              <a:gd name="connsiteY0" fmla="*/ 128853 h 607498"/>
              <a:gd name="connsiteX1" fmla="*/ 549230 w 608415"/>
              <a:gd name="connsiteY1" fmla="*/ 261241 h 607498"/>
              <a:gd name="connsiteX2" fmla="*/ 517420 w 608415"/>
              <a:gd name="connsiteY2" fmla="*/ 239111 h 607498"/>
              <a:gd name="connsiteX3" fmla="*/ 396307 w 608415"/>
              <a:gd name="connsiteY3" fmla="*/ 412114 h 607498"/>
              <a:gd name="connsiteX4" fmla="*/ 266590 w 608415"/>
              <a:gd name="connsiteY4" fmla="*/ 336873 h 607498"/>
              <a:gd name="connsiteX5" fmla="*/ 170247 w 608415"/>
              <a:gd name="connsiteY5" fmla="*/ 461710 h 607498"/>
              <a:gd name="connsiteX6" fmla="*/ 126312 w 608415"/>
              <a:gd name="connsiteY6" fmla="*/ 427735 h 607498"/>
              <a:gd name="connsiteX7" fmla="*/ 252379 w 608415"/>
              <a:gd name="connsiteY7" fmla="*/ 264365 h 607498"/>
              <a:gd name="connsiteX8" fmla="*/ 380011 w 608415"/>
              <a:gd name="connsiteY8" fmla="*/ 338435 h 607498"/>
              <a:gd name="connsiteX9" fmla="*/ 471791 w 608415"/>
              <a:gd name="connsiteY9" fmla="*/ 207218 h 607498"/>
              <a:gd name="connsiteX10" fmla="*/ 440111 w 608415"/>
              <a:gd name="connsiteY10" fmla="*/ 185089 h 607498"/>
              <a:gd name="connsiteX11" fmla="*/ 0 w 608415"/>
              <a:gd name="connsiteY11" fmla="*/ 0 h 607498"/>
              <a:gd name="connsiteX12" fmla="*/ 69484 w 608415"/>
              <a:gd name="connsiteY12" fmla="*/ 0 h 607498"/>
              <a:gd name="connsiteX13" fmla="*/ 69484 w 608415"/>
              <a:gd name="connsiteY13" fmla="*/ 537988 h 607498"/>
              <a:gd name="connsiteX14" fmla="*/ 608415 w 608415"/>
              <a:gd name="connsiteY14" fmla="*/ 537988 h 607498"/>
              <a:gd name="connsiteX15" fmla="*/ 608415 w 608415"/>
              <a:gd name="connsiteY15" fmla="*/ 607498 h 607498"/>
              <a:gd name="connsiteX16" fmla="*/ 0 w 608415"/>
              <a:gd name="connsiteY16" fmla="*/ 607498 h 607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08415" h="607498">
                <a:moveTo>
                  <a:pt x="560572" y="128853"/>
                </a:moveTo>
                <a:lnTo>
                  <a:pt x="549230" y="261241"/>
                </a:lnTo>
                <a:lnTo>
                  <a:pt x="517420" y="239111"/>
                </a:lnTo>
                <a:lnTo>
                  <a:pt x="396307" y="412114"/>
                </a:lnTo>
                <a:lnTo>
                  <a:pt x="266590" y="336873"/>
                </a:lnTo>
                <a:lnTo>
                  <a:pt x="170247" y="461710"/>
                </a:lnTo>
                <a:lnTo>
                  <a:pt x="126312" y="427735"/>
                </a:lnTo>
                <a:lnTo>
                  <a:pt x="252379" y="264365"/>
                </a:lnTo>
                <a:lnTo>
                  <a:pt x="380011" y="338435"/>
                </a:lnTo>
                <a:lnTo>
                  <a:pt x="471791" y="207218"/>
                </a:lnTo>
                <a:lnTo>
                  <a:pt x="440111" y="185089"/>
                </a:lnTo>
                <a:close/>
                <a:moveTo>
                  <a:pt x="0" y="0"/>
                </a:moveTo>
                <a:lnTo>
                  <a:pt x="69484" y="0"/>
                </a:lnTo>
                <a:lnTo>
                  <a:pt x="69484" y="537988"/>
                </a:lnTo>
                <a:lnTo>
                  <a:pt x="608415" y="537988"/>
                </a:lnTo>
                <a:lnTo>
                  <a:pt x="608415" y="607498"/>
                </a:lnTo>
                <a:lnTo>
                  <a:pt x="0" y="60749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14" name="tachometer_65527">
            <a:extLst>
              <a:ext uri="{FF2B5EF4-FFF2-40B4-BE49-F238E27FC236}">
                <a16:creationId xmlns:a16="http://schemas.microsoft.com/office/drawing/2014/main" id="{172AEE45-DFD8-4166-BD8C-C5BE6E6E383B}"/>
              </a:ext>
            </a:extLst>
          </p:cNvPr>
          <p:cNvSpPr>
            <a:spLocks noChangeAspect="1"/>
          </p:cNvSpPr>
          <p:nvPr/>
        </p:nvSpPr>
        <p:spPr bwMode="auto">
          <a:xfrm>
            <a:off x="3647112" y="2603178"/>
            <a:ext cx="324515" cy="324000"/>
          </a:xfrm>
          <a:custGeom>
            <a:avLst/>
            <a:gdLst>
              <a:gd name="connsiteX0" fmla="*/ 301020 w 602040"/>
              <a:gd name="connsiteY0" fmla="*/ 190487 h 601084"/>
              <a:gd name="connsiteX1" fmla="*/ 309959 w 602040"/>
              <a:gd name="connsiteY1" fmla="*/ 194453 h 601084"/>
              <a:gd name="connsiteX2" fmla="*/ 331811 w 602040"/>
              <a:gd name="connsiteY2" fmla="*/ 221225 h 601084"/>
              <a:gd name="connsiteX3" fmla="*/ 338764 w 602040"/>
              <a:gd name="connsiteY3" fmla="*/ 239073 h 601084"/>
              <a:gd name="connsiteX4" fmla="*/ 338764 w 602040"/>
              <a:gd name="connsiteY4" fmla="*/ 421519 h 601084"/>
              <a:gd name="connsiteX5" fmla="*/ 355649 w 602040"/>
              <a:gd name="connsiteY5" fmla="*/ 461181 h 601084"/>
              <a:gd name="connsiteX6" fmla="*/ 301020 w 602040"/>
              <a:gd name="connsiteY6" fmla="*/ 515716 h 601084"/>
              <a:gd name="connsiteX7" fmla="*/ 246390 w 602040"/>
              <a:gd name="connsiteY7" fmla="*/ 461181 h 601084"/>
              <a:gd name="connsiteX8" fmla="*/ 264269 w 602040"/>
              <a:gd name="connsiteY8" fmla="*/ 421519 h 601084"/>
              <a:gd name="connsiteX9" fmla="*/ 264269 w 602040"/>
              <a:gd name="connsiteY9" fmla="*/ 239073 h 601084"/>
              <a:gd name="connsiteX10" fmla="*/ 270228 w 602040"/>
              <a:gd name="connsiteY10" fmla="*/ 221225 h 601084"/>
              <a:gd name="connsiteX11" fmla="*/ 292080 w 602040"/>
              <a:gd name="connsiteY11" fmla="*/ 194453 h 601084"/>
              <a:gd name="connsiteX12" fmla="*/ 301020 w 602040"/>
              <a:gd name="connsiteY12" fmla="*/ 190487 h 601084"/>
              <a:gd name="connsiteX13" fmla="*/ 275190 w 602040"/>
              <a:gd name="connsiteY13" fmla="*/ 53562 h 601084"/>
              <a:gd name="connsiteX14" fmla="*/ 145046 w 602040"/>
              <a:gd name="connsiteY14" fmla="*/ 107124 h 601084"/>
              <a:gd name="connsiteX15" fmla="*/ 169883 w 602040"/>
              <a:gd name="connsiteY15" fmla="*/ 132913 h 601084"/>
              <a:gd name="connsiteX16" fmla="*/ 169883 w 602040"/>
              <a:gd name="connsiteY16" fmla="*/ 169613 h 601084"/>
              <a:gd name="connsiteX17" fmla="*/ 151007 w 602040"/>
              <a:gd name="connsiteY17" fmla="*/ 177548 h 601084"/>
              <a:gd name="connsiteX18" fmla="*/ 133124 w 602040"/>
              <a:gd name="connsiteY18" fmla="*/ 169613 h 601084"/>
              <a:gd name="connsiteX19" fmla="*/ 107294 w 602040"/>
              <a:gd name="connsiteY19" fmla="*/ 144816 h 601084"/>
              <a:gd name="connsiteX20" fmla="*/ 53647 w 602040"/>
              <a:gd name="connsiteY20" fmla="*/ 273761 h 601084"/>
              <a:gd name="connsiteX21" fmla="*/ 89412 w 602040"/>
              <a:gd name="connsiteY21" fmla="*/ 273761 h 601084"/>
              <a:gd name="connsiteX22" fmla="*/ 115242 w 602040"/>
              <a:gd name="connsiteY22" fmla="*/ 300542 h 601084"/>
              <a:gd name="connsiteX23" fmla="*/ 89412 w 602040"/>
              <a:gd name="connsiteY23" fmla="*/ 326331 h 601084"/>
              <a:gd name="connsiteX24" fmla="*/ 53647 w 602040"/>
              <a:gd name="connsiteY24" fmla="*/ 326331 h 601084"/>
              <a:gd name="connsiteX25" fmla="*/ 301020 w 602040"/>
              <a:gd name="connsiteY25" fmla="*/ 549506 h 601084"/>
              <a:gd name="connsiteX26" fmla="*/ 548393 w 602040"/>
              <a:gd name="connsiteY26" fmla="*/ 326331 h 601084"/>
              <a:gd name="connsiteX27" fmla="*/ 512628 w 602040"/>
              <a:gd name="connsiteY27" fmla="*/ 326331 h 601084"/>
              <a:gd name="connsiteX28" fmla="*/ 486798 w 602040"/>
              <a:gd name="connsiteY28" fmla="*/ 300542 h 601084"/>
              <a:gd name="connsiteX29" fmla="*/ 512628 w 602040"/>
              <a:gd name="connsiteY29" fmla="*/ 273761 h 601084"/>
              <a:gd name="connsiteX30" fmla="*/ 548393 w 602040"/>
              <a:gd name="connsiteY30" fmla="*/ 273761 h 601084"/>
              <a:gd name="connsiteX31" fmla="*/ 494746 w 602040"/>
              <a:gd name="connsiteY31" fmla="*/ 144816 h 601084"/>
              <a:gd name="connsiteX32" fmla="*/ 469909 w 602040"/>
              <a:gd name="connsiteY32" fmla="*/ 169613 h 601084"/>
              <a:gd name="connsiteX33" fmla="*/ 451033 w 602040"/>
              <a:gd name="connsiteY33" fmla="*/ 177548 h 601084"/>
              <a:gd name="connsiteX34" fmla="*/ 432157 w 602040"/>
              <a:gd name="connsiteY34" fmla="*/ 169613 h 601084"/>
              <a:gd name="connsiteX35" fmla="*/ 432157 w 602040"/>
              <a:gd name="connsiteY35" fmla="*/ 132913 h 601084"/>
              <a:gd name="connsiteX36" fmla="*/ 457988 w 602040"/>
              <a:gd name="connsiteY36" fmla="*/ 107124 h 601084"/>
              <a:gd name="connsiteX37" fmla="*/ 327844 w 602040"/>
              <a:gd name="connsiteY37" fmla="*/ 53562 h 601084"/>
              <a:gd name="connsiteX38" fmla="*/ 327844 w 602040"/>
              <a:gd name="connsiteY38" fmla="*/ 89270 h 601084"/>
              <a:gd name="connsiteX39" fmla="*/ 301020 w 602040"/>
              <a:gd name="connsiteY39" fmla="*/ 115059 h 601084"/>
              <a:gd name="connsiteX40" fmla="*/ 275190 w 602040"/>
              <a:gd name="connsiteY40" fmla="*/ 89270 h 601084"/>
              <a:gd name="connsiteX41" fmla="*/ 301020 w 602040"/>
              <a:gd name="connsiteY41" fmla="*/ 0 h 601084"/>
              <a:gd name="connsiteX42" fmla="*/ 602040 w 602040"/>
              <a:gd name="connsiteY42" fmla="*/ 300542 h 601084"/>
              <a:gd name="connsiteX43" fmla="*/ 301020 w 602040"/>
              <a:gd name="connsiteY43" fmla="*/ 601084 h 601084"/>
              <a:gd name="connsiteX44" fmla="*/ 0 w 602040"/>
              <a:gd name="connsiteY44" fmla="*/ 300542 h 601084"/>
              <a:gd name="connsiteX45" fmla="*/ 301020 w 602040"/>
              <a:gd name="connsiteY45" fmla="*/ 0 h 601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602040" h="601084">
                <a:moveTo>
                  <a:pt x="301020" y="190487"/>
                </a:moveTo>
                <a:cubicBezTo>
                  <a:pt x="304993" y="190487"/>
                  <a:pt x="307972" y="191479"/>
                  <a:pt x="309959" y="194453"/>
                </a:cubicBezTo>
                <a:lnTo>
                  <a:pt x="331811" y="221225"/>
                </a:lnTo>
                <a:cubicBezTo>
                  <a:pt x="335784" y="226183"/>
                  <a:pt x="338764" y="233124"/>
                  <a:pt x="338764" y="239073"/>
                </a:cubicBezTo>
                <a:lnTo>
                  <a:pt x="338764" y="421519"/>
                </a:lnTo>
                <a:cubicBezTo>
                  <a:pt x="348696" y="431434"/>
                  <a:pt x="355649" y="445316"/>
                  <a:pt x="355649" y="461181"/>
                </a:cubicBezTo>
                <a:cubicBezTo>
                  <a:pt x="355649" y="490927"/>
                  <a:pt x="330817" y="515716"/>
                  <a:pt x="301020" y="515716"/>
                </a:cubicBezTo>
                <a:cubicBezTo>
                  <a:pt x="271222" y="515716"/>
                  <a:pt x="246390" y="490927"/>
                  <a:pt x="246390" y="461181"/>
                </a:cubicBezTo>
                <a:cubicBezTo>
                  <a:pt x="246390" y="445316"/>
                  <a:pt x="253343" y="431434"/>
                  <a:pt x="264269" y="421519"/>
                </a:cubicBezTo>
                <a:lnTo>
                  <a:pt x="264269" y="239073"/>
                </a:lnTo>
                <a:cubicBezTo>
                  <a:pt x="264269" y="233124"/>
                  <a:pt x="266255" y="226183"/>
                  <a:pt x="270228" y="221225"/>
                </a:cubicBezTo>
                <a:lnTo>
                  <a:pt x="292080" y="194453"/>
                </a:lnTo>
                <a:cubicBezTo>
                  <a:pt x="294067" y="191479"/>
                  <a:pt x="298040" y="190487"/>
                  <a:pt x="301020" y="190487"/>
                </a:cubicBezTo>
                <a:close/>
                <a:moveTo>
                  <a:pt x="275190" y="53562"/>
                </a:moveTo>
                <a:cubicBezTo>
                  <a:pt x="225517" y="58521"/>
                  <a:pt x="180811" y="78359"/>
                  <a:pt x="145046" y="107124"/>
                </a:cubicBezTo>
                <a:lnTo>
                  <a:pt x="169883" y="132913"/>
                </a:lnTo>
                <a:cubicBezTo>
                  <a:pt x="179817" y="142832"/>
                  <a:pt x="179817" y="159694"/>
                  <a:pt x="169883" y="169613"/>
                </a:cubicBezTo>
                <a:cubicBezTo>
                  <a:pt x="164915" y="174572"/>
                  <a:pt x="157961" y="177548"/>
                  <a:pt x="151007" y="177548"/>
                </a:cubicBezTo>
                <a:cubicBezTo>
                  <a:pt x="144052" y="177548"/>
                  <a:pt x="138092" y="174572"/>
                  <a:pt x="133124" y="169613"/>
                </a:cubicBezTo>
                <a:lnTo>
                  <a:pt x="107294" y="144816"/>
                </a:lnTo>
                <a:cubicBezTo>
                  <a:pt x="78484" y="180524"/>
                  <a:pt x="58614" y="225159"/>
                  <a:pt x="53647" y="273761"/>
                </a:cubicBezTo>
                <a:lnTo>
                  <a:pt x="89412" y="273761"/>
                </a:lnTo>
                <a:cubicBezTo>
                  <a:pt x="103320" y="273761"/>
                  <a:pt x="115242" y="285664"/>
                  <a:pt x="115242" y="300542"/>
                </a:cubicBezTo>
                <a:cubicBezTo>
                  <a:pt x="115242" y="314429"/>
                  <a:pt x="103320" y="326331"/>
                  <a:pt x="89412" y="326331"/>
                </a:cubicBezTo>
                <a:lnTo>
                  <a:pt x="53647" y="326331"/>
                </a:lnTo>
                <a:cubicBezTo>
                  <a:pt x="66562" y="451309"/>
                  <a:pt x="172863" y="549506"/>
                  <a:pt x="301020" y="549506"/>
                </a:cubicBezTo>
                <a:cubicBezTo>
                  <a:pt x="429177" y="549506"/>
                  <a:pt x="535478" y="451309"/>
                  <a:pt x="548393" y="326331"/>
                </a:cubicBezTo>
                <a:lnTo>
                  <a:pt x="512628" y="326331"/>
                </a:lnTo>
                <a:cubicBezTo>
                  <a:pt x="498720" y="326331"/>
                  <a:pt x="486798" y="314429"/>
                  <a:pt x="486798" y="300542"/>
                </a:cubicBezTo>
                <a:cubicBezTo>
                  <a:pt x="486798" y="285664"/>
                  <a:pt x="498720" y="273761"/>
                  <a:pt x="512628" y="273761"/>
                </a:cubicBezTo>
                <a:lnTo>
                  <a:pt x="548393" y="273761"/>
                </a:lnTo>
                <a:cubicBezTo>
                  <a:pt x="543426" y="225159"/>
                  <a:pt x="523556" y="180524"/>
                  <a:pt x="494746" y="144816"/>
                </a:cubicBezTo>
                <a:lnTo>
                  <a:pt x="469909" y="169613"/>
                </a:lnTo>
                <a:cubicBezTo>
                  <a:pt x="463948" y="174572"/>
                  <a:pt x="457988" y="177548"/>
                  <a:pt x="451033" y="177548"/>
                </a:cubicBezTo>
                <a:cubicBezTo>
                  <a:pt x="444079" y="177548"/>
                  <a:pt x="437125" y="174572"/>
                  <a:pt x="432157" y="169613"/>
                </a:cubicBezTo>
                <a:cubicBezTo>
                  <a:pt x="422223" y="159694"/>
                  <a:pt x="422223" y="142832"/>
                  <a:pt x="432157" y="132913"/>
                </a:cubicBezTo>
                <a:lnTo>
                  <a:pt x="457988" y="107124"/>
                </a:lnTo>
                <a:cubicBezTo>
                  <a:pt x="421229" y="78359"/>
                  <a:pt x="376523" y="58521"/>
                  <a:pt x="327844" y="53562"/>
                </a:cubicBezTo>
                <a:lnTo>
                  <a:pt x="327844" y="89270"/>
                </a:lnTo>
                <a:cubicBezTo>
                  <a:pt x="327844" y="103156"/>
                  <a:pt x="315922" y="115059"/>
                  <a:pt x="301020" y="115059"/>
                </a:cubicBezTo>
                <a:cubicBezTo>
                  <a:pt x="287112" y="115059"/>
                  <a:pt x="275190" y="103156"/>
                  <a:pt x="275190" y="89270"/>
                </a:cubicBezTo>
                <a:close/>
                <a:moveTo>
                  <a:pt x="301020" y="0"/>
                </a:moveTo>
                <a:cubicBezTo>
                  <a:pt x="466929" y="0"/>
                  <a:pt x="602040" y="134897"/>
                  <a:pt x="602040" y="300542"/>
                </a:cubicBezTo>
                <a:cubicBezTo>
                  <a:pt x="602040" y="466187"/>
                  <a:pt x="466929" y="601084"/>
                  <a:pt x="301020" y="601084"/>
                </a:cubicBezTo>
                <a:cubicBezTo>
                  <a:pt x="135111" y="601084"/>
                  <a:pt x="0" y="466187"/>
                  <a:pt x="0" y="300542"/>
                </a:cubicBezTo>
                <a:cubicBezTo>
                  <a:pt x="0" y="134897"/>
                  <a:pt x="135111" y="0"/>
                  <a:pt x="30102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15" name="timer-round-clock_18304">
            <a:extLst>
              <a:ext uri="{FF2B5EF4-FFF2-40B4-BE49-F238E27FC236}">
                <a16:creationId xmlns:a16="http://schemas.microsoft.com/office/drawing/2014/main" id="{0A6967B3-EFEF-4A6B-8DED-A28AC66190C7}"/>
              </a:ext>
            </a:extLst>
          </p:cNvPr>
          <p:cNvSpPr>
            <a:spLocks noChangeAspect="1"/>
          </p:cNvSpPr>
          <p:nvPr/>
        </p:nvSpPr>
        <p:spPr bwMode="auto">
          <a:xfrm>
            <a:off x="3647125" y="2174973"/>
            <a:ext cx="324489" cy="324000"/>
          </a:xfrm>
          <a:custGeom>
            <a:avLst/>
            <a:gdLst>
              <a:gd name="connsiteX0" fmla="*/ 309263 w 606439"/>
              <a:gd name="connsiteY0" fmla="*/ 306068 h 605522"/>
              <a:gd name="connsiteX1" fmla="*/ 293894 w 606439"/>
              <a:gd name="connsiteY1" fmla="*/ 322586 h 605522"/>
              <a:gd name="connsiteX2" fmla="*/ 310436 w 606439"/>
              <a:gd name="connsiteY2" fmla="*/ 337933 h 605522"/>
              <a:gd name="connsiteX3" fmla="*/ 325805 w 606439"/>
              <a:gd name="connsiteY3" fmla="*/ 321415 h 605522"/>
              <a:gd name="connsiteX4" fmla="*/ 309263 w 606439"/>
              <a:gd name="connsiteY4" fmla="*/ 306068 h 605522"/>
              <a:gd name="connsiteX5" fmla="*/ 40594 w 606439"/>
              <a:gd name="connsiteY5" fmla="*/ 245205 h 605522"/>
              <a:gd name="connsiteX6" fmla="*/ 52669 w 606439"/>
              <a:gd name="connsiteY6" fmla="*/ 247005 h 605522"/>
              <a:gd name="connsiteX7" fmla="*/ 59935 w 606439"/>
              <a:gd name="connsiteY7" fmla="*/ 256605 h 605522"/>
              <a:gd name="connsiteX8" fmla="*/ 60069 w 606439"/>
              <a:gd name="connsiteY8" fmla="*/ 256782 h 605522"/>
              <a:gd name="connsiteX9" fmla="*/ 58353 w 606439"/>
              <a:gd name="connsiteY9" fmla="*/ 268980 h 605522"/>
              <a:gd name="connsiteX10" fmla="*/ 48456 w 606439"/>
              <a:gd name="connsiteY10" fmla="*/ 276344 h 605522"/>
              <a:gd name="connsiteX11" fmla="*/ 38313 w 606439"/>
              <a:gd name="connsiteY11" fmla="*/ 274843 h 605522"/>
              <a:gd name="connsiteX12" fmla="*/ 36297 w 606439"/>
              <a:gd name="connsiteY12" fmla="*/ 274544 h 605522"/>
              <a:gd name="connsiteX13" fmla="*/ 28979 w 606439"/>
              <a:gd name="connsiteY13" fmla="*/ 264748 h 605522"/>
              <a:gd name="connsiteX14" fmla="*/ 30692 w 606439"/>
              <a:gd name="connsiteY14" fmla="*/ 252608 h 605522"/>
              <a:gd name="connsiteX15" fmla="*/ 40594 w 606439"/>
              <a:gd name="connsiteY15" fmla="*/ 245185 h 605522"/>
              <a:gd name="connsiteX16" fmla="*/ 30695 w 606439"/>
              <a:gd name="connsiteY16" fmla="*/ 252594 h 605522"/>
              <a:gd name="connsiteX17" fmla="*/ 30692 w 606439"/>
              <a:gd name="connsiteY17" fmla="*/ 252608 h 605522"/>
              <a:gd name="connsiteX18" fmla="*/ 30691 w 606439"/>
              <a:gd name="connsiteY18" fmla="*/ 252610 h 605522"/>
              <a:gd name="connsiteX19" fmla="*/ 28974 w 606439"/>
              <a:gd name="connsiteY19" fmla="*/ 264755 h 605522"/>
              <a:gd name="connsiteX20" fmla="*/ 36296 w 606439"/>
              <a:gd name="connsiteY20" fmla="*/ 274544 h 605522"/>
              <a:gd name="connsiteX21" fmla="*/ 38313 w 606439"/>
              <a:gd name="connsiteY21" fmla="*/ 274843 h 605522"/>
              <a:gd name="connsiteX22" fmla="*/ 48454 w 606439"/>
              <a:gd name="connsiteY22" fmla="*/ 276345 h 605522"/>
              <a:gd name="connsiteX23" fmla="*/ 48456 w 606439"/>
              <a:gd name="connsiteY23" fmla="*/ 276344 h 605522"/>
              <a:gd name="connsiteX24" fmla="*/ 48459 w 606439"/>
              <a:gd name="connsiteY24" fmla="*/ 276344 h 605522"/>
              <a:gd name="connsiteX25" fmla="*/ 60079 w 606439"/>
              <a:gd name="connsiteY25" fmla="*/ 256795 h 605522"/>
              <a:gd name="connsiteX26" fmla="*/ 59935 w 606439"/>
              <a:gd name="connsiteY26" fmla="*/ 256605 h 605522"/>
              <a:gd name="connsiteX27" fmla="*/ 52663 w 606439"/>
              <a:gd name="connsiteY27" fmla="*/ 246986 h 605522"/>
              <a:gd name="connsiteX28" fmla="*/ 40594 w 606439"/>
              <a:gd name="connsiteY28" fmla="*/ 245185 h 605522"/>
              <a:gd name="connsiteX29" fmla="*/ 435733 w 606439"/>
              <a:gd name="connsiteY29" fmla="*/ 181800 h 605522"/>
              <a:gd name="connsiteX30" fmla="*/ 446058 w 606439"/>
              <a:gd name="connsiteY30" fmla="*/ 186106 h 605522"/>
              <a:gd name="connsiteX31" fmla="*/ 446058 w 606439"/>
              <a:gd name="connsiteY31" fmla="*/ 206607 h 605522"/>
              <a:gd name="connsiteX32" fmla="*/ 340705 w 606439"/>
              <a:gd name="connsiteY32" fmla="*/ 346251 h 605522"/>
              <a:gd name="connsiteX33" fmla="*/ 340470 w 606439"/>
              <a:gd name="connsiteY33" fmla="*/ 346016 h 605522"/>
              <a:gd name="connsiteX34" fmla="*/ 335895 w 606439"/>
              <a:gd name="connsiteY34" fmla="*/ 351640 h 605522"/>
              <a:gd name="connsiteX35" fmla="*/ 280285 w 606439"/>
              <a:gd name="connsiteY35" fmla="*/ 351640 h 605522"/>
              <a:gd name="connsiteX36" fmla="*/ 269492 w 606439"/>
              <a:gd name="connsiteY36" fmla="*/ 316846 h 605522"/>
              <a:gd name="connsiteX37" fmla="*/ 208251 w 606439"/>
              <a:gd name="connsiteY37" fmla="*/ 241401 h 605522"/>
              <a:gd name="connsiteX38" fmla="*/ 207665 w 606439"/>
              <a:gd name="connsiteY38" fmla="*/ 226874 h 605522"/>
              <a:gd name="connsiteX39" fmla="*/ 222212 w 606439"/>
              <a:gd name="connsiteY39" fmla="*/ 226405 h 605522"/>
              <a:gd name="connsiteX40" fmla="*/ 299878 w 606439"/>
              <a:gd name="connsiteY40" fmla="*/ 280529 h 605522"/>
              <a:gd name="connsiteX41" fmla="*/ 425409 w 606439"/>
              <a:gd name="connsiteY41" fmla="*/ 186106 h 605522"/>
              <a:gd name="connsiteX42" fmla="*/ 435733 w 606439"/>
              <a:gd name="connsiteY42" fmla="*/ 181800 h 605522"/>
              <a:gd name="connsiteX43" fmla="*/ 303278 w 606439"/>
              <a:gd name="connsiteY43" fmla="*/ 74972 h 605522"/>
              <a:gd name="connsiteX44" fmla="*/ 78841 w 606439"/>
              <a:gd name="connsiteY44" fmla="*/ 299071 h 605522"/>
              <a:gd name="connsiteX45" fmla="*/ 303278 w 606439"/>
              <a:gd name="connsiteY45" fmla="*/ 523169 h 605522"/>
              <a:gd name="connsiteX46" fmla="*/ 527598 w 606439"/>
              <a:gd name="connsiteY46" fmla="*/ 299071 h 605522"/>
              <a:gd name="connsiteX47" fmla="*/ 303278 w 606439"/>
              <a:gd name="connsiteY47" fmla="*/ 74972 h 605522"/>
              <a:gd name="connsiteX48" fmla="*/ 303278 w 606439"/>
              <a:gd name="connsiteY48" fmla="*/ 0 h 605522"/>
              <a:gd name="connsiteX49" fmla="*/ 496977 w 606439"/>
              <a:gd name="connsiteY49" fmla="*/ 70052 h 605522"/>
              <a:gd name="connsiteX50" fmla="*/ 510235 w 606439"/>
              <a:gd name="connsiteY50" fmla="*/ 56815 h 605522"/>
              <a:gd name="connsiteX51" fmla="*/ 505190 w 606439"/>
              <a:gd name="connsiteY51" fmla="*/ 51778 h 605522"/>
              <a:gd name="connsiteX52" fmla="*/ 505190 w 606439"/>
              <a:gd name="connsiteY52" fmla="*/ 36432 h 605522"/>
              <a:gd name="connsiteX53" fmla="*/ 524431 w 606439"/>
              <a:gd name="connsiteY53" fmla="*/ 17220 h 605522"/>
              <a:gd name="connsiteX54" fmla="*/ 539917 w 606439"/>
              <a:gd name="connsiteY54" fmla="*/ 17220 h 605522"/>
              <a:gd name="connsiteX55" fmla="*/ 585673 w 606439"/>
              <a:gd name="connsiteY55" fmla="*/ 63024 h 605522"/>
              <a:gd name="connsiteX56" fmla="*/ 585908 w 606439"/>
              <a:gd name="connsiteY56" fmla="*/ 63141 h 605522"/>
              <a:gd name="connsiteX57" fmla="*/ 585908 w 606439"/>
              <a:gd name="connsiteY57" fmla="*/ 78487 h 605522"/>
              <a:gd name="connsiteX58" fmla="*/ 566549 w 606439"/>
              <a:gd name="connsiteY58" fmla="*/ 97699 h 605522"/>
              <a:gd name="connsiteX59" fmla="*/ 551180 w 606439"/>
              <a:gd name="connsiteY59" fmla="*/ 97699 h 605522"/>
              <a:gd name="connsiteX60" fmla="*/ 546135 w 606439"/>
              <a:gd name="connsiteY60" fmla="*/ 92661 h 605522"/>
              <a:gd name="connsiteX61" fmla="*/ 533113 w 606439"/>
              <a:gd name="connsiteY61" fmla="*/ 105664 h 605522"/>
              <a:gd name="connsiteX62" fmla="*/ 606439 w 606439"/>
              <a:gd name="connsiteY62" fmla="*/ 302703 h 605522"/>
              <a:gd name="connsiteX63" fmla="*/ 303278 w 606439"/>
              <a:gd name="connsiteY63" fmla="*/ 605522 h 605522"/>
              <a:gd name="connsiteX64" fmla="*/ 0 w 606439"/>
              <a:gd name="connsiteY64" fmla="*/ 302703 h 605522"/>
              <a:gd name="connsiteX65" fmla="*/ 73326 w 606439"/>
              <a:gd name="connsiteY65" fmla="*/ 105664 h 605522"/>
              <a:gd name="connsiteX66" fmla="*/ 60304 w 606439"/>
              <a:gd name="connsiteY66" fmla="*/ 92544 h 605522"/>
              <a:gd name="connsiteX67" fmla="*/ 55259 w 606439"/>
              <a:gd name="connsiteY67" fmla="*/ 97699 h 605522"/>
              <a:gd name="connsiteX68" fmla="*/ 39890 w 606439"/>
              <a:gd name="connsiteY68" fmla="*/ 97699 h 605522"/>
              <a:gd name="connsiteX69" fmla="*/ 20649 w 606439"/>
              <a:gd name="connsiteY69" fmla="*/ 78487 h 605522"/>
              <a:gd name="connsiteX70" fmla="*/ 20649 w 606439"/>
              <a:gd name="connsiteY70" fmla="*/ 63141 h 605522"/>
              <a:gd name="connsiteX71" fmla="*/ 20766 w 606439"/>
              <a:gd name="connsiteY71" fmla="*/ 63024 h 605522"/>
              <a:gd name="connsiteX72" fmla="*/ 66522 w 606439"/>
              <a:gd name="connsiteY72" fmla="*/ 17220 h 605522"/>
              <a:gd name="connsiteX73" fmla="*/ 81891 w 606439"/>
              <a:gd name="connsiteY73" fmla="*/ 17220 h 605522"/>
              <a:gd name="connsiteX74" fmla="*/ 101249 w 606439"/>
              <a:gd name="connsiteY74" fmla="*/ 36432 h 605522"/>
              <a:gd name="connsiteX75" fmla="*/ 101249 w 606439"/>
              <a:gd name="connsiteY75" fmla="*/ 51778 h 605522"/>
              <a:gd name="connsiteX76" fmla="*/ 96204 w 606439"/>
              <a:gd name="connsiteY76" fmla="*/ 56815 h 605522"/>
              <a:gd name="connsiteX77" fmla="*/ 109462 w 606439"/>
              <a:gd name="connsiteY77" fmla="*/ 69935 h 605522"/>
              <a:gd name="connsiteX78" fmla="*/ 303278 w 606439"/>
              <a:gd name="connsiteY78" fmla="*/ 0 h 605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606439" h="605522">
                <a:moveTo>
                  <a:pt x="309263" y="306068"/>
                </a:moveTo>
                <a:cubicBezTo>
                  <a:pt x="300464" y="306302"/>
                  <a:pt x="293542" y="313683"/>
                  <a:pt x="293894" y="322586"/>
                </a:cubicBezTo>
                <a:cubicBezTo>
                  <a:pt x="294246" y="331373"/>
                  <a:pt x="301637" y="338284"/>
                  <a:pt x="310436" y="337933"/>
                </a:cubicBezTo>
                <a:cubicBezTo>
                  <a:pt x="319235" y="337582"/>
                  <a:pt x="326157" y="330201"/>
                  <a:pt x="325805" y="321415"/>
                </a:cubicBezTo>
                <a:cubicBezTo>
                  <a:pt x="325571" y="312628"/>
                  <a:pt x="318062" y="305717"/>
                  <a:pt x="309263" y="306068"/>
                </a:cubicBezTo>
                <a:close/>
                <a:moveTo>
                  <a:pt x="40594" y="245205"/>
                </a:moveTo>
                <a:cubicBezTo>
                  <a:pt x="44820" y="244152"/>
                  <a:pt x="49133" y="244913"/>
                  <a:pt x="52669" y="247005"/>
                </a:cubicBezTo>
                <a:lnTo>
                  <a:pt x="59935" y="256605"/>
                </a:lnTo>
                <a:lnTo>
                  <a:pt x="60069" y="256782"/>
                </a:lnTo>
                <a:cubicBezTo>
                  <a:pt x="61184" y="261116"/>
                  <a:pt x="60450" y="265451"/>
                  <a:pt x="58353" y="268980"/>
                </a:cubicBezTo>
                <a:lnTo>
                  <a:pt x="48456" y="276344"/>
                </a:lnTo>
                <a:lnTo>
                  <a:pt x="38313" y="274843"/>
                </a:lnTo>
                <a:lnTo>
                  <a:pt x="36297" y="274544"/>
                </a:lnTo>
                <a:cubicBezTo>
                  <a:pt x="32762" y="272450"/>
                  <a:pt x="30035" y="269024"/>
                  <a:pt x="28979" y="264748"/>
                </a:cubicBezTo>
                <a:lnTo>
                  <a:pt x="30692" y="252608"/>
                </a:lnTo>
                <a:close/>
                <a:moveTo>
                  <a:pt x="40594" y="245185"/>
                </a:moveTo>
                <a:cubicBezTo>
                  <a:pt x="36253" y="246298"/>
                  <a:pt x="32792" y="249050"/>
                  <a:pt x="30695" y="252594"/>
                </a:cubicBezTo>
                <a:lnTo>
                  <a:pt x="30692" y="252608"/>
                </a:lnTo>
                <a:lnTo>
                  <a:pt x="30691" y="252610"/>
                </a:lnTo>
                <a:cubicBezTo>
                  <a:pt x="28593" y="256151"/>
                  <a:pt x="27859" y="260482"/>
                  <a:pt x="28974" y="264755"/>
                </a:cubicBezTo>
                <a:cubicBezTo>
                  <a:pt x="30031" y="269028"/>
                  <a:pt x="32760" y="272452"/>
                  <a:pt x="36296" y="274544"/>
                </a:cubicBezTo>
                <a:lnTo>
                  <a:pt x="38313" y="274843"/>
                </a:lnTo>
                <a:lnTo>
                  <a:pt x="48454" y="276345"/>
                </a:lnTo>
                <a:lnTo>
                  <a:pt x="48456" y="276344"/>
                </a:lnTo>
                <a:lnTo>
                  <a:pt x="48459" y="276344"/>
                </a:lnTo>
                <a:cubicBezTo>
                  <a:pt x="57144" y="274120"/>
                  <a:pt x="62309" y="265457"/>
                  <a:pt x="60079" y="256795"/>
                </a:cubicBezTo>
                <a:lnTo>
                  <a:pt x="59935" y="256605"/>
                </a:lnTo>
                <a:lnTo>
                  <a:pt x="52663" y="246986"/>
                </a:lnTo>
                <a:cubicBezTo>
                  <a:pt x="49129" y="244892"/>
                  <a:pt x="44818" y="244130"/>
                  <a:pt x="40594" y="245185"/>
                </a:cubicBezTo>
                <a:close/>
                <a:moveTo>
                  <a:pt x="435733" y="181800"/>
                </a:moveTo>
                <a:cubicBezTo>
                  <a:pt x="439458" y="181800"/>
                  <a:pt x="443184" y="183236"/>
                  <a:pt x="446058" y="186106"/>
                </a:cubicBezTo>
                <a:cubicBezTo>
                  <a:pt x="451689" y="191729"/>
                  <a:pt x="451689" y="200984"/>
                  <a:pt x="446058" y="206607"/>
                </a:cubicBezTo>
                <a:lnTo>
                  <a:pt x="340705" y="346251"/>
                </a:lnTo>
                <a:lnTo>
                  <a:pt x="340470" y="346016"/>
                </a:lnTo>
                <a:cubicBezTo>
                  <a:pt x="339180" y="348008"/>
                  <a:pt x="337654" y="349882"/>
                  <a:pt x="335895" y="351640"/>
                </a:cubicBezTo>
                <a:cubicBezTo>
                  <a:pt x="320643" y="366869"/>
                  <a:pt x="295654" y="366869"/>
                  <a:pt x="280285" y="351640"/>
                </a:cubicBezTo>
                <a:cubicBezTo>
                  <a:pt x="270900" y="342150"/>
                  <a:pt x="267263" y="329030"/>
                  <a:pt x="269492" y="316846"/>
                </a:cubicBezTo>
                <a:lnTo>
                  <a:pt x="208251" y="241401"/>
                </a:lnTo>
                <a:cubicBezTo>
                  <a:pt x="204028" y="237535"/>
                  <a:pt x="203793" y="231092"/>
                  <a:pt x="207665" y="226874"/>
                </a:cubicBezTo>
                <a:cubicBezTo>
                  <a:pt x="211536" y="222657"/>
                  <a:pt x="218106" y="222422"/>
                  <a:pt x="222212" y="226405"/>
                </a:cubicBezTo>
                <a:lnTo>
                  <a:pt x="299878" y="280529"/>
                </a:lnTo>
                <a:lnTo>
                  <a:pt x="425409" y="186106"/>
                </a:lnTo>
                <a:cubicBezTo>
                  <a:pt x="428284" y="183236"/>
                  <a:pt x="432008" y="181800"/>
                  <a:pt x="435733" y="181800"/>
                </a:cubicBezTo>
                <a:close/>
                <a:moveTo>
                  <a:pt x="303278" y="74972"/>
                </a:moveTo>
                <a:cubicBezTo>
                  <a:pt x="179268" y="74972"/>
                  <a:pt x="78841" y="175366"/>
                  <a:pt x="78841" y="299071"/>
                </a:cubicBezTo>
                <a:cubicBezTo>
                  <a:pt x="78841" y="422893"/>
                  <a:pt x="179268" y="523169"/>
                  <a:pt x="303278" y="523169"/>
                </a:cubicBezTo>
                <a:cubicBezTo>
                  <a:pt x="427171" y="523169"/>
                  <a:pt x="527598" y="422893"/>
                  <a:pt x="527598" y="299071"/>
                </a:cubicBezTo>
                <a:cubicBezTo>
                  <a:pt x="527598" y="175366"/>
                  <a:pt x="427171" y="74972"/>
                  <a:pt x="303278" y="74972"/>
                </a:cubicBezTo>
                <a:close/>
                <a:moveTo>
                  <a:pt x="303278" y="0"/>
                </a:moveTo>
                <a:cubicBezTo>
                  <a:pt x="376957" y="0"/>
                  <a:pt x="444417" y="26357"/>
                  <a:pt x="496977" y="70052"/>
                </a:cubicBezTo>
                <a:lnTo>
                  <a:pt x="510235" y="56815"/>
                </a:lnTo>
                <a:lnTo>
                  <a:pt x="505190" y="51778"/>
                </a:lnTo>
                <a:cubicBezTo>
                  <a:pt x="500966" y="47561"/>
                  <a:pt x="500966" y="40649"/>
                  <a:pt x="505190" y="36432"/>
                </a:cubicBezTo>
                <a:lnTo>
                  <a:pt x="524431" y="17220"/>
                </a:lnTo>
                <a:cubicBezTo>
                  <a:pt x="528772" y="13003"/>
                  <a:pt x="535694" y="13003"/>
                  <a:pt x="539917" y="17220"/>
                </a:cubicBezTo>
                <a:lnTo>
                  <a:pt x="585673" y="63024"/>
                </a:lnTo>
                <a:lnTo>
                  <a:pt x="585908" y="63141"/>
                </a:lnTo>
                <a:cubicBezTo>
                  <a:pt x="590131" y="67358"/>
                  <a:pt x="590131" y="74270"/>
                  <a:pt x="585908" y="78487"/>
                </a:cubicBezTo>
                <a:lnTo>
                  <a:pt x="566549" y="97699"/>
                </a:lnTo>
                <a:cubicBezTo>
                  <a:pt x="562326" y="101916"/>
                  <a:pt x="555404" y="101916"/>
                  <a:pt x="551180" y="97699"/>
                </a:cubicBezTo>
                <a:lnTo>
                  <a:pt x="546135" y="92661"/>
                </a:lnTo>
                <a:lnTo>
                  <a:pt x="533113" y="105664"/>
                </a:lnTo>
                <a:cubicBezTo>
                  <a:pt x="578751" y="158614"/>
                  <a:pt x="606439" y="227378"/>
                  <a:pt x="606439" y="302703"/>
                </a:cubicBezTo>
                <a:cubicBezTo>
                  <a:pt x="606439" y="469986"/>
                  <a:pt x="470697" y="605522"/>
                  <a:pt x="303278" y="605522"/>
                </a:cubicBezTo>
                <a:cubicBezTo>
                  <a:pt x="135742" y="605522"/>
                  <a:pt x="0" y="469986"/>
                  <a:pt x="0" y="302703"/>
                </a:cubicBezTo>
                <a:cubicBezTo>
                  <a:pt x="0" y="227378"/>
                  <a:pt x="27688" y="158614"/>
                  <a:pt x="73326" y="105664"/>
                </a:cubicBezTo>
                <a:lnTo>
                  <a:pt x="60304" y="92544"/>
                </a:lnTo>
                <a:lnTo>
                  <a:pt x="55259" y="97699"/>
                </a:lnTo>
                <a:cubicBezTo>
                  <a:pt x="51035" y="101916"/>
                  <a:pt x="44113" y="101916"/>
                  <a:pt x="39890" y="97699"/>
                </a:cubicBezTo>
                <a:lnTo>
                  <a:pt x="20649" y="78487"/>
                </a:lnTo>
                <a:cubicBezTo>
                  <a:pt x="16308" y="74270"/>
                  <a:pt x="16308" y="67358"/>
                  <a:pt x="20649" y="63141"/>
                </a:cubicBezTo>
                <a:lnTo>
                  <a:pt x="20766" y="63024"/>
                </a:lnTo>
                <a:lnTo>
                  <a:pt x="66522" y="17220"/>
                </a:lnTo>
                <a:cubicBezTo>
                  <a:pt x="70863" y="13003"/>
                  <a:pt x="77667" y="13003"/>
                  <a:pt x="81891" y="17220"/>
                </a:cubicBezTo>
                <a:lnTo>
                  <a:pt x="101249" y="36432"/>
                </a:lnTo>
                <a:cubicBezTo>
                  <a:pt x="105355" y="40649"/>
                  <a:pt x="105355" y="47561"/>
                  <a:pt x="101249" y="51778"/>
                </a:cubicBezTo>
                <a:lnTo>
                  <a:pt x="96204" y="56815"/>
                </a:lnTo>
                <a:lnTo>
                  <a:pt x="109462" y="69935"/>
                </a:lnTo>
                <a:cubicBezTo>
                  <a:pt x="162022" y="26357"/>
                  <a:pt x="229482" y="0"/>
                  <a:pt x="303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16" name="bar-chart_159616">
            <a:extLst>
              <a:ext uri="{FF2B5EF4-FFF2-40B4-BE49-F238E27FC236}">
                <a16:creationId xmlns:a16="http://schemas.microsoft.com/office/drawing/2014/main" id="{1AD70DFB-57F3-424F-BA4E-D1124D23FB60}"/>
              </a:ext>
            </a:extLst>
          </p:cNvPr>
          <p:cNvSpPr>
            <a:spLocks noChangeAspect="1"/>
          </p:cNvSpPr>
          <p:nvPr/>
        </p:nvSpPr>
        <p:spPr bwMode="auto">
          <a:xfrm>
            <a:off x="2985250" y="4567884"/>
            <a:ext cx="325325" cy="324000"/>
          </a:xfrm>
          <a:custGeom>
            <a:avLst/>
            <a:gdLst>
              <a:gd name="T0" fmla="*/ 0 w 6575"/>
              <a:gd name="T1" fmla="*/ 6333 h 6557"/>
              <a:gd name="T2" fmla="*/ 0 w 6575"/>
              <a:gd name="T3" fmla="*/ 3253 h 6557"/>
              <a:gd name="T4" fmla="*/ 223 w 6575"/>
              <a:gd name="T5" fmla="*/ 3031 h 6557"/>
              <a:gd name="T6" fmla="*/ 1499 w 6575"/>
              <a:gd name="T7" fmla="*/ 3031 h 6557"/>
              <a:gd name="T8" fmla="*/ 1721 w 6575"/>
              <a:gd name="T9" fmla="*/ 3253 h 6557"/>
              <a:gd name="T10" fmla="*/ 1721 w 6575"/>
              <a:gd name="T11" fmla="*/ 6333 h 6557"/>
              <a:gd name="T12" fmla="*/ 1499 w 6575"/>
              <a:gd name="T13" fmla="*/ 6556 h 6557"/>
              <a:gd name="T14" fmla="*/ 224 w 6575"/>
              <a:gd name="T15" fmla="*/ 6556 h 6557"/>
              <a:gd name="T16" fmla="*/ 0 w 6575"/>
              <a:gd name="T17" fmla="*/ 6333 h 6557"/>
              <a:gd name="T18" fmla="*/ 6352 w 6575"/>
              <a:gd name="T19" fmla="*/ 1600 h 6557"/>
              <a:gd name="T20" fmla="*/ 6575 w 6575"/>
              <a:gd name="T21" fmla="*/ 1823 h 6557"/>
              <a:gd name="T22" fmla="*/ 6575 w 6575"/>
              <a:gd name="T23" fmla="*/ 6333 h 6557"/>
              <a:gd name="T24" fmla="*/ 6352 w 6575"/>
              <a:gd name="T25" fmla="*/ 6556 h 6557"/>
              <a:gd name="T26" fmla="*/ 5076 w 6575"/>
              <a:gd name="T27" fmla="*/ 6556 h 6557"/>
              <a:gd name="T28" fmla="*/ 4853 w 6575"/>
              <a:gd name="T29" fmla="*/ 6333 h 6557"/>
              <a:gd name="T30" fmla="*/ 4853 w 6575"/>
              <a:gd name="T31" fmla="*/ 1823 h 6557"/>
              <a:gd name="T32" fmla="*/ 5076 w 6575"/>
              <a:gd name="T33" fmla="*/ 1600 h 6557"/>
              <a:gd name="T34" fmla="*/ 6352 w 6575"/>
              <a:gd name="T35" fmla="*/ 1600 h 6557"/>
              <a:gd name="T36" fmla="*/ 6115 w 6575"/>
              <a:gd name="T37" fmla="*/ 2061 h 6557"/>
              <a:gd name="T38" fmla="*/ 5315 w 6575"/>
              <a:gd name="T39" fmla="*/ 2061 h 6557"/>
              <a:gd name="T40" fmla="*/ 5315 w 6575"/>
              <a:gd name="T41" fmla="*/ 6095 h 6557"/>
              <a:gd name="T42" fmla="*/ 6115 w 6575"/>
              <a:gd name="T43" fmla="*/ 6095 h 6557"/>
              <a:gd name="T44" fmla="*/ 6115 w 6575"/>
              <a:gd name="T45" fmla="*/ 2061 h 6557"/>
              <a:gd name="T46" fmla="*/ 4149 w 6575"/>
              <a:gd name="T47" fmla="*/ 224 h 6557"/>
              <a:gd name="T48" fmla="*/ 4149 w 6575"/>
              <a:gd name="T49" fmla="*/ 6335 h 6557"/>
              <a:gd name="T50" fmla="*/ 3927 w 6575"/>
              <a:gd name="T51" fmla="*/ 6557 h 6557"/>
              <a:gd name="T52" fmla="*/ 2651 w 6575"/>
              <a:gd name="T53" fmla="*/ 6557 h 6557"/>
              <a:gd name="T54" fmla="*/ 2428 w 6575"/>
              <a:gd name="T55" fmla="*/ 6335 h 6557"/>
              <a:gd name="T56" fmla="*/ 2428 w 6575"/>
              <a:gd name="T57" fmla="*/ 224 h 6557"/>
              <a:gd name="T58" fmla="*/ 2651 w 6575"/>
              <a:gd name="T59" fmla="*/ 1 h 6557"/>
              <a:gd name="T60" fmla="*/ 3927 w 6575"/>
              <a:gd name="T61" fmla="*/ 1 h 6557"/>
              <a:gd name="T62" fmla="*/ 4149 w 6575"/>
              <a:gd name="T63" fmla="*/ 224 h 6557"/>
              <a:gd name="T64" fmla="*/ 2888 w 6575"/>
              <a:gd name="T65" fmla="*/ 1019 h 6557"/>
              <a:gd name="T66" fmla="*/ 3445 w 6575"/>
              <a:gd name="T67" fmla="*/ 461 h 6557"/>
              <a:gd name="T68" fmla="*/ 2888 w 6575"/>
              <a:gd name="T69" fmla="*/ 461 h 6557"/>
              <a:gd name="T70" fmla="*/ 2888 w 6575"/>
              <a:gd name="T71" fmla="*/ 1019 h 6557"/>
              <a:gd name="T72" fmla="*/ 3688 w 6575"/>
              <a:gd name="T73" fmla="*/ 5536 h 6557"/>
              <a:gd name="T74" fmla="*/ 3128 w 6575"/>
              <a:gd name="T75" fmla="*/ 6096 h 6557"/>
              <a:gd name="T76" fmla="*/ 3688 w 6575"/>
              <a:gd name="T77" fmla="*/ 6096 h 6557"/>
              <a:gd name="T78" fmla="*/ 3688 w 6575"/>
              <a:gd name="T79" fmla="*/ 5536 h 6557"/>
              <a:gd name="T80" fmla="*/ 3688 w 6575"/>
              <a:gd name="T81" fmla="*/ 4359 h 6557"/>
              <a:gd name="T82" fmla="*/ 2888 w 6575"/>
              <a:gd name="T83" fmla="*/ 5159 h 6557"/>
              <a:gd name="T84" fmla="*/ 2888 w 6575"/>
              <a:gd name="T85" fmla="*/ 5728 h 6557"/>
              <a:gd name="T86" fmla="*/ 3688 w 6575"/>
              <a:gd name="T87" fmla="*/ 4928 h 6557"/>
              <a:gd name="T88" fmla="*/ 3688 w 6575"/>
              <a:gd name="T89" fmla="*/ 4359 h 6557"/>
              <a:gd name="T90" fmla="*/ 3688 w 6575"/>
              <a:gd name="T91" fmla="*/ 3181 h 6557"/>
              <a:gd name="T92" fmla="*/ 2888 w 6575"/>
              <a:gd name="T93" fmla="*/ 3981 h 6557"/>
              <a:gd name="T94" fmla="*/ 2888 w 6575"/>
              <a:gd name="T95" fmla="*/ 4551 h 6557"/>
              <a:gd name="T96" fmla="*/ 3688 w 6575"/>
              <a:gd name="T97" fmla="*/ 3751 h 6557"/>
              <a:gd name="T98" fmla="*/ 3688 w 6575"/>
              <a:gd name="T99" fmla="*/ 3181 h 6557"/>
              <a:gd name="T100" fmla="*/ 3688 w 6575"/>
              <a:gd name="T101" fmla="*/ 2004 h 6557"/>
              <a:gd name="T102" fmla="*/ 2888 w 6575"/>
              <a:gd name="T103" fmla="*/ 2804 h 6557"/>
              <a:gd name="T104" fmla="*/ 2888 w 6575"/>
              <a:gd name="T105" fmla="*/ 3373 h 6557"/>
              <a:gd name="T106" fmla="*/ 3688 w 6575"/>
              <a:gd name="T107" fmla="*/ 2573 h 6557"/>
              <a:gd name="T108" fmla="*/ 3688 w 6575"/>
              <a:gd name="T109" fmla="*/ 2004 h 6557"/>
              <a:gd name="T110" fmla="*/ 3688 w 6575"/>
              <a:gd name="T111" fmla="*/ 827 h 6557"/>
              <a:gd name="T112" fmla="*/ 2888 w 6575"/>
              <a:gd name="T113" fmla="*/ 1627 h 6557"/>
              <a:gd name="T114" fmla="*/ 2888 w 6575"/>
              <a:gd name="T115" fmla="*/ 2196 h 6557"/>
              <a:gd name="T116" fmla="*/ 3688 w 6575"/>
              <a:gd name="T117" fmla="*/ 1396 h 6557"/>
              <a:gd name="T118" fmla="*/ 3688 w 6575"/>
              <a:gd name="T119" fmla="*/ 827 h 6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6575" h="6557">
                <a:moveTo>
                  <a:pt x="0" y="6333"/>
                </a:moveTo>
                <a:lnTo>
                  <a:pt x="0" y="3253"/>
                </a:lnTo>
                <a:cubicBezTo>
                  <a:pt x="0" y="3131"/>
                  <a:pt x="100" y="3031"/>
                  <a:pt x="223" y="3031"/>
                </a:cubicBezTo>
                <a:lnTo>
                  <a:pt x="1499" y="3031"/>
                </a:lnTo>
                <a:cubicBezTo>
                  <a:pt x="1621" y="3031"/>
                  <a:pt x="1721" y="3131"/>
                  <a:pt x="1721" y="3253"/>
                </a:cubicBezTo>
                <a:lnTo>
                  <a:pt x="1721" y="6333"/>
                </a:lnTo>
                <a:cubicBezTo>
                  <a:pt x="1721" y="6456"/>
                  <a:pt x="1621" y="6556"/>
                  <a:pt x="1499" y="6556"/>
                </a:cubicBezTo>
                <a:lnTo>
                  <a:pt x="224" y="6556"/>
                </a:lnTo>
                <a:cubicBezTo>
                  <a:pt x="100" y="6557"/>
                  <a:pt x="0" y="6457"/>
                  <a:pt x="0" y="6333"/>
                </a:cubicBezTo>
                <a:close/>
                <a:moveTo>
                  <a:pt x="6352" y="1600"/>
                </a:moveTo>
                <a:cubicBezTo>
                  <a:pt x="6475" y="1600"/>
                  <a:pt x="6575" y="1700"/>
                  <a:pt x="6575" y="1823"/>
                </a:cubicBezTo>
                <a:lnTo>
                  <a:pt x="6575" y="6333"/>
                </a:lnTo>
                <a:cubicBezTo>
                  <a:pt x="6575" y="6456"/>
                  <a:pt x="6475" y="6556"/>
                  <a:pt x="6352" y="6556"/>
                </a:cubicBezTo>
                <a:lnTo>
                  <a:pt x="5076" y="6556"/>
                </a:lnTo>
                <a:cubicBezTo>
                  <a:pt x="4953" y="6556"/>
                  <a:pt x="4853" y="6456"/>
                  <a:pt x="4853" y="6333"/>
                </a:cubicBezTo>
                <a:lnTo>
                  <a:pt x="4853" y="1823"/>
                </a:lnTo>
                <a:cubicBezTo>
                  <a:pt x="4853" y="1700"/>
                  <a:pt x="4953" y="1600"/>
                  <a:pt x="5076" y="1600"/>
                </a:cubicBezTo>
                <a:lnTo>
                  <a:pt x="6352" y="1600"/>
                </a:lnTo>
                <a:close/>
                <a:moveTo>
                  <a:pt x="6115" y="2061"/>
                </a:moveTo>
                <a:lnTo>
                  <a:pt x="5315" y="2061"/>
                </a:lnTo>
                <a:lnTo>
                  <a:pt x="5315" y="6095"/>
                </a:lnTo>
                <a:lnTo>
                  <a:pt x="6115" y="6095"/>
                </a:lnTo>
                <a:lnTo>
                  <a:pt x="6115" y="2061"/>
                </a:lnTo>
                <a:close/>
                <a:moveTo>
                  <a:pt x="4149" y="224"/>
                </a:moveTo>
                <a:lnTo>
                  <a:pt x="4149" y="6335"/>
                </a:lnTo>
                <a:cubicBezTo>
                  <a:pt x="4149" y="6457"/>
                  <a:pt x="4049" y="6557"/>
                  <a:pt x="3927" y="6557"/>
                </a:cubicBezTo>
                <a:lnTo>
                  <a:pt x="2651" y="6557"/>
                </a:lnTo>
                <a:cubicBezTo>
                  <a:pt x="2528" y="6557"/>
                  <a:pt x="2428" y="6457"/>
                  <a:pt x="2428" y="6335"/>
                </a:cubicBezTo>
                <a:lnTo>
                  <a:pt x="2428" y="224"/>
                </a:lnTo>
                <a:cubicBezTo>
                  <a:pt x="2428" y="101"/>
                  <a:pt x="2528" y="1"/>
                  <a:pt x="2651" y="1"/>
                </a:cubicBezTo>
                <a:lnTo>
                  <a:pt x="3927" y="1"/>
                </a:lnTo>
                <a:cubicBezTo>
                  <a:pt x="4049" y="0"/>
                  <a:pt x="4149" y="100"/>
                  <a:pt x="4149" y="224"/>
                </a:cubicBezTo>
                <a:close/>
                <a:moveTo>
                  <a:pt x="2888" y="1019"/>
                </a:moveTo>
                <a:lnTo>
                  <a:pt x="3445" y="461"/>
                </a:lnTo>
                <a:lnTo>
                  <a:pt x="2888" y="461"/>
                </a:lnTo>
                <a:lnTo>
                  <a:pt x="2888" y="1019"/>
                </a:lnTo>
                <a:close/>
                <a:moveTo>
                  <a:pt x="3688" y="5536"/>
                </a:moveTo>
                <a:lnTo>
                  <a:pt x="3128" y="6096"/>
                </a:lnTo>
                <a:lnTo>
                  <a:pt x="3688" y="6096"/>
                </a:lnTo>
                <a:lnTo>
                  <a:pt x="3688" y="5536"/>
                </a:lnTo>
                <a:close/>
                <a:moveTo>
                  <a:pt x="3688" y="4359"/>
                </a:moveTo>
                <a:lnTo>
                  <a:pt x="2888" y="5159"/>
                </a:lnTo>
                <a:lnTo>
                  <a:pt x="2888" y="5728"/>
                </a:lnTo>
                <a:lnTo>
                  <a:pt x="3688" y="4928"/>
                </a:lnTo>
                <a:lnTo>
                  <a:pt x="3688" y="4359"/>
                </a:lnTo>
                <a:close/>
                <a:moveTo>
                  <a:pt x="3688" y="3181"/>
                </a:moveTo>
                <a:lnTo>
                  <a:pt x="2888" y="3981"/>
                </a:lnTo>
                <a:lnTo>
                  <a:pt x="2888" y="4551"/>
                </a:lnTo>
                <a:lnTo>
                  <a:pt x="3688" y="3751"/>
                </a:lnTo>
                <a:lnTo>
                  <a:pt x="3688" y="3181"/>
                </a:lnTo>
                <a:close/>
                <a:moveTo>
                  <a:pt x="3688" y="2004"/>
                </a:moveTo>
                <a:lnTo>
                  <a:pt x="2888" y="2804"/>
                </a:lnTo>
                <a:lnTo>
                  <a:pt x="2888" y="3373"/>
                </a:lnTo>
                <a:lnTo>
                  <a:pt x="3688" y="2573"/>
                </a:lnTo>
                <a:lnTo>
                  <a:pt x="3688" y="2004"/>
                </a:lnTo>
                <a:close/>
                <a:moveTo>
                  <a:pt x="3688" y="827"/>
                </a:moveTo>
                <a:lnTo>
                  <a:pt x="2888" y="1627"/>
                </a:lnTo>
                <a:lnTo>
                  <a:pt x="2888" y="2196"/>
                </a:lnTo>
                <a:lnTo>
                  <a:pt x="3688" y="1396"/>
                </a:lnTo>
                <a:lnTo>
                  <a:pt x="3688" y="82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17" name="archives_118276">
            <a:extLst>
              <a:ext uri="{FF2B5EF4-FFF2-40B4-BE49-F238E27FC236}">
                <a16:creationId xmlns:a16="http://schemas.microsoft.com/office/drawing/2014/main" id="{93687AA5-3906-43EC-9889-FBAF77964B3E}"/>
              </a:ext>
            </a:extLst>
          </p:cNvPr>
          <p:cNvSpPr>
            <a:spLocks noChangeAspect="1"/>
          </p:cNvSpPr>
          <p:nvPr/>
        </p:nvSpPr>
        <p:spPr bwMode="auto">
          <a:xfrm>
            <a:off x="3647132" y="3031383"/>
            <a:ext cx="324474" cy="324000"/>
          </a:xfrm>
          <a:custGeom>
            <a:avLst/>
            <a:gdLst>
              <a:gd name="connsiteX0" fmla="*/ 412391 w 581459"/>
              <a:gd name="connsiteY0" fmla="*/ 448020 h 580612"/>
              <a:gd name="connsiteX1" fmla="*/ 482801 w 581459"/>
              <a:gd name="connsiteY1" fmla="*/ 448020 h 580612"/>
              <a:gd name="connsiteX2" fmla="*/ 507012 w 581459"/>
              <a:gd name="connsiteY2" fmla="*/ 472189 h 580612"/>
              <a:gd name="connsiteX3" fmla="*/ 482801 w 581459"/>
              <a:gd name="connsiteY3" fmla="*/ 496357 h 580612"/>
              <a:gd name="connsiteX4" fmla="*/ 412391 w 581459"/>
              <a:gd name="connsiteY4" fmla="*/ 496357 h 580612"/>
              <a:gd name="connsiteX5" fmla="*/ 388180 w 581459"/>
              <a:gd name="connsiteY5" fmla="*/ 472189 h 580612"/>
              <a:gd name="connsiteX6" fmla="*/ 412391 w 581459"/>
              <a:gd name="connsiteY6" fmla="*/ 448020 h 580612"/>
              <a:gd name="connsiteX7" fmla="*/ 98729 w 581459"/>
              <a:gd name="connsiteY7" fmla="*/ 448020 h 580612"/>
              <a:gd name="connsiteX8" fmla="*/ 169138 w 581459"/>
              <a:gd name="connsiteY8" fmla="*/ 448020 h 580612"/>
              <a:gd name="connsiteX9" fmla="*/ 193349 w 581459"/>
              <a:gd name="connsiteY9" fmla="*/ 472189 h 580612"/>
              <a:gd name="connsiteX10" fmla="*/ 169138 w 581459"/>
              <a:gd name="connsiteY10" fmla="*/ 496357 h 580612"/>
              <a:gd name="connsiteX11" fmla="*/ 98729 w 581459"/>
              <a:gd name="connsiteY11" fmla="*/ 496357 h 580612"/>
              <a:gd name="connsiteX12" fmla="*/ 74517 w 581459"/>
              <a:gd name="connsiteY12" fmla="*/ 472189 h 580612"/>
              <a:gd name="connsiteX13" fmla="*/ 98729 w 581459"/>
              <a:gd name="connsiteY13" fmla="*/ 448020 h 580612"/>
              <a:gd name="connsiteX14" fmla="*/ 412391 w 581459"/>
              <a:gd name="connsiteY14" fmla="*/ 368634 h 580612"/>
              <a:gd name="connsiteX15" fmla="*/ 482801 w 581459"/>
              <a:gd name="connsiteY15" fmla="*/ 368634 h 580612"/>
              <a:gd name="connsiteX16" fmla="*/ 507012 w 581459"/>
              <a:gd name="connsiteY16" fmla="*/ 392803 h 580612"/>
              <a:gd name="connsiteX17" fmla="*/ 482801 w 581459"/>
              <a:gd name="connsiteY17" fmla="*/ 416971 h 580612"/>
              <a:gd name="connsiteX18" fmla="*/ 412391 w 581459"/>
              <a:gd name="connsiteY18" fmla="*/ 416971 h 580612"/>
              <a:gd name="connsiteX19" fmla="*/ 388180 w 581459"/>
              <a:gd name="connsiteY19" fmla="*/ 392803 h 580612"/>
              <a:gd name="connsiteX20" fmla="*/ 412391 w 581459"/>
              <a:gd name="connsiteY20" fmla="*/ 368634 h 580612"/>
              <a:gd name="connsiteX21" fmla="*/ 98729 w 581459"/>
              <a:gd name="connsiteY21" fmla="*/ 368634 h 580612"/>
              <a:gd name="connsiteX22" fmla="*/ 169138 w 581459"/>
              <a:gd name="connsiteY22" fmla="*/ 368634 h 580612"/>
              <a:gd name="connsiteX23" fmla="*/ 193349 w 581459"/>
              <a:gd name="connsiteY23" fmla="*/ 392803 h 580612"/>
              <a:gd name="connsiteX24" fmla="*/ 169138 w 581459"/>
              <a:gd name="connsiteY24" fmla="*/ 416971 h 580612"/>
              <a:gd name="connsiteX25" fmla="*/ 98729 w 581459"/>
              <a:gd name="connsiteY25" fmla="*/ 416971 h 580612"/>
              <a:gd name="connsiteX26" fmla="*/ 74517 w 581459"/>
              <a:gd name="connsiteY26" fmla="*/ 392803 h 580612"/>
              <a:gd name="connsiteX27" fmla="*/ 98729 w 581459"/>
              <a:gd name="connsiteY27" fmla="*/ 368634 h 580612"/>
              <a:gd name="connsiteX28" fmla="*/ 447526 w 581459"/>
              <a:gd name="connsiteY28" fmla="*/ 84326 h 580612"/>
              <a:gd name="connsiteX29" fmla="*/ 495581 w 581459"/>
              <a:gd name="connsiteY29" fmla="*/ 132346 h 580612"/>
              <a:gd name="connsiteX30" fmla="*/ 447526 w 581459"/>
              <a:gd name="connsiteY30" fmla="*/ 180366 h 580612"/>
              <a:gd name="connsiteX31" fmla="*/ 399471 w 581459"/>
              <a:gd name="connsiteY31" fmla="*/ 132346 h 580612"/>
              <a:gd name="connsiteX32" fmla="*/ 447526 w 581459"/>
              <a:gd name="connsiteY32" fmla="*/ 84326 h 580612"/>
              <a:gd name="connsiteX33" fmla="*/ 133978 w 581459"/>
              <a:gd name="connsiteY33" fmla="*/ 84326 h 580612"/>
              <a:gd name="connsiteX34" fmla="*/ 182059 w 581459"/>
              <a:gd name="connsiteY34" fmla="*/ 132345 h 580612"/>
              <a:gd name="connsiteX35" fmla="*/ 133978 w 581459"/>
              <a:gd name="connsiteY35" fmla="*/ 180365 h 580612"/>
              <a:gd name="connsiteX36" fmla="*/ 85897 w 581459"/>
              <a:gd name="connsiteY36" fmla="*/ 132345 h 580612"/>
              <a:gd name="connsiteX37" fmla="*/ 133978 w 581459"/>
              <a:gd name="connsiteY37" fmla="*/ 84326 h 580612"/>
              <a:gd name="connsiteX38" fmla="*/ 362078 w 581459"/>
              <a:gd name="connsiteY38" fmla="*/ 48347 h 580612"/>
              <a:gd name="connsiteX39" fmla="*/ 362078 w 581459"/>
              <a:gd name="connsiteY39" fmla="*/ 532265 h 580612"/>
              <a:gd name="connsiteX40" fmla="*/ 533044 w 581459"/>
              <a:gd name="connsiteY40" fmla="*/ 532265 h 580612"/>
              <a:gd name="connsiteX41" fmla="*/ 533044 w 581459"/>
              <a:gd name="connsiteY41" fmla="*/ 48347 h 580612"/>
              <a:gd name="connsiteX42" fmla="*/ 48517 w 581459"/>
              <a:gd name="connsiteY42" fmla="*/ 48347 h 580612"/>
              <a:gd name="connsiteX43" fmla="*/ 48517 w 581459"/>
              <a:gd name="connsiteY43" fmla="*/ 532265 h 580612"/>
              <a:gd name="connsiteX44" fmla="*/ 219438 w 581459"/>
              <a:gd name="connsiteY44" fmla="*/ 532265 h 580612"/>
              <a:gd name="connsiteX45" fmla="*/ 219438 w 581459"/>
              <a:gd name="connsiteY45" fmla="*/ 48347 h 580612"/>
              <a:gd name="connsiteX46" fmla="*/ 337871 w 581459"/>
              <a:gd name="connsiteY46" fmla="*/ 0 h 580612"/>
              <a:gd name="connsiteX47" fmla="*/ 557251 w 581459"/>
              <a:gd name="connsiteY47" fmla="*/ 0 h 580612"/>
              <a:gd name="connsiteX48" fmla="*/ 581459 w 581459"/>
              <a:gd name="connsiteY48" fmla="*/ 24173 h 580612"/>
              <a:gd name="connsiteX49" fmla="*/ 581459 w 581459"/>
              <a:gd name="connsiteY49" fmla="*/ 556439 h 580612"/>
              <a:gd name="connsiteX50" fmla="*/ 557251 w 581459"/>
              <a:gd name="connsiteY50" fmla="*/ 580612 h 580612"/>
              <a:gd name="connsiteX51" fmla="*/ 337871 w 581459"/>
              <a:gd name="connsiteY51" fmla="*/ 580612 h 580612"/>
              <a:gd name="connsiteX52" fmla="*/ 313663 w 581459"/>
              <a:gd name="connsiteY52" fmla="*/ 556439 h 580612"/>
              <a:gd name="connsiteX53" fmla="*/ 313663 w 581459"/>
              <a:gd name="connsiteY53" fmla="*/ 24173 h 580612"/>
              <a:gd name="connsiteX54" fmla="*/ 337871 w 581459"/>
              <a:gd name="connsiteY54" fmla="*/ 0 h 580612"/>
              <a:gd name="connsiteX55" fmla="*/ 24214 w 581459"/>
              <a:gd name="connsiteY55" fmla="*/ 0 h 580612"/>
              <a:gd name="connsiteX56" fmla="*/ 243652 w 581459"/>
              <a:gd name="connsiteY56" fmla="*/ 0 h 580612"/>
              <a:gd name="connsiteX57" fmla="*/ 267866 w 581459"/>
              <a:gd name="connsiteY57" fmla="*/ 24173 h 580612"/>
              <a:gd name="connsiteX58" fmla="*/ 267866 w 581459"/>
              <a:gd name="connsiteY58" fmla="*/ 556439 h 580612"/>
              <a:gd name="connsiteX59" fmla="*/ 243652 w 581459"/>
              <a:gd name="connsiteY59" fmla="*/ 580612 h 580612"/>
              <a:gd name="connsiteX60" fmla="*/ 24214 w 581459"/>
              <a:gd name="connsiteY60" fmla="*/ 580612 h 580612"/>
              <a:gd name="connsiteX61" fmla="*/ 0 w 581459"/>
              <a:gd name="connsiteY61" fmla="*/ 556439 h 580612"/>
              <a:gd name="connsiteX62" fmla="*/ 0 w 581459"/>
              <a:gd name="connsiteY62" fmla="*/ 24173 h 580612"/>
              <a:gd name="connsiteX63" fmla="*/ 24214 w 581459"/>
              <a:gd name="connsiteY63" fmla="*/ 0 h 580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581459" h="580612">
                <a:moveTo>
                  <a:pt x="412391" y="448020"/>
                </a:moveTo>
                <a:lnTo>
                  <a:pt x="482801" y="448020"/>
                </a:lnTo>
                <a:cubicBezTo>
                  <a:pt x="496152" y="448020"/>
                  <a:pt x="507012" y="458772"/>
                  <a:pt x="507012" y="472189"/>
                </a:cubicBezTo>
                <a:cubicBezTo>
                  <a:pt x="507012" y="485606"/>
                  <a:pt x="496152" y="496357"/>
                  <a:pt x="482801" y="496357"/>
                </a:cubicBezTo>
                <a:lnTo>
                  <a:pt x="412391" y="496357"/>
                </a:lnTo>
                <a:cubicBezTo>
                  <a:pt x="398951" y="496357"/>
                  <a:pt x="388180" y="485428"/>
                  <a:pt x="388180" y="472189"/>
                </a:cubicBezTo>
                <a:cubicBezTo>
                  <a:pt x="388180" y="458772"/>
                  <a:pt x="398951" y="448020"/>
                  <a:pt x="412391" y="448020"/>
                </a:cubicBezTo>
                <a:close/>
                <a:moveTo>
                  <a:pt x="98729" y="448020"/>
                </a:moveTo>
                <a:lnTo>
                  <a:pt x="169138" y="448020"/>
                </a:lnTo>
                <a:cubicBezTo>
                  <a:pt x="182489" y="448020"/>
                  <a:pt x="193349" y="458772"/>
                  <a:pt x="193349" y="472189"/>
                </a:cubicBezTo>
                <a:cubicBezTo>
                  <a:pt x="193349" y="485606"/>
                  <a:pt x="182489" y="496357"/>
                  <a:pt x="169138" y="496357"/>
                </a:cubicBezTo>
                <a:lnTo>
                  <a:pt x="98729" y="496357"/>
                </a:lnTo>
                <a:cubicBezTo>
                  <a:pt x="85288" y="496357"/>
                  <a:pt x="74517" y="485428"/>
                  <a:pt x="74517" y="472189"/>
                </a:cubicBezTo>
                <a:cubicBezTo>
                  <a:pt x="74517" y="458772"/>
                  <a:pt x="85288" y="448020"/>
                  <a:pt x="98729" y="448020"/>
                </a:cubicBezTo>
                <a:close/>
                <a:moveTo>
                  <a:pt x="412391" y="368634"/>
                </a:moveTo>
                <a:lnTo>
                  <a:pt x="482801" y="368634"/>
                </a:lnTo>
                <a:cubicBezTo>
                  <a:pt x="496152" y="368634"/>
                  <a:pt x="507012" y="379386"/>
                  <a:pt x="507012" y="392803"/>
                </a:cubicBezTo>
                <a:cubicBezTo>
                  <a:pt x="507012" y="406131"/>
                  <a:pt x="496152" y="416971"/>
                  <a:pt x="482801" y="416971"/>
                </a:cubicBezTo>
                <a:lnTo>
                  <a:pt x="412391" y="416971"/>
                </a:lnTo>
                <a:cubicBezTo>
                  <a:pt x="398951" y="416971"/>
                  <a:pt x="388180" y="406131"/>
                  <a:pt x="388180" y="392803"/>
                </a:cubicBezTo>
                <a:cubicBezTo>
                  <a:pt x="388180" y="379386"/>
                  <a:pt x="398951" y="368634"/>
                  <a:pt x="412391" y="368634"/>
                </a:cubicBezTo>
                <a:close/>
                <a:moveTo>
                  <a:pt x="98729" y="368634"/>
                </a:moveTo>
                <a:lnTo>
                  <a:pt x="169138" y="368634"/>
                </a:lnTo>
                <a:cubicBezTo>
                  <a:pt x="182489" y="368634"/>
                  <a:pt x="193349" y="379386"/>
                  <a:pt x="193349" y="392803"/>
                </a:cubicBezTo>
                <a:cubicBezTo>
                  <a:pt x="193349" y="406131"/>
                  <a:pt x="182489" y="416971"/>
                  <a:pt x="169138" y="416971"/>
                </a:cubicBezTo>
                <a:lnTo>
                  <a:pt x="98729" y="416971"/>
                </a:lnTo>
                <a:cubicBezTo>
                  <a:pt x="85288" y="416971"/>
                  <a:pt x="74517" y="406131"/>
                  <a:pt x="74517" y="392803"/>
                </a:cubicBezTo>
                <a:cubicBezTo>
                  <a:pt x="74517" y="379386"/>
                  <a:pt x="85288" y="368634"/>
                  <a:pt x="98729" y="368634"/>
                </a:cubicBezTo>
                <a:close/>
                <a:moveTo>
                  <a:pt x="447526" y="84326"/>
                </a:moveTo>
                <a:cubicBezTo>
                  <a:pt x="474066" y="84326"/>
                  <a:pt x="495581" y="105825"/>
                  <a:pt x="495581" y="132346"/>
                </a:cubicBezTo>
                <a:cubicBezTo>
                  <a:pt x="495581" y="158867"/>
                  <a:pt x="474066" y="180366"/>
                  <a:pt x="447526" y="180366"/>
                </a:cubicBezTo>
                <a:cubicBezTo>
                  <a:pt x="420986" y="180366"/>
                  <a:pt x="399471" y="158867"/>
                  <a:pt x="399471" y="132346"/>
                </a:cubicBezTo>
                <a:cubicBezTo>
                  <a:pt x="399471" y="105825"/>
                  <a:pt x="420986" y="84326"/>
                  <a:pt x="447526" y="84326"/>
                </a:cubicBezTo>
                <a:close/>
                <a:moveTo>
                  <a:pt x="133978" y="84326"/>
                </a:moveTo>
                <a:cubicBezTo>
                  <a:pt x="160423" y="84326"/>
                  <a:pt x="182059" y="105935"/>
                  <a:pt x="182059" y="132345"/>
                </a:cubicBezTo>
                <a:cubicBezTo>
                  <a:pt x="182059" y="158756"/>
                  <a:pt x="160423" y="180365"/>
                  <a:pt x="133978" y="180365"/>
                </a:cubicBezTo>
                <a:cubicBezTo>
                  <a:pt x="107355" y="180365"/>
                  <a:pt x="85808" y="158756"/>
                  <a:pt x="85897" y="132345"/>
                </a:cubicBezTo>
                <a:cubicBezTo>
                  <a:pt x="85897" y="105935"/>
                  <a:pt x="107533" y="84326"/>
                  <a:pt x="133978" y="84326"/>
                </a:cubicBezTo>
                <a:close/>
                <a:moveTo>
                  <a:pt x="362078" y="48347"/>
                </a:moveTo>
                <a:lnTo>
                  <a:pt x="362078" y="532265"/>
                </a:lnTo>
                <a:lnTo>
                  <a:pt x="533044" y="532265"/>
                </a:lnTo>
                <a:lnTo>
                  <a:pt x="533044" y="48347"/>
                </a:lnTo>
                <a:close/>
                <a:moveTo>
                  <a:pt x="48517" y="48347"/>
                </a:moveTo>
                <a:lnTo>
                  <a:pt x="48517" y="532265"/>
                </a:lnTo>
                <a:lnTo>
                  <a:pt x="219438" y="532265"/>
                </a:lnTo>
                <a:lnTo>
                  <a:pt x="219438" y="48347"/>
                </a:lnTo>
                <a:close/>
                <a:moveTo>
                  <a:pt x="337871" y="0"/>
                </a:moveTo>
                <a:lnTo>
                  <a:pt x="557251" y="0"/>
                </a:lnTo>
                <a:cubicBezTo>
                  <a:pt x="570690" y="0"/>
                  <a:pt x="581459" y="10753"/>
                  <a:pt x="581459" y="24173"/>
                </a:cubicBezTo>
                <a:lnTo>
                  <a:pt x="581459" y="556439"/>
                </a:lnTo>
                <a:cubicBezTo>
                  <a:pt x="581459" y="569858"/>
                  <a:pt x="570690" y="580612"/>
                  <a:pt x="557251" y="580612"/>
                </a:cubicBezTo>
                <a:lnTo>
                  <a:pt x="337871" y="580612"/>
                </a:lnTo>
                <a:cubicBezTo>
                  <a:pt x="324432" y="580612"/>
                  <a:pt x="313663" y="569858"/>
                  <a:pt x="313663" y="556439"/>
                </a:cubicBezTo>
                <a:lnTo>
                  <a:pt x="313663" y="24173"/>
                </a:lnTo>
                <a:cubicBezTo>
                  <a:pt x="313663" y="10753"/>
                  <a:pt x="324432" y="0"/>
                  <a:pt x="337871" y="0"/>
                </a:cubicBezTo>
                <a:close/>
                <a:moveTo>
                  <a:pt x="24214" y="0"/>
                </a:moveTo>
                <a:lnTo>
                  <a:pt x="243652" y="0"/>
                </a:lnTo>
                <a:cubicBezTo>
                  <a:pt x="257094" y="0"/>
                  <a:pt x="267866" y="10753"/>
                  <a:pt x="267866" y="24173"/>
                </a:cubicBezTo>
                <a:lnTo>
                  <a:pt x="267866" y="556439"/>
                </a:lnTo>
                <a:cubicBezTo>
                  <a:pt x="267866" y="569858"/>
                  <a:pt x="257094" y="580612"/>
                  <a:pt x="243652" y="580612"/>
                </a:cubicBezTo>
                <a:lnTo>
                  <a:pt x="24214" y="580612"/>
                </a:lnTo>
                <a:cubicBezTo>
                  <a:pt x="10772" y="580612"/>
                  <a:pt x="0" y="569858"/>
                  <a:pt x="0" y="556439"/>
                </a:cubicBezTo>
                <a:lnTo>
                  <a:pt x="0" y="24173"/>
                </a:lnTo>
                <a:cubicBezTo>
                  <a:pt x="0" y="10753"/>
                  <a:pt x="10772" y="0"/>
                  <a:pt x="2421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18" name="analytics_313736">
            <a:extLst>
              <a:ext uri="{FF2B5EF4-FFF2-40B4-BE49-F238E27FC236}">
                <a16:creationId xmlns:a16="http://schemas.microsoft.com/office/drawing/2014/main" id="{A29B99E3-F01E-444C-B589-DE6E6B5B14EE}"/>
              </a:ext>
            </a:extLst>
          </p:cNvPr>
          <p:cNvSpPr>
            <a:spLocks noChangeAspect="1"/>
          </p:cNvSpPr>
          <p:nvPr/>
        </p:nvSpPr>
        <p:spPr bwMode="auto">
          <a:xfrm>
            <a:off x="2968146" y="1923088"/>
            <a:ext cx="359532" cy="324000"/>
          </a:xfrm>
          <a:custGeom>
            <a:avLst/>
            <a:gdLst>
              <a:gd name="connsiteX0" fmla="*/ 266749 w 607639"/>
              <a:gd name="connsiteY0" fmla="*/ 458797 h 547588"/>
              <a:gd name="connsiteX1" fmla="*/ 266749 w 607639"/>
              <a:gd name="connsiteY1" fmla="*/ 503148 h 547588"/>
              <a:gd name="connsiteX2" fmla="*/ 340890 w 607639"/>
              <a:gd name="connsiteY2" fmla="*/ 503148 h 547588"/>
              <a:gd name="connsiteX3" fmla="*/ 340890 w 607639"/>
              <a:gd name="connsiteY3" fmla="*/ 458797 h 547588"/>
              <a:gd name="connsiteX4" fmla="*/ 44502 w 607639"/>
              <a:gd name="connsiteY4" fmla="*/ 370007 h 547588"/>
              <a:gd name="connsiteX5" fmla="*/ 44502 w 607639"/>
              <a:gd name="connsiteY5" fmla="*/ 414358 h 547588"/>
              <a:gd name="connsiteX6" fmla="*/ 563137 w 607639"/>
              <a:gd name="connsiteY6" fmla="*/ 414358 h 547588"/>
              <a:gd name="connsiteX7" fmla="*/ 563137 w 607639"/>
              <a:gd name="connsiteY7" fmla="*/ 370007 h 547588"/>
              <a:gd name="connsiteX8" fmla="*/ 148187 w 607639"/>
              <a:gd name="connsiteY8" fmla="*/ 184952 h 547588"/>
              <a:gd name="connsiteX9" fmla="*/ 192714 w 607639"/>
              <a:gd name="connsiteY9" fmla="*/ 184952 h 547588"/>
              <a:gd name="connsiteX10" fmla="*/ 192714 w 607639"/>
              <a:gd name="connsiteY10" fmla="*/ 273723 h 547588"/>
              <a:gd name="connsiteX11" fmla="*/ 148187 w 607639"/>
              <a:gd name="connsiteY11" fmla="*/ 273723 h 547588"/>
              <a:gd name="connsiteX12" fmla="*/ 237100 w 607639"/>
              <a:gd name="connsiteY12" fmla="*/ 155385 h 547588"/>
              <a:gd name="connsiteX13" fmla="*/ 281627 w 607639"/>
              <a:gd name="connsiteY13" fmla="*/ 155385 h 547588"/>
              <a:gd name="connsiteX14" fmla="*/ 281627 w 607639"/>
              <a:gd name="connsiteY14" fmla="*/ 273723 h 547588"/>
              <a:gd name="connsiteX15" fmla="*/ 237100 w 607639"/>
              <a:gd name="connsiteY15" fmla="*/ 273723 h 547588"/>
              <a:gd name="connsiteX16" fmla="*/ 326012 w 607639"/>
              <a:gd name="connsiteY16" fmla="*/ 125818 h 547588"/>
              <a:gd name="connsiteX17" fmla="*/ 370539 w 607639"/>
              <a:gd name="connsiteY17" fmla="*/ 125818 h 547588"/>
              <a:gd name="connsiteX18" fmla="*/ 370539 w 607639"/>
              <a:gd name="connsiteY18" fmla="*/ 273723 h 547588"/>
              <a:gd name="connsiteX19" fmla="*/ 326012 w 607639"/>
              <a:gd name="connsiteY19" fmla="*/ 273723 h 547588"/>
              <a:gd name="connsiteX20" fmla="*/ 414925 w 607639"/>
              <a:gd name="connsiteY20" fmla="*/ 96181 h 547588"/>
              <a:gd name="connsiteX21" fmla="*/ 459452 w 607639"/>
              <a:gd name="connsiteY21" fmla="*/ 96181 h 547588"/>
              <a:gd name="connsiteX22" fmla="*/ 459452 w 607639"/>
              <a:gd name="connsiteY22" fmla="*/ 273724 h 547588"/>
              <a:gd name="connsiteX23" fmla="*/ 414925 w 607639"/>
              <a:gd name="connsiteY23" fmla="*/ 273724 h 547588"/>
              <a:gd name="connsiteX24" fmla="*/ 44502 w 607639"/>
              <a:gd name="connsiteY24" fmla="*/ 44440 h 547588"/>
              <a:gd name="connsiteX25" fmla="*/ 44502 w 607639"/>
              <a:gd name="connsiteY25" fmla="*/ 325567 h 547588"/>
              <a:gd name="connsiteX26" fmla="*/ 563137 w 607639"/>
              <a:gd name="connsiteY26" fmla="*/ 325567 h 547588"/>
              <a:gd name="connsiteX27" fmla="*/ 563137 w 607639"/>
              <a:gd name="connsiteY27" fmla="*/ 44440 h 547588"/>
              <a:gd name="connsiteX28" fmla="*/ 0 w 607639"/>
              <a:gd name="connsiteY28" fmla="*/ 0 h 547588"/>
              <a:gd name="connsiteX29" fmla="*/ 607639 w 607639"/>
              <a:gd name="connsiteY29" fmla="*/ 0 h 547588"/>
              <a:gd name="connsiteX30" fmla="*/ 607639 w 607639"/>
              <a:gd name="connsiteY30" fmla="*/ 458797 h 547588"/>
              <a:gd name="connsiteX31" fmla="*/ 385304 w 607639"/>
              <a:gd name="connsiteY31" fmla="*/ 458797 h 547588"/>
              <a:gd name="connsiteX32" fmla="*/ 385304 w 607639"/>
              <a:gd name="connsiteY32" fmla="*/ 503148 h 547588"/>
              <a:gd name="connsiteX33" fmla="*/ 437194 w 607639"/>
              <a:gd name="connsiteY33" fmla="*/ 503148 h 547588"/>
              <a:gd name="connsiteX34" fmla="*/ 437194 w 607639"/>
              <a:gd name="connsiteY34" fmla="*/ 547588 h 547588"/>
              <a:gd name="connsiteX35" fmla="*/ 170445 w 607639"/>
              <a:gd name="connsiteY35" fmla="*/ 547588 h 547588"/>
              <a:gd name="connsiteX36" fmla="*/ 170445 w 607639"/>
              <a:gd name="connsiteY36" fmla="*/ 503148 h 547588"/>
              <a:gd name="connsiteX37" fmla="*/ 222335 w 607639"/>
              <a:gd name="connsiteY37" fmla="*/ 503148 h 547588"/>
              <a:gd name="connsiteX38" fmla="*/ 222335 w 607639"/>
              <a:gd name="connsiteY38" fmla="*/ 458797 h 547588"/>
              <a:gd name="connsiteX39" fmla="*/ 0 w 607639"/>
              <a:gd name="connsiteY39" fmla="*/ 458797 h 547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607639" h="547588">
                <a:moveTo>
                  <a:pt x="266749" y="458797"/>
                </a:moveTo>
                <a:lnTo>
                  <a:pt x="266749" y="503148"/>
                </a:lnTo>
                <a:lnTo>
                  <a:pt x="340890" y="503148"/>
                </a:lnTo>
                <a:lnTo>
                  <a:pt x="340890" y="458797"/>
                </a:lnTo>
                <a:close/>
                <a:moveTo>
                  <a:pt x="44502" y="370007"/>
                </a:moveTo>
                <a:lnTo>
                  <a:pt x="44502" y="414358"/>
                </a:lnTo>
                <a:lnTo>
                  <a:pt x="563137" y="414358"/>
                </a:lnTo>
                <a:lnTo>
                  <a:pt x="563137" y="370007"/>
                </a:lnTo>
                <a:close/>
                <a:moveTo>
                  <a:pt x="148187" y="184952"/>
                </a:moveTo>
                <a:lnTo>
                  <a:pt x="192714" y="184952"/>
                </a:lnTo>
                <a:lnTo>
                  <a:pt x="192714" y="273723"/>
                </a:lnTo>
                <a:lnTo>
                  <a:pt x="148187" y="273723"/>
                </a:lnTo>
                <a:close/>
                <a:moveTo>
                  <a:pt x="237100" y="155385"/>
                </a:moveTo>
                <a:lnTo>
                  <a:pt x="281627" y="155385"/>
                </a:lnTo>
                <a:lnTo>
                  <a:pt x="281627" y="273723"/>
                </a:lnTo>
                <a:lnTo>
                  <a:pt x="237100" y="273723"/>
                </a:lnTo>
                <a:close/>
                <a:moveTo>
                  <a:pt x="326012" y="125818"/>
                </a:moveTo>
                <a:lnTo>
                  <a:pt x="370539" y="125818"/>
                </a:lnTo>
                <a:lnTo>
                  <a:pt x="370539" y="273723"/>
                </a:lnTo>
                <a:lnTo>
                  <a:pt x="326012" y="273723"/>
                </a:lnTo>
                <a:close/>
                <a:moveTo>
                  <a:pt x="414925" y="96181"/>
                </a:moveTo>
                <a:lnTo>
                  <a:pt x="459452" y="96181"/>
                </a:lnTo>
                <a:lnTo>
                  <a:pt x="459452" y="273724"/>
                </a:lnTo>
                <a:lnTo>
                  <a:pt x="414925" y="273724"/>
                </a:lnTo>
                <a:close/>
                <a:moveTo>
                  <a:pt x="44502" y="44440"/>
                </a:moveTo>
                <a:lnTo>
                  <a:pt x="44502" y="325567"/>
                </a:lnTo>
                <a:lnTo>
                  <a:pt x="563137" y="325567"/>
                </a:lnTo>
                <a:lnTo>
                  <a:pt x="563137" y="44440"/>
                </a:lnTo>
                <a:close/>
                <a:moveTo>
                  <a:pt x="0" y="0"/>
                </a:moveTo>
                <a:lnTo>
                  <a:pt x="607639" y="0"/>
                </a:lnTo>
                <a:lnTo>
                  <a:pt x="607639" y="458797"/>
                </a:lnTo>
                <a:lnTo>
                  <a:pt x="385304" y="458797"/>
                </a:lnTo>
                <a:lnTo>
                  <a:pt x="385304" y="503148"/>
                </a:lnTo>
                <a:lnTo>
                  <a:pt x="437194" y="503148"/>
                </a:lnTo>
                <a:lnTo>
                  <a:pt x="437194" y="547588"/>
                </a:lnTo>
                <a:lnTo>
                  <a:pt x="170445" y="547588"/>
                </a:lnTo>
                <a:lnTo>
                  <a:pt x="170445" y="503148"/>
                </a:lnTo>
                <a:lnTo>
                  <a:pt x="222335" y="503148"/>
                </a:lnTo>
                <a:lnTo>
                  <a:pt x="222335" y="458797"/>
                </a:lnTo>
                <a:lnTo>
                  <a:pt x="0" y="45879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19" name="bar-chart_163028">
            <a:extLst>
              <a:ext uri="{FF2B5EF4-FFF2-40B4-BE49-F238E27FC236}">
                <a16:creationId xmlns:a16="http://schemas.microsoft.com/office/drawing/2014/main" id="{60A282B7-B7E3-488D-9C20-BADBE64ED79F}"/>
              </a:ext>
            </a:extLst>
          </p:cNvPr>
          <p:cNvSpPr>
            <a:spLocks noChangeAspect="1"/>
          </p:cNvSpPr>
          <p:nvPr/>
        </p:nvSpPr>
        <p:spPr bwMode="auto">
          <a:xfrm>
            <a:off x="2985673" y="2678744"/>
            <a:ext cx="324479" cy="324000"/>
          </a:xfrm>
          <a:custGeom>
            <a:avLst/>
            <a:gdLst>
              <a:gd name="connsiteX0" fmla="*/ 25719 w 606487"/>
              <a:gd name="connsiteY0" fmla="*/ 554220 h 605592"/>
              <a:gd name="connsiteX1" fmla="*/ 580861 w 606487"/>
              <a:gd name="connsiteY1" fmla="*/ 554220 h 605592"/>
              <a:gd name="connsiteX2" fmla="*/ 606487 w 606487"/>
              <a:gd name="connsiteY2" fmla="*/ 579906 h 605592"/>
              <a:gd name="connsiteX3" fmla="*/ 579468 w 606487"/>
              <a:gd name="connsiteY3" fmla="*/ 605592 h 605592"/>
              <a:gd name="connsiteX4" fmla="*/ 25719 w 606487"/>
              <a:gd name="connsiteY4" fmla="*/ 605592 h 605592"/>
              <a:gd name="connsiteX5" fmla="*/ 0 w 606487"/>
              <a:gd name="connsiteY5" fmla="*/ 579906 h 605592"/>
              <a:gd name="connsiteX6" fmla="*/ 25719 w 606487"/>
              <a:gd name="connsiteY6" fmla="*/ 554220 h 605592"/>
              <a:gd name="connsiteX7" fmla="*/ 455888 w 606487"/>
              <a:gd name="connsiteY7" fmla="*/ 446185 h 605592"/>
              <a:gd name="connsiteX8" fmla="*/ 526736 w 606487"/>
              <a:gd name="connsiteY8" fmla="*/ 446185 h 605592"/>
              <a:gd name="connsiteX9" fmla="*/ 552457 w 606487"/>
              <a:gd name="connsiteY9" fmla="*/ 471952 h 605592"/>
              <a:gd name="connsiteX10" fmla="*/ 526736 w 606487"/>
              <a:gd name="connsiteY10" fmla="*/ 497627 h 605592"/>
              <a:gd name="connsiteX11" fmla="*/ 455888 w 606487"/>
              <a:gd name="connsiteY11" fmla="*/ 497627 h 605592"/>
              <a:gd name="connsiteX12" fmla="*/ 430167 w 606487"/>
              <a:gd name="connsiteY12" fmla="*/ 471952 h 605592"/>
              <a:gd name="connsiteX13" fmla="*/ 455888 w 606487"/>
              <a:gd name="connsiteY13" fmla="*/ 446185 h 605592"/>
              <a:gd name="connsiteX14" fmla="*/ 266681 w 606487"/>
              <a:gd name="connsiteY14" fmla="*/ 446185 h 605592"/>
              <a:gd name="connsiteX15" fmla="*/ 337451 w 606487"/>
              <a:gd name="connsiteY15" fmla="*/ 446185 h 605592"/>
              <a:gd name="connsiteX16" fmla="*/ 363270 w 606487"/>
              <a:gd name="connsiteY16" fmla="*/ 471952 h 605592"/>
              <a:gd name="connsiteX17" fmla="*/ 337451 w 606487"/>
              <a:gd name="connsiteY17" fmla="*/ 497627 h 605592"/>
              <a:gd name="connsiteX18" fmla="*/ 266681 w 606487"/>
              <a:gd name="connsiteY18" fmla="*/ 497627 h 605592"/>
              <a:gd name="connsiteX19" fmla="*/ 240862 w 606487"/>
              <a:gd name="connsiteY19" fmla="*/ 471952 h 605592"/>
              <a:gd name="connsiteX20" fmla="*/ 266681 w 606487"/>
              <a:gd name="connsiteY20" fmla="*/ 446185 h 605592"/>
              <a:gd name="connsiteX21" fmla="*/ 78574 w 606487"/>
              <a:gd name="connsiteY21" fmla="*/ 446185 h 605592"/>
              <a:gd name="connsiteX22" fmla="*/ 149422 w 606487"/>
              <a:gd name="connsiteY22" fmla="*/ 446185 h 605592"/>
              <a:gd name="connsiteX23" fmla="*/ 175143 w 606487"/>
              <a:gd name="connsiteY23" fmla="*/ 471952 h 605592"/>
              <a:gd name="connsiteX24" fmla="*/ 149422 w 606487"/>
              <a:gd name="connsiteY24" fmla="*/ 497627 h 605592"/>
              <a:gd name="connsiteX25" fmla="*/ 78574 w 606487"/>
              <a:gd name="connsiteY25" fmla="*/ 497627 h 605592"/>
              <a:gd name="connsiteX26" fmla="*/ 52853 w 606487"/>
              <a:gd name="connsiteY26" fmla="*/ 471952 h 605592"/>
              <a:gd name="connsiteX27" fmla="*/ 78574 w 606487"/>
              <a:gd name="connsiteY27" fmla="*/ 446185 h 605592"/>
              <a:gd name="connsiteX28" fmla="*/ 455888 w 606487"/>
              <a:gd name="connsiteY28" fmla="*/ 335538 h 605592"/>
              <a:gd name="connsiteX29" fmla="*/ 526736 w 606487"/>
              <a:gd name="connsiteY29" fmla="*/ 335538 h 605592"/>
              <a:gd name="connsiteX30" fmla="*/ 552457 w 606487"/>
              <a:gd name="connsiteY30" fmla="*/ 361248 h 605592"/>
              <a:gd name="connsiteX31" fmla="*/ 526736 w 606487"/>
              <a:gd name="connsiteY31" fmla="*/ 387051 h 605592"/>
              <a:gd name="connsiteX32" fmla="*/ 455888 w 606487"/>
              <a:gd name="connsiteY32" fmla="*/ 387051 h 605592"/>
              <a:gd name="connsiteX33" fmla="*/ 430167 w 606487"/>
              <a:gd name="connsiteY33" fmla="*/ 361248 h 605592"/>
              <a:gd name="connsiteX34" fmla="*/ 455888 w 606487"/>
              <a:gd name="connsiteY34" fmla="*/ 335538 h 605592"/>
              <a:gd name="connsiteX35" fmla="*/ 266664 w 606487"/>
              <a:gd name="connsiteY35" fmla="*/ 335538 h 605592"/>
              <a:gd name="connsiteX36" fmla="*/ 337447 w 606487"/>
              <a:gd name="connsiteY36" fmla="*/ 335538 h 605592"/>
              <a:gd name="connsiteX37" fmla="*/ 363271 w 606487"/>
              <a:gd name="connsiteY37" fmla="*/ 361248 h 605592"/>
              <a:gd name="connsiteX38" fmla="*/ 337447 w 606487"/>
              <a:gd name="connsiteY38" fmla="*/ 387051 h 605592"/>
              <a:gd name="connsiteX39" fmla="*/ 266664 w 606487"/>
              <a:gd name="connsiteY39" fmla="*/ 387051 h 605592"/>
              <a:gd name="connsiteX40" fmla="*/ 240840 w 606487"/>
              <a:gd name="connsiteY40" fmla="*/ 361248 h 605592"/>
              <a:gd name="connsiteX41" fmla="*/ 266664 w 606487"/>
              <a:gd name="connsiteY41" fmla="*/ 335538 h 605592"/>
              <a:gd name="connsiteX42" fmla="*/ 78574 w 606487"/>
              <a:gd name="connsiteY42" fmla="*/ 335538 h 605592"/>
              <a:gd name="connsiteX43" fmla="*/ 149422 w 606487"/>
              <a:gd name="connsiteY43" fmla="*/ 335538 h 605592"/>
              <a:gd name="connsiteX44" fmla="*/ 175143 w 606487"/>
              <a:gd name="connsiteY44" fmla="*/ 361248 h 605592"/>
              <a:gd name="connsiteX45" fmla="*/ 149422 w 606487"/>
              <a:gd name="connsiteY45" fmla="*/ 387051 h 605592"/>
              <a:gd name="connsiteX46" fmla="*/ 78574 w 606487"/>
              <a:gd name="connsiteY46" fmla="*/ 387051 h 605592"/>
              <a:gd name="connsiteX47" fmla="*/ 52853 w 606487"/>
              <a:gd name="connsiteY47" fmla="*/ 361248 h 605592"/>
              <a:gd name="connsiteX48" fmla="*/ 78574 w 606487"/>
              <a:gd name="connsiteY48" fmla="*/ 335538 h 605592"/>
              <a:gd name="connsiteX49" fmla="*/ 266681 w 606487"/>
              <a:gd name="connsiteY49" fmla="*/ 223692 h 605592"/>
              <a:gd name="connsiteX50" fmla="*/ 337451 w 606487"/>
              <a:gd name="connsiteY50" fmla="*/ 223692 h 605592"/>
              <a:gd name="connsiteX51" fmla="*/ 363270 w 606487"/>
              <a:gd name="connsiteY51" fmla="*/ 249459 h 605592"/>
              <a:gd name="connsiteX52" fmla="*/ 337451 w 606487"/>
              <a:gd name="connsiteY52" fmla="*/ 275134 h 605592"/>
              <a:gd name="connsiteX53" fmla="*/ 266681 w 606487"/>
              <a:gd name="connsiteY53" fmla="*/ 275134 h 605592"/>
              <a:gd name="connsiteX54" fmla="*/ 240862 w 606487"/>
              <a:gd name="connsiteY54" fmla="*/ 249459 h 605592"/>
              <a:gd name="connsiteX55" fmla="*/ 266681 w 606487"/>
              <a:gd name="connsiteY55" fmla="*/ 223692 h 605592"/>
              <a:gd name="connsiteX56" fmla="*/ 78574 w 606487"/>
              <a:gd name="connsiteY56" fmla="*/ 223692 h 605592"/>
              <a:gd name="connsiteX57" fmla="*/ 149422 w 606487"/>
              <a:gd name="connsiteY57" fmla="*/ 223692 h 605592"/>
              <a:gd name="connsiteX58" fmla="*/ 175143 w 606487"/>
              <a:gd name="connsiteY58" fmla="*/ 249459 h 605592"/>
              <a:gd name="connsiteX59" fmla="*/ 149422 w 606487"/>
              <a:gd name="connsiteY59" fmla="*/ 275134 h 605592"/>
              <a:gd name="connsiteX60" fmla="*/ 78574 w 606487"/>
              <a:gd name="connsiteY60" fmla="*/ 275134 h 605592"/>
              <a:gd name="connsiteX61" fmla="*/ 52853 w 606487"/>
              <a:gd name="connsiteY61" fmla="*/ 249459 h 605592"/>
              <a:gd name="connsiteX62" fmla="*/ 78574 w 606487"/>
              <a:gd name="connsiteY62" fmla="*/ 223692 h 605592"/>
              <a:gd name="connsiteX63" fmla="*/ 78574 w 606487"/>
              <a:gd name="connsiteY63" fmla="*/ 111917 h 605592"/>
              <a:gd name="connsiteX64" fmla="*/ 149422 w 606487"/>
              <a:gd name="connsiteY64" fmla="*/ 111917 h 605592"/>
              <a:gd name="connsiteX65" fmla="*/ 175143 w 606487"/>
              <a:gd name="connsiteY65" fmla="*/ 137567 h 605592"/>
              <a:gd name="connsiteX66" fmla="*/ 149422 w 606487"/>
              <a:gd name="connsiteY66" fmla="*/ 163218 h 605592"/>
              <a:gd name="connsiteX67" fmla="*/ 78574 w 606487"/>
              <a:gd name="connsiteY67" fmla="*/ 163218 h 605592"/>
              <a:gd name="connsiteX68" fmla="*/ 52853 w 606487"/>
              <a:gd name="connsiteY68" fmla="*/ 137567 h 605592"/>
              <a:gd name="connsiteX69" fmla="*/ 78574 w 606487"/>
              <a:gd name="connsiteY69" fmla="*/ 111917 h 605592"/>
              <a:gd name="connsiteX70" fmla="*/ 78574 w 606487"/>
              <a:gd name="connsiteY70" fmla="*/ 0 h 605592"/>
              <a:gd name="connsiteX71" fmla="*/ 149422 w 606487"/>
              <a:gd name="connsiteY71" fmla="*/ 0 h 605592"/>
              <a:gd name="connsiteX72" fmla="*/ 175143 w 606487"/>
              <a:gd name="connsiteY72" fmla="*/ 25675 h 605592"/>
              <a:gd name="connsiteX73" fmla="*/ 149422 w 606487"/>
              <a:gd name="connsiteY73" fmla="*/ 51442 h 605592"/>
              <a:gd name="connsiteX74" fmla="*/ 78574 w 606487"/>
              <a:gd name="connsiteY74" fmla="*/ 51442 h 605592"/>
              <a:gd name="connsiteX75" fmla="*/ 52853 w 606487"/>
              <a:gd name="connsiteY75" fmla="*/ 25675 h 605592"/>
              <a:gd name="connsiteX76" fmla="*/ 78574 w 606487"/>
              <a:gd name="connsiteY76" fmla="*/ 0 h 605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606487" h="605592">
                <a:moveTo>
                  <a:pt x="25719" y="554220"/>
                </a:moveTo>
                <a:lnTo>
                  <a:pt x="580861" y="554220"/>
                </a:lnTo>
                <a:cubicBezTo>
                  <a:pt x="594974" y="554220"/>
                  <a:pt x="606580" y="565718"/>
                  <a:pt x="606487" y="579906"/>
                </a:cubicBezTo>
                <a:cubicBezTo>
                  <a:pt x="606487" y="594001"/>
                  <a:pt x="593581" y="605592"/>
                  <a:pt x="579468" y="605592"/>
                </a:cubicBezTo>
                <a:lnTo>
                  <a:pt x="25719" y="605592"/>
                </a:lnTo>
                <a:cubicBezTo>
                  <a:pt x="11606" y="605592"/>
                  <a:pt x="0" y="594001"/>
                  <a:pt x="0" y="579906"/>
                </a:cubicBezTo>
                <a:cubicBezTo>
                  <a:pt x="0" y="565811"/>
                  <a:pt x="11606" y="554220"/>
                  <a:pt x="25719" y="554220"/>
                </a:cubicBezTo>
                <a:close/>
                <a:moveTo>
                  <a:pt x="455888" y="446185"/>
                </a:moveTo>
                <a:lnTo>
                  <a:pt x="526736" y="446185"/>
                </a:lnTo>
                <a:cubicBezTo>
                  <a:pt x="540850" y="446185"/>
                  <a:pt x="552457" y="457864"/>
                  <a:pt x="552457" y="471952"/>
                </a:cubicBezTo>
                <a:cubicBezTo>
                  <a:pt x="552457" y="486041"/>
                  <a:pt x="540850" y="497627"/>
                  <a:pt x="526736" y="497627"/>
                </a:cubicBezTo>
                <a:lnTo>
                  <a:pt x="455888" y="497627"/>
                </a:lnTo>
                <a:cubicBezTo>
                  <a:pt x="441681" y="497627"/>
                  <a:pt x="430167" y="486041"/>
                  <a:pt x="430167" y="471952"/>
                </a:cubicBezTo>
                <a:cubicBezTo>
                  <a:pt x="430167" y="457864"/>
                  <a:pt x="441774" y="446185"/>
                  <a:pt x="455888" y="446185"/>
                </a:cubicBezTo>
                <a:close/>
                <a:moveTo>
                  <a:pt x="266681" y="446185"/>
                </a:moveTo>
                <a:lnTo>
                  <a:pt x="337451" y="446185"/>
                </a:lnTo>
                <a:cubicBezTo>
                  <a:pt x="351568" y="446185"/>
                  <a:pt x="363270" y="457864"/>
                  <a:pt x="363270" y="471952"/>
                </a:cubicBezTo>
                <a:cubicBezTo>
                  <a:pt x="363270" y="486041"/>
                  <a:pt x="351568" y="497627"/>
                  <a:pt x="337451" y="497627"/>
                </a:cubicBezTo>
                <a:lnTo>
                  <a:pt x="266681" y="497627"/>
                </a:lnTo>
                <a:cubicBezTo>
                  <a:pt x="252378" y="497627"/>
                  <a:pt x="240769" y="486041"/>
                  <a:pt x="240862" y="471952"/>
                </a:cubicBezTo>
                <a:cubicBezTo>
                  <a:pt x="240862" y="457864"/>
                  <a:pt x="252564" y="446185"/>
                  <a:pt x="266681" y="446185"/>
                </a:cubicBezTo>
                <a:close/>
                <a:moveTo>
                  <a:pt x="78574" y="446185"/>
                </a:moveTo>
                <a:lnTo>
                  <a:pt x="149422" y="446185"/>
                </a:lnTo>
                <a:cubicBezTo>
                  <a:pt x="163536" y="446185"/>
                  <a:pt x="175143" y="457864"/>
                  <a:pt x="175143" y="471952"/>
                </a:cubicBezTo>
                <a:cubicBezTo>
                  <a:pt x="175143" y="486041"/>
                  <a:pt x="163536" y="497627"/>
                  <a:pt x="149422" y="497627"/>
                </a:cubicBezTo>
                <a:lnTo>
                  <a:pt x="78574" y="497627"/>
                </a:lnTo>
                <a:cubicBezTo>
                  <a:pt x="64367" y="497627"/>
                  <a:pt x="52853" y="486041"/>
                  <a:pt x="52853" y="471952"/>
                </a:cubicBezTo>
                <a:cubicBezTo>
                  <a:pt x="52853" y="457864"/>
                  <a:pt x="64460" y="446185"/>
                  <a:pt x="78574" y="446185"/>
                </a:cubicBezTo>
                <a:close/>
                <a:moveTo>
                  <a:pt x="455888" y="335538"/>
                </a:moveTo>
                <a:lnTo>
                  <a:pt x="526736" y="335538"/>
                </a:lnTo>
                <a:cubicBezTo>
                  <a:pt x="540850" y="335538"/>
                  <a:pt x="552457" y="347140"/>
                  <a:pt x="552457" y="361248"/>
                </a:cubicBezTo>
                <a:cubicBezTo>
                  <a:pt x="552457" y="375356"/>
                  <a:pt x="540850" y="387051"/>
                  <a:pt x="526736" y="387051"/>
                </a:cubicBezTo>
                <a:lnTo>
                  <a:pt x="455888" y="387051"/>
                </a:lnTo>
                <a:cubicBezTo>
                  <a:pt x="441681" y="387051"/>
                  <a:pt x="430167" y="375356"/>
                  <a:pt x="430167" y="361248"/>
                </a:cubicBezTo>
                <a:cubicBezTo>
                  <a:pt x="430167" y="347140"/>
                  <a:pt x="441774" y="335538"/>
                  <a:pt x="455888" y="335538"/>
                </a:cubicBezTo>
                <a:close/>
                <a:moveTo>
                  <a:pt x="266664" y="335538"/>
                </a:moveTo>
                <a:lnTo>
                  <a:pt x="337447" y="335538"/>
                </a:lnTo>
                <a:cubicBezTo>
                  <a:pt x="351567" y="335538"/>
                  <a:pt x="363271" y="347140"/>
                  <a:pt x="363271" y="361248"/>
                </a:cubicBezTo>
                <a:cubicBezTo>
                  <a:pt x="363271" y="375356"/>
                  <a:pt x="351567" y="387051"/>
                  <a:pt x="337447" y="387051"/>
                </a:cubicBezTo>
                <a:lnTo>
                  <a:pt x="266664" y="387051"/>
                </a:lnTo>
                <a:cubicBezTo>
                  <a:pt x="252358" y="387051"/>
                  <a:pt x="240840" y="375356"/>
                  <a:pt x="240840" y="361248"/>
                </a:cubicBezTo>
                <a:cubicBezTo>
                  <a:pt x="240840" y="347140"/>
                  <a:pt x="252544" y="335538"/>
                  <a:pt x="266664" y="335538"/>
                </a:cubicBezTo>
                <a:close/>
                <a:moveTo>
                  <a:pt x="78574" y="335538"/>
                </a:moveTo>
                <a:lnTo>
                  <a:pt x="149422" y="335538"/>
                </a:lnTo>
                <a:cubicBezTo>
                  <a:pt x="163536" y="335538"/>
                  <a:pt x="175143" y="347140"/>
                  <a:pt x="175143" y="361248"/>
                </a:cubicBezTo>
                <a:cubicBezTo>
                  <a:pt x="175143" y="375356"/>
                  <a:pt x="163536" y="387051"/>
                  <a:pt x="149422" y="387051"/>
                </a:cubicBezTo>
                <a:lnTo>
                  <a:pt x="78574" y="387051"/>
                </a:lnTo>
                <a:cubicBezTo>
                  <a:pt x="64367" y="387051"/>
                  <a:pt x="52853" y="375356"/>
                  <a:pt x="52853" y="361248"/>
                </a:cubicBezTo>
                <a:cubicBezTo>
                  <a:pt x="52853" y="347140"/>
                  <a:pt x="64460" y="335538"/>
                  <a:pt x="78574" y="335538"/>
                </a:cubicBezTo>
                <a:close/>
                <a:moveTo>
                  <a:pt x="266681" y="223692"/>
                </a:moveTo>
                <a:lnTo>
                  <a:pt x="337451" y="223692"/>
                </a:lnTo>
                <a:cubicBezTo>
                  <a:pt x="351568" y="223692"/>
                  <a:pt x="363270" y="235371"/>
                  <a:pt x="363270" y="249459"/>
                </a:cubicBezTo>
                <a:cubicBezTo>
                  <a:pt x="363270" y="263548"/>
                  <a:pt x="351568" y="275134"/>
                  <a:pt x="337451" y="275134"/>
                </a:cubicBezTo>
                <a:lnTo>
                  <a:pt x="266681" y="275134"/>
                </a:lnTo>
                <a:cubicBezTo>
                  <a:pt x="252378" y="275134"/>
                  <a:pt x="240769" y="263641"/>
                  <a:pt x="240862" y="249459"/>
                </a:cubicBezTo>
                <a:cubicBezTo>
                  <a:pt x="240862" y="235371"/>
                  <a:pt x="252564" y="223692"/>
                  <a:pt x="266681" y="223692"/>
                </a:cubicBezTo>
                <a:close/>
                <a:moveTo>
                  <a:pt x="78574" y="223692"/>
                </a:moveTo>
                <a:lnTo>
                  <a:pt x="149422" y="223692"/>
                </a:lnTo>
                <a:cubicBezTo>
                  <a:pt x="163536" y="223692"/>
                  <a:pt x="175143" y="235371"/>
                  <a:pt x="175143" y="249459"/>
                </a:cubicBezTo>
                <a:cubicBezTo>
                  <a:pt x="175143" y="263548"/>
                  <a:pt x="163536" y="275134"/>
                  <a:pt x="149422" y="275134"/>
                </a:cubicBezTo>
                <a:lnTo>
                  <a:pt x="78574" y="275134"/>
                </a:lnTo>
                <a:cubicBezTo>
                  <a:pt x="64367" y="275134"/>
                  <a:pt x="52853" y="263641"/>
                  <a:pt x="52853" y="249459"/>
                </a:cubicBezTo>
                <a:cubicBezTo>
                  <a:pt x="52853" y="235371"/>
                  <a:pt x="64460" y="223692"/>
                  <a:pt x="78574" y="223692"/>
                </a:cubicBezTo>
                <a:close/>
                <a:moveTo>
                  <a:pt x="78574" y="111917"/>
                </a:moveTo>
                <a:lnTo>
                  <a:pt x="149422" y="111917"/>
                </a:lnTo>
                <a:cubicBezTo>
                  <a:pt x="163536" y="111917"/>
                  <a:pt x="175143" y="123492"/>
                  <a:pt x="175143" y="137567"/>
                </a:cubicBezTo>
                <a:cubicBezTo>
                  <a:pt x="175143" y="151643"/>
                  <a:pt x="163536" y="163218"/>
                  <a:pt x="149422" y="163218"/>
                </a:cubicBezTo>
                <a:lnTo>
                  <a:pt x="78574" y="163218"/>
                </a:lnTo>
                <a:cubicBezTo>
                  <a:pt x="64367" y="163218"/>
                  <a:pt x="52853" y="151735"/>
                  <a:pt x="52853" y="137567"/>
                </a:cubicBezTo>
                <a:cubicBezTo>
                  <a:pt x="52853" y="123492"/>
                  <a:pt x="64460" y="111917"/>
                  <a:pt x="78574" y="111917"/>
                </a:cubicBezTo>
                <a:close/>
                <a:moveTo>
                  <a:pt x="78574" y="0"/>
                </a:moveTo>
                <a:lnTo>
                  <a:pt x="149422" y="0"/>
                </a:lnTo>
                <a:cubicBezTo>
                  <a:pt x="163536" y="0"/>
                  <a:pt x="175143" y="11586"/>
                  <a:pt x="175143" y="25675"/>
                </a:cubicBezTo>
                <a:cubicBezTo>
                  <a:pt x="175143" y="39763"/>
                  <a:pt x="163536" y="51442"/>
                  <a:pt x="149422" y="51442"/>
                </a:cubicBezTo>
                <a:lnTo>
                  <a:pt x="78574" y="51442"/>
                </a:lnTo>
                <a:cubicBezTo>
                  <a:pt x="64367" y="51442"/>
                  <a:pt x="52853" y="39763"/>
                  <a:pt x="52853" y="25675"/>
                </a:cubicBezTo>
                <a:cubicBezTo>
                  <a:pt x="52853" y="11586"/>
                  <a:pt x="64367" y="0"/>
                  <a:pt x="7857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20" name="smartphone_66122">
            <a:extLst>
              <a:ext uri="{FF2B5EF4-FFF2-40B4-BE49-F238E27FC236}">
                <a16:creationId xmlns:a16="http://schemas.microsoft.com/office/drawing/2014/main" id="{DDEA4A16-FF7E-4FD4-89BC-75DFACA9B680}"/>
              </a:ext>
            </a:extLst>
          </p:cNvPr>
          <p:cNvSpPr>
            <a:spLocks noChangeAspect="1"/>
          </p:cNvSpPr>
          <p:nvPr/>
        </p:nvSpPr>
        <p:spPr bwMode="auto">
          <a:xfrm>
            <a:off x="4348034" y="5539440"/>
            <a:ext cx="183945" cy="324000"/>
          </a:xfrm>
          <a:custGeom>
            <a:avLst/>
            <a:gdLst>
              <a:gd name="T0" fmla="*/ 700 w 754"/>
              <a:gd name="T1" fmla="*/ 0 h 1330"/>
              <a:gd name="T2" fmla="*/ 54 w 754"/>
              <a:gd name="T3" fmla="*/ 0 h 1330"/>
              <a:gd name="T4" fmla="*/ 0 w 754"/>
              <a:gd name="T5" fmla="*/ 53 h 1330"/>
              <a:gd name="T6" fmla="*/ 0 w 754"/>
              <a:gd name="T7" fmla="*/ 1277 h 1330"/>
              <a:gd name="T8" fmla="*/ 54 w 754"/>
              <a:gd name="T9" fmla="*/ 1330 h 1330"/>
              <a:gd name="T10" fmla="*/ 700 w 754"/>
              <a:gd name="T11" fmla="*/ 1330 h 1330"/>
              <a:gd name="T12" fmla="*/ 754 w 754"/>
              <a:gd name="T13" fmla="*/ 1277 h 1330"/>
              <a:gd name="T14" fmla="*/ 754 w 754"/>
              <a:gd name="T15" fmla="*/ 53 h 1330"/>
              <a:gd name="T16" fmla="*/ 700 w 754"/>
              <a:gd name="T17" fmla="*/ 0 h 1330"/>
              <a:gd name="T18" fmla="*/ 305 w 754"/>
              <a:gd name="T19" fmla="*/ 111 h 1330"/>
              <a:gd name="T20" fmla="*/ 441 w 754"/>
              <a:gd name="T21" fmla="*/ 111 h 1330"/>
              <a:gd name="T22" fmla="*/ 450 w 754"/>
              <a:gd name="T23" fmla="*/ 120 h 1330"/>
              <a:gd name="T24" fmla="*/ 441 w 754"/>
              <a:gd name="T25" fmla="*/ 130 h 1330"/>
              <a:gd name="T26" fmla="*/ 305 w 754"/>
              <a:gd name="T27" fmla="*/ 130 h 1330"/>
              <a:gd name="T28" fmla="*/ 295 w 754"/>
              <a:gd name="T29" fmla="*/ 120 h 1330"/>
              <a:gd name="T30" fmla="*/ 305 w 754"/>
              <a:gd name="T31" fmla="*/ 111 h 1330"/>
              <a:gd name="T32" fmla="*/ 373 w 754"/>
              <a:gd name="T33" fmla="*/ 1219 h 1330"/>
              <a:gd name="T34" fmla="*/ 342 w 754"/>
              <a:gd name="T35" fmla="*/ 1188 h 1330"/>
              <a:gd name="T36" fmla="*/ 373 w 754"/>
              <a:gd name="T37" fmla="*/ 1157 h 1330"/>
              <a:gd name="T38" fmla="*/ 403 w 754"/>
              <a:gd name="T39" fmla="*/ 1188 h 1330"/>
              <a:gd name="T40" fmla="*/ 373 w 754"/>
              <a:gd name="T41" fmla="*/ 1219 h 1330"/>
              <a:gd name="T42" fmla="*/ 693 w 754"/>
              <a:gd name="T43" fmla="*/ 1119 h 1330"/>
              <a:gd name="T44" fmla="*/ 61 w 754"/>
              <a:gd name="T45" fmla="*/ 1119 h 1330"/>
              <a:gd name="T46" fmla="*/ 61 w 754"/>
              <a:gd name="T47" fmla="*/ 211 h 1330"/>
              <a:gd name="T48" fmla="*/ 693 w 754"/>
              <a:gd name="T49" fmla="*/ 211 h 1330"/>
              <a:gd name="T50" fmla="*/ 693 w 754"/>
              <a:gd name="T51" fmla="*/ 1119 h 13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754" h="1330">
                <a:moveTo>
                  <a:pt x="700" y="0"/>
                </a:moveTo>
                <a:lnTo>
                  <a:pt x="54" y="0"/>
                </a:lnTo>
                <a:cubicBezTo>
                  <a:pt x="24" y="0"/>
                  <a:pt x="0" y="24"/>
                  <a:pt x="0" y="53"/>
                </a:cubicBezTo>
                <a:lnTo>
                  <a:pt x="0" y="1277"/>
                </a:lnTo>
                <a:cubicBezTo>
                  <a:pt x="0" y="1306"/>
                  <a:pt x="24" y="1330"/>
                  <a:pt x="54" y="1330"/>
                </a:cubicBezTo>
                <a:lnTo>
                  <a:pt x="700" y="1330"/>
                </a:lnTo>
                <a:cubicBezTo>
                  <a:pt x="730" y="1330"/>
                  <a:pt x="754" y="1306"/>
                  <a:pt x="754" y="1277"/>
                </a:cubicBezTo>
                <a:lnTo>
                  <a:pt x="754" y="53"/>
                </a:lnTo>
                <a:cubicBezTo>
                  <a:pt x="754" y="24"/>
                  <a:pt x="730" y="0"/>
                  <a:pt x="700" y="0"/>
                </a:cubicBezTo>
                <a:close/>
                <a:moveTo>
                  <a:pt x="305" y="111"/>
                </a:moveTo>
                <a:lnTo>
                  <a:pt x="441" y="111"/>
                </a:lnTo>
                <a:cubicBezTo>
                  <a:pt x="446" y="111"/>
                  <a:pt x="450" y="115"/>
                  <a:pt x="450" y="120"/>
                </a:cubicBezTo>
                <a:cubicBezTo>
                  <a:pt x="450" y="126"/>
                  <a:pt x="446" y="130"/>
                  <a:pt x="441" y="130"/>
                </a:cubicBezTo>
                <a:lnTo>
                  <a:pt x="305" y="130"/>
                </a:lnTo>
                <a:cubicBezTo>
                  <a:pt x="300" y="130"/>
                  <a:pt x="295" y="126"/>
                  <a:pt x="295" y="120"/>
                </a:cubicBezTo>
                <a:cubicBezTo>
                  <a:pt x="295" y="115"/>
                  <a:pt x="300" y="111"/>
                  <a:pt x="305" y="111"/>
                </a:cubicBezTo>
                <a:close/>
                <a:moveTo>
                  <a:pt x="373" y="1219"/>
                </a:moveTo>
                <a:cubicBezTo>
                  <a:pt x="356" y="1219"/>
                  <a:pt x="342" y="1205"/>
                  <a:pt x="342" y="1188"/>
                </a:cubicBezTo>
                <a:cubicBezTo>
                  <a:pt x="342" y="1171"/>
                  <a:pt x="356" y="1157"/>
                  <a:pt x="373" y="1157"/>
                </a:cubicBezTo>
                <a:cubicBezTo>
                  <a:pt x="390" y="1157"/>
                  <a:pt x="403" y="1171"/>
                  <a:pt x="403" y="1188"/>
                </a:cubicBezTo>
                <a:cubicBezTo>
                  <a:pt x="403" y="1205"/>
                  <a:pt x="390" y="1219"/>
                  <a:pt x="373" y="1219"/>
                </a:cubicBezTo>
                <a:close/>
                <a:moveTo>
                  <a:pt x="693" y="1119"/>
                </a:moveTo>
                <a:lnTo>
                  <a:pt x="61" y="1119"/>
                </a:lnTo>
                <a:lnTo>
                  <a:pt x="61" y="211"/>
                </a:lnTo>
                <a:lnTo>
                  <a:pt x="693" y="211"/>
                </a:lnTo>
                <a:lnTo>
                  <a:pt x="693" y="111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21" name="search-symbol-on-laptop_52085">
            <a:extLst>
              <a:ext uri="{FF2B5EF4-FFF2-40B4-BE49-F238E27FC236}">
                <a16:creationId xmlns:a16="http://schemas.microsoft.com/office/drawing/2014/main" id="{D58B2942-A800-4D73-8DEC-F880C41198E0}"/>
              </a:ext>
            </a:extLst>
          </p:cNvPr>
          <p:cNvSpPr>
            <a:spLocks noChangeAspect="1"/>
          </p:cNvSpPr>
          <p:nvPr/>
        </p:nvSpPr>
        <p:spPr bwMode="auto">
          <a:xfrm>
            <a:off x="3610031" y="4315998"/>
            <a:ext cx="398676" cy="32400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601409" h="488759">
                <a:moveTo>
                  <a:pt x="0" y="418641"/>
                </a:moveTo>
                <a:lnTo>
                  <a:pt x="231090" y="418641"/>
                </a:lnTo>
                <a:lnTo>
                  <a:pt x="231090" y="454416"/>
                </a:lnTo>
                <a:lnTo>
                  <a:pt x="371754" y="454416"/>
                </a:lnTo>
                <a:lnTo>
                  <a:pt x="371754" y="418641"/>
                </a:lnTo>
                <a:lnTo>
                  <a:pt x="601409" y="418641"/>
                </a:lnTo>
                <a:lnTo>
                  <a:pt x="601409" y="488759"/>
                </a:lnTo>
                <a:lnTo>
                  <a:pt x="0" y="488759"/>
                </a:lnTo>
                <a:close/>
                <a:moveTo>
                  <a:pt x="284242" y="126825"/>
                </a:moveTo>
                <a:cubicBezTo>
                  <a:pt x="271673" y="126825"/>
                  <a:pt x="259105" y="131847"/>
                  <a:pt x="249768" y="141890"/>
                </a:cubicBezTo>
                <a:cubicBezTo>
                  <a:pt x="231094" y="160542"/>
                  <a:pt x="231094" y="192106"/>
                  <a:pt x="249768" y="210758"/>
                </a:cubicBezTo>
                <a:cubicBezTo>
                  <a:pt x="268441" y="230844"/>
                  <a:pt x="300043" y="230844"/>
                  <a:pt x="318716" y="210758"/>
                </a:cubicBezTo>
                <a:cubicBezTo>
                  <a:pt x="338826" y="192106"/>
                  <a:pt x="338826" y="160542"/>
                  <a:pt x="318716" y="141890"/>
                </a:cubicBezTo>
                <a:cubicBezTo>
                  <a:pt x="309380" y="131847"/>
                  <a:pt x="296811" y="126825"/>
                  <a:pt x="284242" y="126825"/>
                </a:cubicBezTo>
                <a:close/>
                <a:moveTo>
                  <a:pt x="284422" y="100282"/>
                </a:moveTo>
                <a:cubicBezTo>
                  <a:pt x="303993" y="100282"/>
                  <a:pt x="323744" y="107456"/>
                  <a:pt x="338826" y="121803"/>
                </a:cubicBezTo>
                <a:cubicBezTo>
                  <a:pt x="361809" y="144759"/>
                  <a:pt x="366119" y="179193"/>
                  <a:pt x="353191" y="207888"/>
                </a:cubicBezTo>
                <a:lnTo>
                  <a:pt x="397720" y="250931"/>
                </a:lnTo>
                <a:lnTo>
                  <a:pt x="360373" y="289669"/>
                </a:lnTo>
                <a:lnTo>
                  <a:pt x="315843" y="245192"/>
                </a:lnTo>
                <a:cubicBezTo>
                  <a:pt x="288551" y="258105"/>
                  <a:pt x="254077" y="252366"/>
                  <a:pt x="231094" y="229410"/>
                </a:cubicBezTo>
                <a:cubicBezTo>
                  <a:pt x="200929" y="200715"/>
                  <a:pt x="200929" y="151933"/>
                  <a:pt x="231094" y="121803"/>
                </a:cubicBezTo>
                <a:cubicBezTo>
                  <a:pt x="245459" y="107456"/>
                  <a:pt x="264850" y="100282"/>
                  <a:pt x="284422" y="100282"/>
                </a:cubicBezTo>
                <a:close/>
                <a:moveTo>
                  <a:pt x="100420" y="57336"/>
                </a:moveTo>
                <a:lnTo>
                  <a:pt x="100420" y="326820"/>
                </a:lnTo>
                <a:lnTo>
                  <a:pt x="500990" y="326820"/>
                </a:lnTo>
                <a:lnTo>
                  <a:pt x="500990" y="57336"/>
                </a:lnTo>
                <a:close/>
                <a:moveTo>
                  <a:pt x="42991" y="0"/>
                </a:moveTo>
                <a:lnTo>
                  <a:pt x="558419" y="0"/>
                </a:lnTo>
                <a:lnTo>
                  <a:pt x="558419" y="384156"/>
                </a:lnTo>
                <a:lnTo>
                  <a:pt x="42991" y="38415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22" name="video-settings_85673">
            <a:extLst>
              <a:ext uri="{FF2B5EF4-FFF2-40B4-BE49-F238E27FC236}">
                <a16:creationId xmlns:a16="http://schemas.microsoft.com/office/drawing/2014/main" id="{EA88B0FD-732E-411D-A1D6-FA8FD93A1E80}"/>
              </a:ext>
            </a:extLst>
          </p:cNvPr>
          <p:cNvSpPr>
            <a:spLocks noChangeAspect="1"/>
          </p:cNvSpPr>
          <p:nvPr/>
        </p:nvSpPr>
        <p:spPr bwMode="auto">
          <a:xfrm>
            <a:off x="591060" y="1869112"/>
            <a:ext cx="344892" cy="324000"/>
          </a:xfrm>
          <a:custGeom>
            <a:avLst/>
            <a:gdLst>
              <a:gd name="T0" fmla="*/ 2278 w 2497"/>
              <a:gd name="T1" fmla="*/ 2323 h 2350"/>
              <a:gd name="T2" fmla="*/ 2111 w 2497"/>
              <a:gd name="T3" fmla="*/ 927 h 2350"/>
              <a:gd name="T4" fmla="*/ 2278 w 2497"/>
              <a:gd name="T5" fmla="*/ 26 h 2350"/>
              <a:gd name="T6" fmla="*/ 2331 w 2497"/>
              <a:gd name="T7" fmla="*/ 26 h 2350"/>
              <a:gd name="T8" fmla="*/ 2497 w 2497"/>
              <a:gd name="T9" fmla="*/ 927 h 2350"/>
              <a:gd name="T10" fmla="*/ 2331 w 2497"/>
              <a:gd name="T11" fmla="*/ 2323 h 2350"/>
              <a:gd name="T12" fmla="*/ 2304 w 2497"/>
              <a:gd name="T13" fmla="*/ 787 h 2350"/>
              <a:gd name="T14" fmla="*/ 2304 w 2497"/>
              <a:gd name="T15" fmla="*/ 1067 h 2350"/>
              <a:gd name="T16" fmla="*/ 2304 w 2497"/>
              <a:gd name="T17" fmla="*/ 787 h 2350"/>
              <a:gd name="T18" fmla="*/ 1574 w 2497"/>
              <a:gd name="T19" fmla="*/ 2323 h 2350"/>
              <a:gd name="T20" fmla="*/ 1407 w 2497"/>
              <a:gd name="T21" fmla="*/ 516 h 2350"/>
              <a:gd name="T22" fmla="*/ 1574 w 2497"/>
              <a:gd name="T23" fmla="*/ 26 h 2350"/>
              <a:gd name="T24" fmla="*/ 1627 w 2497"/>
              <a:gd name="T25" fmla="*/ 26 h 2350"/>
              <a:gd name="T26" fmla="*/ 1794 w 2497"/>
              <a:gd name="T27" fmla="*/ 516 h 2350"/>
              <a:gd name="T28" fmla="*/ 1627 w 2497"/>
              <a:gd name="T29" fmla="*/ 2323 h 2350"/>
              <a:gd name="T30" fmla="*/ 1601 w 2497"/>
              <a:gd name="T31" fmla="*/ 377 h 2350"/>
              <a:gd name="T32" fmla="*/ 1601 w 2497"/>
              <a:gd name="T33" fmla="*/ 656 h 2350"/>
              <a:gd name="T34" fmla="*/ 1601 w 2497"/>
              <a:gd name="T35" fmla="*/ 377 h 2350"/>
              <a:gd name="T36" fmla="*/ 870 w 2497"/>
              <a:gd name="T37" fmla="*/ 2323 h 2350"/>
              <a:gd name="T38" fmla="*/ 704 w 2497"/>
              <a:gd name="T39" fmla="*/ 1798 h 2350"/>
              <a:gd name="T40" fmla="*/ 870 w 2497"/>
              <a:gd name="T41" fmla="*/ 26 h 2350"/>
              <a:gd name="T42" fmla="*/ 924 w 2497"/>
              <a:gd name="T43" fmla="*/ 26 h 2350"/>
              <a:gd name="T44" fmla="*/ 1090 w 2497"/>
              <a:gd name="T45" fmla="*/ 1798 h 2350"/>
              <a:gd name="T46" fmla="*/ 924 w 2497"/>
              <a:gd name="T47" fmla="*/ 2323 h 2350"/>
              <a:gd name="T48" fmla="*/ 897 w 2497"/>
              <a:gd name="T49" fmla="*/ 1658 h 2350"/>
              <a:gd name="T50" fmla="*/ 897 w 2497"/>
              <a:gd name="T51" fmla="*/ 1938 h 2350"/>
              <a:gd name="T52" fmla="*/ 897 w 2497"/>
              <a:gd name="T53" fmla="*/ 1658 h 2350"/>
              <a:gd name="T54" fmla="*/ 166 w 2497"/>
              <a:gd name="T55" fmla="*/ 2323 h 2350"/>
              <a:gd name="T56" fmla="*/ 0 w 2497"/>
              <a:gd name="T57" fmla="*/ 1075 h 2350"/>
              <a:gd name="T58" fmla="*/ 166 w 2497"/>
              <a:gd name="T59" fmla="*/ 26 h 2350"/>
              <a:gd name="T60" fmla="*/ 220 w 2497"/>
              <a:gd name="T61" fmla="*/ 26 h 2350"/>
              <a:gd name="T62" fmla="*/ 386 w 2497"/>
              <a:gd name="T63" fmla="*/ 1075 h 2350"/>
              <a:gd name="T64" fmla="*/ 220 w 2497"/>
              <a:gd name="T65" fmla="*/ 2323 h 2350"/>
              <a:gd name="T66" fmla="*/ 193 w 2497"/>
              <a:gd name="T67" fmla="*/ 935 h 2350"/>
              <a:gd name="T68" fmla="*/ 193 w 2497"/>
              <a:gd name="T69" fmla="*/ 1215 h 2350"/>
              <a:gd name="T70" fmla="*/ 193 w 2497"/>
              <a:gd name="T71" fmla="*/ 935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2497" h="2350">
                <a:moveTo>
                  <a:pt x="2304" y="2350"/>
                </a:moveTo>
                <a:cubicBezTo>
                  <a:pt x="2290" y="2350"/>
                  <a:pt x="2278" y="2338"/>
                  <a:pt x="2278" y="2323"/>
                </a:cubicBezTo>
                <a:lnTo>
                  <a:pt x="2278" y="1118"/>
                </a:lnTo>
                <a:cubicBezTo>
                  <a:pt x="2184" y="1105"/>
                  <a:pt x="2111" y="1025"/>
                  <a:pt x="2111" y="927"/>
                </a:cubicBezTo>
                <a:cubicBezTo>
                  <a:pt x="2111" y="830"/>
                  <a:pt x="2184" y="749"/>
                  <a:pt x="2278" y="736"/>
                </a:cubicBezTo>
                <a:lnTo>
                  <a:pt x="2278" y="26"/>
                </a:lnTo>
                <a:cubicBezTo>
                  <a:pt x="2278" y="12"/>
                  <a:pt x="2290" y="0"/>
                  <a:pt x="2304" y="0"/>
                </a:cubicBezTo>
                <a:cubicBezTo>
                  <a:pt x="2319" y="0"/>
                  <a:pt x="2331" y="12"/>
                  <a:pt x="2331" y="26"/>
                </a:cubicBezTo>
                <a:lnTo>
                  <a:pt x="2331" y="736"/>
                </a:lnTo>
                <a:cubicBezTo>
                  <a:pt x="2425" y="749"/>
                  <a:pt x="2497" y="830"/>
                  <a:pt x="2497" y="927"/>
                </a:cubicBezTo>
                <a:cubicBezTo>
                  <a:pt x="2497" y="1025"/>
                  <a:pt x="2425" y="1105"/>
                  <a:pt x="2331" y="1118"/>
                </a:cubicBezTo>
                <a:lnTo>
                  <a:pt x="2331" y="2323"/>
                </a:lnTo>
                <a:cubicBezTo>
                  <a:pt x="2331" y="2338"/>
                  <a:pt x="2319" y="2350"/>
                  <a:pt x="2304" y="2350"/>
                </a:cubicBezTo>
                <a:close/>
                <a:moveTo>
                  <a:pt x="2304" y="787"/>
                </a:moveTo>
                <a:cubicBezTo>
                  <a:pt x="2227" y="787"/>
                  <a:pt x="2164" y="850"/>
                  <a:pt x="2164" y="927"/>
                </a:cubicBezTo>
                <a:cubicBezTo>
                  <a:pt x="2164" y="1004"/>
                  <a:pt x="2227" y="1067"/>
                  <a:pt x="2304" y="1067"/>
                </a:cubicBezTo>
                <a:cubicBezTo>
                  <a:pt x="2381" y="1067"/>
                  <a:pt x="2444" y="1004"/>
                  <a:pt x="2444" y="927"/>
                </a:cubicBezTo>
                <a:cubicBezTo>
                  <a:pt x="2444" y="850"/>
                  <a:pt x="2381" y="787"/>
                  <a:pt x="2304" y="787"/>
                </a:cubicBezTo>
                <a:close/>
                <a:moveTo>
                  <a:pt x="1601" y="2350"/>
                </a:moveTo>
                <a:cubicBezTo>
                  <a:pt x="1586" y="2350"/>
                  <a:pt x="1574" y="2338"/>
                  <a:pt x="1574" y="2323"/>
                </a:cubicBezTo>
                <a:lnTo>
                  <a:pt x="1574" y="708"/>
                </a:lnTo>
                <a:cubicBezTo>
                  <a:pt x="1480" y="695"/>
                  <a:pt x="1407" y="614"/>
                  <a:pt x="1407" y="516"/>
                </a:cubicBezTo>
                <a:cubicBezTo>
                  <a:pt x="1407" y="419"/>
                  <a:pt x="1480" y="338"/>
                  <a:pt x="1574" y="325"/>
                </a:cubicBezTo>
                <a:lnTo>
                  <a:pt x="1574" y="26"/>
                </a:lnTo>
                <a:cubicBezTo>
                  <a:pt x="1574" y="12"/>
                  <a:pt x="1586" y="0"/>
                  <a:pt x="1601" y="0"/>
                </a:cubicBezTo>
                <a:cubicBezTo>
                  <a:pt x="1615" y="0"/>
                  <a:pt x="1627" y="12"/>
                  <a:pt x="1627" y="26"/>
                </a:cubicBezTo>
                <a:lnTo>
                  <a:pt x="1627" y="325"/>
                </a:lnTo>
                <a:cubicBezTo>
                  <a:pt x="1721" y="338"/>
                  <a:pt x="1794" y="419"/>
                  <a:pt x="1794" y="516"/>
                </a:cubicBezTo>
                <a:cubicBezTo>
                  <a:pt x="1794" y="614"/>
                  <a:pt x="1721" y="695"/>
                  <a:pt x="1627" y="708"/>
                </a:cubicBezTo>
                <a:lnTo>
                  <a:pt x="1627" y="2323"/>
                </a:lnTo>
                <a:cubicBezTo>
                  <a:pt x="1627" y="2338"/>
                  <a:pt x="1615" y="2350"/>
                  <a:pt x="1601" y="2350"/>
                </a:cubicBezTo>
                <a:close/>
                <a:moveTo>
                  <a:pt x="1601" y="377"/>
                </a:moveTo>
                <a:cubicBezTo>
                  <a:pt x="1523" y="377"/>
                  <a:pt x="1461" y="439"/>
                  <a:pt x="1461" y="516"/>
                </a:cubicBezTo>
                <a:cubicBezTo>
                  <a:pt x="1461" y="593"/>
                  <a:pt x="1523" y="656"/>
                  <a:pt x="1601" y="656"/>
                </a:cubicBezTo>
                <a:cubicBezTo>
                  <a:pt x="1678" y="656"/>
                  <a:pt x="1740" y="593"/>
                  <a:pt x="1740" y="516"/>
                </a:cubicBezTo>
                <a:cubicBezTo>
                  <a:pt x="1740" y="439"/>
                  <a:pt x="1678" y="377"/>
                  <a:pt x="1601" y="377"/>
                </a:cubicBezTo>
                <a:close/>
                <a:moveTo>
                  <a:pt x="897" y="2350"/>
                </a:moveTo>
                <a:cubicBezTo>
                  <a:pt x="882" y="2350"/>
                  <a:pt x="870" y="2338"/>
                  <a:pt x="870" y="2323"/>
                </a:cubicBezTo>
                <a:lnTo>
                  <a:pt x="870" y="1989"/>
                </a:lnTo>
                <a:cubicBezTo>
                  <a:pt x="776" y="1976"/>
                  <a:pt x="704" y="1895"/>
                  <a:pt x="704" y="1798"/>
                </a:cubicBezTo>
                <a:cubicBezTo>
                  <a:pt x="704" y="1700"/>
                  <a:pt x="776" y="1619"/>
                  <a:pt x="870" y="1606"/>
                </a:cubicBezTo>
                <a:lnTo>
                  <a:pt x="870" y="26"/>
                </a:lnTo>
                <a:cubicBezTo>
                  <a:pt x="870" y="12"/>
                  <a:pt x="882" y="0"/>
                  <a:pt x="897" y="0"/>
                </a:cubicBezTo>
                <a:cubicBezTo>
                  <a:pt x="912" y="0"/>
                  <a:pt x="924" y="12"/>
                  <a:pt x="924" y="26"/>
                </a:cubicBezTo>
                <a:lnTo>
                  <a:pt x="924" y="1606"/>
                </a:lnTo>
                <a:cubicBezTo>
                  <a:pt x="1017" y="1619"/>
                  <a:pt x="1090" y="1700"/>
                  <a:pt x="1090" y="1798"/>
                </a:cubicBezTo>
                <a:cubicBezTo>
                  <a:pt x="1090" y="1895"/>
                  <a:pt x="1017" y="1976"/>
                  <a:pt x="924" y="1989"/>
                </a:cubicBezTo>
                <a:lnTo>
                  <a:pt x="924" y="2323"/>
                </a:lnTo>
                <a:cubicBezTo>
                  <a:pt x="924" y="2338"/>
                  <a:pt x="912" y="2350"/>
                  <a:pt x="897" y="2350"/>
                </a:cubicBezTo>
                <a:close/>
                <a:moveTo>
                  <a:pt x="897" y="1658"/>
                </a:moveTo>
                <a:cubicBezTo>
                  <a:pt x="820" y="1658"/>
                  <a:pt x="757" y="1721"/>
                  <a:pt x="757" y="1798"/>
                </a:cubicBezTo>
                <a:cubicBezTo>
                  <a:pt x="757" y="1875"/>
                  <a:pt x="820" y="1938"/>
                  <a:pt x="897" y="1938"/>
                </a:cubicBezTo>
                <a:cubicBezTo>
                  <a:pt x="974" y="1938"/>
                  <a:pt x="1037" y="1875"/>
                  <a:pt x="1037" y="1798"/>
                </a:cubicBezTo>
                <a:cubicBezTo>
                  <a:pt x="1037" y="1721"/>
                  <a:pt x="974" y="1658"/>
                  <a:pt x="897" y="1658"/>
                </a:cubicBezTo>
                <a:close/>
                <a:moveTo>
                  <a:pt x="193" y="2350"/>
                </a:moveTo>
                <a:cubicBezTo>
                  <a:pt x="178" y="2350"/>
                  <a:pt x="166" y="2338"/>
                  <a:pt x="166" y="2323"/>
                </a:cubicBezTo>
                <a:lnTo>
                  <a:pt x="166" y="1266"/>
                </a:lnTo>
                <a:cubicBezTo>
                  <a:pt x="73" y="1253"/>
                  <a:pt x="0" y="1172"/>
                  <a:pt x="0" y="1075"/>
                </a:cubicBezTo>
                <a:cubicBezTo>
                  <a:pt x="0" y="977"/>
                  <a:pt x="73" y="897"/>
                  <a:pt x="166" y="884"/>
                </a:cubicBezTo>
                <a:lnTo>
                  <a:pt x="166" y="26"/>
                </a:lnTo>
                <a:cubicBezTo>
                  <a:pt x="166" y="12"/>
                  <a:pt x="178" y="0"/>
                  <a:pt x="193" y="0"/>
                </a:cubicBezTo>
                <a:cubicBezTo>
                  <a:pt x="208" y="0"/>
                  <a:pt x="220" y="12"/>
                  <a:pt x="220" y="26"/>
                </a:cubicBezTo>
                <a:lnTo>
                  <a:pt x="220" y="884"/>
                </a:lnTo>
                <a:cubicBezTo>
                  <a:pt x="314" y="897"/>
                  <a:pt x="386" y="977"/>
                  <a:pt x="386" y="1075"/>
                </a:cubicBezTo>
                <a:cubicBezTo>
                  <a:pt x="386" y="1172"/>
                  <a:pt x="314" y="1253"/>
                  <a:pt x="220" y="1266"/>
                </a:cubicBezTo>
                <a:lnTo>
                  <a:pt x="220" y="2323"/>
                </a:lnTo>
                <a:cubicBezTo>
                  <a:pt x="220" y="2338"/>
                  <a:pt x="208" y="2350"/>
                  <a:pt x="193" y="2350"/>
                </a:cubicBezTo>
                <a:close/>
                <a:moveTo>
                  <a:pt x="193" y="935"/>
                </a:moveTo>
                <a:cubicBezTo>
                  <a:pt x="116" y="935"/>
                  <a:pt x="53" y="998"/>
                  <a:pt x="53" y="1075"/>
                </a:cubicBezTo>
                <a:cubicBezTo>
                  <a:pt x="53" y="1152"/>
                  <a:pt x="116" y="1215"/>
                  <a:pt x="193" y="1215"/>
                </a:cubicBezTo>
                <a:cubicBezTo>
                  <a:pt x="270" y="1215"/>
                  <a:pt x="333" y="1152"/>
                  <a:pt x="333" y="1075"/>
                </a:cubicBezTo>
                <a:cubicBezTo>
                  <a:pt x="333" y="998"/>
                  <a:pt x="270" y="935"/>
                  <a:pt x="193" y="93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24" name="triple-folded-map_15106">
            <a:extLst>
              <a:ext uri="{FF2B5EF4-FFF2-40B4-BE49-F238E27FC236}">
                <a16:creationId xmlns:a16="http://schemas.microsoft.com/office/drawing/2014/main" id="{EACC2714-7057-465E-941C-1317D55D78B8}"/>
              </a:ext>
            </a:extLst>
          </p:cNvPr>
          <p:cNvSpPr>
            <a:spLocks noChangeAspect="1"/>
          </p:cNvSpPr>
          <p:nvPr/>
        </p:nvSpPr>
        <p:spPr bwMode="auto">
          <a:xfrm>
            <a:off x="2965358" y="3812228"/>
            <a:ext cx="365109" cy="324000"/>
          </a:xfrm>
          <a:custGeom>
            <a:avLst/>
            <a:gdLst>
              <a:gd name="T0" fmla="*/ 694 w 710"/>
              <a:gd name="T1" fmla="*/ 89 h 631"/>
              <a:gd name="T2" fmla="*/ 474 w 710"/>
              <a:gd name="T3" fmla="*/ 3 h 631"/>
              <a:gd name="T4" fmla="*/ 474 w 710"/>
              <a:gd name="T5" fmla="*/ 3 h 631"/>
              <a:gd name="T6" fmla="*/ 470 w 710"/>
              <a:gd name="T7" fmla="*/ 2 h 631"/>
              <a:gd name="T8" fmla="*/ 468 w 710"/>
              <a:gd name="T9" fmla="*/ 1 h 631"/>
              <a:gd name="T10" fmla="*/ 465 w 710"/>
              <a:gd name="T11" fmla="*/ 1 h 631"/>
              <a:gd name="T12" fmla="*/ 461 w 710"/>
              <a:gd name="T13" fmla="*/ 1 h 631"/>
              <a:gd name="T14" fmla="*/ 459 w 710"/>
              <a:gd name="T15" fmla="*/ 2 h 631"/>
              <a:gd name="T16" fmla="*/ 455 w 710"/>
              <a:gd name="T17" fmla="*/ 3 h 631"/>
              <a:gd name="T18" fmla="*/ 455 w 710"/>
              <a:gd name="T19" fmla="*/ 3 h 631"/>
              <a:gd name="T20" fmla="*/ 245 w 710"/>
              <a:gd name="T21" fmla="*/ 86 h 631"/>
              <a:gd name="T22" fmla="*/ 35 w 710"/>
              <a:gd name="T23" fmla="*/ 3 h 631"/>
              <a:gd name="T24" fmla="*/ 11 w 710"/>
              <a:gd name="T25" fmla="*/ 5 h 631"/>
              <a:gd name="T26" fmla="*/ 0 w 710"/>
              <a:gd name="T27" fmla="*/ 26 h 631"/>
              <a:gd name="T28" fmla="*/ 0 w 710"/>
              <a:gd name="T29" fmla="*/ 518 h 631"/>
              <a:gd name="T30" fmla="*/ 16 w 710"/>
              <a:gd name="T31" fmla="*/ 542 h 631"/>
              <a:gd name="T32" fmla="*/ 236 w 710"/>
              <a:gd name="T33" fmla="*/ 629 h 631"/>
              <a:gd name="T34" fmla="*/ 237 w 710"/>
              <a:gd name="T35" fmla="*/ 629 h 631"/>
              <a:gd name="T36" fmla="*/ 245 w 710"/>
              <a:gd name="T37" fmla="*/ 631 h 631"/>
              <a:gd name="T38" fmla="*/ 254 w 710"/>
              <a:gd name="T39" fmla="*/ 629 h 631"/>
              <a:gd name="T40" fmla="*/ 254 w 710"/>
              <a:gd name="T41" fmla="*/ 629 h 631"/>
              <a:gd name="T42" fmla="*/ 465 w 710"/>
              <a:gd name="T43" fmla="*/ 546 h 631"/>
              <a:gd name="T44" fmla="*/ 675 w 710"/>
              <a:gd name="T45" fmla="*/ 629 h 631"/>
              <a:gd name="T46" fmla="*/ 684 w 710"/>
              <a:gd name="T47" fmla="*/ 631 h 631"/>
              <a:gd name="T48" fmla="*/ 698 w 710"/>
              <a:gd name="T49" fmla="*/ 626 h 631"/>
              <a:gd name="T50" fmla="*/ 710 w 710"/>
              <a:gd name="T51" fmla="*/ 605 h 631"/>
              <a:gd name="T52" fmla="*/ 710 w 710"/>
              <a:gd name="T53" fmla="*/ 113 h 631"/>
              <a:gd name="T54" fmla="*/ 694 w 710"/>
              <a:gd name="T55" fmla="*/ 89 h 631"/>
              <a:gd name="T56" fmla="*/ 51 w 710"/>
              <a:gd name="T57" fmla="*/ 64 h 631"/>
              <a:gd name="T58" fmla="*/ 220 w 710"/>
              <a:gd name="T59" fmla="*/ 131 h 631"/>
              <a:gd name="T60" fmla="*/ 220 w 710"/>
              <a:gd name="T61" fmla="*/ 568 h 631"/>
              <a:gd name="T62" fmla="*/ 51 w 710"/>
              <a:gd name="T63" fmla="*/ 501 h 631"/>
              <a:gd name="T64" fmla="*/ 51 w 710"/>
              <a:gd name="T65" fmla="*/ 64 h 631"/>
              <a:gd name="T66" fmla="*/ 271 w 710"/>
              <a:gd name="T67" fmla="*/ 131 h 631"/>
              <a:gd name="T68" fmla="*/ 439 w 710"/>
              <a:gd name="T69" fmla="*/ 64 h 631"/>
              <a:gd name="T70" fmla="*/ 439 w 710"/>
              <a:gd name="T71" fmla="*/ 501 h 631"/>
              <a:gd name="T72" fmla="*/ 271 w 710"/>
              <a:gd name="T73" fmla="*/ 568 h 631"/>
              <a:gd name="T74" fmla="*/ 271 w 710"/>
              <a:gd name="T75" fmla="*/ 131 h 631"/>
              <a:gd name="T76" fmla="*/ 659 w 710"/>
              <a:gd name="T77" fmla="*/ 568 h 631"/>
              <a:gd name="T78" fmla="*/ 490 w 710"/>
              <a:gd name="T79" fmla="*/ 501 h 631"/>
              <a:gd name="T80" fmla="*/ 490 w 710"/>
              <a:gd name="T81" fmla="*/ 64 h 631"/>
              <a:gd name="T82" fmla="*/ 659 w 710"/>
              <a:gd name="T83" fmla="*/ 131 h 631"/>
              <a:gd name="T84" fmla="*/ 659 w 710"/>
              <a:gd name="T85" fmla="*/ 568 h 6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10" h="631">
                <a:moveTo>
                  <a:pt x="694" y="89"/>
                </a:moveTo>
                <a:lnTo>
                  <a:pt x="474" y="3"/>
                </a:lnTo>
                <a:cubicBezTo>
                  <a:pt x="474" y="3"/>
                  <a:pt x="474" y="3"/>
                  <a:pt x="474" y="3"/>
                </a:cubicBezTo>
                <a:cubicBezTo>
                  <a:pt x="473" y="2"/>
                  <a:pt x="471" y="2"/>
                  <a:pt x="470" y="2"/>
                </a:cubicBezTo>
                <a:cubicBezTo>
                  <a:pt x="469" y="1"/>
                  <a:pt x="469" y="1"/>
                  <a:pt x="468" y="1"/>
                </a:cubicBezTo>
                <a:cubicBezTo>
                  <a:pt x="467" y="1"/>
                  <a:pt x="466" y="1"/>
                  <a:pt x="465" y="1"/>
                </a:cubicBezTo>
                <a:cubicBezTo>
                  <a:pt x="464" y="1"/>
                  <a:pt x="463" y="1"/>
                  <a:pt x="461" y="1"/>
                </a:cubicBezTo>
                <a:cubicBezTo>
                  <a:pt x="461" y="1"/>
                  <a:pt x="460" y="1"/>
                  <a:pt x="459" y="2"/>
                </a:cubicBezTo>
                <a:cubicBezTo>
                  <a:pt x="458" y="2"/>
                  <a:pt x="457" y="2"/>
                  <a:pt x="455" y="3"/>
                </a:cubicBezTo>
                <a:cubicBezTo>
                  <a:pt x="455" y="3"/>
                  <a:pt x="455" y="3"/>
                  <a:pt x="455" y="3"/>
                </a:cubicBezTo>
                <a:lnTo>
                  <a:pt x="245" y="86"/>
                </a:lnTo>
                <a:lnTo>
                  <a:pt x="35" y="3"/>
                </a:lnTo>
                <a:cubicBezTo>
                  <a:pt x="27" y="0"/>
                  <a:pt x="18" y="0"/>
                  <a:pt x="11" y="5"/>
                </a:cubicBezTo>
                <a:cubicBezTo>
                  <a:pt x="4" y="10"/>
                  <a:pt x="0" y="18"/>
                  <a:pt x="0" y="26"/>
                </a:cubicBezTo>
                <a:lnTo>
                  <a:pt x="0" y="518"/>
                </a:lnTo>
                <a:cubicBezTo>
                  <a:pt x="0" y="529"/>
                  <a:pt x="6" y="538"/>
                  <a:pt x="16" y="542"/>
                </a:cubicBezTo>
                <a:lnTo>
                  <a:pt x="236" y="629"/>
                </a:lnTo>
                <a:cubicBezTo>
                  <a:pt x="236" y="629"/>
                  <a:pt x="236" y="629"/>
                  <a:pt x="237" y="629"/>
                </a:cubicBezTo>
                <a:cubicBezTo>
                  <a:pt x="239" y="630"/>
                  <a:pt x="242" y="631"/>
                  <a:pt x="245" y="631"/>
                </a:cubicBezTo>
                <a:cubicBezTo>
                  <a:pt x="248" y="631"/>
                  <a:pt x="251" y="630"/>
                  <a:pt x="254" y="629"/>
                </a:cubicBezTo>
                <a:cubicBezTo>
                  <a:pt x="254" y="629"/>
                  <a:pt x="254" y="629"/>
                  <a:pt x="254" y="629"/>
                </a:cubicBezTo>
                <a:lnTo>
                  <a:pt x="465" y="546"/>
                </a:lnTo>
                <a:lnTo>
                  <a:pt x="675" y="629"/>
                </a:lnTo>
                <a:cubicBezTo>
                  <a:pt x="678" y="630"/>
                  <a:pt x="681" y="631"/>
                  <a:pt x="684" y="631"/>
                </a:cubicBezTo>
                <a:cubicBezTo>
                  <a:pt x="689" y="631"/>
                  <a:pt x="694" y="629"/>
                  <a:pt x="698" y="626"/>
                </a:cubicBezTo>
                <a:cubicBezTo>
                  <a:pt x="705" y="622"/>
                  <a:pt x="710" y="614"/>
                  <a:pt x="710" y="605"/>
                </a:cubicBezTo>
                <a:lnTo>
                  <a:pt x="710" y="113"/>
                </a:lnTo>
                <a:cubicBezTo>
                  <a:pt x="710" y="103"/>
                  <a:pt x="703" y="93"/>
                  <a:pt x="694" y="89"/>
                </a:cubicBezTo>
                <a:close/>
                <a:moveTo>
                  <a:pt x="51" y="64"/>
                </a:moveTo>
                <a:lnTo>
                  <a:pt x="220" y="131"/>
                </a:lnTo>
                <a:lnTo>
                  <a:pt x="220" y="568"/>
                </a:lnTo>
                <a:lnTo>
                  <a:pt x="51" y="501"/>
                </a:lnTo>
                <a:lnTo>
                  <a:pt x="51" y="64"/>
                </a:lnTo>
                <a:close/>
                <a:moveTo>
                  <a:pt x="271" y="131"/>
                </a:moveTo>
                <a:lnTo>
                  <a:pt x="439" y="64"/>
                </a:lnTo>
                <a:lnTo>
                  <a:pt x="439" y="501"/>
                </a:lnTo>
                <a:lnTo>
                  <a:pt x="271" y="568"/>
                </a:lnTo>
                <a:lnTo>
                  <a:pt x="271" y="131"/>
                </a:lnTo>
                <a:close/>
                <a:moveTo>
                  <a:pt x="659" y="568"/>
                </a:moveTo>
                <a:lnTo>
                  <a:pt x="490" y="501"/>
                </a:lnTo>
                <a:lnTo>
                  <a:pt x="490" y="64"/>
                </a:lnTo>
                <a:lnTo>
                  <a:pt x="659" y="131"/>
                </a:lnTo>
                <a:lnTo>
                  <a:pt x="659" y="56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25" name="unlocked_150555">
            <a:extLst>
              <a:ext uri="{FF2B5EF4-FFF2-40B4-BE49-F238E27FC236}">
                <a16:creationId xmlns:a16="http://schemas.microsoft.com/office/drawing/2014/main" id="{438299F7-F681-4225-92AE-3D17507A080B}"/>
              </a:ext>
            </a:extLst>
          </p:cNvPr>
          <p:cNvSpPr>
            <a:spLocks noChangeAspect="1"/>
          </p:cNvSpPr>
          <p:nvPr/>
        </p:nvSpPr>
        <p:spPr bwMode="auto">
          <a:xfrm>
            <a:off x="1783373" y="1022112"/>
            <a:ext cx="221281" cy="324000"/>
          </a:xfrm>
          <a:custGeom>
            <a:avLst/>
            <a:gdLst>
              <a:gd name="connsiteX0" fmla="*/ 207039 w 413937"/>
              <a:gd name="connsiteY0" fmla="*/ 408856 h 606087"/>
              <a:gd name="connsiteX1" fmla="*/ 229479 w 413937"/>
              <a:gd name="connsiteY1" fmla="*/ 431262 h 606087"/>
              <a:gd name="connsiteX2" fmla="*/ 229479 w 413937"/>
              <a:gd name="connsiteY2" fmla="*/ 497732 h 606087"/>
              <a:gd name="connsiteX3" fmla="*/ 207039 w 413937"/>
              <a:gd name="connsiteY3" fmla="*/ 520138 h 606087"/>
              <a:gd name="connsiteX4" fmla="*/ 184599 w 413937"/>
              <a:gd name="connsiteY4" fmla="*/ 497732 h 606087"/>
              <a:gd name="connsiteX5" fmla="*/ 184599 w 413937"/>
              <a:gd name="connsiteY5" fmla="*/ 431262 h 606087"/>
              <a:gd name="connsiteX6" fmla="*/ 207039 w 413937"/>
              <a:gd name="connsiteY6" fmla="*/ 408856 h 606087"/>
              <a:gd name="connsiteX7" fmla="*/ 66402 w 413937"/>
              <a:gd name="connsiteY7" fmla="*/ 277549 h 606087"/>
              <a:gd name="connsiteX8" fmla="*/ 44891 w 413937"/>
              <a:gd name="connsiteY8" fmla="*/ 299028 h 606087"/>
              <a:gd name="connsiteX9" fmla="*/ 44891 w 413937"/>
              <a:gd name="connsiteY9" fmla="*/ 561261 h 606087"/>
              <a:gd name="connsiteX10" fmla="*/ 369046 w 413937"/>
              <a:gd name="connsiteY10" fmla="*/ 561261 h 606087"/>
              <a:gd name="connsiteX11" fmla="*/ 369046 w 413937"/>
              <a:gd name="connsiteY11" fmla="*/ 299028 h 606087"/>
              <a:gd name="connsiteX12" fmla="*/ 347535 w 413937"/>
              <a:gd name="connsiteY12" fmla="*/ 277549 h 606087"/>
              <a:gd name="connsiteX13" fmla="*/ 207062 w 413937"/>
              <a:gd name="connsiteY13" fmla="*/ 0 h 606087"/>
              <a:gd name="connsiteX14" fmla="*/ 339118 w 413937"/>
              <a:gd name="connsiteY14" fmla="*/ 132050 h 606087"/>
              <a:gd name="connsiteX15" fmla="*/ 316672 w 413937"/>
              <a:gd name="connsiteY15" fmla="*/ 154463 h 606087"/>
              <a:gd name="connsiteX16" fmla="*/ 294226 w 413937"/>
              <a:gd name="connsiteY16" fmla="*/ 132050 h 606087"/>
              <a:gd name="connsiteX17" fmla="*/ 207062 w 413937"/>
              <a:gd name="connsiteY17" fmla="*/ 44826 h 606087"/>
              <a:gd name="connsiteX18" fmla="*/ 119711 w 413937"/>
              <a:gd name="connsiteY18" fmla="*/ 132050 h 606087"/>
              <a:gd name="connsiteX19" fmla="*/ 119711 w 413937"/>
              <a:gd name="connsiteY19" fmla="*/ 232722 h 606087"/>
              <a:gd name="connsiteX20" fmla="*/ 347535 w 413937"/>
              <a:gd name="connsiteY20" fmla="*/ 232722 h 606087"/>
              <a:gd name="connsiteX21" fmla="*/ 413937 w 413937"/>
              <a:gd name="connsiteY21" fmla="*/ 299028 h 606087"/>
              <a:gd name="connsiteX22" fmla="*/ 413937 w 413937"/>
              <a:gd name="connsiteY22" fmla="*/ 583674 h 606087"/>
              <a:gd name="connsiteX23" fmla="*/ 391491 w 413937"/>
              <a:gd name="connsiteY23" fmla="*/ 606087 h 606087"/>
              <a:gd name="connsiteX24" fmla="*/ 22446 w 413937"/>
              <a:gd name="connsiteY24" fmla="*/ 606087 h 606087"/>
              <a:gd name="connsiteX25" fmla="*/ 0 w 413937"/>
              <a:gd name="connsiteY25" fmla="*/ 583674 h 606087"/>
              <a:gd name="connsiteX26" fmla="*/ 0 w 413937"/>
              <a:gd name="connsiteY26" fmla="*/ 299028 h 606087"/>
              <a:gd name="connsiteX27" fmla="*/ 66402 w 413937"/>
              <a:gd name="connsiteY27" fmla="*/ 232722 h 606087"/>
              <a:gd name="connsiteX28" fmla="*/ 74819 w 413937"/>
              <a:gd name="connsiteY28" fmla="*/ 232722 h 606087"/>
              <a:gd name="connsiteX29" fmla="*/ 74819 w 413937"/>
              <a:gd name="connsiteY29" fmla="*/ 132050 h 606087"/>
              <a:gd name="connsiteX30" fmla="*/ 207062 w 413937"/>
              <a:gd name="connsiteY30" fmla="*/ 0 h 606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413937" h="606087">
                <a:moveTo>
                  <a:pt x="207039" y="408856"/>
                </a:moveTo>
                <a:cubicBezTo>
                  <a:pt x="219381" y="408856"/>
                  <a:pt x="229479" y="418939"/>
                  <a:pt x="229479" y="431262"/>
                </a:cubicBezTo>
                <a:lnTo>
                  <a:pt x="229479" y="497732"/>
                </a:lnTo>
                <a:cubicBezTo>
                  <a:pt x="229479" y="510055"/>
                  <a:pt x="219381" y="520138"/>
                  <a:pt x="207039" y="520138"/>
                </a:cubicBezTo>
                <a:cubicBezTo>
                  <a:pt x="194510" y="520138"/>
                  <a:pt x="184599" y="510055"/>
                  <a:pt x="184599" y="497732"/>
                </a:cubicBezTo>
                <a:lnTo>
                  <a:pt x="184599" y="431262"/>
                </a:lnTo>
                <a:cubicBezTo>
                  <a:pt x="184599" y="418939"/>
                  <a:pt x="194510" y="408856"/>
                  <a:pt x="207039" y="408856"/>
                </a:cubicBezTo>
                <a:close/>
                <a:moveTo>
                  <a:pt x="66402" y="277549"/>
                </a:moveTo>
                <a:cubicBezTo>
                  <a:pt x="54618" y="277549"/>
                  <a:pt x="44891" y="287074"/>
                  <a:pt x="44891" y="299028"/>
                </a:cubicBezTo>
                <a:lnTo>
                  <a:pt x="44891" y="561261"/>
                </a:lnTo>
                <a:lnTo>
                  <a:pt x="369046" y="561261"/>
                </a:lnTo>
                <a:lnTo>
                  <a:pt x="369046" y="299028"/>
                </a:lnTo>
                <a:cubicBezTo>
                  <a:pt x="369046" y="287074"/>
                  <a:pt x="359319" y="277549"/>
                  <a:pt x="347535" y="277549"/>
                </a:cubicBezTo>
                <a:close/>
                <a:moveTo>
                  <a:pt x="207062" y="0"/>
                </a:moveTo>
                <a:cubicBezTo>
                  <a:pt x="279824" y="0"/>
                  <a:pt x="339118" y="59208"/>
                  <a:pt x="339118" y="132050"/>
                </a:cubicBezTo>
                <a:cubicBezTo>
                  <a:pt x="339118" y="144378"/>
                  <a:pt x="329017" y="154463"/>
                  <a:pt x="316672" y="154463"/>
                </a:cubicBezTo>
                <a:cubicBezTo>
                  <a:pt x="304327" y="154463"/>
                  <a:pt x="294226" y="144378"/>
                  <a:pt x="294226" y="132050"/>
                </a:cubicBezTo>
                <a:cubicBezTo>
                  <a:pt x="294226" y="83862"/>
                  <a:pt x="255133" y="44826"/>
                  <a:pt x="207062" y="44826"/>
                </a:cubicBezTo>
                <a:cubicBezTo>
                  <a:pt x="158804" y="44826"/>
                  <a:pt x="119711" y="83862"/>
                  <a:pt x="119711" y="132050"/>
                </a:cubicBezTo>
                <a:lnTo>
                  <a:pt x="119711" y="232722"/>
                </a:lnTo>
                <a:lnTo>
                  <a:pt x="347535" y="232722"/>
                </a:lnTo>
                <a:cubicBezTo>
                  <a:pt x="384197" y="232722"/>
                  <a:pt x="413937" y="262420"/>
                  <a:pt x="413937" y="299028"/>
                </a:cubicBezTo>
                <a:lnTo>
                  <a:pt x="413937" y="583674"/>
                </a:lnTo>
                <a:cubicBezTo>
                  <a:pt x="413937" y="596001"/>
                  <a:pt x="403837" y="606087"/>
                  <a:pt x="391491" y="606087"/>
                </a:cubicBezTo>
                <a:lnTo>
                  <a:pt x="22446" y="606087"/>
                </a:lnTo>
                <a:cubicBezTo>
                  <a:pt x="10100" y="606087"/>
                  <a:pt x="0" y="596001"/>
                  <a:pt x="0" y="583674"/>
                </a:cubicBezTo>
                <a:lnTo>
                  <a:pt x="0" y="299028"/>
                </a:lnTo>
                <a:cubicBezTo>
                  <a:pt x="0" y="262420"/>
                  <a:pt x="29740" y="232722"/>
                  <a:pt x="66402" y="232722"/>
                </a:cubicBezTo>
                <a:lnTo>
                  <a:pt x="74819" y="232722"/>
                </a:lnTo>
                <a:lnTo>
                  <a:pt x="74819" y="132050"/>
                </a:lnTo>
                <a:cubicBezTo>
                  <a:pt x="74819" y="59208"/>
                  <a:pt x="134113" y="0"/>
                  <a:pt x="20706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26" name="worldwide_342197">
            <a:extLst>
              <a:ext uri="{FF2B5EF4-FFF2-40B4-BE49-F238E27FC236}">
                <a16:creationId xmlns:a16="http://schemas.microsoft.com/office/drawing/2014/main" id="{A52315EE-9BDA-402D-A521-922BD5A9C704}"/>
              </a:ext>
            </a:extLst>
          </p:cNvPr>
          <p:cNvSpPr>
            <a:spLocks noChangeAspect="1"/>
          </p:cNvSpPr>
          <p:nvPr/>
        </p:nvSpPr>
        <p:spPr bwMode="auto">
          <a:xfrm>
            <a:off x="1731769" y="1516194"/>
            <a:ext cx="324489" cy="324000"/>
          </a:xfrm>
          <a:custGeom>
            <a:avLst/>
            <a:gdLst>
              <a:gd name="connsiteX0" fmla="*/ 303749 w 607639"/>
              <a:gd name="connsiteY0" fmla="*/ 579131 h 606723"/>
              <a:gd name="connsiteX1" fmla="*/ 317545 w 607639"/>
              <a:gd name="connsiteY1" fmla="*/ 592927 h 606723"/>
              <a:gd name="connsiteX2" fmla="*/ 303749 w 607639"/>
              <a:gd name="connsiteY2" fmla="*/ 606723 h 606723"/>
              <a:gd name="connsiteX3" fmla="*/ 289953 w 607639"/>
              <a:gd name="connsiteY3" fmla="*/ 592927 h 606723"/>
              <a:gd name="connsiteX4" fmla="*/ 303749 w 607639"/>
              <a:gd name="connsiteY4" fmla="*/ 579131 h 606723"/>
              <a:gd name="connsiteX5" fmla="*/ 378831 w 607639"/>
              <a:gd name="connsiteY5" fmla="*/ 569252 h 606723"/>
              <a:gd name="connsiteX6" fmla="*/ 392627 w 607639"/>
              <a:gd name="connsiteY6" fmla="*/ 583013 h 606723"/>
              <a:gd name="connsiteX7" fmla="*/ 378831 w 607639"/>
              <a:gd name="connsiteY7" fmla="*/ 596774 h 606723"/>
              <a:gd name="connsiteX8" fmla="*/ 365035 w 607639"/>
              <a:gd name="connsiteY8" fmla="*/ 583013 h 606723"/>
              <a:gd name="connsiteX9" fmla="*/ 378831 w 607639"/>
              <a:gd name="connsiteY9" fmla="*/ 569252 h 606723"/>
              <a:gd name="connsiteX10" fmla="*/ 228668 w 607639"/>
              <a:gd name="connsiteY10" fmla="*/ 569252 h 606723"/>
              <a:gd name="connsiteX11" fmla="*/ 242464 w 607639"/>
              <a:gd name="connsiteY11" fmla="*/ 583013 h 606723"/>
              <a:gd name="connsiteX12" fmla="*/ 228668 w 607639"/>
              <a:gd name="connsiteY12" fmla="*/ 596774 h 606723"/>
              <a:gd name="connsiteX13" fmla="*/ 214872 w 607639"/>
              <a:gd name="connsiteY13" fmla="*/ 583013 h 606723"/>
              <a:gd name="connsiteX14" fmla="*/ 228668 w 607639"/>
              <a:gd name="connsiteY14" fmla="*/ 569252 h 606723"/>
              <a:gd name="connsiteX15" fmla="*/ 448796 w 607639"/>
              <a:gd name="connsiteY15" fmla="*/ 540320 h 606723"/>
              <a:gd name="connsiteX16" fmla="*/ 462627 w 607639"/>
              <a:gd name="connsiteY16" fmla="*/ 554116 h 606723"/>
              <a:gd name="connsiteX17" fmla="*/ 448796 w 607639"/>
              <a:gd name="connsiteY17" fmla="*/ 567912 h 606723"/>
              <a:gd name="connsiteX18" fmla="*/ 434965 w 607639"/>
              <a:gd name="connsiteY18" fmla="*/ 554116 h 606723"/>
              <a:gd name="connsiteX19" fmla="*/ 448796 w 607639"/>
              <a:gd name="connsiteY19" fmla="*/ 540320 h 606723"/>
              <a:gd name="connsiteX20" fmla="*/ 158879 w 607639"/>
              <a:gd name="connsiteY20" fmla="*/ 540320 h 606723"/>
              <a:gd name="connsiteX21" fmla="*/ 172675 w 607639"/>
              <a:gd name="connsiteY21" fmla="*/ 554116 h 606723"/>
              <a:gd name="connsiteX22" fmla="*/ 158879 w 607639"/>
              <a:gd name="connsiteY22" fmla="*/ 567912 h 606723"/>
              <a:gd name="connsiteX23" fmla="*/ 145083 w 607639"/>
              <a:gd name="connsiteY23" fmla="*/ 554116 h 606723"/>
              <a:gd name="connsiteX24" fmla="*/ 158879 w 607639"/>
              <a:gd name="connsiteY24" fmla="*/ 540320 h 606723"/>
              <a:gd name="connsiteX25" fmla="*/ 508813 w 607639"/>
              <a:gd name="connsiteY25" fmla="*/ 494311 h 606723"/>
              <a:gd name="connsiteX26" fmla="*/ 522609 w 607639"/>
              <a:gd name="connsiteY26" fmla="*/ 508072 h 606723"/>
              <a:gd name="connsiteX27" fmla="*/ 508813 w 607639"/>
              <a:gd name="connsiteY27" fmla="*/ 521833 h 606723"/>
              <a:gd name="connsiteX28" fmla="*/ 495017 w 607639"/>
              <a:gd name="connsiteY28" fmla="*/ 508072 h 606723"/>
              <a:gd name="connsiteX29" fmla="*/ 508813 w 607639"/>
              <a:gd name="connsiteY29" fmla="*/ 494311 h 606723"/>
              <a:gd name="connsiteX30" fmla="*/ 98756 w 607639"/>
              <a:gd name="connsiteY30" fmla="*/ 494311 h 606723"/>
              <a:gd name="connsiteX31" fmla="*/ 112622 w 607639"/>
              <a:gd name="connsiteY31" fmla="*/ 508072 h 606723"/>
              <a:gd name="connsiteX32" fmla="*/ 98756 w 607639"/>
              <a:gd name="connsiteY32" fmla="*/ 521833 h 606723"/>
              <a:gd name="connsiteX33" fmla="*/ 84890 w 607639"/>
              <a:gd name="connsiteY33" fmla="*/ 508072 h 606723"/>
              <a:gd name="connsiteX34" fmla="*/ 98756 w 607639"/>
              <a:gd name="connsiteY34" fmla="*/ 494311 h 606723"/>
              <a:gd name="connsiteX35" fmla="*/ 554997 w 607639"/>
              <a:gd name="connsiteY35" fmla="*/ 434331 h 606723"/>
              <a:gd name="connsiteX36" fmla="*/ 568828 w 607639"/>
              <a:gd name="connsiteY36" fmla="*/ 448092 h 606723"/>
              <a:gd name="connsiteX37" fmla="*/ 554997 w 607639"/>
              <a:gd name="connsiteY37" fmla="*/ 461853 h 606723"/>
              <a:gd name="connsiteX38" fmla="*/ 541166 w 607639"/>
              <a:gd name="connsiteY38" fmla="*/ 448092 h 606723"/>
              <a:gd name="connsiteX39" fmla="*/ 554997 w 607639"/>
              <a:gd name="connsiteY39" fmla="*/ 434331 h 606723"/>
              <a:gd name="connsiteX40" fmla="*/ 52642 w 607639"/>
              <a:gd name="connsiteY40" fmla="*/ 434331 h 606723"/>
              <a:gd name="connsiteX41" fmla="*/ 66473 w 607639"/>
              <a:gd name="connsiteY41" fmla="*/ 448092 h 606723"/>
              <a:gd name="connsiteX42" fmla="*/ 52642 w 607639"/>
              <a:gd name="connsiteY42" fmla="*/ 461853 h 606723"/>
              <a:gd name="connsiteX43" fmla="*/ 38811 w 607639"/>
              <a:gd name="connsiteY43" fmla="*/ 448092 h 606723"/>
              <a:gd name="connsiteX44" fmla="*/ 52642 w 607639"/>
              <a:gd name="connsiteY44" fmla="*/ 434331 h 606723"/>
              <a:gd name="connsiteX45" fmla="*/ 230784 w 607639"/>
              <a:gd name="connsiteY45" fmla="*/ 413730 h 606723"/>
              <a:gd name="connsiteX46" fmla="*/ 289978 w 607639"/>
              <a:gd name="connsiteY46" fmla="*/ 493803 h 606723"/>
              <a:gd name="connsiteX47" fmla="*/ 289978 w 607639"/>
              <a:gd name="connsiteY47" fmla="*/ 413730 h 606723"/>
              <a:gd name="connsiteX48" fmla="*/ 145331 w 607639"/>
              <a:gd name="connsiteY48" fmla="*/ 413730 h 606723"/>
              <a:gd name="connsiteX49" fmla="*/ 235413 w 607639"/>
              <a:gd name="connsiteY49" fmla="*/ 483761 h 606723"/>
              <a:gd name="connsiteX50" fmla="*/ 201766 w 607639"/>
              <a:gd name="connsiteY50" fmla="*/ 413730 h 606723"/>
              <a:gd name="connsiteX51" fmla="*/ 583894 w 607639"/>
              <a:gd name="connsiteY51" fmla="*/ 364612 h 606723"/>
              <a:gd name="connsiteX52" fmla="*/ 597690 w 607639"/>
              <a:gd name="connsiteY52" fmla="*/ 378408 h 606723"/>
              <a:gd name="connsiteX53" fmla="*/ 583894 w 607639"/>
              <a:gd name="connsiteY53" fmla="*/ 392204 h 606723"/>
              <a:gd name="connsiteX54" fmla="*/ 570098 w 607639"/>
              <a:gd name="connsiteY54" fmla="*/ 378408 h 606723"/>
              <a:gd name="connsiteX55" fmla="*/ 583894 w 607639"/>
              <a:gd name="connsiteY55" fmla="*/ 364612 h 606723"/>
              <a:gd name="connsiteX56" fmla="*/ 23710 w 607639"/>
              <a:gd name="connsiteY56" fmla="*/ 364471 h 606723"/>
              <a:gd name="connsiteX57" fmla="*/ 37541 w 607639"/>
              <a:gd name="connsiteY57" fmla="*/ 378302 h 606723"/>
              <a:gd name="connsiteX58" fmla="*/ 23710 w 607639"/>
              <a:gd name="connsiteY58" fmla="*/ 392133 h 606723"/>
              <a:gd name="connsiteX59" fmla="*/ 9879 w 607639"/>
              <a:gd name="connsiteY59" fmla="*/ 378302 h 606723"/>
              <a:gd name="connsiteX60" fmla="*/ 23710 w 607639"/>
              <a:gd name="connsiteY60" fmla="*/ 364471 h 606723"/>
              <a:gd name="connsiteX61" fmla="*/ 593808 w 607639"/>
              <a:gd name="connsiteY61" fmla="*/ 289530 h 606723"/>
              <a:gd name="connsiteX62" fmla="*/ 607639 w 607639"/>
              <a:gd name="connsiteY62" fmla="*/ 303326 h 606723"/>
              <a:gd name="connsiteX63" fmla="*/ 593808 w 607639"/>
              <a:gd name="connsiteY63" fmla="*/ 317122 h 606723"/>
              <a:gd name="connsiteX64" fmla="*/ 579977 w 607639"/>
              <a:gd name="connsiteY64" fmla="*/ 303326 h 606723"/>
              <a:gd name="connsiteX65" fmla="*/ 593808 w 607639"/>
              <a:gd name="connsiteY65" fmla="*/ 289530 h 606723"/>
              <a:gd name="connsiteX66" fmla="*/ 13796 w 607639"/>
              <a:gd name="connsiteY66" fmla="*/ 289530 h 606723"/>
              <a:gd name="connsiteX67" fmla="*/ 27592 w 607639"/>
              <a:gd name="connsiteY67" fmla="*/ 303326 h 606723"/>
              <a:gd name="connsiteX68" fmla="*/ 13796 w 607639"/>
              <a:gd name="connsiteY68" fmla="*/ 317122 h 606723"/>
              <a:gd name="connsiteX69" fmla="*/ 0 w 607639"/>
              <a:gd name="connsiteY69" fmla="*/ 303326 h 606723"/>
              <a:gd name="connsiteX70" fmla="*/ 13796 w 607639"/>
              <a:gd name="connsiteY70" fmla="*/ 289530 h 606723"/>
              <a:gd name="connsiteX71" fmla="*/ 317572 w 607639"/>
              <a:gd name="connsiteY71" fmla="*/ 220613 h 606723"/>
              <a:gd name="connsiteX72" fmla="*/ 317572 w 607639"/>
              <a:gd name="connsiteY72" fmla="*/ 386091 h 606723"/>
              <a:gd name="connsiteX73" fmla="*/ 384332 w 607639"/>
              <a:gd name="connsiteY73" fmla="*/ 386091 h 606723"/>
              <a:gd name="connsiteX74" fmla="*/ 393056 w 607639"/>
              <a:gd name="connsiteY74" fmla="*/ 317127 h 606723"/>
              <a:gd name="connsiteX75" fmla="*/ 359052 w 607639"/>
              <a:gd name="connsiteY75" fmla="*/ 317127 h 606723"/>
              <a:gd name="connsiteX76" fmla="*/ 345255 w 607639"/>
              <a:gd name="connsiteY76" fmla="*/ 303352 h 606723"/>
              <a:gd name="connsiteX77" fmla="*/ 359052 w 607639"/>
              <a:gd name="connsiteY77" fmla="*/ 289577 h 606723"/>
              <a:gd name="connsiteX78" fmla="*/ 393234 w 607639"/>
              <a:gd name="connsiteY78" fmla="*/ 289577 h 606723"/>
              <a:gd name="connsiteX79" fmla="*/ 384510 w 607639"/>
              <a:gd name="connsiteY79" fmla="*/ 220613 h 606723"/>
              <a:gd name="connsiteX80" fmla="*/ 223129 w 607639"/>
              <a:gd name="connsiteY80" fmla="*/ 220613 h 606723"/>
              <a:gd name="connsiteX81" fmla="*/ 214405 w 607639"/>
              <a:gd name="connsiteY81" fmla="*/ 289577 h 606723"/>
              <a:gd name="connsiteX82" fmla="*/ 289978 w 607639"/>
              <a:gd name="connsiteY82" fmla="*/ 289577 h 606723"/>
              <a:gd name="connsiteX83" fmla="*/ 289978 w 607639"/>
              <a:gd name="connsiteY83" fmla="*/ 220613 h 606723"/>
              <a:gd name="connsiteX84" fmla="*/ 129398 w 607639"/>
              <a:gd name="connsiteY84" fmla="*/ 220613 h 606723"/>
              <a:gd name="connsiteX85" fmla="*/ 110438 w 607639"/>
              <a:gd name="connsiteY85" fmla="*/ 303352 h 606723"/>
              <a:gd name="connsiteX86" fmla="*/ 129398 w 607639"/>
              <a:gd name="connsiteY86" fmla="*/ 386091 h 606723"/>
              <a:gd name="connsiteX87" fmla="*/ 289978 w 607639"/>
              <a:gd name="connsiteY87" fmla="*/ 386091 h 606723"/>
              <a:gd name="connsiteX88" fmla="*/ 289978 w 607639"/>
              <a:gd name="connsiteY88" fmla="*/ 317216 h 606723"/>
              <a:gd name="connsiteX89" fmla="*/ 214405 w 607639"/>
              <a:gd name="connsiteY89" fmla="*/ 317216 h 606723"/>
              <a:gd name="connsiteX90" fmla="*/ 216008 w 607639"/>
              <a:gd name="connsiteY90" fmla="*/ 343344 h 606723"/>
              <a:gd name="connsiteX91" fmla="*/ 203724 w 607639"/>
              <a:gd name="connsiteY91" fmla="*/ 358452 h 606723"/>
              <a:gd name="connsiteX92" fmla="*/ 188592 w 607639"/>
              <a:gd name="connsiteY92" fmla="*/ 346188 h 606723"/>
              <a:gd name="connsiteX93" fmla="*/ 186722 w 607639"/>
              <a:gd name="connsiteY93" fmla="*/ 317127 h 606723"/>
              <a:gd name="connsiteX94" fmla="*/ 151918 w 607639"/>
              <a:gd name="connsiteY94" fmla="*/ 317127 h 606723"/>
              <a:gd name="connsiteX95" fmla="*/ 138121 w 607639"/>
              <a:gd name="connsiteY95" fmla="*/ 303352 h 606723"/>
              <a:gd name="connsiteX96" fmla="*/ 151918 w 607639"/>
              <a:gd name="connsiteY96" fmla="*/ 289577 h 606723"/>
              <a:gd name="connsiteX97" fmla="*/ 186811 w 607639"/>
              <a:gd name="connsiteY97" fmla="*/ 289577 h 606723"/>
              <a:gd name="connsiteX98" fmla="*/ 194733 w 607639"/>
              <a:gd name="connsiteY98" fmla="*/ 220613 h 606723"/>
              <a:gd name="connsiteX99" fmla="*/ 583894 w 607639"/>
              <a:gd name="connsiteY99" fmla="*/ 214660 h 606723"/>
              <a:gd name="connsiteX100" fmla="*/ 597690 w 607639"/>
              <a:gd name="connsiteY100" fmla="*/ 228456 h 606723"/>
              <a:gd name="connsiteX101" fmla="*/ 583894 w 607639"/>
              <a:gd name="connsiteY101" fmla="*/ 242252 h 606723"/>
              <a:gd name="connsiteX102" fmla="*/ 570098 w 607639"/>
              <a:gd name="connsiteY102" fmla="*/ 228456 h 606723"/>
              <a:gd name="connsiteX103" fmla="*/ 583894 w 607639"/>
              <a:gd name="connsiteY103" fmla="*/ 214660 h 606723"/>
              <a:gd name="connsiteX104" fmla="*/ 23675 w 607639"/>
              <a:gd name="connsiteY104" fmla="*/ 214660 h 606723"/>
              <a:gd name="connsiteX105" fmla="*/ 37471 w 607639"/>
              <a:gd name="connsiteY105" fmla="*/ 228421 h 606723"/>
              <a:gd name="connsiteX106" fmla="*/ 23675 w 607639"/>
              <a:gd name="connsiteY106" fmla="*/ 242182 h 606723"/>
              <a:gd name="connsiteX107" fmla="*/ 9879 w 607639"/>
              <a:gd name="connsiteY107" fmla="*/ 228421 h 606723"/>
              <a:gd name="connsiteX108" fmla="*/ 23675 w 607639"/>
              <a:gd name="connsiteY108" fmla="*/ 214660 h 606723"/>
              <a:gd name="connsiteX109" fmla="*/ 554962 w 607639"/>
              <a:gd name="connsiteY109" fmla="*/ 144800 h 606723"/>
              <a:gd name="connsiteX110" fmla="*/ 568758 w 607639"/>
              <a:gd name="connsiteY110" fmla="*/ 158561 h 606723"/>
              <a:gd name="connsiteX111" fmla="*/ 554962 w 607639"/>
              <a:gd name="connsiteY111" fmla="*/ 172322 h 606723"/>
              <a:gd name="connsiteX112" fmla="*/ 541166 w 607639"/>
              <a:gd name="connsiteY112" fmla="*/ 158561 h 606723"/>
              <a:gd name="connsiteX113" fmla="*/ 554962 w 607639"/>
              <a:gd name="connsiteY113" fmla="*/ 144800 h 606723"/>
              <a:gd name="connsiteX114" fmla="*/ 52678 w 607639"/>
              <a:gd name="connsiteY114" fmla="*/ 144800 h 606723"/>
              <a:gd name="connsiteX115" fmla="*/ 66474 w 607639"/>
              <a:gd name="connsiteY115" fmla="*/ 158561 h 606723"/>
              <a:gd name="connsiteX116" fmla="*/ 52678 w 607639"/>
              <a:gd name="connsiteY116" fmla="*/ 172322 h 606723"/>
              <a:gd name="connsiteX117" fmla="*/ 38882 w 607639"/>
              <a:gd name="connsiteY117" fmla="*/ 158561 h 606723"/>
              <a:gd name="connsiteX118" fmla="*/ 52678 w 607639"/>
              <a:gd name="connsiteY118" fmla="*/ 144800 h 606723"/>
              <a:gd name="connsiteX119" fmla="*/ 235502 w 607639"/>
              <a:gd name="connsiteY119" fmla="*/ 123032 h 606723"/>
              <a:gd name="connsiteX120" fmla="*/ 145331 w 607639"/>
              <a:gd name="connsiteY120" fmla="*/ 193063 h 606723"/>
              <a:gd name="connsiteX121" fmla="*/ 201766 w 607639"/>
              <a:gd name="connsiteY121" fmla="*/ 193063 h 606723"/>
              <a:gd name="connsiteX122" fmla="*/ 235502 w 607639"/>
              <a:gd name="connsiteY122" fmla="*/ 123032 h 606723"/>
              <a:gd name="connsiteX123" fmla="*/ 371959 w 607639"/>
              <a:gd name="connsiteY123" fmla="*/ 122854 h 606723"/>
              <a:gd name="connsiteX124" fmla="*/ 405873 w 607639"/>
              <a:gd name="connsiteY124" fmla="*/ 193063 h 606723"/>
              <a:gd name="connsiteX125" fmla="*/ 428127 w 607639"/>
              <a:gd name="connsiteY125" fmla="*/ 193063 h 606723"/>
              <a:gd name="connsiteX126" fmla="*/ 441924 w 607639"/>
              <a:gd name="connsiteY126" fmla="*/ 206838 h 606723"/>
              <a:gd name="connsiteX127" fmla="*/ 428127 w 607639"/>
              <a:gd name="connsiteY127" fmla="*/ 220613 h 606723"/>
              <a:gd name="connsiteX128" fmla="*/ 412906 w 607639"/>
              <a:gd name="connsiteY128" fmla="*/ 220613 h 606723"/>
              <a:gd name="connsiteX129" fmla="*/ 420828 w 607639"/>
              <a:gd name="connsiteY129" fmla="*/ 289577 h 606723"/>
              <a:gd name="connsiteX130" fmla="*/ 496667 w 607639"/>
              <a:gd name="connsiteY130" fmla="*/ 289577 h 606723"/>
              <a:gd name="connsiteX131" fmla="*/ 440500 w 607639"/>
              <a:gd name="connsiteY131" fmla="*/ 166845 h 606723"/>
              <a:gd name="connsiteX132" fmla="*/ 371959 w 607639"/>
              <a:gd name="connsiteY132" fmla="*/ 122854 h 606723"/>
              <a:gd name="connsiteX133" fmla="*/ 303775 w 607639"/>
              <a:gd name="connsiteY133" fmla="*/ 110323 h 606723"/>
              <a:gd name="connsiteX134" fmla="*/ 230784 w 607639"/>
              <a:gd name="connsiteY134" fmla="*/ 193063 h 606723"/>
              <a:gd name="connsiteX135" fmla="*/ 289978 w 607639"/>
              <a:gd name="connsiteY135" fmla="*/ 193063 h 606723"/>
              <a:gd name="connsiteX136" fmla="*/ 289978 w 607639"/>
              <a:gd name="connsiteY136" fmla="*/ 151737 h 606723"/>
              <a:gd name="connsiteX137" fmla="*/ 303775 w 607639"/>
              <a:gd name="connsiteY137" fmla="*/ 137962 h 606723"/>
              <a:gd name="connsiteX138" fmla="*/ 317572 w 607639"/>
              <a:gd name="connsiteY138" fmla="*/ 151737 h 606723"/>
              <a:gd name="connsiteX139" fmla="*/ 317572 w 607639"/>
              <a:gd name="connsiteY139" fmla="*/ 193063 h 606723"/>
              <a:gd name="connsiteX140" fmla="*/ 376855 w 607639"/>
              <a:gd name="connsiteY140" fmla="*/ 193063 h 606723"/>
              <a:gd name="connsiteX141" fmla="*/ 303775 w 607639"/>
              <a:gd name="connsiteY141" fmla="*/ 110323 h 606723"/>
              <a:gd name="connsiteX142" fmla="*/ 508813 w 607639"/>
              <a:gd name="connsiteY142" fmla="*/ 84820 h 606723"/>
              <a:gd name="connsiteX143" fmla="*/ 522609 w 607639"/>
              <a:gd name="connsiteY143" fmla="*/ 98616 h 606723"/>
              <a:gd name="connsiteX144" fmla="*/ 508813 w 607639"/>
              <a:gd name="connsiteY144" fmla="*/ 112412 h 606723"/>
              <a:gd name="connsiteX145" fmla="*/ 495017 w 607639"/>
              <a:gd name="connsiteY145" fmla="*/ 98616 h 606723"/>
              <a:gd name="connsiteX146" fmla="*/ 508813 w 607639"/>
              <a:gd name="connsiteY146" fmla="*/ 84820 h 606723"/>
              <a:gd name="connsiteX147" fmla="*/ 98756 w 607639"/>
              <a:gd name="connsiteY147" fmla="*/ 84820 h 606723"/>
              <a:gd name="connsiteX148" fmla="*/ 112622 w 607639"/>
              <a:gd name="connsiteY148" fmla="*/ 98616 h 606723"/>
              <a:gd name="connsiteX149" fmla="*/ 98756 w 607639"/>
              <a:gd name="connsiteY149" fmla="*/ 112412 h 606723"/>
              <a:gd name="connsiteX150" fmla="*/ 84890 w 607639"/>
              <a:gd name="connsiteY150" fmla="*/ 98616 h 606723"/>
              <a:gd name="connsiteX151" fmla="*/ 98756 w 607639"/>
              <a:gd name="connsiteY151" fmla="*/ 84820 h 606723"/>
              <a:gd name="connsiteX152" fmla="*/ 303775 w 607639"/>
              <a:gd name="connsiteY152" fmla="*/ 82773 h 606723"/>
              <a:gd name="connsiteX153" fmla="*/ 524795 w 607639"/>
              <a:gd name="connsiteY153" fmla="*/ 303352 h 606723"/>
              <a:gd name="connsiteX154" fmla="*/ 510998 w 607639"/>
              <a:gd name="connsiteY154" fmla="*/ 317127 h 606723"/>
              <a:gd name="connsiteX155" fmla="*/ 510998 w 607639"/>
              <a:gd name="connsiteY155" fmla="*/ 317216 h 606723"/>
              <a:gd name="connsiteX156" fmla="*/ 420650 w 607639"/>
              <a:gd name="connsiteY156" fmla="*/ 317216 h 606723"/>
              <a:gd name="connsiteX157" fmla="*/ 412549 w 607639"/>
              <a:gd name="connsiteY157" fmla="*/ 386091 h 606723"/>
              <a:gd name="connsiteX158" fmla="*/ 428127 w 607639"/>
              <a:gd name="connsiteY158" fmla="*/ 386091 h 606723"/>
              <a:gd name="connsiteX159" fmla="*/ 441924 w 607639"/>
              <a:gd name="connsiteY159" fmla="*/ 399866 h 606723"/>
              <a:gd name="connsiteX160" fmla="*/ 428127 w 607639"/>
              <a:gd name="connsiteY160" fmla="*/ 413730 h 606723"/>
              <a:gd name="connsiteX161" fmla="*/ 405517 w 607639"/>
              <a:gd name="connsiteY161" fmla="*/ 413730 h 606723"/>
              <a:gd name="connsiteX162" fmla="*/ 399554 w 607639"/>
              <a:gd name="connsiteY162" fmla="*/ 432304 h 606723"/>
              <a:gd name="connsiteX163" fmla="*/ 386647 w 607639"/>
              <a:gd name="connsiteY163" fmla="*/ 441280 h 606723"/>
              <a:gd name="connsiteX164" fmla="*/ 381840 w 607639"/>
              <a:gd name="connsiteY164" fmla="*/ 440391 h 606723"/>
              <a:gd name="connsiteX165" fmla="*/ 373740 w 607639"/>
              <a:gd name="connsiteY165" fmla="*/ 422617 h 606723"/>
              <a:gd name="connsiteX166" fmla="*/ 376588 w 607639"/>
              <a:gd name="connsiteY166" fmla="*/ 413730 h 606723"/>
              <a:gd name="connsiteX167" fmla="*/ 317572 w 607639"/>
              <a:gd name="connsiteY167" fmla="*/ 413730 h 606723"/>
              <a:gd name="connsiteX168" fmla="*/ 317572 w 607639"/>
              <a:gd name="connsiteY168" fmla="*/ 495847 h 606723"/>
              <a:gd name="connsiteX169" fmla="*/ 490169 w 607639"/>
              <a:gd name="connsiteY169" fmla="*/ 354897 h 606723"/>
              <a:gd name="connsiteX170" fmla="*/ 507171 w 607639"/>
              <a:gd name="connsiteY170" fmla="*/ 345299 h 606723"/>
              <a:gd name="connsiteX171" fmla="*/ 516784 w 607639"/>
              <a:gd name="connsiteY171" fmla="*/ 362185 h 606723"/>
              <a:gd name="connsiteX172" fmla="*/ 303775 w 607639"/>
              <a:gd name="connsiteY172" fmla="*/ 524019 h 606723"/>
              <a:gd name="connsiteX173" fmla="*/ 82844 w 607639"/>
              <a:gd name="connsiteY173" fmla="*/ 303352 h 606723"/>
              <a:gd name="connsiteX174" fmla="*/ 303775 w 607639"/>
              <a:gd name="connsiteY174" fmla="*/ 82773 h 606723"/>
              <a:gd name="connsiteX175" fmla="*/ 448761 w 607639"/>
              <a:gd name="connsiteY175" fmla="*/ 38740 h 606723"/>
              <a:gd name="connsiteX176" fmla="*/ 462557 w 607639"/>
              <a:gd name="connsiteY176" fmla="*/ 52571 h 606723"/>
              <a:gd name="connsiteX177" fmla="*/ 448761 w 607639"/>
              <a:gd name="connsiteY177" fmla="*/ 66402 h 606723"/>
              <a:gd name="connsiteX178" fmla="*/ 434965 w 607639"/>
              <a:gd name="connsiteY178" fmla="*/ 52571 h 606723"/>
              <a:gd name="connsiteX179" fmla="*/ 448761 w 607639"/>
              <a:gd name="connsiteY179" fmla="*/ 38740 h 606723"/>
              <a:gd name="connsiteX180" fmla="*/ 158808 w 607639"/>
              <a:gd name="connsiteY180" fmla="*/ 38740 h 606723"/>
              <a:gd name="connsiteX181" fmla="*/ 172604 w 607639"/>
              <a:gd name="connsiteY181" fmla="*/ 52571 h 606723"/>
              <a:gd name="connsiteX182" fmla="*/ 158808 w 607639"/>
              <a:gd name="connsiteY182" fmla="*/ 66402 h 606723"/>
              <a:gd name="connsiteX183" fmla="*/ 145012 w 607639"/>
              <a:gd name="connsiteY183" fmla="*/ 52571 h 606723"/>
              <a:gd name="connsiteX184" fmla="*/ 158808 w 607639"/>
              <a:gd name="connsiteY184" fmla="*/ 38740 h 606723"/>
              <a:gd name="connsiteX185" fmla="*/ 378866 w 607639"/>
              <a:gd name="connsiteY185" fmla="*/ 9879 h 606723"/>
              <a:gd name="connsiteX186" fmla="*/ 392697 w 607639"/>
              <a:gd name="connsiteY186" fmla="*/ 23640 h 606723"/>
              <a:gd name="connsiteX187" fmla="*/ 378866 w 607639"/>
              <a:gd name="connsiteY187" fmla="*/ 37401 h 606723"/>
              <a:gd name="connsiteX188" fmla="*/ 365035 w 607639"/>
              <a:gd name="connsiteY188" fmla="*/ 23640 h 606723"/>
              <a:gd name="connsiteX189" fmla="*/ 378866 w 607639"/>
              <a:gd name="connsiteY189" fmla="*/ 9879 h 606723"/>
              <a:gd name="connsiteX190" fmla="*/ 228738 w 607639"/>
              <a:gd name="connsiteY190" fmla="*/ 9879 h 606723"/>
              <a:gd name="connsiteX191" fmla="*/ 242534 w 607639"/>
              <a:gd name="connsiteY191" fmla="*/ 23640 h 606723"/>
              <a:gd name="connsiteX192" fmla="*/ 228738 w 607639"/>
              <a:gd name="connsiteY192" fmla="*/ 37401 h 606723"/>
              <a:gd name="connsiteX193" fmla="*/ 214942 w 607639"/>
              <a:gd name="connsiteY193" fmla="*/ 23640 h 606723"/>
              <a:gd name="connsiteX194" fmla="*/ 228738 w 607639"/>
              <a:gd name="connsiteY194" fmla="*/ 9879 h 606723"/>
              <a:gd name="connsiteX195" fmla="*/ 303749 w 607639"/>
              <a:gd name="connsiteY195" fmla="*/ 0 h 606723"/>
              <a:gd name="connsiteX196" fmla="*/ 317545 w 607639"/>
              <a:gd name="connsiteY196" fmla="*/ 13761 h 606723"/>
              <a:gd name="connsiteX197" fmla="*/ 303749 w 607639"/>
              <a:gd name="connsiteY197" fmla="*/ 27522 h 606723"/>
              <a:gd name="connsiteX198" fmla="*/ 289953 w 607639"/>
              <a:gd name="connsiteY198" fmla="*/ 13761 h 606723"/>
              <a:gd name="connsiteX199" fmla="*/ 303749 w 607639"/>
              <a:gd name="connsiteY199" fmla="*/ 0 h 606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607639" h="606723">
                <a:moveTo>
                  <a:pt x="303749" y="579131"/>
                </a:moveTo>
                <a:cubicBezTo>
                  <a:pt x="311368" y="579131"/>
                  <a:pt x="317545" y="585308"/>
                  <a:pt x="317545" y="592927"/>
                </a:cubicBezTo>
                <a:cubicBezTo>
                  <a:pt x="317545" y="600546"/>
                  <a:pt x="311368" y="606723"/>
                  <a:pt x="303749" y="606723"/>
                </a:cubicBezTo>
                <a:cubicBezTo>
                  <a:pt x="296130" y="606723"/>
                  <a:pt x="289953" y="600546"/>
                  <a:pt x="289953" y="592927"/>
                </a:cubicBezTo>
                <a:cubicBezTo>
                  <a:pt x="289953" y="585308"/>
                  <a:pt x="296130" y="579131"/>
                  <a:pt x="303749" y="579131"/>
                </a:cubicBezTo>
                <a:close/>
                <a:moveTo>
                  <a:pt x="378831" y="569252"/>
                </a:moveTo>
                <a:cubicBezTo>
                  <a:pt x="386450" y="569252"/>
                  <a:pt x="392627" y="575413"/>
                  <a:pt x="392627" y="583013"/>
                </a:cubicBezTo>
                <a:cubicBezTo>
                  <a:pt x="392627" y="590613"/>
                  <a:pt x="386450" y="596774"/>
                  <a:pt x="378831" y="596774"/>
                </a:cubicBezTo>
                <a:cubicBezTo>
                  <a:pt x="371212" y="596774"/>
                  <a:pt x="365035" y="590613"/>
                  <a:pt x="365035" y="583013"/>
                </a:cubicBezTo>
                <a:cubicBezTo>
                  <a:pt x="365035" y="575413"/>
                  <a:pt x="371212" y="569252"/>
                  <a:pt x="378831" y="569252"/>
                </a:cubicBezTo>
                <a:close/>
                <a:moveTo>
                  <a:pt x="228668" y="569252"/>
                </a:moveTo>
                <a:cubicBezTo>
                  <a:pt x="236287" y="569252"/>
                  <a:pt x="242464" y="575413"/>
                  <a:pt x="242464" y="583013"/>
                </a:cubicBezTo>
                <a:cubicBezTo>
                  <a:pt x="242464" y="590613"/>
                  <a:pt x="236287" y="596774"/>
                  <a:pt x="228668" y="596774"/>
                </a:cubicBezTo>
                <a:cubicBezTo>
                  <a:pt x="221049" y="596774"/>
                  <a:pt x="214872" y="590613"/>
                  <a:pt x="214872" y="583013"/>
                </a:cubicBezTo>
                <a:cubicBezTo>
                  <a:pt x="214872" y="575413"/>
                  <a:pt x="221049" y="569252"/>
                  <a:pt x="228668" y="569252"/>
                </a:cubicBezTo>
                <a:close/>
                <a:moveTo>
                  <a:pt x="448796" y="540320"/>
                </a:moveTo>
                <a:cubicBezTo>
                  <a:pt x="456435" y="540320"/>
                  <a:pt x="462627" y="546497"/>
                  <a:pt x="462627" y="554116"/>
                </a:cubicBezTo>
                <a:cubicBezTo>
                  <a:pt x="462627" y="561735"/>
                  <a:pt x="456435" y="567912"/>
                  <a:pt x="448796" y="567912"/>
                </a:cubicBezTo>
                <a:cubicBezTo>
                  <a:pt x="441157" y="567912"/>
                  <a:pt x="434965" y="561735"/>
                  <a:pt x="434965" y="554116"/>
                </a:cubicBezTo>
                <a:cubicBezTo>
                  <a:pt x="434965" y="546497"/>
                  <a:pt x="441157" y="540320"/>
                  <a:pt x="448796" y="540320"/>
                </a:cubicBezTo>
                <a:close/>
                <a:moveTo>
                  <a:pt x="158879" y="540320"/>
                </a:moveTo>
                <a:cubicBezTo>
                  <a:pt x="166498" y="540320"/>
                  <a:pt x="172675" y="546497"/>
                  <a:pt x="172675" y="554116"/>
                </a:cubicBezTo>
                <a:cubicBezTo>
                  <a:pt x="172675" y="561735"/>
                  <a:pt x="166498" y="567912"/>
                  <a:pt x="158879" y="567912"/>
                </a:cubicBezTo>
                <a:cubicBezTo>
                  <a:pt x="151260" y="567912"/>
                  <a:pt x="145083" y="561735"/>
                  <a:pt x="145083" y="554116"/>
                </a:cubicBezTo>
                <a:cubicBezTo>
                  <a:pt x="145083" y="546497"/>
                  <a:pt x="151260" y="540320"/>
                  <a:pt x="158879" y="540320"/>
                </a:cubicBezTo>
                <a:close/>
                <a:moveTo>
                  <a:pt x="508813" y="494311"/>
                </a:moveTo>
                <a:cubicBezTo>
                  <a:pt x="516432" y="494311"/>
                  <a:pt x="522609" y="500472"/>
                  <a:pt x="522609" y="508072"/>
                </a:cubicBezTo>
                <a:cubicBezTo>
                  <a:pt x="522609" y="515672"/>
                  <a:pt x="516432" y="521833"/>
                  <a:pt x="508813" y="521833"/>
                </a:cubicBezTo>
                <a:cubicBezTo>
                  <a:pt x="501194" y="521833"/>
                  <a:pt x="495017" y="515672"/>
                  <a:pt x="495017" y="508072"/>
                </a:cubicBezTo>
                <a:cubicBezTo>
                  <a:pt x="495017" y="500472"/>
                  <a:pt x="501194" y="494311"/>
                  <a:pt x="508813" y="494311"/>
                </a:cubicBezTo>
                <a:close/>
                <a:moveTo>
                  <a:pt x="98756" y="494311"/>
                </a:moveTo>
                <a:cubicBezTo>
                  <a:pt x="106414" y="494311"/>
                  <a:pt x="112622" y="500472"/>
                  <a:pt x="112622" y="508072"/>
                </a:cubicBezTo>
                <a:cubicBezTo>
                  <a:pt x="112622" y="515672"/>
                  <a:pt x="106414" y="521833"/>
                  <a:pt x="98756" y="521833"/>
                </a:cubicBezTo>
                <a:cubicBezTo>
                  <a:pt x="91098" y="521833"/>
                  <a:pt x="84890" y="515672"/>
                  <a:pt x="84890" y="508072"/>
                </a:cubicBezTo>
                <a:cubicBezTo>
                  <a:pt x="84890" y="500472"/>
                  <a:pt x="91098" y="494311"/>
                  <a:pt x="98756" y="494311"/>
                </a:cubicBezTo>
                <a:close/>
                <a:moveTo>
                  <a:pt x="554997" y="434331"/>
                </a:moveTo>
                <a:cubicBezTo>
                  <a:pt x="562636" y="434331"/>
                  <a:pt x="568828" y="440492"/>
                  <a:pt x="568828" y="448092"/>
                </a:cubicBezTo>
                <a:cubicBezTo>
                  <a:pt x="568828" y="455692"/>
                  <a:pt x="562636" y="461853"/>
                  <a:pt x="554997" y="461853"/>
                </a:cubicBezTo>
                <a:cubicBezTo>
                  <a:pt x="547358" y="461853"/>
                  <a:pt x="541166" y="455692"/>
                  <a:pt x="541166" y="448092"/>
                </a:cubicBezTo>
                <a:cubicBezTo>
                  <a:pt x="541166" y="440492"/>
                  <a:pt x="547358" y="434331"/>
                  <a:pt x="554997" y="434331"/>
                </a:cubicBezTo>
                <a:close/>
                <a:moveTo>
                  <a:pt x="52642" y="434331"/>
                </a:moveTo>
                <a:cubicBezTo>
                  <a:pt x="60281" y="434331"/>
                  <a:pt x="66473" y="440492"/>
                  <a:pt x="66473" y="448092"/>
                </a:cubicBezTo>
                <a:cubicBezTo>
                  <a:pt x="66473" y="455692"/>
                  <a:pt x="60281" y="461853"/>
                  <a:pt x="52642" y="461853"/>
                </a:cubicBezTo>
                <a:cubicBezTo>
                  <a:pt x="45003" y="461853"/>
                  <a:pt x="38811" y="455692"/>
                  <a:pt x="38811" y="448092"/>
                </a:cubicBezTo>
                <a:cubicBezTo>
                  <a:pt x="38811" y="440492"/>
                  <a:pt x="45003" y="434331"/>
                  <a:pt x="52642" y="434331"/>
                </a:cubicBezTo>
                <a:close/>
                <a:moveTo>
                  <a:pt x="230784" y="413730"/>
                </a:moveTo>
                <a:cubicBezTo>
                  <a:pt x="244937" y="456122"/>
                  <a:pt x="266656" y="485360"/>
                  <a:pt x="289978" y="493803"/>
                </a:cubicBezTo>
                <a:lnTo>
                  <a:pt x="289978" y="413730"/>
                </a:lnTo>
                <a:close/>
                <a:moveTo>
                  <a:pt x="145331" y="413730"/>
                </a:moveTo>
                <a:cubicBezTo>
                  <a:pt x="167495" y="445279"/>
                  <a:pt x="198828" y="469808"/>
                  <a:pt x="235413" y="483761"/>
                </a:cubicBezTo>
                <a:cubicBezTo>
                  <a:pt x="221794" y="465631"/>
                  <a:pt x="210222" y="441902"/>
                  <a:pt x="201766" y="413730"/>
                </a:cubicBezTo>
                <a:close/>
                <a:moveTo>
                  <a:pt x="583894" y="364612"/>
                </a:moveTo>
                <a:cubicBezTo>
                  <a:pt x="591513" y="364612"/>
                  <a:pt x="597690" y="370789"/>
                  <a:pt x="597690" y="378408"/>
                </a:cubicBezTo>
                <a:cubicBezTo>
                  <a:pt x="597690" y="386027"/>
                  <a:pt x="591513" y="392204"/>
                  <a:pt x="583894" y="392204"/>
                </a:cubicBezTo>
                <a:cubicBezTo>
                  <a:pt x="576275" y="392204"/>
                  <a:pt x="570098" y="386027"/>
                  <a:pt x="570098" y="378408"/>
                </a:cubicBezTo>
                <a:cubicBezTo>
                  <a:pt x="570098" y="370789"/>
                  <a:pt x="576275" y="364612"/>
                  <a:pt x="583894" y="364612"/>
                </a:cubicBezTo>
                <a:close/>
                <a:moveTo>
                  <a:pt x="23710" y="364471"/>
                </a:moveTo>
                <a:cubicBezTo>
                  <a:pt x="31349" y="364471"/>
                  <a:pt x="37541" y="370663"/>
                  <a:pt x="37541" y="378302"/>
                </a:cubicBezTo>
                <a:cubicBezTo>
                  <a:pt x="37541" y="385941"/>
                  <a:pt x="31349" y="392133"/>
                  <a:pt x="23710" y="392133"/>
                </a:cubicBezTo>
                <a:cubicBezTo>
                  <a:pt x="16071" y="392133"/>
                  <a:pt x="9879" y="385941"/>
                  <a:pt x="9879" y="378302"/>
                </a:cubicBezTo>
                <a:cubicBezTo>
                  <a:pt x="9879" y="370663"/>
                  <a:pt x="16071" y="364471"/>
                  <a:pt x="23710" y="364471"/>
                </a:cubicBezTo>
                <a:close/>
                <a:moveTo>
                  <a:pt x="593808" y="289530"/>
                </a:moveTo>
                <a:cubicBezTo>
                  <a:pt x="601447" y="289530"/>
                  <a:pt x="607639" y="295707"/>
                  <a:pt x="607639" y="303326"/>
                </a:cubicBezTo>
                <a:cubicBezTo>
                  <a:pt x="607639" y="310945"/>
                  <a:pt x="601447" y="317122"/>
                  <a:pt x="593808" y="317122"/>
                </a:cubicBezTo>
                <a:cubicBezTo>
                  <a:pt x="586169" y="317122"/>
                  <a:pt x="579977" y="310945"/>
                  <a:pt x="579977" y="303326"/>
                </a:cubicBezTo>
                <a:cubicBezTo>
                  <a:pt x="579977" y="295707"/>
                  <a:pt x="586169" y="289530"/>
                  <a:pt x="593808" y="289530"/>
                </a:cubicBezTo>
                <a:close/>
                <a:moveTo>
                  <a:pt x="13796" y="289530"/>
                </a:moveTo>
                <a:cubicBezTo>
                  <a:pt x="21415" y="289530"/>
                  <a:pt x="27592" y="295707"/>
                  <a:pt x="27592" y="303326"/>
                </a:cubicBezTo>
                <a:cubicBezTo>
                  <a:pt x="27592" y="310945"/>
                  <a:pt x="21415" y="317122"/>
                  <a:pt x="13796" y="317122"/>
                </a:cubicBezTo>
                <a:cubicBezTo>
                  <a:pt x="6177" y="317122"/>
                  <a:pt x="0" y="310945"/>
                  <a:pt x="0" y="303326"/>
                </a:cubicBezTo>
                <a:cubicBezTo>
                  <a:pt x="0" y="295707"/>
                  <a:pt x="6177" y="289530"/>
                  <a:pt x="13796" y="289530"/>
                </a:cubicBezTo>
                <a:close/>
                <a:moveTo>
                  <a:pt x="317572" y="220613"/>
                </a:moveTo>
                <a:lnTo>
                  <a:pt x="317572" y="386091"/>
                </a:lnTo>
                <a:lnTo>
                  <a:pt x="384332" y="386091"/>
                </a:lnTo>
                <a:cubicBezTo>
                  <a:pt x="389317" y="364495"/>
                  <a:pt x="392165" y="341300"/>
                  <a:pt x="393056" y="317127"/>
                </a:cubicBezTo>
                <a:lnTo>
                  <a:pt x="359052" y="317127"/>
                </a:lnTo>
                <a:cubicBezTo>
                  <a:pt x="351397" y="317127"/>
                  <a:pt x="345255" y="310995"/>
                  <a:pt x="345255" y="303352"/>
                </a:cubicBezTo>
                <a:cubicBezTo>
                  <a:pt x="345255" y="295798"/>
                  <a:pt x="351397" y="289577"/>
                  <a:pt x="359052" y="289577"/>
                </a:cubicBezTo>
                <a:lnTo>
                  <a:pt x="393234" y="289577"/>
                </a:lnTo>
                <a:cubicBezTo>
                  <a:pt x="392343" y="265137"/>
                  <a:pt x="389317" y="241942"/>
                  <a:pt x="384510" y="220613"/>
                </a:cubicBezTo>
                <a:close/>
                <a:moveTo>
                  <a:pt x="223129" y="220613"/>
                </a:moveTo>
                <a:cubicBezTo>
                  <a:pt x="218322" y="241942"/>
                  <a:pt x="215207" y="265137"/>
                  <a:pt x="214405" y="289577"/>
                </a:cubicBezTo>
                <a:lnTo>
                  <a:pt x="289978" y="289577"/>
                </a:lnTo>
                <a:lnTo>
                  <a:pt x="289978" y="220613"/>
                </a:lnTo>
                <a:close/>
                <a:moveTo>
                  <a:pt x="129398" y="220613"/>
                </a:moveTo>
                <a:cubicBezTo>
                  <a:pt x="117381" y="245763"/>
                  <a:pt x="110438" y="273758"/>
                  <a:pt x="110438" y="303352"/>
                </a:cubicBezTo>
                <a:cubicBezTo>
                  <a:pt x="110438" y="333035"/>
                  <a:pt x="117381" y="361029"/>
                  <a:pt x="129398" y="386091"/>
                </a:cubicBezTo>
                <a:lnTo>
                  <a:pt x="289978" y="386091"/>
                </a:lnTo>
                <a:lnTo>
                  <a:pt x="289978" y="317216"/>
                </a:lnTo>
                <a:lnTo>
                  <a:pt x="214405" y="317216"/>
                </a:lnTo>
                <a:cubicBezTo>
                  <a:pt x="214672" y="326014"/>
                  <a:pt x="215207" y="334812"/>
                  <a:pt x="216008" y="343344"/>
                </a:cubicBezTo>
                <a:cubicBezTo>
                  <a:pt x="216809" y="350898"/>
                  <a:pt x="211290" y="357741"/>
                  <a:pt x="203724" y="358452"/>
                </a:cubicBezTo>
                <a:cubicBezTo>
                  <a:pt x="196069" y="359074"/>
                  <a:pt x="189304" y="353742"/>
                  <a:pt x="188592" y="346188"/>
                </a:cubicBezTo>
                <a:cubicBezTo>
                  <a:pt x="187612" y="336679"/>
                  <a:pt x="187078" y="326903"/>
                  <a:pt x="186722" y="317127"/>
                </a:cubicBezTo>
                <a:lnTo>
                  <a:pt x="151918" y="317127"/>
                </a:lnTo>
                <a:cubicBezTo>
                  <a:pt x="144263" y="317127"/>
                  <a:pt x="138121" y="310995"/>
                  <a:pt x="138121" y="303352"/>
                </a:cubicBezTo>
                <a:cubicBezTo>
                  <a:pt x="138121" y="295798"/>
                  <a:pt x="144263" y="289577"/>
                  <a:pt x="151918" y="289577"/>
                </a:cubicBezTo>
                <a:lnTo>
                  <a:pt x="186811" y="289577"/>
                </a:lnTo>
                <a:cubicBezTo>
                  <a:pt x="187523" y="265226"/>
                  <a:pt x="190283" y="242119"/>
                  <a:pt x="194733" y="220613"/>
                </a:cubicBezTo>
                <a:close/>
                <a:moveTo>
                  <a:pt x="583894" y="214660"/>
                </a:moveTo>
                <a:cubicBezTo>
                  <a:pt x="591513" y="214660"/>
                  <a:pt x="597690" y="220837"/>
                  <a:pt x="597690" y="228456"/>
                </a:cubicBezTo>
                <a:cubicBezTo>
                  <a:pt x="597690" y="236075"/>
                  <a:pt x="591513" y="242252"/>
                  <a:pt x="583894" y="242252"/>
                </a:cubicBezTo>
                <a:cubicBezTo>
                  <a:pt x="576275" y="242252"/>
                  <a:pt x="570098" y="236075"/>
                  <a:pt x="570098" y="228456"/>
                </a:cubicBezTo>
                <a:cubicBezTo>
                  <a:pt x="570098" y="220837"/>
                  <a:pt x="576275" y="214660"/>
                  <a:pt x="583894" y="214660"/>
                </a:cubicBezTo>
                <a:close/>
                <a:moveTo>
                  <a:pt x="23675" y="214660"/>
                </a:moveTo>
                <a:cubicBezTo>
                  <a:pt x="31294" y="214660"/>
                  <a:pt x="37471" y="220821"/>
                  <a:pt x="37471" y="228421"/>
                </a:cubicBezTo>
                <a:cubicBezTo>
                  <a:pt x="37471" y="236021"/>
                  <a:pt x="31294" y="242182"/>
                  <a:pt x="23675" y="242182"/>
                </a:cubicBezTo>
                <a:cubicBezTo>
                  <a:pt x="16056" y="242182"/>
                  <a:pt x="9879" y="236021"/>
                  <a:pt x="9879" y="228421"/>
                </a:cubicBezTo>
                <a:cubicBezTo>
                  <a:pt x="9879" y="220821"/>
                  <a:pt x="16056" y="214660"/>
                  <a:pt x="23675" y="214660"/>
                </a:cubicBezTo>
                <a:close/>
                <a:moveTo>
                  <a:pt x="554962" y="144800"/>
                </a:moveTo>
                <a:cubicBezTo>
                  <a:pt x="562581" y="144800"/>
                  <a:pt x="568758" y="150961"/>
                  <a:pt x="568758" y="158561"/>
                </a:cubicBezTo>
                <a:cubicBezTo>
                  <a:pt x="568758" y="166161"/>
                  <a:pt x="562581" y="172322"/>
                  <a:pt x="554962" y="172322"/>
                </a:cubicBezTo>
                <a:cubicBezTo>
                  <a:pt x="547343" y="172322"/>
                  <a:pt x="541166" y="166161"/>
                  <a:pt x="541166" y="158561"/>
                </a:cubicBezTo>
                <a:cubicBezTo>
                  <a:pt x="541166" y="150961"/>
                  <a:pt x="547343" y="144800"/>
                  <a:pt x="554962" y="144800"/>
                </a:cubicBezTo>
                <a:close/>
                <a:moveTo>
                  <a:pt x="52678" y="144800"/>
                </a:moveTo>
                <a:cubicBezTo>
                  <a:pt x="60297" y="144800"/>
                  <a:pt x="66474" y="150961"/>
                  <a:pt x="66474" y="158561"/>
                </a:cubicBezTo>
                <a:cubicBezTo>
                  <a:pt x="66474" y="166161"/>
                  <a:pt x="60297" y="172322"/>
                  <a:pt x="52678" y="172322"/>
                </a:cubicBezTo>
                <a:cubicBezTo>
                  <a:pt x="45059" y="172322"/>
                  <a:pt x="38882" y="166161"/>
                  <a:pt x="38882" y="158561"/>
                </a:cubicBezTo>
                <a:cubicBezTo>
                  <a:pt x="38882" y="150961"/>
                  <a:pt x="45059" y="144800"/>
                  <a:pt x="52678" y="144800"/>
                </a:cubicBezTo>
                <a:close/>
                <a:moveTo>
                  <a:pt x="235502" y="123032"/>
                </a:moveTo>
                <a:cubicBezTo>
                  <a:pt x="198828" y="136896"/>
                  <a:pt x="167495" y="161513"/>
                  <a:pt x="145331" y="193063"/>
                </a:cubicBezTo>
                <a:lnTo>
                  <a:pt x="201766" y="193063"/>
                </a:lnTo>
                <a:cubicBezTo>
                  <a:pt x="210133" y="165246"/>
                  <a:pt x="221704" y="141339"/>
                  <a:pt x="235502" y="123032"/>
                </a:cubicBezTo>
                <a:close/>
                <a:moveTo>
                  <a:pt x="371959" y="122854"/>
                </a:moveTo>
                <a:cubicBezTo>
                  <a:pt x="385845" y="141162"/>
                  <a:pt x="397417" y="165157"/>
                  <a:pt x="405873" y="193063"/>
                </a:cubicBezTo>
                <a:lnTo>
                  <a:pt x="428127" y="193063"/>
                </a:lnTo>
                <a:cubicBezTo>
                  <a:pt x="435693" y="193063"/>
                  <a:pt x="441924" y="199195"/>
                  <a:pt x="441924" y="206838"/>
                </a:cubicBezTo>
                <a:cubicBezTo>
                  <a:pt x="441924" y="214481"/>
                  <a:pt x="435693" y="220613"/>
                  <a:pt x="428127" y="220613"/>
                </a:cubicBezTo>
                <a:lnTo>
                  <a:pt x="412906" y="220613"/>
                </a:lnTo>
                <a:cubicBezTo>
                  <a:pt x="417356" y="242119"/>
                  <a:pt x="420027" y="265226"/>
                  <a:pt x="420828" y="289577"/>
                </a:cubicBezTo>
                <a:lnTo>
                  <a:pt x="496667" y="289577"/>
                </a:lnTo>
                <a:cubicBezTo>
                  <a:pt x="493374" y="243186"/>
                  <a:pt x="473791" y="200083"/>
                  <a:pt x="440500" y="166845"/>
                </a:cubicBezTo>
                <a:cubicBezTo>
                  <a:pt x="420739" y="147116"/>
                  <a:pt x="397328" y="132363"/>
                  <a:pt x="371959" y="122854"/>
                </a:cubicBezTo>
                <a:close/>
                <a:moveTo>
                  <a:pt x="303775" y="110323"/>
                </a:moveTo>
                <a:cubicBezTo>
                  <a:pt x="274044" y="110323"/>
                  <a:pt x="247162" y="143472"/>
                  <a:pt x="230784" y="193063"/>
                </a:cubicBezTo>
                <a:lnTo>
                  <a:pt x="289978" y="193063"/>
                </a:lnTo>
                <a:lnTo>
                  <a:pt x="289978" y="151737"/>
                </a:lnTo>
                <a:cubicBezTo>
                  <a:pt x="289978" y="144094"/>
                  <a:pt x="296209" y="137962"/>
                  <a:pt x="303775" y="137962"/>
                </a:cubicBezTo>
                <a:cubicBezTo>
                  <a:pt x="311430" y="137962"/>
                  <a:pt x="317572" y="144094"/>
                  <a:pt x="317572" y="151737"/>
                </a:cubicBezTo>
                <a:lnTo>
                  <a:pt x="317572" y="193063"/>
                </a:lnTo>
                <a:lnTo>
                  <a:pt x="376855" y="193063"/>
                </a:lnTo>
                <a:cubicBezTo>
                  <a:pt x="360387" y="143472"/>
                  <a:pt x="333594" y="110323"/>
                  <a:pt x="303775" y="110323"/>
                </a:cubicBezTo>
                <a:close/>
                <a:moveTo>
                  <a:pt x="508813" y="84820"/>
                </a:moveTo>
                <a:cubicBezTo>
                  <a:pt x="516432" y="84820"/>
                  <a:pt x="522609" y="90997"/>
                  <a:pt x="522609" y="98616"/>
                </a:cubicBezTo>
                <a:cubicBezTo>
                  <a:pt x="522609" y="106235"/>
                  <a:pt x="516432" y="112412"/>
                  <a:pt x="508813" y="112412"/>
                </a:cubicBezTo>
                <a:cubicBezTo>
                  <a:pt x="501194" y="112412"/>
                  <a:pt x="495017" y="106235"/>
                  <a:pt x="495017" y="98616"/>
                </a:cubicBezTo>
                <a:cubicBezTo>
                  <a:pt x="495017" y="90997"/>
                  <a:pt x="501194" y="84820"/>
                  <a:pt x="508813" y="84820"/>
                </a:cubicBezTo>
                <a:close/>
                <a:moveTo>
                  <a:pt x="98756" y="84820"/>
                </a:moveTo>
                <a:cubicBezTo>
                  <a:pt x="106414" y="84820"/>
                  <a:pt x="112622" y="90997"/>
                  <a:pt x="112622" y="98616"/>
                </a:cubicBezTo>
                <a:cubicBezTo>
                  <a:pt x="112622" y="106235"/>
                  <a:pt x="106414" y="112412"/>
                  <a:pt x="98756" y="112412"/>
                </a:cubicBezTo>
                <a:cubicBezTo>
                  <a:pt x="91098" y="112412"/>
                  <a:pt x="84890" y="106235"/>
                  <a:pt x="84890" y="98616"/>
                </a:cubicBezTo>
                <a:cubicBezTo>
                  <a:pt x="84890" y="90997"/>
                  <a:pt x="91098" y="84820"/>
                  <a:pt x="98756" y="84820"/>
                </a:cubicBezTo>
                <a:close/>
                <a:moveTo>
                  <a:pt x="303775" y="82773"/>
                </a:moveTo>
                <a:cubicBezTo>
                  <a:pt x="425634" y="82773"/>
                  <a:pt x="524795" y="181776"/>
                  <a:pt x="524795" y="303352"/>
                </a:cubicBezTo>
                <a:cubicBezTo>
                  <a:pt x="524795" y="310995"/>
                  <a:pt x="518564" y="317127"/>
                  <a:pt x="510998" y="317127"/>
                </a:cubicBezTo>
                <a:lnTo>
                  <a:pt x="510998" y="317216"/>
                </a:lnTo>
                <a:lnTo>
                  <a:pt x="420650" y="317216"/>
                </a:lnTo>
                <a:cubicBezTo>
                  <a:pt x="419849" y="341122"/>
                  <a:pt x="417178" y="364229"/>
                  <a:pt x="412549" y="386091"/>
                </a:cubicBezTo>
                <a:lnTo>
                  <a:pt x="428127" y="386091"/>
                </a:lnTo>
                <a:cubicBezTo>
                  <a:pt x="435693" y="386091"/>
                  <a:pt x="441924" y="392312"/>
                  <a:pt x="441924" y="399866"/>
                </a:cubicBezTo>
                <a:cubicBezTo>
                  <a:pt x="441924" y="407509"/>
                  <a:pt x="435693" y="413730"/>
                  <a:pt x="428127" y="413730"/>
                </a:cubicBezTo>
                <a:lnTo>
                  <a:pt x="405517" y="413730"/>
                </a:lnTo>
                <a:cubicBezTo>
                  <a:pt x="403648" y="419951"/>
                  <a:pt x="401868" y="426350"/>
                  <a:pt x="399554" y="432304"/>
                </a:cubicBezTo>
                <a:cubicBezTo>
                  <a:pt x="397506" y="437903"/>
                  <a:pt x="392254" y="441280"/>
                  <a:pt x="386647" y="441280"/>
                </a:cubicBezTo>
                <a:cubicBezTo>
                  <a:pt x="385044" y="441280"/>
                  <a:pt x="383442" y="441013"/>
                  <a:pt x="381840" y="440391"/>
                </a:cubicBezTo>
                <a:cubicBezTo>
                  <a:pt x="374630" y="437725"/>
                  <a:pt x="371069" y="429727"/>
                  <a:pt x="373740" y="422617"/>
                </a:cubicBezTo>
                <a:cubicBezTo>
                  <a:pt x="374808" y="419773"/>
                  <a:pt x="375609" y="416663"/>
                  <a:pt x="376588" y="413730"/>
                </a:cubicBezTo>
                <a:lnTo>
                  <a:pt x="317572" y="413730"/>
                </a:lnTo>
                <a:lnTo>
                  <a:pt x="317572" y="495847"/>
                </a:lnTo>
                <a:cubicBezTo>
                  <a:pt x="398574" y="490070"/>
                  <a:pt x="468361" y="433726"/>
                  <a:pt x="490169" y="354897"/>
                </a:cubicBezTo>
                <a:cubicBezTo>
                  <a:pt x="492216" y="347521"/>
                  <a:pt x="499782" y="343255"/>
                  <a:pt x="507171" y="345299"/>
                </a:cubicBezTo>
                <a:cubicBezTo>
                  <a:pt x="514470" y="347254"/>
                  <a:pt x="518831" y="354897"/>
                  <a:pt x="516784" y="362185"/>
                </a:cubicBezTo>
                <a:cubicBezTo>
                  <a:pt x="490525" y="457455"/>
                  <a:pt x="402847" y="524019"/>
                  <a:pt x="303775" y="524019"/>
                </a:cubicBezTo>
                <a:cubicBezTo>
                  <a:pt x="181916" y="524019"/>
                  <a:pt x="82844" y="425017"/>
                  <a:pt x="82844" y="303352"/>
                </a:cubicBezTo>
                <a:cubicBezTo>
                  <a:pt x="82844" y="181776"/>
                  <a:pt x="181916" y="82773"/>
                  <a:pt x="303775" y="82773"/>
                </a:cubicBezTo>
                <a:close/>
                <a:moveTo>
                  <a:pt x="448761" y="38740"/>
                </a:moveTo>
                <a:cubicBezTo>
                  <a:pt x="456380" y="38740"/>
                  <a:pt x="462557" y="44932"/>
                  <a:pt x="462557" y="52571"/>
                </a:cubicBezTo>
                <a:cubicBezTo>
                  <a:pt x="462557" y="60210"/>
                  <a:pt x="456380" y="66402"/>
                  <a:pt x="448761" y="66402"/>
                </a:cubicBezTo>
                <a:cubicBezTo>
                  <a:pt x="441142" y="66402"/>
                  <a:pt x="434965" y="60210"/>
                  <a:pt x="434965" y="52571"/>
                </a:cubicBezTo>
                <a:cubicBezTo>
                  <a:pt x="434965" y="44932"/>
                  <a:pt x="441142" y="38740"/>
                  <a:pt x="448761" y="38740"/>
                </a:cubicBezTo>
                <a:close/>
                <a:moveTo>
                  <a:pt x="158808" y="38740"/>
                </a:moveTo>
                <a:cubicBezTo>
                  <a:pt x="166427" y="38740"/>
                  <a:pt x="172604" y="44932"/>
                  <a:pt x="172604" y="52571"/>
                </a:cubicBezTo>
                <a:cubicBezTo>
                  <a:pt x="172604" y="60210"/>
                  <a:pt x="166427" y="66402"/>
                  <a:pt x="158808" y="66402"/>
                </a:cubicBezTo>
                <a:cubicBezTo>
                  <a:pt x="151189" y="66402"/>
                  <a:pt x="145012" y="60210"/>
                  <a:pt x="145012" y="52571"/>
                </a:cubicBezTo>
                <a:cubicBezTo>
                  <a:pt x="145012" y="44932"/>
                  <a:pt x="151189" y="38740"/>
                  <a:pt x="158808" y="38740"/>
                </a:cubicBezTo>
                <a:close/>
                <a:moveTo>
                  <a:pt x="378866" y="9879"/>
                </a:moveTo>
                <a:cubicBezTo>
                  <a:pt x="386505" y="9879"/>
                  <a:pt x="392697" y="16040"/>
                  <a:pt x="392697" y="23640"/>
                </a:cubicBezTo>
                <a:cubicBezTo>
                  <a:pt x="392697" y="31240"/>
                  <a:pt x="386505" y="37401"/>
                  <a:pt x="378866" y="37401"/>
                </a:cubicBezTo>
                <a:cubicBezTo>
                  <a:pt x="371227" y="37401"/>
                  <a:pt x="365035" y="31240"/>
                  <a:pt x="365035" y="23640"/>
                </a:cubicBezTo>
                <a:cubicBezTo>
                  <a:pt x="365035" y="16040"/>
                  <a:pt x="371227" y="9879"/>
                  <a:pt x="378866" y="9879"/>
                </a:cubicBezTo>
                <a:close/>
                <a:moveTo>
                  <a:pt x="228738" y="9879"/>
                </a:moveTo>
                <a:cubicBezTo>
                  <a:pt x="236357" y="9879"/>
                  <a:pt x="242534" y="16040"/>
                  <a:pt x="242534" y="23640"/>
                </a:cubicBezTo>
                <a:cubicBezTo>
                  <a:pt x="242534" y="31240"/>
                  <a:pt x="236357" y="37401"/>
                  <a:pt x="228738" y="37401"/>
                </a:cubicBezTo>
                <a:cubicBezTo>
                  <a:pt x="221119" y="37401"/>
                  <a:pt x="214942" y="31240"/>
                  <a:pt x="214942" y="23640"/>
                </a:cubicBezTo>
                <a:cubicBezTo>
                  <a:pt x="214942" y="16040"/>
                  <a:pt x="221119" y="9879"/>
                  <a:pt x="228738" y="9879"/>
                </a:cubicBezTo>
                <a:close/>
                <a:moveTo>
                  <a:pt x="303749" y="0"/>
                </a:moveTo>
                <a:cubicBezTo>
                  <a:pt x="311368" y="0"/>
                  <a:pt x="317545" y="6161"/>
                  <a:pt x="317545" y="13761"/>
                </a:cubicBezTo>
                <a:cubicBezTo>
                  <a:pt x="317545" y="21361"/>
                  <a:pt x="311368" y="27522"/>
                  <a:pt x="303749" y="27522"/>
                </a:cubicBezTo>
                <a:cubicBezTo>
                  <a:pt x="296130" y="27522"/>
                  <a:pt x="289953" y="21361"/>
                  <a:pt x="289953" y="13761"/>
                </a:cubicBezTo>
                <a:cubicBezTo>
                  <a:pt x="289953" y="6161"/>
                  <a:pt x="296130" y="0"/>
                  <a:pt x="30374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27" name="video-player_348351">
            <a:extLst>
              <a:ext uri="{FF2B5EF4-FFF2-40B4-BE49-F238E27FC236}">
                <a16:creationId xmlns:a16="http://schemas.microsoft.com/office/drawing/2014/main" id="{1A1447CA-B9D7-4482-A262-8050EE3CF9BF}"/>
              </a:ext>
            </a:extLst>
          </p:cNvPr>
          <p:cNvSpPr>
            <a:spLocks noChangeAspect="1"/>
          </p:cNvSpPr>
          <p:nvPr/>
        </p:nvSpPr>
        <p:spPr bwMode="auto">
          <a:xfrm>
            <a:off x="601262" y="3245485"/>
            <a:ext cx="324489" cy="324000"/>
          </a:xfrm>
          <a:custGeom>
            <a:avLst/>
            <a:gdLst>
              <a:gd name="connsiteX0" fmla="*/ 367561 w 608485"/>
              <a:gd name="connsiteY0" fmla="*/ 531552 h 607568"/>
              <a:gd name="connsiteX1" fmla="*/ 342215 w 608485"/>
              <a:gd name="connsiteY1" fmla="*/ 556860 h 607568"/>
              <a:gd name="connsiteX2" fmla="*/ 367561 w 608485"/>
              <a:gd name="connsiteY2" fmla="*/ 582260 h 607568"/>
              <a:gd name="connsiteX3" fmla="*/ 392999 w 608485"/>
              <a:gd name="connsiteY3" fmla="*/ 556860 h 607568"/>
              <a:gd name="connsiteX4" fmla="*/ 367561 w 608485"/>
              <a:gd name="connsiteY4" fmla="*/ 531552 h 607568"/>
              <a:gd name="connsiteX5" fmla="*/ 240832 w 608485"/>
              <a:gd name="connsiteY5" fmla="*/ 531552 h 607568"/>
              <a:gd name="connsiteX6" fmla="*/ 215486 w 608485"/>
              <a:gd name="connsiteY6" fmla="*/ 556860 h 607568"/>
              <a:gd name="connsiteX7" fmla="*/ 240832 w 608485"/>
              <a:gd name="connsiteY7" fmla="*/ 582260 h 607568"/>
              <a:gd name="connsiteX8" fmla="*/ 266177 w 608485"/>
              <a:gd name="connsiteY8" fmla="*/ 556860 h 607568"/>
              <a:gd name="connsiteX9" fmla="*/ 240832 w 608485"/>
              <a:gd name="connsiteY9" fmla="*/ 531552 h 607568"/>
              <a:gd name="connsiteX10" fmla="*/ 557701 w 608485"/>
              <a:gd name="connsiteY10" fmla="*/ 455630 h 607568"/>
              <a:gd name="connsiteX11" fmla="*/ 532355 w 608485"/>
              <a:gd name="connsiteY11" fmla="*/ 480937 h 607568"/>
              <a:gd name="connsiteX12" fmla="*/ 557701 w 608485"/>
              <a:gd name="connsiteY12" fmla="*/ 506245 h 607568"/>
              <a:gd name="connsiteX13" fmla="*/ 583139 w 608485"/>
              <a:gd name="connsiteY13" fmla="*/ 480937 h 607568"/>
              <a:gd name="connsiteX14" fmla="*/ 557701 w 608485"/>
              <a:gd name="connsiteY14" fmla="*/ 455630 h 607568"/>
              <a:gd name="connsiteX15" fmla="*/ 50692 w 608485"/>
              <a:gd name="connsiteY15" fmla="*/ 455630 h 607568"/>
              <a:gd name="connsiteX16" fmla="*/ 25346 w 608485"/>
              <a:gd name="connsiteY16" fmla="*/ 480937 h 607568"/>
              <a:gd name="connsiteX17" fmla="*/ 50692 w 608485"/>
              <a:gd name="connsiteY17" fmla="*/ 506245 h 607568"/>
              <a:gd name="connsiteX18" fmla="*/ 76037 w 608485"/>
              <a:gd name="connsiteY18" fmla="*/ 480937 h 607568"/>
              <a:gd name="connsiteX19" fmla="*/ 50692 w 608485"/>
              <a:gd name="connsiteY19" fmla="*/ 455630 h 607568"/>
              <a:gd name="connsiteX20" fmla="*/ 25346 w 608485"/>
              <a:gd name="connsiteY20" fmla="*/ 291084 h 607568"/>
              <a:gd name="connsiteX21" fmla="*/ 25346 w 608485"/>
              <a:gd name="connsiteY21" fmla="*/ 329092 h 607568"/>
              <a:gd name="connsiteX22" fmla="*/ 583139 w 608485"/>
              <a:gd name="connsiteY22" fmla="*/ 329092 h 607568"/>
              <a:gd name="connsiteX23" fmla="*/ 583139 w 608485"/>
              <a:gd name="connsiteY23" fmla="*/ 291084 h 607568"/>
              <a:gd name="connsiteX24" fmla="*/ 114103 w 608485"/>
              <a:gd name="connsiteY24" fmla="*/ 291084 h 607568"/>
              <a:gd name="connsiteX25" fmla="*/ 114103 w 608485"/>
              <a:gd name="connsiteY25" fmla="*/ 316391 h 607568"/>
              <a:gd name="connsiteX26" fmla="*/ 88757 w 608485"/>
              <a:gd name="connsiteY26" fmla="*/ 316391 h 607568"/>
              <a:gd name="connsiteX27" fmla="*/ 88757 w 608485"/>
              <a:gd name="connsiteY27" fmla="*/ 291084 h 607568"/>
              <a:gd name="connsiteX28" fmla="*/ 266184 w 608485"/>
              <a:gd name="connsiteY28" fmla="*/ 115326 h 607568"/>
              <a:gd name="connsiteX29" fmla="*/ 266184 w 608485"/>
              <a:gd name="connsiteY29" fmla="*/ 188459 h 607568"/>
              <a:gd name="connsiteX30" fmla="*/ 329590 w 608485"/>
              <a:gd name="connsiteY30" fmla="*/ 151846 h 607568"/>
              <a:gd name="connsiteX31" fmla="*/ 240840 w 608485"/>
              <a:gd name="connsiteY31" fmla="*/ 71483 h 607568"/>
              <a:gd name="connsiteX32" fmla="*/ 380277 w 608485"/>
              <a:gd name="connsiteY32" fmla="*/ 151846 h 607568"/>
              <a:gd name="connsiteX33" fmla="*/ 240840 w 608485"/>
              <a:gd name="connsiteY33" fmla="*/ 232302 h 607568"/>
              <a:gd name="connsiteX34" fmla="*/ 25346 w 608485"/>
              <a:gd name="connsiteY34" fmla="*/ 25308 h 607568"/>
              <a:gd name="connsiteX35" fmla="*/ 25346 w 608485"/>
              <a:gd name="connsiteY35" fmla="*/ 265776 h 607568"/>
              <a:gd name="connsiteX36" fmla="*/ 88757 w 608485"/>
              <a:gd name="connsiteY36" fmla="*/ 265776 h 607568"/>
              <a:gd name="connsiteX37" fmla="*/ 88757 w 608485"/>
              <a:gd name="connsiteY37" fmla="*/ 240469 h 607568"/>
              <a:gd name="connsiteX38" fmla="*/ 114103 w 608485"/>
              <a:gd name="connsiteY38" fmla="*/ 240469 h 607568"/>
              <a:gd name="connsiteX39" fmla="*/ 114103 w 608485"/>
              <a:gd name="connsiteY39" fmla="*/ 265776 h 607568"/>
              <a:gd name="connsiteX40" fmla="*/ 583139 w 608485"/>
              <a:gd name="connsiteY40" fmla="*/ 265776 h 607568"/>
              <a:gd name="connsiteX41" fmla="*/ 583139 w 608485"/>
              <a:gd name="connsiteY41" fmla="*/ 25308 h 607568"/>
              <a:gd name="connsiteX42" fmla="*/ 0 w 608485"/>
              <a:gd name="connsiteY42" fmla="*/ 0 h 607568"/>
              <a:gd name="connsiteX43" fmla="*/ 608485 w 608485"/>
              <a:gd name="connsiteY43" fmla="*/ 0 h 607568"/>
              <a:gd name="connsiteX44" fmla="*/ 608485 w 608485"/>
              <a:gd name="connsiteY44" fmla="*/ 354399 h 607568"/>
              <a:gd name="connsiteX45" fmla="*/ 469037 w 608485"/>
              <a:gd name="connsiteY45" fmla="*/ 354399 h 607568"/>
              <a:gd name="connsiteX46" fmla="*/ 469037 w 608485"/>
              <a:gd name="connsiteY46" fmla="*/ 468330 h 607568"/>
              <a:gd name="connsiteX47" fmla="*/ 508866 w 608485"/>
              <a:gd name="connsiteY47" fmla="*/ 468330 h 607568"/>
              <a:gd name="connsiteX48" fmla="*/ 557701 w 608485"/>
              <a:gd name="connsiteY48" fmla="*/ 430322 h 607568"/>
              <a:gd name="connsiteX49" fmla="*/ 608485 w 608485"/>
              <a:gd name="connsiteY49" fmla="*/ 480937 h 607568"/>
              <a:gd name="connsiteX50" fmla="*/ 557701 w 608485"/>
              <a:gd name="connsiteY50" fmla="*/ 531552 h 607568"/>
              <a:gd name="connsiteX51" fmla="*/ 508866 w 608485"/>
              <a:gd name="connsiteY51" fmla="*/ 493637 h 607568"/>
              <a:gd name="connsiteX52" fmla="*/ 443691 w 608485"/>
              <a:gd name="connsiteY52" fmla="*/ 493637 h 607568"/>
              <a:gd name="connsiteX53" fmla="*/ 443691 w 608485"/>
              <a:gd name="connsiteY53" fmla="*/ 354399 h 607568"/>
              <a:gd name="connsiteX54" fmla="*/ 380280 w 608485"/>
              <a:gd name="connsiteY54" fmla="*/ 354399 h 607568"/>
              <a:gd name="connsiteX55" fmla="*/ 380280 w 608485"/>
              <a:gd name="connsiteY55" fmla="*/ 508099 h 607568"/>
              <a:gd name="connsiteX56" fmla="*/ 418345 w 608485"/>
              <a:gd name="connsiteY56" fmla="*/ 556860 h 607568"/>
              <a:gd name="connsiteX57" fmla="*/ 367561 w 608485"/>
              <a:gd name="connsiteY57" fmla="*/ 607568 h 607568"/>
              <a:gd name="connsiteX58" fmla="*/ 316869 w 608485"/>
              <a:gd name="connsiteY58" fmla="*/ 556860 h 607568"/>
              <a:gd name="connsiteX59" fmla="*/ 354934 w 608485"/>
              <a:gd name="connsiteY59" fmla="*/ 508099 h 607568"/>
              <a:gd name="connsiteX60" fmla="*/ 354934 w 608485"/>
              <a:gd name="connsiteY60" fmla="*/ 354399 h 607568"/>
              <a:gd name="connsiteX61" fmla="*/ 253551 w 608485"/>
              <a:gd name="connsiteY61" fmla="*/ 354399 h 607568"/>
              <a:gd name="connsiteX62" fmla="*/ 253551 w 608485"/>
              <a:gd name="connsiteY62" fmla="*/ 508099 h 607568"/>
              <a:gd name="connsiteX63" fmla="*/ 291523 w 608485"/>
              <a:gd name="connsiteY63" fmla="*/ 556860 h 607568"/>
              <a:gd name="connsiteX64" fmla="*/ 240832 w 608485"/>
              <a:gd name="connsiteY64" fmla="*/ 607568 h 607568"/>
              <a:gd name="connsiteX65" fmla="*/ 190140 w 608485"/>
              <a:gd name="connsiteY65" fmla="*/ 556860 h 607568"/>
              <a:gd name="connsiteX66" fmla="*/ 228205 w 608485"/>
              <a:gd name="connsiteY66" fmla="*/ 508099 h 607568"/>
              <a:gd name="connsiteX67" fmla="*/ 228205 w 608485"/>
              <a:gd name="connsiteY67" fmla="*/ 354399 h 607568"/>
              <a:gd name="connsiteX68" fmla="*/ 164794 w 608485"/>
              <a:gd name="connsiteY68" fmla="*/ 354399 h 607568"/>
              <a:gd name="connsiteX69" fmla="*/ 164794 w 608485"/>
              <a:gd name="connsiteY69" fmla="*/ 493637 h 607568"/>
              <a:gd name="connsiteX70" fmla="*/ 99619 w 608485"/>
              <a:gd name="connsiteY70" fmla="*/ 493637 h 607568"/>
              <a:gd name="connsiteX71" fmla="*/ 50692 w 608485"/>
              <a:gd name="connsiteY71" fmla="*/ 531552 h 607568"/>
              <a:gd name="connsiteX72" fmla="*/ 0 w 608485"/>
              <a:gd name="connsiteY72" fmla="*/ 480937 h 607568"/>
              <a:gd name="connsiteX73" fmla="*/ 50692 w 608485"/>
              <a:gd name="connsiteY73" fmla="*/ 430322 h 607568"/>
              <a:gd name="connsiteX74" fmla="*/ 99619 w 608485"/>
              <a:gd name="connsiteY74" fmla="*/ 468330 h 607568"/>
              <a:gd name="connsiteX75" fmla="*/ 139448 w 608485"/>
              <a:gd name="connsiteY75" fmla="*/ 468330 h 607568"/>
              <a:gd name="connsiteX76" fmla="*/ 139448 w 608485"/>
              <a:gd name="connsiteY76" fmla="*/ 354399 h 607568"/>
              <a:gd name="connsiteX77" fmla="*/ 0 w 608485"/>
              <a:gd name="connsiteY77" fmla="*/ 354399 h 607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608485" h="607568">
                <a:moveTo>
                  <a:pt x="367561" y="531552"/>
                </a:moveTo>
                <a:cubicBezTo>
                  <a:pt x="353634" y="531552"/>
                  <a:pt x="342215" y="542955"/>
                  <a:pt x="342215" y="556860"/>
                </a:cubicBezTo>
                <a:cubicBezTo>
                  <a:pt x="342215" y="570858"/>
                  <a:pt x="353634" y="582260"/>
                  <a:pt x="367561" y="582260"/>
                </a:cubicBezTo>
                <a:cubicBezTo>
                  <a:pt x="381580" y="582260"/>
                  <a:pt x="392999" y="570858"/>
                  <a:pt x="392999" y="556860"/>
                </a:cubicBezTo>
                <a:cubicBezTo>
                  <a:pt x="392999" y="542955"/>
                  <a:pt x="381580" y="531552"/>
                  <a:pt x="367561" y="531552"/>
                </a:cubicBezTo>
                <a:close/>
                <a:moveTo>
                  <a:pt x="240832" y="531552"/>
                </a:moveTo>
                <a:cubicBezTo>
                  <a:pt x="226905" y="531552"/>
                  <a:pt x="215486" y="542955"/>
                  <a:pt x="215486" y="556860"/>
                </a:cubicBezTo>
                <a:cubicBezTo>
                  <a:pt x="215486" y="570858"/>
                  <a:pt x="226905" y="582260"/>
                  <a:pt x="240832" y="582260"/>
                </a:cubicBezTo>
                <a:cubicBezTo>
                  <a:pt x="254851" y="582260"/>
                  <a:pt x="266177" y="570858"/>
                  <a:pt x="266177" y="556860"/>
                </a:cubicBezTo>
                <a:cubicBezTo>
                  <a:pt x="266177" y="542955"/>
                  <a:pt x="254851" y="531552"/>
                  <a:pt x="240832" y="531552"/>
                </a:cubicBezTo>
                <a:close/>
                <a:moveTo>
                  <a:pt x="557701" y="455630"/>
                </a:moveTo>
                <a:cubicBezTo>
                  <a:pt x="543774" y="455630"/>
                  <a:pt x="532355" y="467032"/>
                  <a:pt x="532355" y="480937"/>
                </a:cubicBezTo>
                <a:cubicBezTo>
                  <a:pt x="532355" y="494935"/>
                  <a:pt x="543774" y="506245"/>
                  <a:pt x="557701" y="506245"/>
                </a:cubicBezTo>
                <a:cubicBezTo>
                  <a:pt x="571720" y="506245"/>
                  <a:pt x="583139" y="494935"/>
                  <a:pt x="583139" y="480937"/>
                </a:cubicBezTo>
                <a:cubicBezTo>
                  <a:pt x="583139" y="467032"/>
                  <a:pt x="571720" y="455630"/>
                  <a:pt x="557701" y="455630"/>
                </a:cubicBezTo>
                <a:close/>
                <a:moveTo>
                  <a:pt x="50692" y="455630"/>
                </a:moveTo>
                <a:cubicBezTo>
                  <a:pt x="36765" y="455630"/>
                  <a:pt x="25346" y="467032"/>
                  <a:pt x="25346" y="480937"/>
                </a:cubicBezTo>
                <a:cubicBezTo>
                  <a:pt x="25346" y="494935"/>
                  <a:pt x="36765" y="506245"/>
                  <a:pt x="50692" y="506245"/>
                </a:cubicBezTo>
                <a:cubicBezTo>
                  <a:pt x="64711" y="506245"/>
                  <a:pt x="76037" y="494935"/>
                  <a:pt x="76037" y="480937"/>
                </a:cubicBezTo>
                <a:cubicBezTo>
                  <a:pt x="76037" y="467032"/>
                  <a:pt x="64711" y="455630"/>
                  <a:pt x="50692" y="455630"/>
                </a:cubicBezTo>
                <a:close/>
                <a:moveTo>
                  <a:pt x="25346" y="291084"/>
                </a:moveTo>
                <a:lnTo>
                  <a:pt x="25346" y="329092"/>
                </a:lnTo>
                <a:lnTo>
                  <a:pt x="583139" y="329092"/>
                </a:lnTo>
                <a:lnTo>
                  <a:pt x="583139" y="291084"/>
                </a:lnTo>
                <a:lnTo>
                  <a:pt x="114103" y="291084"/>
                </a:lnTo>
                <a:lnTo>
                  <a:pt x="114103" y="316391"/>
                </a:lnTo>
                <a:lnTo>
                  <a:pt x="88757" y="316391"/>
                </a:lnTo>
                <a:lnTo>
                  <a:pt x="88757" y="291084"/>
                </a:lnTo>
                <a:close/>
                <a:moveTo>
                  <a:pt x="266184" y="115326"/>
                </a:moveTo>
                <a:lnTo>
                  <a:pt x="266184" y="188459"/>
                </a:lnTo>
                <a:lnTo>
                  <a:pt x="329590" y="151846"/>
                </a:lnTo>
                <a:close/>
                <a:moveTo>
                  <a:pt x="240840" y="71483"/>
                </a:moveTo>
                <a:lnTo>
                  <a:pt x="380277" y="151846"/>
                </a:lnTo>
                <a:lnTo>
                  <a:pt x="240840" y="232302"/>
                </a:lnTo>
                <a:close/>
                <a:moveTo>
                  <a:pt x="25346" y="25308"/>
                </a:moveTo>
                <a:lnTo>
                  <a:pt x="25346" y="265776"/>
                </a:lnTo>
                <a:lnTo>
                  <a:pt x="88757" y="265776"/>
                </a:lnTo>
                <a:lnTo>
                  <a:pt x="88757" y="240469"/>
                </a:lnTo>
                <a:lnTo>
                  <a:pt x="114103" y="240469"/>
                </a:lnTo>
                <a:lnTo>
                  <a:pt x="114103" y="265776"/>
                </a:lnTo>
                <a:lnTo>
                  <a:pt x="583139" y="265776"/>
                </a:lnTo>
                <a:lnTo>
                  <a:pt x="583139" y="25308"/>
                </a:lnTo>
                <a:close/>
                <a:moveTo>
                  <a:pt x="0" y="0"/>
                </a:moveTo>
                <a:lnTo>
                  <a:pt x="608485" y="0"/>
                </a:lnTo>
                <a:lnTo>
                  <a:pt x="608485" y="354399"/>
                </a:lnTo>
                <a:lnTo>
                  <a:pt x="469037" y="354399"/>
                </a:lnTo>
                <a:lnTo>
                  <a:pt x="469037" y="468330"/>
                </a:lnTo>
                <a:lnTo>
                  <a:pt x="508866" y="468330"/>
                </a:lnTo>
                <a:cubicBezTo>
                  <a:pt x="514529" y="446545"/>
                  <a:pt x="534212" y="430322"/>
                  <a:pt x="557701" y="430322"/>
                </a:cubicBezTo>
                <a:cubicBezTo>
                  <a:pt x="585739" y="430322"/>
                  <a:pt x="608485" y="453034"/>
                  <a:pt x="608485" y="480937"/>
                </a:cubicBezTo>
                <a:cubicBezTo>
                  <a:pt x="608485" y="508841"/>
                  <a:pt x="585739" y="531552"/>
                  <a:pt x="557701" y="531552"/>
                </a:cubicBezTo>
                <a:cubicBezTo>
                  <a:pt x="534212" y="531552"/>
                  <a:pt x="514529" y="515422"/>
                  <a:pt x="508866" y="493637"/>
                </a:cubicBezTo>
                <a:lnTo>
                  <a:pt x="443691" y="493637"/>
                </a:lnTo>
                <a:lnTo>
                  <a:pt x="443691" y="354399"/>
                </a:lnTo>
                <a:lnTo>
                  <a:pt x="380280" y="354399"/>
                </a:lnTo>
                <a:lnTo>
                  <a:pt x="380280" y="508099"/>
                </a:lnTo>
                <a:cubicBezTo>
                  <a:pt x="402098" y="513754"/>
                  <a:pt x="418345" y="533406"/>
                  <a:pt x="418345" y="556860"/>
                </a:cubicBezTo>
                <a:cubicBezTo>
                  <a:pt x="418345" y="584856"/>
                  <a:pt x="395599" y="607568"/>
                  <a:pt x="367561" y="607568"/>
                </a:cubicBezTo>
                <a:cubicBezTo>
                  <a:pt x="339615" y="607568"/>
                  <a:pt x="316869" y="584856"/>
                  <a:pt x="316869" y="556860"/>
                </a:cubicBezTo>
                <a:cubicBezTo>
                  <a:pt x="316869" y="533406"/>
                  <a:pt x="333116" y="513754"/>
                  <a:pt x="354934" y="508099"/>
                </a:cubicBezTo>
                <a:lnTo>
                  <a:pt x="354934" y="354399"/>
                </a:lnTo>
                <a:lnTo>
                  <a:pt x="253551" y="354399"/>
                </a:lnTo>
                <a:lnTo>
                  <a:pt x="253551" y="508099"/>
                </a:lnTo>
                <a:cubicBezTo>
                  <a:pt x="275369" y="513754"/>
                  <a:pt x="291523" y="533406"/>
                  <a:pt x="291523" y="556860"/>
                </a:cubicBezTo>
                <a:cubicBezTo>
                  <a:pt x="291523" y="584856"/>
                  <a:pt x="268777" y="607568"/>
                  <a:pt x="240832" y="607568"/>
                </a:cubicBezTo>
                <a:cubicBezTo>
                  <a:pt x="212886" y="607568"/>
                  <a:pt x="190140" y="584856"/>
                  <a:pt x="190140" y="556860"/>
                </a:cubicBezTo>
                <a:cubicBezTo>
                  <a:pt x="190140" y="533406"/>
                  <a:pt x="206387" y="513754"/>
                  <a:pt x="228205" y="508099"/>
                </a:cubicBezTo>
                <a:lnTo>
                  <a:pt x="228205" y="354399"/>
                </a:lnTo>
                <a:lnTo>
                  <a:pt x="164794" y="354399"/>
                </a:lnTo>
                <a:lnTo>
                  <a:pt x="164794" y="493637"/>
                </a:lnTo>
                <a:lnTo>
                  <a:pt x="99619" y="493637"/>
                </a:lnTo>
                <a:cubicBezTo>
                  <a:pt x="93956" y="515422"/>
                  <a:pt x="74273" y="531552"/>
                  <a:pt x="50692" y="531552"/>
                </a:cubicBezTo>
                <a:cubicBezTo>
                  <a:pt x="22746" y="531552"/>
                  <a:pt x="0" y="508841"/>
                  <a:pt x="0" y="480937"/>
                </a:cubicBezTo>
                <a:cubicBezTo>
                  <a:pt x="0" y="453034"/>
                  <a:pt x="22746" y="430322"/>
                  <a:pt x="50692" y="430322"/>
                </a:cubicBezTo>
                <a:cubicBezTo>
                  <a:pt x="74273" y="430322"/>
                  <a:pt x="93956" y="446545"/>
                  <a:pt x="99619" y="468330"/>
                </a:cubicBezTo>
                <a:lnTo>
                  <a:pt x="139448" y="468330"/>
                </a:lnTo>
                <a:lnTo>
                  <a:pt x="139448" y="354399"/>
                </a:lnTo>
                <a:lnTo>
                  <a:pt x="0" y="35439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28" name="wireless-internet_149192">
            <a:extLst>
              <a:ext uri="{FF2B5EF4-FFF2-40B4-BE49-F238E27FC236}">
                <a16:creationId xmlns:a16="http://schemas.microsoft.com/office/drawing/2014/main" id="{98AD9B2F-0AB3-48AF-838D-00A2080AB247}"/>
              </a:ext>
            </a:extLst>
          </p:cNvPr>
          <p:cNvSpPr>
            <a:spLocks noChangeAspect="1"/>
          </p:cNvSpPr>
          <p:nvPr/>
        </p:nvSpPr>
        <p:spPr bwMode="auto">
          <a:xfrm>
            <a:off x="589580" y="2327903"/>
            <a:ext cx="347852" cy="324000"/>
          </a:xfrm>
          <a:custGeom>
            <a:avLst/>
            <a:gdLst>
              <a:gd name="connsiteX0" fmla="*/ 303807 w 607614"/>
              <a:gd name="connsiteY0" fmla="*/ 282918 h 565951"/>
              <a:gd name="connsiteX1" fmla="*/ 283293 w 607614"/>
              <a:gd name="connsiteY1" fmla="*/ 303394 h 565951"/>
              <a:gd name="connsiteX2" fmla="*/ 303807 w 607614"/>
              <a:gd name="connsiteY2" fmla="*/ 323111 h 565951"/>
              <a:gd name="connsiteX3" fmla="*/ 324321 w 607614"/>
              <a:gd name="connsiteY3" fmla="*/ 303394 h 565951"/>
              <a:gd name="connsiteX4" fmla="*/ 303807 w 607614"/>
              <a:gd name="connsiteY4" fmla="*/ 282918 h 565951"/>
              <a:gd name="connsiteX5" fmla="*/ 303807 w 607614"/>
              <a:gd name="connsiteY5" fmla="*/ 262442 h 565951"/>
              <a:gd name="connsiteX6" fmla="*/ 344075 w 607614"/>
              <a:gd name="connsiteY6" fmla="*/ 303394 h 565951"/>
              <a:gd name="connsiteX7" fmla="*/ 303807 w 607614"/>
              <a:gd name="connsiteY7" fmla="*/ 343587 h 565951"/>
              <a:gd name="connsiteX8" fmla="*/ 263539 w 607614"/>
              <a:gd name="connsiteY8" fmla="*/ 303394 h 565951"/>
              <a:gd name="connsiteX9" fmla="*/ 303807 w 607614"/>
              <a:gd name="connsiteY9" fmla="*/ 262442 h 565951"/>
              <a:gd name="connsiteX10" fmla="*/ 303868 w 607614"/>
              <a:gd name="connsiteY10" fmla="*/ 212366 h 565951"/>
              <a:gd name="connsiteX11" fmla="*/ 395004 w 607614"/>
              <a:gd name="connsiteY11" fmla="*/ 303375 h 565951"/>
              <a:gd name="connsiteX12" fmla="*/ 350195 w 607614"/>
              <a:gd name="connsiteY12" fmla="*/ 381491 h 565951"/>
              <a:gd name="connsiteX13" fmla="*/ 344879 w 607614"/>
              <a:gd name="connsiteY13" fmla="*/ 383008 h 565951"/>
              <a:gd name="connsiteX14" fmla="*/ 336525 w 607614"/>
              <a:gd name="connsiteY14" fmla="*/ 377699 h 565951"/>
              <a:gd name="connsiteX15" fmla="*/ 339563 w 607614"/>
              <a:gd name="connsiteY15" fmla="*/ 364048 h 565951"/>
              <a:gd name="connsiteX16" fmla="*/ 374498 w 607614"/>
              <a:gd name="connsiteY16" fmla="*/ 303375 h 565951"/>
              <a:gd name="connsiteX17" fmla="*/ 303868 w 607614"/>
              <a:gd name="connsiteY17" fmla="*/ 232085 h 565951"/>
              <a:gd name="connsiteX18" fmla="*/ 233238 w 607614"/>
              <a:gd name="connsiteY18" fmla="*/ 303375 h 565951"/>
              <a:gd name="connsiteX19" fmla="*/ 268173 w 607614"/>
              <a:gd name="connsiteY19" fmla="*/ 364048 h 565951"/>
              <a:gd name="connsiteX20" fmla="*/ 271211 w 607614"/>
              <a:gd name="connsiteY20" fmla="*/ 377699 h 565951"/>
              <a:gd name="connsiteX21" fmla="*/ 257541 w 607614"/>
              <a:gd name="connsiteY21" fmla="*/ 381491 h 565951"/>
              <a:gd name="connsiteX22" fmla="*/ 212732 w 607614"/>
              <a:gd name="connsiteY22" fmla="*/ 303375 h 565951"/>
              <a:gd name="connsiteX23" fmla="*/ 303868 w 607614"/>
              <a:gd name="connsiteY23" fmla="*/ 212366 h 565951"/>
              <a:gd name="connsiteX24" fmla="*/ 303807 w 607614"/>
              <a:gd name="connsiteY24" fmla="*/ 141090 h 565951"/>
              <a:gd name="connsiteX25" fmla="*/ 465549 w 607614"/>
              <a:gd name="connsiteY25" fmla="*/ 303384 h 565951"/>
              <a:gd name="connsiteX26" fmla="*/ 385817 w 607614"/>
              <a:gd name="connsiteY26" fmla="*/ 442168 h 565951"/>
              <a:gd name="connsiteX27" fmla="*/ 380502 w 607614"/>
              <a:gd name="connsiteY27" fmla="*/ 443685 h 565951"/>
              <a:gd name="connsiteX28" fmla="*/ 372149 w 607614"/>
              <a:gd name="connsiteY28" fmla="*/ 439135 h 565951"/>
              <a:gd name="connsiteX29" fmla="*/ 375945 w 607614"/>
              <a:gd name="connsiteY29" fmla="*/ 424726 h 565951"/>
              <a:gd name="connsiteX30" fmla="*/ 445806 w 607614"/>
              <a:gd name="connsiteY30" fmla="*/ 303384 h 565951"/>
              <a:gd name="connsiteX31" fmla="*/ 303807 w 607614"/>
              <a:gd name="connsiteY31" fmla="*/ 161566 h 565951"/>
              <a:gd name="connsiteX32" fmla="*/ 161808 w 607614"/>
              <a:gd name="connsiteY32" fmla="*/ 303384 h 565951"/>
              <a:gd name="connsiteX33" fmla="*/ 231669 w 607614"/>
              <a:gd name="connsiteY33" fmla="*/ 424726 h 565951"/>
              <a:gd name="connsiteX34" fmla="*/ 235465 w 607614"/>
              <a:gd name="connsiteY34" fmla="*/ 439135 h 565951"/>
              <a:gd name="connsiteX35" fmla="*/ 221797 w 607614"/>
              <a:gd name="connsiteY35" fmla="*/ 442168 h 565951"/>
              <a:gd name="connsiteX36" fmla="*/ 142065 w 607614"/>
              <a:gd name="connsiteY36" fmla="*/ 303384 h 565951"/>
              <a:gd name="connsiteX37" fmla="*/ 303807 w 607614"/>
              <a:gd name="connsiteY37" fmla="*/ 141090 h 565951"/>
              <a:gd name="connsiteX38" fmla="*/ 303807 w 607614"/>
              <a:gd name="connsiteY38" fmla="*/ 70545 h 565951"/>
              <a:gd name="connsiteX39" fmla="*/ 536947 w 607614"/>
              <a:gd name="connsiteY39" fmla="*/ 303430 h 565951"/>
              <a:gd name="connsiteX40" fmla="*/ 422276 w 607614"/>
              <a:gd name="connsiteY40" fmla="*/ 503697 h 565951"/>
              <a:gd name="connsiteX41" fmla="*/ 407847 w 607614"/>
              <a:gd name="connsiteY41" fmla="*/ 499904 h 565951"/>
              <a:gd name="connsiteX42" fmla="*/ 411644 w 607614"/>
              <a:gd name="connsiteY42" fmla="*/ 486249 h 565951"/>
              <a:gd name="connsiteX43" fmla="*/ 516443 w 607614"/>
              <a:gd name="connsiteY43" fmla="*/ 303430 h 565951"/>
              <a:gd name="connsiteX44" fmla="*/ 303807 w 607614"/>
              <a:gd name="connsiteY44" fmla="*/ 91027 h 565951"/>
              <a:gd name="connsiteX45" fmla="*/ 91171 w 607614"/>
              <a:gd name="connsiteY45" fmla="*/ 303430 h 565951"/>
              <a:gd name="connsiteX46" fmla="*/ 195970 w 607614"/>
              <a:gd name="connsiteY46" fmla="*/ 486249 h 565951"/>
              <a:gd name="connsiteX47" fmla="*/ 199767 w 607614"/>
              <a:gd name="connsiteY47" fmla="*/ 499904 h 565951"/>
              <a:gd name="connsiteX48" fmla="*/ 190654 w 607614"/>
              <a:gd name="connsiteY48" fmla="*/ 505214 h 565951"/>
              <a:gd name="connsiteX49" fmla="*/ 185338 w 607614"/>
              <a:gd name="connsiteY49" fmla="*/ 503697 h 565951"/>
              <a:gd name="connsiteX50" fmla="*/ 70667 w 607614"/>
              <a:gd name="connsiteY50" fmla="*/ 303430 h 565951"/>
              <a:gd name="connsiteX51" fmla="*/ 303807 w 607614"/>
              <a:gd name="connsiteY51" fmla="*/ 70545 h 565951"/>
              <a:gd name="connsiteX52" fmla="*/ 303807 w 607614"/>
              <a:gd name="connsiteY52" fmla="*/ 0 h 565951"/>
              <a:gd name="connsiteX53" fmla="*/ 607614 w 607614"/>
              <a:gd name="connsiteY53" fmla="*/ 303426 h 565951"/>
              <a:gd name="connsiteX54" fmla="*/ 457989 w 607614"/>
              <a:gd name="connsiteY54" fmla="*/ 564373 h 565951"/>
              <a:gd name="connsiteX55" fmla="*/ 444318 w 607614"/>
              <a:gd name="connsiteY55" fmla="*/ 561339 h 565951"/>
              <a:gd name="connsiteX56" fmla="*/ 447356 w 607614"/>
              <a:gd name="connsiteY56" fmla="*/ 546926 h 565951"/>
              <a:gd name="connsiteX57" fmla="*/ 587107 w 607614"/>
              <a:gd name="connsiteY57" fmla="*/ 303426 h 565951"/>
              <a:gd name="connsiteX58" fmla="*/ 303807 w 607614"/>
              <a:gd name="connsiteY58" fmla="*/ 19723 h 565951"/>
              <a:gd name="connsiteX59" fmla="*/ 20507 w 607614"/>
              <a:gd name="connsiteY59" fmla="*/ 303426 h 565951"/>
              <a:gd name="connsiteX60" fmla="*/ 160258 w 607614"/>
              <a:gd name="connsiteY60" fmla="*/ 546926 h 565951"/>
              <a:gd name="connsiteX61" fmla="*/ 163296 w 607614"/>
              <a:gd name="connsiteY61" fmla="*/ 561339 h 565951"/>
              <a:gd name="connsiteX62" fmla="*/ 154942 w 607614"/>
              <a:gd name="connsiteY62" fmla="*/ 565890 h 565951"/>
              <a:gd name="connsiteX63" fmla="*/ 149625 w 607614"/>
              <a:gd name="connsiteY63" fmla="*/ 564373 h 565951"/>
              <a:gd name="connsiteX64" fmla="*/ 0 w 607614"/>
              <a:gd name="connsiteY64" fmla="*/ 303426 h 565951"/>
              <a:gd name="connsiteX65" fmla="*/ 303807 w 607614"/>
              <a:gd name="connsiteY65" fmla="*/ 0 h 565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607614" h="565951">
                <a:moveTo>
                  <a:pt x="303807" y="282918"/>
                </a:moveTo>
                <a:cubicBezTo>
                  <a:pt x="292410" y="282918"/>
                  <a:pt x="283293" y="292018"/>
                  <a:pt x="283293" y="303394"/>
                </a:cubicBezTo>
                <a:cubicBezTo>
                  <a:pt x="283293" y="314011"/>
                  <a:pt x="292410" y="323111"/>
                  <a:pt x="303807" y="323111"/>
                </a:cubicBezTo>
                <a:cubicBezTo>
                  <a:pt x="315204" y="323111"/>
                  <a:pt x="324321" y="314011"/>
                  <a:pt x="324321" y="303394"/>
                </a:cubicBezTo>
                <a:cubicBezTo>
                  <a:pt x="324321" y="292018"/>
                  <a:pt x="315204" y="282918"/>
                  <a:pt x="303807" y="282918"/>
                </a:cubicBezTo>
                <a:close/>
                <a:moveTo>
                  <a:pt x="303807" y="262442"/>
                </a:moveTo>
                <a:cubicBezTo>
                  <a:pt x="325840" y="262442"/>
                  <a:pt x="344075" y="280643"/>
                  <a:pt x="344075" y="303394"/>
                </a:cubicBezTo>
                <a:cubicBezTo>
                  <a:pt x="344075" y="325386"/>
                  <a:pt x="325840" y="343587"/>
                  <a:pt x="303807" y="343587"/>
                </a:cubicBezTo>
                <a:cubicBezTo>
                  <a:pt x="281774" y="343587"/>
                  <a:pt x="263539" y="325386"/>
                  <a:pt x="263539" y="303394"/>
                </a:cubicBezTo>
                <a:cubicBezTo>
                  <a:pt x="263539" y="280643"/>
                  <a:pt x="281774" y="262442"/>
                  <a:pt x="303807" y="262442"/>
                </a:cubicBezTo>
                <a:close/>
                <a:moveTo>
                  <a:pt x="303868" y="212366"/>
                </a:moveTo>
                <a:cubicBezTo>
                  <a:pt x="353993" y="212366"/>
                  <a:pt x="395004" y="253320"/>
                  <a:pt x="395004" y="303375"/>
                </a:cubicBezTo>
                <a:cubicBezTo>
                  <a:pt x="395004" y="335228"/>
                  <a:pt x="377536" y="364806"/>
                  <a:pt x="350195" y="381491"/>
                </a:cubicBezTo>
                <a:cubicBezTo>
                  <a:pt x="348677" y="382250"/>
                  <a:pt x="346398" y="383008"/>
                  <a:pt x="344879" y="383008"/>
                </a:cubicBezTo>
                <a:cubicBezTo>
                  <a:pt x="341841" y="383008"/>
                  <a:pt x="338044" y="381491"/>
                  <a:pt x="336525" y="377699"/>
                </a:cubicBezTo>
                <a:cubicBezTo>
                  <a:pt x="333487" y="373149"/>
                  <a:pt x="335006" y="367082"/>
                  <a:pt x="339563" y="364048"/>
                </a:cubicBezTo>
                <a:cubicBezTo>
                  <a:pt x="361587" y="351155"/>
                  <a:pt x="374498" y="327644"/>
                  <a:pt x="374498" y="303375"/>
                </a:cubicBezTo>
                <a:cubicBezTo>
                  <a:pt x="374498" y="263938"/>
                  <a:pt x="342601" y="232085"/>
                  <a:pt x="303868" y="232085"/>
                </a:cubicBezTo>
                <a:cubicBezTo>
                  <a:pt x="265135" y="232085"/>
                  <a:pt x="233238" y="263938"/>
                  <a:pt x="233238" y="303375"/>
                </a:cubicBezTo>
                <a:cubicBezTo>
                  <a:pt x="233238" y="327644"/>
                  <a:pt x="246149" y="351155"/>
                  <a:pt x="268173" y="364048"/>
                </a:cubicBezTo>
                <a:cubicBezTo>
                  <a:pt x="272730" y="367082"/>
                  <a:pt x="274249" y="373149"/>
                  <a:pt x="271211" y="377699"/>
                </a:cubicBezTo>
                <a:cubicBezTo>
                  <a:pt x="268933" y="383008"/>
                  <a:pt x="262857" y="384525"/>
                  <a:pt x="257541" y="381491"/>
                </a:cubicBezTo>
                <a:cubicBezTo>
                  <a:pt x="230200" y="364806"/>
                  <a:pt x="212732" y="335228"/>
                  <a:pt x="212732" y="303375"/>
                </a:cubicBezTo>
                <a:cubicBezTo>
                  <a:pt x="212732" y="253320"/>
                  <a:pt x="253743" y="212366"/>
                  <a:pt x="303868" y="212366"/>
                </a:cubicBezTo>
                <a:close/>
                <a:moveTo>
                  <a:pt x="303807" y="141090"/>
                </a:moveTo>
                <a:cubicBezTo>
                  <a:pt x="393411" y="141090"/>
                  <a:pt x="465549" y="213895"/>
                  <a:pt x="465549" y="303384"/>
                </a:cubicBezTo>
                <a:cubicBezTo>
                  <a:pt x="465549" y="360263"/>
                  <a:pt x="435175" y="413350"/>
                  <a:pt x="385817" y="442168"/>
                </a:cubicBezTo>
                <a:cubicBezTo>
                  <a:pt x="384298" y="443685"/>
                  <a:pt x="382780" y="443685"/>
                  <a:pt x="380502" y="443685"/>
                </a:cubicBezTo>
                <a:cubicBezTo>
                  <a:pt x="377464" y="443685"/>
                  <a:pt x="373667" y="442168"/>
                  <a:pt x="372149" y="439135"/>
                </a:cubicBezTo>
                <a:cubicBezTo>
                  <a:pt x="369111" y="433826"/>
                  <a:pt x="370630" y="427759"/>
                  <a:pt x="375945" y="424726"/>
                </a:cubicBezTo>
                <a:cubicBezTo>
                  <a:pt x="418469" y="399699"/>
                  <a:pt x="445806" y="352679"/>
                  <a:pt x="445806" y="303384"/>
                </a:cubicBezTo>
                <a:cubicBezTo>
                  <a:pt x="445806" y="225271"/>
                  <a:pt x="382020" y="161566"/>
                  <a:pt x="303807" y="161566"/>
                </a:cubicBezTo>
                <a:cubicBezTo>
                  <a:pt x="225594" y="161566"/>
                  <a:pt x="161808" y="225271"/>
                  <a:pt x="161808" y="303384"/>
                </a:cubicBezTo>
                <a:cubicBezTo>
                  <a:pt x="161808" y="352679"/>
                  <a:pt x="189145" y="399699"/>
                  <a:pt x="231669" y="424726"/>
                </a:cubicBezTo>
                <a:cubicBezTo>
                  <a:pt x="236984" y="427759"/>
                  <a:pt x="238503" y="433826"/>
                  <a:pt x="235465" y="439135"/>
                </a:cubicBezTo>
                <a:cubicBezTo>
                  <a:pt x="232428" y="443685"/>
                  <a:pt x="226353" y="445202"/>
                  <a:pt x="221797" y="442168"/>
                </a:cubicBezTo>
                <a:cubicBezTo>
                  <a:pt x="172439" y="413350"/>
                  <a:pt x="142065" y="360263"/>
                  <a:pt x="142065" y="303384"/>
                </a:cubicBezTo>
                <a:cubicBezTo>
                  <a:pt x="142065" y="213895"/>
                  <a:pt x="214203" y="141090"/>
                  <a:pt x="303807" y="141090"/>
                </a:cubicBezTo>
                <a:close/>
                <a:moveTo>
                  <a:pt x="303807" y="70545"/>
                </a:moveTo>
                <a:cubicBezTo>
                  <a:pt x="432148" y="70545"/>
                  <a:pt x="536947" y="175230"/>
                  <a:pt x="536947" y="303430"/>
                </a:cubicBezTo>
                <a:cubicBezTo>
                  <a:pt x="536947" y="385358"/>
                  <a:pt x="492901" y="461975"/>
                  <a:pt x="422276" y="503697"/>
                </a:cubicBezTo>
                <a:cubicBezTo>
                  <a:pt x="416960" y="506731"/>
                  <a:pt x="410884" y="505214"/>
                  <a:pt x="407847" y="499904"/>
                </a:cubicBezTo>
                <a:cubicBezTo>
                  <a:pt x="405568" y="495352"/>
                  <a:pt x="407087" y="489284"/>
                  <a:pt x="411644" y="486249"/>
                </a:cubicBezTo>
                <a:cubicBezTo>
                  <a:pt x="476194" y="448320"/>
                  <a:pt x="516443" y="377772"/>
                  <a:pt x="516443" y="303430"/>
                </a:cubicBezTo>
                <a:cubicBezTo>
                  <a:pt x="516443" y="185850"/>
                  <a:pt x="420757" y="91027"/>
                  <a:pt x="303807" y="91027"/>
                </a:cubicBezTo>
                <a:cubicBezTo>
                  <a:pt x="186857" y="91027"/>
                  <a:pt x="91171" y="185850"/>
                  <a:pt x="91171" y="303430"/>
                </a:cubicBezTo>
                <a:cubicBezTo>
                  <a:pt x="91171" y="377772"/>
                  <a:pt x="131420" y="448320"/>
                  <a:pt x="195970" y="486249"/>
                </a:cubicBezTo>
                <a:cubicBezTo>
                  <a:pt x="200527" y="489284"/>
                  <a:pt x="202046" y="495352"/>
                  <a:pt x="199767" y="499904"/>
                </a:cubicBezTo>
                <a:cubicBezTo>
                  <a:pt x="197489" y="502938"/>
                  <a:pt x="194451" y="505214"/>
                  <a:pt x="190654" y="505214"/>
                </a:cubicBezTo>
                <a:cubicBezTo>
                  <a:pt x="189136" y="505214"/>
                  <a:pt x="187617" y="504455"/>
                  <a:pt x="185338" y="503697"/>
                </a:cubicBezTo>
                <a:cubicBezTo>
                  <a:pt x="114713" y="461975"/>
                  <a:pt x="70667" y="385358"/>
                  <a:pt x="70667" y="303430"/>
                </a:cubicBezTo>
                <a:cubicBezTo>
                  <a:pt x="70667" y="175230"/>
                  <a:pt x="175466" y="70545"/>
                  <a:pt x="303807" y="70545"/>
                </a:cubicBezTo>
                <a:close/>
                <a:moveTo>
                  <a:pt x="303807" y="0"/>
                </a:moveTo>
                <a:cubicBezTo>
                  <a:pt x="471660" y="0"/>
                  <a:pt x="607614" y="135783"/>
                  <a:pt x="607614" y="303426"/>
                </a:cubicBezTo>
                <a:cubicBezTo>
                  <a:pt x="607614" y="410384"/>
                  <a:pt x="550650" y="510515"/>
                  <a:pt x="457989" y="564373"/>
                </a:cubicBezTo>
                <a:cubicBezTo>
                  <a:pt x="453432" y="567407"/>
                  <a:pt x="446596" y="565890"/>
                  <a:pt x="444318" y="561339"/>
                </a:cubicBezTo>
                <a:cubicBezTo>
                  <a:pt x="441280" y="556029"/>
                  <a:pt x="442799" y="549960"/>
                  <a:pt x="447356" y="546926"/>
                </a:cubicBezTo>
                <a:cubicBezTo>
                  <a:pt x="533941" y="496102"/>
                  <a:pt x="587107" y="402798"/>
                  <a:pt x="587107" y="303426"/>
                </a:cubicBezTo>
                <a:cubicBezTo>
                  <a:pt x="587107" y="147162"/>
                  <a:pt x="460268" y="19723"/>
                  <a:pt x="303807" y="19723"/>
                </a:cubicBezTo>
                <a:cubicBezTo>
                  <a:pt x="147346" y="19723"/>
                  <a:pt x="20507" y="147162"/>
                  <a:pt x="20507" y="303426"/>
                </a:cubicBezTo>
                <a:cubicBezTo>
                  <a:pt x="20507" y="402798"/>
                  <a:pt x="73673" y="496102"/>
                  <a:pt x="160258" y="546926"/>
                </a:cubicBezTo>
                <a:cubicBezTo>
                  <a:pt x="164815" y="549960"/>
                  <a:pt x="166334" y="556029"/>
                  <a:pt x="163296" y="561339"/>
                </a:cubicBezTo>
                <a:cubicBezTo>
                  <a:pt x="161777" y="564373"/>
                  <a:pt x="157980" y="565890"/>
                  <a:pt x="154942" y="565890"/>
                </a:cubicBezTo>
                <a:cubicBezTo>
                  <a:pt x="152663" y="565890"/>
                  <a:pt x="151144" y="565890"/>
                  <a:pt x="149625" y="564373"/>
                </a:cubicBezTo>
                <a:cubicBezTo>
                  <a:pt x="56964" y="510515"/>
                  <a:pt x="0" y="410384"/>
                  <a:pt x="0" y="303426"/>
                </a:cubicBezTo>
                <a:cubicBezTo>
                  <a:pt x="0" y="135783"/>
                  <a:pt x="135954" y="0"/>
                  <a:pt x="30380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29" name="user_155556">
            <a:extLst>
              <a:ext uri="{FF2B5EF4-FFF2-40B4-BE49-F238E27FC236}">
                <a16:creationId xmlns:a16="http://schemas.microsoft.com/office/drawing/2014/main" id="{8635C8C6-4CBC-4CDC-A89C-4232C93A9D3D}"/>
              </a:ext>
            </a:extLst>
          </p:cNvPr>
          <p:cNvSpPr>
            <a:spLocks noChangeAspect="1"/>
          </p:cNvSpPr>
          <p:nvPr/>
        </p:nvSpPr>
        <p:spPr bwMode="auto">
          <a:xfrm>
            <a:off x="1763632" y="33948"/>
            <a:ext cx="260763" cy="324000"/>
          </a:xfrm>
          <a:custGeom>
            <a:avLst/>
            <a:gdLst>
              <a:gd name="connsiteX0" fmla="*/ 243698 w 487395"/>
              <a:gd name="connsiteY0" fmla="*/ 378600 h 605592"/>
              <a:gd name="connsiteX1" fmla="*/ 41498 w 487395"/>
              <a:gd name="connsiteY1" fmla="*/ 567776 h 605592"/>
              <a:gd name="connsiteX2" fmla="*/ 445897 w 487395"/>
              <a:gd name="connsiteY2" fmla="*/ 567776 h 605592"/>
              <a:gd name="connsiteX3" fmla="*/ 243698 w 487395"/>
              <a:gd name="connsiteY3" fmla="*/ 378600 h 605592"/>
              <a:gd name="connsiteX4" fmla="*/ 243698 w 487395"/>
              <a:gd name="connsiteY4" fmla="*/ 340690 h 605592"/>
              <a:gd name="connsiteX5" fmla="*/ 487395 w 487395"/>
              <a:gd name="connsiteY5" fmla="*/ 605592 h 605592"/>
              <a:gd name="connsiteX6" fmla="*/ 0 w 487395"/>
              <a:gd name="connsiteY6" fmla="*/ 605592 h 605592"/>
              <a:gd name="connsiteX7" fmla="*/ 243698 w 487395"/>
              <a:gd name="connsiteY7" fmla="*/ 340690 h 605592"/>
              <a:gd name="connsiteX8" fmla="*/ 243709 w 487395"/>
              <a:gd name="connsiteY8" fmla="*/ 37823 h 605592"/>
              <a:gd name="connsiteX9" fmla="*/ 127643 w 487395"/>
              <a:gd name="connsiteY9" fmla="*/ 153702 h 605592"/>
              <a:gd name="connsiteX10" fmla="*/ 243709 w 487395"/>
              <a:gd name="connsiteY10" fmla="*/ 269489 h 605592"/>
              <a:gd name="connsiteX11" fmla="*/ 359681 w 487395"/>
              <a:gd name="connsiteY11" fmla="*/ 153702 h 605592"/>
              <a:gd name="connsiteX12" fmla="*/ 243709 w 487395"/>
              <a:gd name="connsiteY12" fmla="*/ 37823 h 605592"/>
              <a:gd name="connsiteX13" fmla="*/ 243709 w 487395"/>
              <a:gd name="connsiteY13" fmla="*/ 0 h 605592"/>
              <a:gd name="connsiteX14" fmla="*/ 397565 w 487395"/>
              <a:gd name="connsiteY14" fmla="*/ 153702 h 605592"/>
              <a:gd name="connsiteX15" fmla="*/ 243709 w 487395"/>
              <a:gd name="connsiteY15" fmla="*/ 307312 h 605592"/>
              <a:gd name="connsiteX16" fmla="*/ 89759 w 487395"/>
              <a:gd name="connsiteY16" fmla="*/ 153702 h 605592"/>
              <a:gd name="connsiteX17" fmla="*/ 243709 w 487395"/>
              <a:gd name="connsiteY17" fmla="*/ 0 h 605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87395" h="605592">
                <a:moveTo>
                  <a:pt x="243698" y="378600"/>
                </a:moveTo>
                <a:cubicBezTo>
                  <a:pt x="144083" y="378600"/>
                  <a:pt x="59695" y="460443"/>
                  <a:pt x="41498" y="567776"/>
                </a:cubicBezTo>
                <a:lnTo>
                  <a:pt x="445897" y="567776"/>
                </a:lnTo>
                <a:cubicBezTo>
                  <a:pt x="427701" y="460443"/>
                  <a:pt x="343219" y="378600"/>
                  <a:pt x="243698" y="378600"/>
                </a:cubicBezTo>
                <a:close/>
                <a:moveTo>
                  <a:pt x="243698" y="340690"/>
                </a:moveTo>
                <a:cubicBezTo>
                  <a:pt x="376733" y="340690"/>
                  <a:pt x="484703" y="458867"/>
                  <a:pt x="487395" y="605592"/>
                </a:cubicBezTo>
                <a:lnTo>
                  <a:pt x="0" y="605592"/>
                </a:lnTo>
                <a:cubicBezTo>
                  <a:pt x="2600" y="458867"/>
                  <a:pt x="110662" y="340690"/>
                  <a:pt x="243698" y="340690"/>
                </a:cubicBezTo>
                <a:close/>
                <a:moveTo>
                  <a:pt x="243709" y="37823"/>
                </a:moveTo>
                <a:cubicBezTo>
                  <a:pt x="179733" y="37823"/>
                  <a:pt x="127643" y="89829"/>
                  <a:pt x="127643" y="153702"/>
                </a:cubicBezTo>
                <a:cubicBezTo>
                  <a:pt x="127643" y="217575"/>
                  <a:pt x="179733" y="269489"/>
                  <a:pt x="243709" y="269489"/>
                </a:cubicBezTo>
                <a:cubicBezTo>
                  <a:pt x="307684" y="269489"/>
                  <a:pt x="359681" y="217575"/>
                  <a:pt x="359681" y="153702"/>
                </a:cubicBezTo>
                <a:cubicBezTo>
                  <a:pt x="359681" y="89829"/>
                  <a:pt x="307684" y="37823"/>
                  <a:pt x="243709" y="37823"/>
                </a:cubicBezTo>
                <a:close/>
                <a:moveTo>
                  <a:pt x="243709" y="0"/>
                </a:moveTo>
                <a:cubicBezTo>
                  <a:pt x="328669" y="0"/>
                  <a:pt x="397565" y="68786"/>
                  <a:pt x="397565" y="153702"/>
                </a:cubicBezTo>
                <a:cubicBezTo>
                  <a:pt x="397565" y="238526"/>
                  <a:pt x="328669" y="307312"/>
                  <a:pt x="243709" y="307312"/>
                </a:cubicBezTo>
                <a:cubicBezTo>
                  <a:pt x="158656" y="307312"/>
                  <a:pt x="89759" y="238526"/>
                  <a:pt x="89759" y="153702"/>
                </a:cubicBezTo>
                <a:cubicBezTo>
                  <a:pt x="89759" y="68786"/>
                  <a:pt x="158656" y="0"/>
                  <a:pt x="24370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30" name="user_274180">
            <a:extLst>
              <a:ext uri="{FF2B5EF4-FFF2-40B4-BE49-F238E27FC236}">
                <a16:creationId xmlns:a16="http://schemas.microsoft.com/office/drawing/2014/main" id="{F68CD326-58C4-4513-9F89-7A262402A9EE}"/>
              </a:ext>
            </a:extLst>
          </p:cNvPr>
          <p:cNvSpPr>
            <a:spLocks noChangeAspect="1"/>
          </p:cNvSpPr>
          <p:nvPr/>
        </p:nvSpPr>
        <p:spPr bwMode="auto">
          <a:xfrm>
            <a:off x="601264" y="4621858"/>
            <a:ext cx="324484" cy="324000"/>
          </a:xfrm>
          <a:custGeom>
            <a:avLst/>
            <a:gdLst>
              <a:gd name="connsiteX0" fmla="*/ 518971 w 607627"/>
              <a:gd name="connsiteY0" fmla="*/ 505595 h 606722"/>
              <a:gd name="connsiteX1" fmla="*/ 506331 w 607627"/>
              <a:gd name="connsiteY1" fmla="*/ 518214 h 606722"/>
              <a:gd name="connsiteX2" fmla="*/ 506331 w 607627"/>
              <a:gd name="connsiteY2" fmla="*/ 568777 h 606722"/>
              <a:gd name="connsiteX3" fmla="*/ 518971 w 607627"/>
              <a:gd name="connsiteY3" fmla="*/ 581396 h 606722"/>
              <a:gd name="connsiteX4" fmla="*/ 569619 w 607627"/>
              <a:gd name="connsiteY4" fmla="*/ 581396 h 606722"/>
              <a:gd name="connsiteX5" fmla="*/ 582259 w 607627"/>
              <a:gd name="connsiteY5" fmla="*/ 568777 h 606722"/>
              <a:gd name="connsiteX6" fmla="*/ 582259 w 607627"/>
              <a:gd name="connsiteY6" fmla="*/ 518214 h 606722"/>
              <a:gd name="connsiteX7" fmla="*/ 569619 w 607627"/>
              <a:gd name="connsiteY7" fmla="*/ 505595 h 606722"/>
              <a:gd name="connsiteX8" fmla="*/ 518971 w 607627"/>
              <a:gd name="connsiteY8" fmla="*/ 480269 h 606722"/>
              <a:gd name="connsiteX9" fmla="*/ 569619 w 607627"/>
              <a:gd name="connsiteY9" fmla="*/ 480269 h 606722"/>
              <a:gd name="connsiteX10" fmla="*/ 607627 w 607627"/>
              <a:gd name="connsiteY10" fmla="*/ 518214 h 606722"/>
              <a:gd name="connsiteX11" fmla="*/ 607627 w 607627"/>
              <a:gd name="connsiteY11" fmla="*/ 568777 h 606722"/>
              <a:gd name="connsiteX12" fmla="*/ 569619 w 607627"/>
              <a:gd name="connsiteY12" fmla="*/ 606722 h 606722"/>
              <a:gd name="connsiteX13" fmla="*/ 518971 w 607627"/>
              <a:gd name="connsiteY13" fmla="*/ 606722 h 606722"/>
              <a:gd name="connsiteX14" fmla="*/ 480962 w 607627"/>
              <a:gd name="connsiteY14" fmla="*/ 568777 h 606722"/>
              <a:gd name="connsiteX15" fmla="*/ 480962 w 607627"/>
              <a:gd name="connsiteY15" fmla="*/ 518214 h 606722"/>
              <a:gd name="connsiteX16" fmla="*/ 518971 w 607627"/>
              <a:gd name="connsiteY16" fmla="*/ 480269 h 606722"/>
              <a:gd name="connsiteX17" fmla="*/ 518971 w 607627"/>
              <a:gd name="connsiteY17" fmla="*/ 278092 h 606722"/>
              <a:gd name="connsiteX18" fmla="*/ 506331 w 607627"/>
              <a:gd name="connsiteY18" fmla="*/ 290711 h 606722"/>
              <a:gd name="connsiteX19" fmla="*/ 506331 w 607627"/>
              <a:gd name="connsiteY19" fmla="*/ 341274 h 606722"/>
              <a:gd name="connsiteX20" fmla="*/ 518971 w 607627"/>
              <a:gd name="connsiteY20" fmla="*/ 353893 h 606722"/>
              <a:gd name="connsiteX21" fmla="*/ 569619 w 607627"/>
              <a:gd name="connsiteY21" fmla="*/ 353893 h 606722"/>
              <a:gd name="connsiteX22" fmla="*/ 582259 w 607627"/>
              <a:gd name="connsiteY22" fmla="*/ 341274 h 606722"/>
              <a:gd name="connsiteX23" fmla="*/ 582259 w 607627"/>
              <a:gd name="connsiteY23" fmla="*/ 290711 h 606722"/>
              <a:gd name="connsiteX24" fmla="*/ 569619 w 607627"/>
              <a:gd name="connsiteY24" fmla="*/ 278092 h 606722"/>
              <a:gd name="connsiteX25" fmla="*/ 518971 w 607627"/>
              <a:gd name="connsiteY25" fmla="*/ 252766 h 606722"/>
              <a:gd name="connsiteX26" fmla="*/ 569619 w 607627"/>
              <a:gd name="connsiteY26" fmla="*/ 252766 h 606722"/>
              <a:gd name="connsiteX27" fmla="*/ 607627 w 607627"/>
              <a:gd name="connsiteY27" fmla="*/ 290711 h 606722"/>
              <a:gd name="connsiteX28" fmla="*/ 607627 w 607627"/>
              <a:gd name="connsiteY28" fmla="*/ 341274 h 606722"/>
              <a:gd name="connsiteX29" fmla="*/ 569619 w 607627"/>
              <a:gd name="connsiteY29" fmla="*/ 379219 h 606722"/>
              <a:gd name="connsiteX30" fmla="*/ 518971 w 607627"/>
              <a:gd name="connsiteY30" fmla="*/ 379219 h 606722"/>
              <a:gd name="connsiteX31" fmla="*/ 480962 w 607627"/>
              <a:gd name="connsiteY31" fmla="*/ 341274 h 606722"/>
              <a:gd name="connsiteX32" fmla="*/ 480962 w 607627"/>
              <a:gd name="connsiteY32" fmla="*/ 290711 h 606722"/>
              <a:gd name="connsiteX33" fmla="*/ 518971 w 607627"/>
              <a:gd name="connsiteY33" fmla="*/ 252766 h 606722"/>
              <a:gd name="connsiteX34" fmla="*/ 81603 w 607627"/>
              <a:gd name="connsiteY34" fmla="*/ 176955 h 606722"/>
              <a:gd name="connsiteX35" fmla="*/ 42180 w 607627"/>
              <a:gd name="connsiteY35" fmla="*/ 215968 h 606722"/>
              <a:gd name="connsiteX36" fmla="*/ 25449 w 607627"/>
              <a:gd name="connsiteY36" fmla="*/ 362778 h 606722"/>
              <a:gd name="connsiteX37" fmla="*/ 29543 w 607627"/>
              <a:gd name="connsiteY37" fmla="*/ 376553 h 606722"/>
              <a:gd name="connsiteX38" fmla="*/ 38798 w 607627"/>
              <a:gd name="connsiteY38" fmla="*/ 380907 h 606722"/>
              <a:gd name="connsiteX39" fmla="*/ 48409 w 607627"/>
              <a:gd name="connsiteY39" fmla="*/ 380907 h 606722"/>
              <a:gd name="connsiteX40" fmla="*/ 61046 w 607627"/>
              <a:gd name="connsiteY40" fmla="*/ 392549 h 606722"/>
              <a:gd name="connsiteX41" fmla="*/ 75017 w 607627"/>
              <a:gd name="connsiteY41" fmla="*/ 581395 h 606722"/>
              <a:gd name="connsiteX42" fmla="*/ 152796 w 607627"/>
              <a:gd name="connsiteY42" fmla="*/ 581395 h 606722"/>
              <a:gd name="connsiteX43" fmla="*/ 166768 w 607627"/>
              <a:gd name="connsiteY43" fmla="*/ 392549 h 606722"/>
              <a:gd name="connsiteX44" fmla="*/ 179404 w 607627"/>
              <a:gd name="connsiteY44" fmla="*/ 380907 h 606722"/>
              <a:gd name="connsiteX45" fmla="*/ 189016 w 607627"/>
              <a:gd name="connsiteY45" fmla="*/ 380907 h 606722"/>
              <a:gd name="connsiteX46" fmla="*/ 198271 w 607627"/>
              <a:gd name="connsiteY46" fmla="*/ 376553 h 606722"/>
              <a:gd name="connsiteX47" fmla="*/ 202364 w 607627"/>
              <a:gd name="connsiteY47" fmla="*/ 362778 h 606722"/>
              <a:gd name="connsiteX48" fmla="*/ 185634 w 607627"/>
              <a:gd name="connsiteY48" fmla="*/ 215968 h 606722"/>
              <a:gd name="connsiteX49" fmla="*/ 146211 w 607627"/>
              <a:gd name="connsiteY49" fmla="*/ 176955 h 606722"/>
              <a:gd name="connsiteX50" fmla="*/ 81603 w 607627"/>
              <a:gd name="connsiteY50" fmla="*/ 151716 h 606722"/>
              <a:gd name="connsiteX51" fmla="*/ 146211 w 607627"/>
              <a:gd name="connsiteY51" fmla="*/ 151716 h 606722"/>
              <a:gd name="connsiteX52" fmla="*/ 210818 w 607627"/>
              <a:gd name="connsiteY52" fmla="*/ 213124 h 606722"/>
              <a:gd name="connsiteX53" fmla="*/ 227549 w 607627"/>
              <a:gd name="connsiteY53" fmla="*/ 359935 h 606722"/>
              <a:gd name="connsiteX54" fmla="*/ 217137 w 607627"/>
              <a:gd name="connsiteY54" fmla="*/ 393349 h 606722"/>
              <a:gd name="connsiteX55" fmla="*/ 191151 w 607627"/>
              <a:gd name="connsiteY55" fmla="*/ 406146 h 606722"/>
              <a:gd name="connsiteX56" fmla="*/ 177180 w 607627"/>
              <a:gd name="connsiteY56" fmla="*/ 594991 h 606722"/>
              <a:gd name="connsiteX57" fmla="*/ 164543 w 607627"/>
              <a:gd name="connsiteY57" fmla="*/ 606722 h 606722"/>
              <a:gd name="connsiteX58" fmla="*/ 63271 w 607627"/>
              <a:gd name="connsiteY58" fmla="*/ 606722 h 606722"/>
              <a:gd name="connsiteX59" fmla="*/ 50634 w 607627"/>
              <a:gd name="connsiteY59" fmla="*/ 594991 h 606722"/>
              <a:gd name="connsiteX60" fmla="*/ 36662 w 607627"/>
              <a:gd name="connsiteY60" fmla="*/ 406146 h 606722"/>
              <a:gd name="connsiteX61" fmla="*/ 10677 w 607627"/>
              <a:gd name="connsiteY61" fmla="*/ 393349 h 606722"/>
              <a:gd name="connsiteX62" fmla="*/ 265 w 607627"/>
              <a:gd name="connsiteY62" fmla="*/ 359935 h 606722"/>
              <a:gd name="connsiteX63" fmla="*/ 17084 w 607627"/>
              <a:gd name="connsiteY63" fmla="*/ 213124 h 606722"/>
              <a:gd name="connsiteX64" fmla="*/ 81603 w 607627"/>
              <a:gd name="connsiteY64" fmla="*/ 151716 h 606722"/>
              <a:gd name="connsiteX65" fmla="*/ 392412 w 607627"/>
              <a:gd name="connsiteY65" fmla="*/ 75787 h 606722"/>
              <a:gd name="connsiteX66" fmla="*/ 443060 w 607627"/>
              <a:gd name="connsiteY66" fmla="*/ 75787 h 606722"/>
              <a:gd name="connsiteX67" fmla="*/ 455700 w 607627"/>
              <a:gd name="connsiteY67" fmla="*/ 88497 h 606722"/>
              <a:gd name="connsiteX68" fmla="*/ 443060 w 607627"/>
              <a:gd name="connsiteY68" fmla="*/ 101119 h 606722"/>
              <a:gd name="connsiteX69" fmla="*/ 392412 w 607627"/>
              <a:gd name="connsiteY69" fmla="*/ 101119 h 606722"/>
              <a:gd name="connsiteX70" fmla="*/ 354404 w 607627"/>
              <a:gd name="connsiteY70" fmla="*/ 138982 h 606722"/>
              <a:gd name="connsiteX71" fmla="*/ 354404 w 607627"/>
              <a:gd name="connsiteY71" fmla="*/ 303326 h 606722"/>
              <a:gd name="connsiteX72" fmla="*/ 443060 w 607627"/>
              <a:gd name="connsiteY72" fmla="*/ 303326 h 606722"/>
              <a:gd name="connsiteX73" fmla="*/ 455700 w 607627"/>
              <a:gd name="connsiteY73" fmla="*/ 316036 h 606722"/>
              <a:gd name="connsiteX74" fmla="*/ 443060 w 607627"/>
              <a:gd name="connsiteY74" fmla="*/ 328658 h 606722"/>
              <a:gd name="connsiteX75" fmla="*/ 354404 w 607627"/>
              <a:gd name="connsiteY75" fmla="*/ 328658 h 606722"/>
              <a:gd name="connsiteX76" fmla="*/ 354404 w 607627"/>
              <a:gd name="connsiteY76" fmla="*/ 493002 h 606722"/>
              <a:gd name="connsiteX77" fmla="*/ 392412 w 607627"/>
              <a:gd name="connsiteY77" fmla="*/ 530865 h 606722"/>
              <a:gd name="connsiteX78" fmla="*/ 443060 w 607627"/>
              <a:gd name="connsiteY78" fmla="*/ 530865 h 606722"/>
              <a:gd name="connsiteX79" fmla="*/ 455700 w 607627"/>
              <a:gd name="connsiteY79" fmla="*/ 543576 h 606722"/>
              <a:gd name="connsiteX80" fmla="*/ 443060 w 607627"/>
              <a:gd name="connsiteY80" fmla="*/ 556197 h 606722"/>
              <a:gd name="connsiteX81" fmla="*/ 392412 w 607627"/>
              <a:gd name="connsiteY81" fmla="*/ 556197 h 606722"/>
              <a:gd name="connsiteX82" fmla="*/ 329124 w 607627"/>
              <a:gd name="connsiteY82" fmla="*/ 493002 h 606722"/>
              <a:gd name="connsiteX83" fmla="*/ 329124 w 607627"/>
              <a:gd name="connsiteY83" fmla="*/ 328658 h 606722"/>
              <a:gd name="connsiteX84" fmla="*/ 265836 w 607627"/>
              <a:gd name="connsiteY84" fmla="*/ 328658 h 606722"/>
              <a:gd name="connsiteX85" fmla="*/ 253107 w 607627"/>
              <a:gd name="connsiteY85" fmla="*/ 316036 h 606722"/>
              <a:gd name="connsiteX86" fmla="*/ 265836 w 607627"/>
              <a:gd name="connsiteY86" fmla="*/ 303326 h 606722"/>
              <a:gd name="connsiteX87" fmla="*/ 329124 w 607627"/>
              <a:gd name="connsiteY87" fmla="*/ 303326 h 606722"/>
              <a:gd name="connsiteX88" fmla="*/ 329124 w 607627"/>
              <a:gd name="connsiteY88" fmla="*/ 138982 h 606722"/>
              <a:gd name="connsiteX89" fmla="*/ 392412 w 607627"/>
              <a:gd name="connsiteY89" fmla="*/ 75787 h 606722"/>
              <a:gd name="connsiteX90" fmla="*/ 518971 w 607627"/>
              <a:gd name="connsiteY90" fmla="*/ 50588 h 606722"/>
              <a:gd name="connsiteX91" fmla="*/ 506331 w 607627"/>
              <a:gd name="connsiteY91" fmla="*/ 63207 h 606722"/>
              <a:gd name="connsiteX92" fmla="*/ 506331 w 607627"/>
              <a:gd name="connsiteY92" fmla="*/ 113770 h 606722"/>
              <a:gd name="connsiteX93" fmla="*/ 518971 w 607627"/>
              <a:gd name="connsiteY93" fmla="*/ 126389 h 606722"/>
              <a:gd name="connsiteX94" fmla="*/ 569619 w 607627"/>
              <a:gd name="connsiteY94" fmla="*/ 126389 h 606722"/>
              <a:gd name="connsiteX95" fmla="*/ 582259 w 607627"/>
              <a:gd name="connsiteY95" fmla="*/ 113770 h 606722"/>
              <a:gd name="connsiteX96" fmla="*/ 582259 w 607627"/>
              <a:gd name="connsiteY96" fmla="*/ 63207 h 606722"/>
              <a:gd name="connsiteX97" fmla="*/ 569619 w 607627"/>
              <a:gd name="connsiteY97" fmla="*/ 50588 h 606722"/>
              <a:gd name="connsiteX98" fmla="*/ 518971 w 607627"/>
              <a:gd name="connsiteY98" fmla="*/ 25262 h 606722"/>
              <a:gd name="connsiteX99" fmla="*/ 569619 w 607627"/>
              <a:gd name="connsiteY99" fmla="*/ 25262 h 606722"/>
              <a:gd name="connsiteX100" fmla="*/ 607627 w 607627"/>
              <a:gd name="connsiteY100" fmla="*/ 63207 h 606722"/>
              <a:gd name="connsiteX101" fmla="*/ 607627 w 607627"/>
              <a:gd name="connsiteY101" fmla="*/ 113770 h 606722"/>
              <a:gd name="connsiteX102" fmla="*/ 569619 w 607627"/>
              <a:gd name="connsiteY102" fmla="*/ 151715 h 606722"/>
              <a:gd name="connsiteX103" fmla="*/ 518971 w 607627"/>
              <a:gd name="connsiteY103" fmla="*/ 151715 h 606722"/>
              <a:gd name="connsiteX104" fmla="*/ 480962 w 607627"/>
              <a:gd name="connsiteY104" fmla="*/ 113770 h 606722"/>
              <a:gd name="connsiteX105" fmla="*/ 480962 w 607627"/>
              <a:gd name="connsiteY105" fmla="*/ 63207 h 606722"/>
              <a:gd name="connsiteX106" fmla="*/ 518971 w 607627"/>
              <a:gd name="connsiteY106" fmla="*/ 25262 h 606722"/>
              <a:gd name="connsiteX107" fmla="*/ 113916 w 607627"/>
              <a:gd name="connsiteY107" fmla="*/ 25241 h 606722"/>
              <a:gd name="connsiteX108" fmla="*/ 75923 w 607627"/>
              <a:gd name="connsiteY108" fmla="*/ 63191 h 606722"/>
              <a:gd name="connsiteX109" fmla="*/ 113916 w 607627"/>
              <a:gd name="connsiteY109" fmla="*/ 101142 h 606722"/>
              <a:gd name="connsiteX110" fmla="*/ 151909 w 607627"/>
              <a:gd name="connsiteY110" fmla="*/ 63191 h 606722"/>
              <a:gd name="connsiteX111" fmla="*/ 113916 w 607627"/>
              <a:gd name="connsiteY111" fmla="*/ 25241 h 606722"/>
              <a:gd name="connsiteX112" fmla="*/ 113916 w 607627"/>
              <a:gd name="connsiteY112" fmla="*/ 0 h 606722"/>
              <a:gd name="connsiteX113" fmla="*/ 177178 w 607627"/>
              <a:gd name="connsiteY113" fmla="*/ 63191 h 606722"/>
              <a:gd name="connsiteX114" fmla="*/ 113916 w 607627"/>
              <a:gd name="connsiteY114" fmla="*/ 126383 h 606722"/>
              <a:gd name="connsiteX115" fmla="*/ 50654 w 607627"/>
              <a:gd name="connsiteY115" fmla="*/ 63191 h 606722"/>
              <a:gd name="connsiteX116" fmla="*/ 113916 w 607627"/>
              <a:gd name="connsiteY116" fmla="*/ 0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607627" h="606722">
                <a:moveTo>
                  <a:pt x="518971" y="505595"/>
                </a:moveTo>
                <a:cubicBezTo>
                  <a:pt x="512028" y="505595"/>
                  <a:pt x="506331" y="511282"/>
                  <a:pt x="506331" y="518214"/>
                </a:cubicBezTo>
                <a:lnTo>
                  <a:pt x="506331" y="568777"/>
                </a:lnTo>
                <a:cubicBezTo>
                  <a:pt x="506331" y="575797"/>
                  <a:pt x="512028" y="581396"/>
                  <a:pt x="518971" y="581396"/>
                </a:cubicBezTo>
                <a:lnTo>
                  <a:pt x="569619" y="581396"/>
                </a:lnTo>
                <a:cubicBezTo>
                  <a:pt x="576562" y="581396"/>
                  <a:pt x="582259" y="575797"/>
                  <a:pt x="582259" y="568777"/>
                </a:cubicBezTo>
                <a:lnTo>
                  <a:pt x="582259" y="518214"/>
                </a:lnTo>
                <a:cubicBezTo>
                  <a:pt x="582259" y="511282"/>
                  <a:pt x="576562" y="505595"/>
                  <a:pt x="569619" y="505595"/>
                </a:cubicBezTo>
                <a:close/>
                <a:moveTo>
                  <a:pt x="518971" y="480269"/>
                </a:moveTo>
                <a:lnTo>
                  <a:pt x="569619" y="480269"/>
                </a:lnTo>
                <a:cubicBezTo>
                  <a:pt x="590537" y="480269"/>
                  <a:pt x="607627" y="497331"/>
                  <a:pt x="607627" y="518214"/>
                </a:cubicBezTo>
                <a:lnTo>
                  <a:pt x="607627" y="568777"/>
                </a:lnTo>
                <a:cubicBezTo>
                  <a:pt x="607627" y="589660"/>
                  <a:pt x="590537" y="606722"/>
                  <a:pt x="569619" y="606722"/>
                </a:cubicBezTo>
                <a:lnTo>
                  <a:pt x="518971" y="606722"/>
                </a:lnTo>
                <a:cubicBezTo>
                  <a:pt x="498053" y="606722"/>
                  <a:pt x="480962" y="589660"/>
                  <a:pt x="480962" y="568777"/>
                </a:cubicBezTo>
                <a:lnTo>
                  <a:pt x="480962" y="518214"/>
                </a:lnTo>
                <a:cubicBezTo>
                  <a:pt x="480962" y="497331"/>
                  <a:pt x="498053" y="480269"/>
                  <a:pt x="518971" y="480269"/>
                </a:cubicBezTo>
                <a:close/>
                <a:moveTo>
                  <a:pt x="518971" y="278092"/>
                </a:moveTo>
                <a:cubicBezTo>
                  <a:pt x="512028" y="278092"/>
                  <a:pt x="506331" y="283779"/>
                  <a:pt x="506331" y="290711"/>
                </a:cubicBezTo>
                <a:lnTo>
                  <a:pt x="506331" y="341274"/>
                </a:lnTo>
                <a:cubicBezTo>
                  <a:pt x="506331" y="348294"/>
                  <a:pt x="512028" y="353893"/>
                  <a:pt x="518971" y="353893"/>
                </a:cubicBezTo>
                <a:lnTo>
                  <a:pt x="569619" y="353893"/>
                </a:lnTo>
                <a:cubicBezTo>
                  <a:pt x="576562" y="353893"/>
                  <a:pt x="582259" y="348294"/>
                  <a:pt x="582259" y="341274"/>
                </a:cubicBezTo>
                <a:lnTo>
                  <a:pt x="582259" y="290711"/>
                </a:lnTo>
                <a:cubicBezTo>
                  <a:pt x="582259" y="283779"/>
                  <a:pt x="576562" y="278092"/>
                  <a:pt x="569619" y="278092"/>
                </a:cubicBezTo>
                <a:close/>
                <a:moveTo>
                  <a:pt x="518971" y="252766"/>
                </a:moveTo>
                <a:lnTo>
                  <a:pt x="569619" y="252766"/>
                </a:lnTo>
                <a:cubicBezTo>
                  <a:pt x="590537" y="252766"/>
                  <a:pt x="607627" y="269828"/>
                  <a:pt x="607627" y="290711"/>
                </a:cubicBezTo>
                <a:lnTo>
                  <a:pt x="607627" y="341274"/>
                </a:lnTo>
                <a:cubicBezTo>
                  <a:pt x="607627" y="362157"/>
                  <a:pt x="590537" y="379219"/>
                  <a:pt x="569619" y="379219"/>
                </a:cubicBezTo>
                <a:lnTo>
                  <a:pt x="518971" y="379219"/>
                </a:lnTo>
                <a:cubicBezTo>
                  <a:pt x="498053" y="379219"/>
                  <a:pt x="480962" y="362157"/>
                  <a:pt x="480962" y="341274"/>
                </a:cubicBezTo>
                <a:lnTo>
                  <a:pt x="480962" y="290711"/>
                </a:lnTo>
                <a:cubicBezTo>
                  <a:pt x="480962" y="269828"/>
                  <a:pt x="498053" y="252766"/>
                  <a:pt x="518971" y="252766"/>
                </a:cubicBezTo>
                <a:close/>
                <a:moveTo>
                  <a:pt x="81603" y="176955"/>
                </a:moveTo>
                <a:cubicBezTo>
                  <a:pt x="61669" y="176955"/>
                  <a:pt x="44760" y="193751"/>
                  <a:pt x="42180" y="215968"/>
                </a:cubicBezTo>
                <a:lnTo>
                  <a:pt x="25449" y="362778"/>
                </a:lnTo>
                <a:cubicBezTo>
                  <a:pt x="24826" y="367933"/>
                  <a:pt x="26339" y="372909"/>
                  <a:pt x="29543" y="376553"/>
                </a:cubicBezTo>
                <a:cubicBezTo>
                  <a:pt x="30967" y="378153"/>
                  <a:pt x="34170" y="380907"/>
                  <a:pt x="38798" y="380907"/>
                </a:cubicBezTo>
                <a:lnTo>
                  <a:pt x="48409" y="380907"/>
                </a:lnTo>
                <a:cubicBezTo>
                  <a:pt x="55083" y="380907"/>
                  <a:pt x="60512" y="385973"/>
                  <a:pt x="61046" y="392549"/>
                </a:cubicBezTo>
                <a:lnTo>
                  <a:pt x="75017" y="581395"/>
                </a:lnTo>
                <a:lnTo>
                  <a:pt x="152796" y="581395"/>
                </a:lnTo>
                <a:lnTo>
                  <a:pt x="166768" y="392549"/>
                </a:lnTo>
                <a:cubicBezTo>
                  <a:pt x="167213" y="385973"/>
                  <a:pt x="172730" y="380907"/>
                  <a:pt x="179404" y="380907"/>
                </a:cubicBezTo>
                <a:lnTo>
                  <a:pt x="189016" y="380907"/>
                </a:lnTo>
                <a:cubicBezTo>
                  <a:pt x="193643" y="380907"/>
                  <a:pt x="196847" y="378153"/>
                  <a:pt x="198271" y="376553"/>
                </a:cubicBezTo>
                <a:cubicBezTo>
                  <a:pt x="201474" y="372909"/>
                  <a:pt x="202987" y="367933"/>
                  <a:pt x="202364" y="362778"/>
                </a:cubicBezTo>
                <a:lnTo>
                  <a:pt x="185634" y="215968"/>
                </a:lnTo>
                <a:cubicBezTo>
                  <a:pt x="183053" y="193751"/>
                  <a:pt x="166145" y="176955"/>
                  <a:pt x="146211" y="176955"/>
                </a:cubicBezTo>
                <a:close/>
                <a:moveTo>
                  <a:pt x="81603" y="151716"/>
                </a:moveTo>
                <a:lnTo>
                  <a:pt x="146211" y="151716"/>
                </a:lnTo>
                <a:cubicBezTo>
                  <a:pt x="179049" y="151716"/>
                  <a:pt x="206814" y="178110"/>
                  <a:pt x="210818" y="213124"/>
                </a:cubicBezTo>
                <a:lnTo>
                  <a:pt x="227549" y="359935"/>
                </a:lnTo>
                <a:cubicBezTo>
                  <a:pt x="228973" y="372198"/>
                  <a:pt x="225146" y="384373"/>
                  <a:pt x="217137" y="393349"/>
                </a:cubicBezTo>
                <a:cubicBezTo>
                  <a:pt x="210285" y="401081"/>
                  <a:pt x="201118" y="405524"/>
                  <a:pt x="191151" y="406146"/>
                </a:cubicBezTo>
                <a:lnTo>
                  <a:pt x="177180" y="594991"/>
                </a:lnTo>
                <a:cubicBezTo>
                  <a:pt x="176646" y="601568"/>
                  <a:pt x="171128" y="606722"/>
                  <a:pt x="164543" y="606722"/>
                </a:cubicBezTo>
                <a:lnTo>
                  <a:pt x="63271" y="606722"/>
                </a:lnTo>
                <a:cubicBezTo>
                  <a:pt x="56685" y="606722"/>
                  <a:pt x="51168" y="601568"/>
                  <a:pt x="50634" y="594991"/>
                </a:cubicBezTo>
                <a:lnTo>
                  <a:pt x="36662" y="406146"/>
                </a:lnTo>
                <a:cubicBezTo>
                  <a:pt x="26695" y="405524"/>
                  <a:pt x="17529" y="401081"/>
                  <a:pt x="10677" y="393349"/>
                </a:cubicBezTo>
                <a:cubicBezTo>
                  <a:pt x="2667" y="384373"/>
                  <a:pt x="-1070" y="372198"/>
                  <a:pt x="265" y="359935"/>
                </a:cubicBezTo>
                <a:lnTo>
                  <a:pt x="17084" y="213124"/>
                </a:lnTo>
                <a:cubicBezTo>
                  <a:pt x="21000" y="178110"/>
                  <a:pt x="48765" y="151716"/>
                  <a:pt x="81603" y="151716"/>
                </a:cubicBezTo>
                <a:close/>
                <a:moveTo>
                  <a:pt x="392412" y="75787"/>
                </a:moveTo>
                <a:lnTo>
                  <a:pt x="443060" y="75787"/>
                </a:lnTo>
                <a:cubicBezTo>
                  <a:pt x="450003" y="75787"/>
                  <a:pt x="455700" y="81475"/>
                  <a:pt x="455700" y="88497"/>
                </a:cubicBezTo>
                <a:cubicBezTo>
                  <a:pt x="455700" y="95430"/>
                  <a:pt x="450003" y="101119"/>
                  <a:pt x="443060" y="101119"/>
                </a:cubicBezTo>
                <a:lnTo>
                  <a:pt x="392412" y="101119"/>
                </a:lnTo>
                <a:cubicBezTo>
                  <a:pt x="371494" y="101119"/>
                  <a:pt x="354404" y="118095"/>
                  <a:pt x="354404" y="138982"/>
                </a:cubicBezTo>
                <a:lnTo>
                  <a:pt x="354404" y="303326"/>
                </a:lnTo>
                <a:lnTo>
                  <a:pt x="443060" y="303326"/>
                </a:lnTo>
                <a:cubicBezTo>
                  <a:pt x="450003" y="303326"/>
                  <a:pt x="455700" y="309015"/>
                  <a:pt x="455700" y="316036"/>
                </a:cubicBezTo>
                <a:cubicBezTo>
                  <a:pt x="455700" y="322969"/>
                  <a:pt x="450003" y="328658"/>
                  <a:pt x="443060" y="328658"/>
                </a:cubicBezTo>
                <a:lnTo>
                  <a:pt x="354404" y="328658"/>
                </a:lnTo>
                <a:lnTo>
                  <a:pt x="354404" y="493002"/>
                </a:lnTo>
                <a:cubicBezTo>
                  <a:pt x="354404" y="513889"/>
                  <a:pt x="371494" y="530865"/>
                  <a:pt x="392412" y="530865"/>
                </a:cubicBezTo>
                <a:lnTo>
                  <a:pt x="443060" y="530865"/>
                </a:lnTo>
                <a:cubicBezTo>
                  <a:pt x="450003" y="530865"/>
                  <a:pt x="455700" y="536554"/>
                  <a:pt x="455700" y="543576"/>
                </a:cubicBezTo>
                <a:cubicBezTo>
                  <a:pt x="455700" y="550509"/>
                  <a:pt x="450003" y="556197"/>
                  <a:pt x="443060" y="556197"/>
                </a:cubicBezTo>
                <a:lnTo>
                  <a:pt x="392412" y="556197"/>
                </a:lnTo>
                <a:cubicBezTo>
                  <a:pt x="357519" y="556197"/>
                  <a:pt x="329124" y="527843"/>
                  <a:pt x="329124" y="493002"/>
                </a:cubicBezTo>
                <a:lnTo>
                  <a:pt x="329124" y="328658"/>
                </a:lnTo>
                <a:lnTo>
                  <a:pt x="265836" y="328658"/>
                </a:lnTo>
                <a:cubicBezTo>
                  <a:pt x="258804" y="328658"/>
                  <a:pt x="253107" y="322969"/>
                  <a:pt x="253107" y="316036"/>
                </a:cubicBezTo>
                <a:cubicBezTo>
                  <a:pt x="253107" y="309015"/>
                  <a:pt x="258804" y="303326"/>
                  <a:pt x="265836" y="303326"/>
                </a:cubicBezTo>
                <a:lnTo>
                  <a:pt x="329124" y="303326"/>
                </a:lnTo>
                <a:lnTo>
                  <a:pt x="329124" y="138982"/>
                </a:lnTo>
                <a:cubicBezTo>
                  <a:pt x="329124" y="104141"/>
                  <a:pt x="357519" y="75787"/>
                  <a:pt x="392412" y="75787"/>
                </a:cubicBezTo>
                <a:close/>
                <a:moveTo>
                  <a:pt x="518971" y="50588"/>
                </a:moveTo>
                <a:cubicBezTo>
                  <a:pt x="512028" y="50588"/>
                  <a:pt x="506331" y="56275"/>
                  <a:pt x="506331" y="63207"/>
                </a:cubicBezTo>
                <a:lnTo>
                  <a:pt x="506331" y="113770"/>
                </a:lnTo>
                <a:cubicBezTo>
                  <a:pt x="506331" y="120790"/>
                  <a:pt x="512028" y="126389"/>
                  <a:pt x="518971" y="126389"/>
                </a:cubicBezTo>
                <a:lnTo>
                  <a:pt x="569619" y="126389"/>
                </a:lnTo>
                <a:cubicBezTo>
                  <a:pt x="576562" y="126389"/>
                  <a:pt x="582259" y="120790"/>
                  <a:pt x="582259" y="113770"/>
                </a:cubicBezTo>
                <a:lnTo>
                  <a:pt x="582259" y="63207"/>
                </a:lnTo>
                <a:cubicBezTo>
                  <a:pt x="582259" y="56275"/>
                  <a:pt x="576562" y="50588"/>
                  <a:pt x="569619" y="50588"/>
                </a:cubicBezTo>
                <a:close/>
                <a:moveTo>
                  <a:pt x="518971" y="25262"/>
                </a:moveTo>
                <a:lnTo>
                  <a:pt x="569619" y="25262"/>
                </a:lnTo>
                <a:cubicBezTo>
                  <a:pt x="590537" y="25262"/>
                  <a:pt x="607627" y="42324"/>
                  <a:pt x="607627" y="63207"/>
                </a:cubicBezTo>
                <a:lnTo>
                  <a:pt x="607627" y="113770"/>
                </a:lnTo>
                <a:cubicBezTo>
                  <a:pt x="607627" y="134653"/>
                  <a:pt x="590537" y="151715"/>
                  <a:pt x="569619" y="151715"/>
                </a:cubicBezTo>
                <a:lnTo>
                  <a:pt x="518971" y="151715"/>
                </a:lnTo>
                <a:cubicBezTo>
                  <a:pt x="498053" y="151715"/>
                  <a:pt x="480962" y="134653"/>
                  <a:pt x="480962" y="113770"/>
                </a:cubicBezTo>
                <a:lnTo>
                  <a:pt x="480962" y="63207"/>
                </a:lnTo>
                <a:cubicBezTo>
                  <a:pt x="480962" y="42324"/>
                  <a:pt x="498053" y="25262"/>
                  <a:pt x="518971" y="25262"/>
                </a:cubicBezTo>
                <a:close/>
                <a:moveTo>
                  <a:pt x="113916" y="25241"/>
                </a:moveTo>
                <a:cubicBezTo>
                  <a:pt x="93006" y="25241"/>
                  <a:pt x="75923" y="42305"/>
                  <a:pt x="75923" y="63191"/>
                </a:cubicBezTo>
                <a:cubicBezTo>
                  <a:pt x="75923" y="84078"/>
                  <a:pt x="93006" y="101142"/>
                  <a:pt x="113916" y="101142"/>
                </a:cubicBezTo>
                <a:cubicBezTo>
                  <a:pt x="134825" y="101142"/>
                  <a:pt x="151909" y="84078"/>
                  <a:pt x="151909" y="63191"/>
                </a:cubicBezTo>
                <a:cubicBezTo>
                  <a:pt x="151909" y="42305"/>
                  <a:pt x="134825" y="25241"/>
                  <a:pt x="113916" y="25241"/>
                </a:cubicBezTo>
                <a:close/>
                <a:moveTo>
                  <a:pt x="113916" y="0"/>
                </a:moveTo>
                <a:cubicBezTo>
                  <a:pt x="148794" y="0"/>
                  <a:pt x="177178" y="28352"/>
                  <a:pt x="177178" y="63191"/>
                </a:cubicBezTo>
                <a:cubicBezTo>
                  <a:pt x="177178" y="98031"/>
                  <a:pt x="148794" y="126383"/>
                  <a:pt x="113916" y="126383"/>
                </a:cubicBezTo>
                <a:cubicBezTo>
                  <a:pt x="79037" y="126383"/>
                  <a:pt x="50654" y="98031"/>
                  <a:pt x="50654" y="63191"/>
                </a:cubicBezTo>
                <a:cubicBezTo>
                  <a:pt x="50654" y="28352"/>
                  <a:pt x="79037" y="0"/>
                  <a:pt x="11391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33" name="time_151959">
            <a:extLst>
              <a:ext uri="{FF2B5EF4-FFF2-40B4-BE49-F238E27FC236}">
                <a16:creationId xmlns:a16="http://schemas.microsoft.com/office/drawing/2014/main" id="{D556CC79-30DD-4405-801E-B6A92E8FF408}"/>
              </a:ext>
            </a:extLst>
          </p:cNvPr>
          <p:cNvSpPr>
            <a:spLocks noChangeAspect="1"/>
          </p:cNvSpPr>
          <p:nvPr/>
        </p:nvSpPr>
        <p:spPr bwMode="auto">
          <a:xfrm>
            <a:off x="2985677" y="411776"/>
            <a:ext cx="324470" cy="324000"/>
          </a:xfrm>
          <a:custGeom>
            <a:avLst/>
            <a:gdLst>
              <a:gd name="connsiteX0" fmla="*/ 297506 w 595518"/>
              <a:gd name="connsiteY0" fmla="*/ 135879 h 594654"/>
              <a:gd name="connsiteX1" fmla="*/ 319021 w 595518"/>
              <a:gd name="connsiteY1" fmla="*/ 157365 h 594654"/>
              <a:gd name="connsiteX2" fmla="*/ 319021 w 595518"/>
              <a:gd name="connsiteY2" fmla="*/ 334625 h 594654"/>
              <a:gd name="connsiteX3" fmla="*/ 383027 w 595518"/>
              <a:gd name="connsiteY3" fmla="*/ 371152 h 594654"/>
              <a:gd name="connsiteX4" fmla="*/ 391633 w 595518"/>
              <a:gd name="connsiteY4" fmla="*/ 400158 h 594654"/>
              <a:gd name="connsiteX5" fmla="*/ 372808 w 595518"/>
              <a:gd name="connsiteY5" fmla="*/ 411438 h 594654"/>
              <a:gd name="connsiteX6" fmla="*/ 362051 w 595518"/>
              <a:gd name="connsiteY6" fmla="*/ 408215 h 594654"/>
              <a:gd name="connsiteX7" fmla="*/ 287286 w 595518"/>
              <a:gd name="connsiteY7" fmla="*/ 366317 h 594654"/>
              <a:gd name="connsiteX8" fmla="*/ 286211 w 595518"/>
              <a:gd name="connsiteY8" fmla="*/ 365780 h 594654"/>
              <a:gd name="connsiteX9" fmla="*/ 284597 w 595518"/>
              <a:gd name="connsiteY9" fmla="*/ 364169 h 594654"/>
              <a:gd name="connsiteX10" fmla="*/ 282983 w 595518"/>
              <a:gd name="connsiteY10" fmla="*/ 363095 h 594654"/>
              <a:gd name="connsiteX11" fmla="*/ 281908 w 595518"/>
              <a:gd name="connsiteY11" fmla="*/ 361483 h 594654"/>
              <a:gd name="connsiteX12" fmla="*/ 280294 w 595518"/>
              <a:gd name="connsiteY12" fmla="*/ 359872 h 594654"/>
              <a:gd name="connsiteX13" fmla="*/ 279218 w 595518"/>
              <a:gd name="connsiteY13" fmla="*/ 358260 h 594654"/>
              <a:gd name="connsiteX14" fmla="*/ 278143 w 595518"/>
              <a:gd name="connsiteY14" fmla="*/ 356112 h 594654"/>
              <a:gd name="connsiteX15" fmla="*/ 277605 w 595518"/>
              <a:gd name="connsiteY15" fmla="*/ 354500 h 594654"/>
              <a:gd name="connsiteX16" fmla="*/ 277067 w 595518"/>
              <a:gd name="connsiteY16" fmla="*/ 352352 h 594654"/>
              <a:gd name="connsiteX17" fmla="*/ 276529 w 595518"/>
              <a:gd name="connsiteY17" fmla="*/ 350740 h 594654"/>
              <a:gd name="connsiteX18" fmla="*/ 275991 w 595518"/>
              <a:gd name="connsiteY18" fmla="*/ 348054 h 594654"/>
              <a:gd name="connsiteX19" fmla="*/ 275991 w 595518"/>
              <a:gd name="connsiteY19" fmla="*/ 347517 h 594654"/>
              <a:gd name="connsiteX20" fmla="*/ 275991 w 595518"/>
              <a:gd name="connsiteY20" fmla="*/ 157365 h 594654"/>
              <a:gd name="connsiteX21" fmla="*/ 297506 w 595518"/>
              <a:gd name="connsiteY21" fmla="*/ 135879 h 594654"/>
              <a:gd name="connsiteX22" fmla="*/ 297490 w 595518"/>
              <a:gd name="connsiteY22" fmla="*/ 42974 h 594654"/>
              <a:gd name="connsiteX23" fmla="*/ 43036 w 595518"/>
              <a:gd name="connsiteY23" fmla="*/ 297059 h 594654"/>
              <a:gd name="connsiteX24" fmla="*/ 297490 w 595518"/>
              <a:gd name="connsiteY24" fmla="*/ 551680 h 594654"/>
              <a:gd name="connsiteX25" fmla="*/ 552482 w 595518"/>
              <a:gd name="connsiteY25" fmla="*/ 297059 h 594654"/>
              <a:gd name="connsiteX26" fmla="*/ 297490 w 595518"/>
              <a:gd name="connsiteY26" fmla="*/ 42974 h 594654"/>
              <a:gd name="connsiteX27" fmla="*/ 297490 w 595518"/>
              <a:gd name="connsiteY27" fmla="*/ 0 h 594654"/>
              <a:gd name="connsiteX28" fmla="*/ 595518 w 595518"/>
              <a:gd name="connsiteY28" fmla="*/ 297059 h 594654"/>
              <a:gd name="connsiteX29" fmla="*/ 297490 w 595518"/>
              <a:gd name="connsiteY29" fmla="*/ 594654 h 594654"/>
              <a:gd name="connsiteX30" fmla="*/ 0 w 595518"/>
              <a:gd name="connsiteY30" fmla="*/ 297059 h 594654"/>
              <a:gd name="connsiteX31" fmla="*/ 297490 w 595518"/>
              <a:gd name="connsiteY31" fmla="*/ 0 h 594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95518" h="594654">
                <a:moveTo>
                  <a:pt x="297506" y="135879"/>
                </a:moveTo>
                <a:cubicBezTo>
                  <a:pt x="309339" y="135879"/>
                  <a:pt x="319021" y="145548"/>
                  <a:pt x="319021" y="157365"/>
                </a:cubicBezTo>
                <a:lnTo>
                  <a:pt x="319021" y="334625"/>
                </a:lnTo>
                <a:lnTo>
                  <a:pt x="383027" y="371152"/>
                </a:lnTo>
                <a:cubicBezTo>
                  <a:pt x="393785" y="377061"/>
                  <a:pt x="397012" y="389952"/>
                  <a:pt x="391633" y="400158"/>
                </a:cubicBezTo>
                <a:cubicBezTo>
                  <a:pt x="387330" y="407141"/>
                  <a:pt x="380338" y="411438"/>
                  <a:pt x="372808" y="411438"/>
                </a:cubicBezTo>
                <a:cubicBezTo>
                  <a:pt x="369043" y="411438"/>
                  <a:pt x="365278" y="410364"/>
                  <a:pt x="362051" y="408215"/>
                </a:cubicBezTo>
                <a:lnTo>
                  <a:pt x="287286" y="366317"/>
                </a:lnTo>
                <a:cubicBezTo>
                  <a:pt x="286749" y="365780"/>
                  <a:pt x="286749" y="365780"/>
                  <a:pt x="286211" y="365780"/>
                </a:cubicBezTo>
                <a:cubicBezTo>
                  <a:pt x="285673" y="365243"/>
                  <a:pt x="285135" y="364706"/>
                  <a:pt x="284597" y="364169"/>
                </a:cubicBezTo>
                <a:cubicBezTo>
                  <a:pt x="284059" y="363632"/>
                  <a:pt x="283521" y="363632"/>
                  <a:pt x="282983" y="363095"/>
                </a:cubicBezTo>
                <a:cubicBezTo>
                  <a:pt x="282446" y="362557"/>
                  <a:pt x="281908" y="362020"/>
                  <a:pt x="281908" y="361483"/>
                </a:cubicBezTo>
                <a:cubicBezTo>
                  <a:pt x="281370" y="360946"/>
                  <a:pt x="280832" y="360409"/>
                  <a:pt x="280294" y="359872"/>
                </a:cubicBezTo>
                <a:cubicBezTo>
                  <a:pt x="279756" y="359334"/>
                  <a:pt x="279756" y="358797"/>
                  <a:pt x="279218" y="358260"/>
                </a:cubicBezTo>
                <a:cubicBezTo>
                  <a:pt x="278680" y="357723"/>
                  <a:pt x="278680" y="357186"/>
                  <a:pt x="278143" y="356112"/>
                </a:cubicBezTo>
                <a:cubicBezTo>
                  <a:pt x="278143" y="355574"/>
                  <a:pt x="277605" y="355037"/>
                  <a:pt x="277605" y="354500"/>
                </a:cubicBezTo>
                <a:cubicBezTo>
                  <a:pt x="277067" y="353963"/>
                  <a:pt x="277067" y="352889"/>
                  <a:pt x="277067" y="352352"/>
                </a:cubicBezTo>
                <a:cubicBezTo>
                  <a:pt x="276529" y="351814"/>
                  <a:pt x="276529" y="351277"/>
                  <a:pt x="276529" y="350740"/>
                </a:cubicBezTo>
                <a:cubicBezTo>
                  <a:pt x="276529" y="349666"/>
                  <a:pt x="276529" y="349129"/>
                  <a:pt x="275991" y="348054"/>
                </a:cubicBezTo>
                <a:cubicBezTo>
                  <a:pt x="275991" y="348054"/>
                  <a:pt x="275991" y="347517"/>
                  <a:pt x="275991" y="347517"/>
                </a:cubicBezTo>
                <a:lnTo>
                  <a:pt x="275991" y="157365"/>
                </a:lnTo>
                <a:cubicBezTo>
                  <a:pt x="275991" y="145548"/>
                  <a:pt x="285673" y="135879"/>
                  <a:pt x="297506" y="135879"/>
                </a:cubicBezTo>
                <a:close/>
                <a:moveTo>
                  <a:pt x="297490" y="42974"/>
                </a:moveTo>
                <a:cubicBezTo>
                  <a:pt x="157083" y="42974"/>
                  <a:pt x="43036" y="156856"/>
                  <a:pt x="43036" y="297059"/>
                </a:cubicBezTo>
                <a:cubicBezTo>
                  <a:pt x="43036" y="437262"/>
                  <a:pt x="157083" y="551680"/>
                  <a:pt x="297490" y="551680"/>
                </a:cubicBezTo>
                <a:cubicBezTo>
                  <a:pt x="437897" y="551680"/>
                  <a:pt x="552482" y="437262"/>
                  <a:pt x="552482" y="297059"/>
                </a:cubicBezTo>
                <a:cubicBezTo>
                  <a:pt x="552482" y="156856"/>
                  <a:pt x="437897" y="42974"/>
                  <a:pt x="297490" y="42974"/>
                </a:cubicBezTo>
                <a:close/>
                <a:moveTo>
                  <a:pt x="297490" y="0"/>
                </a:moveTo>
                <a:cubicBezTo>
                  <a:pt x="461567" y="0"/>
                  <a:pt x="595518" y="133219"/>
                  <a:pt x="595518" y="297059"/>
                </a:cubicBezTo>
                <a:cubicBezTo>
                  <a:pt x="595518" y="460897"/>
                  <a:pt x="461567" y="594654"/>
                  <a:pt x="297490" y="594654"/>
                </a:cubicBezTo>
                <a:cubicBezTo>
                  <a:pt x="133413" y="594654"/>
                  <a:pt x="0" y="460897"/>
                  <a:pt x="0" y="297059"/>
                </a:cubicBezTo>
                <a:cubicBezTo>
                  <a:pt x="0" y="133219"/>
                  <a:pt x="133413" y="0"/>
                  <a:pt x="29749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34" name="writing-letter_103571">
            <a:extLst>
              <a:ext uri="{FF2B5EF4-FFF2-40B4-BE49-F238E27FC236}">
                <a16:creationId xmlns:a16="http://schemas.microsoft.com/office/drawing/2014/main" id="{B3E38E26-AAE0-472B-8EB0-B12556B73C05}"/>
              </a:ext>
            </a:extLst>
          </p:cNvPr>
          <p:cNvSpPr>
            <a:spLocks noChangeAspect="1"/>
          </p:cNvSpPr>
          <p:nvPr/>
        </p:nvSpPr>
        <p:spPr bwMode="auto">
          <a:xfrm>
            <a:off x="2995847" y="4190056"/>
            <a:ext cx="304130" cy="324000"/>
          </a:xfrm>
          <a:custGeom>
            <a:avLst/>
            <a:gdLst>
              <a:gd name="connsiteX0" fmla="*/ 96322 w 570310"/>
              <a:gd name="connsiteY0" fmla="*/ 302090 h 607568"/>
              <a:gd name="connsiteX1" fmla="*/ 209580 w 570310"/>
              <a:gd name="connsiteY1" fmla="*/ 302090 h 607568"/>
              <a:gd name="connsiteX2" fmla="*/ 230326 w 570310"/>
              <a:gd name="connsiteY2" fmla="*/ 322654 h 607568"/>
              <a:gd name="connsiteX3" fmla="*/ 209580 w 570310"/>
              <a:gd name="connsiteY3" fmla="*/ 343371 h 607568"/>
              <a:gd name="connsiteX4" fmla="*/ 96322 w 570310"/>
              <a:gd name="connsiteY4" fmla="*/ 343371 h 607568"/>
              <a:gd name="connsiteX5" fmla="*/ 75576 w 570310"/>
              <a:gd name="connsiteY5" fmla="*/ 322654 h 607568"/>
              <a:gd name="connsiteX6" fmla="*/ 96322 w 570310"/>
              <a:gd name="connsiteY6" fmla="*/ 302090 h 607568"/>
              <a:gd name="connsiteX7" fmla="*/ 96319 w 570310"/>
              <a:gd name="connsiteY7" fmla="*/ 188692 h 607568"/>
              <a:gd name="connsiteX8" fmla="*/ 360747 w 570310"/>
              <a:gd name="connsiteY8" fmla="*/ 188692 h 607568"/>
              <a:gd name="connsiteX9" fmla="*/ 381336 w 570310"/>
              <a:gd name="connsiteY9" fmla="*/ 209409 h 607568"/>
              <a:gd name="connsiteX10" fmla="*/ 360747 w 570310"/>
              <a:gd name="connsiteY10" fmla="*/ 229973 h 607568"/>
              <a:gd name="connsiteX11" fmla="*/ 96319 w 570310"/>
              <a:gd name="connsiteY11" fmla="*/ 229973 h 607568"/>
              <a:gd name="connsiteX12" fmla="*/ 75576 w 570310"/>
              <a:gd name="connsiteY12" fmla="*/ 209409 h 607568"/>
              <a:gd name="connsiteX13" fmla="*/ 96319 w 570310"/>
              <a:gd name="connsiteY13" fmla="*/ 188692 h 607568"/>
              <a:gd name="connsiteX14" fmla="*/ 528981 w 570310"/>
              <a:gd name="connsiteY14" fmla="*/ 156342 h 607568"/>
              <a:gd name="connsiteX15" fmla="*/ 356751 w 570310"/>
              <a:gd name="connsiteY15" fmla="*/ 377582 h 607568"/>
              <a:gd name="connsiteX16" fmla="*/ 388555 w 570310"/>
              <a:gd name="connsiteY16" fmla="*/ 377582 h 607568"/>
              <a:gd name="connsiteX17" fmla="*/ 528981 w 570310"/>
              <a:gd name="connsiteY17" fmla="*/ 202216 h 607568"/>
              <a:gd name="connsiteX18" fmla="*/ 96322 w 570310"/>
              <a:gd name="connsiteY18" fmla="*/ 113257 h 607568"/>
              <a:gd name="connsiteX19" fmla="*/ 209580 w 570310"/>
              <a:gd name="connsiteY19" fmla="*/ 113257 h 607568"/>
              <a:gd name="connsiteX20" fmla="*/ 230326 w 570310"/>
              <a:gd name="connsiteY20" fmla="*/ 133939 h 607568"/>
              <a:gd name="connsiteX21" fmla="*/ 209580 w 570310"/>
              <a:gd name="connsiteY21" fmla="*/ 154467 h 607568"/>
              <a:gd name="connsiteX22" fmla="*/ 96322 w 570310"/>
              <a:gd name="connsiteY22" fmla="*/ 154467 h 607568"/>
              <a:gd name="connsiteX23" fmla="*/ 75576 w 570310"/>
              <a:gd name="connsiteY23" fmla="*/ 133939 h 607568"/>
              <a:gd name="connsiteX24" fmla="*/ 96322 w 570310"/>
              <a:gd name="connsiteY24" fmla="*/ 113257 h 607568"/>
              <a:gd name="connsiteX25" fmla="*/ 41329 w 570310"/>
              <a:gd name="connsiteY25" fmla="*/ 41272 h 607568"/>
              <a:gd name="connsiteX26" fmla="*/ 41329 w 570310"/>
              <a:gd name="connsiteY26" fmla="*/ 566297 h 607568"/>
              <a:gd name="connsiteX27" fmla="*/ 453390 w 570310"/>
              <a:gd name="connsiteY27" fmla="*/ 566297 h 607568"/>
              <a:gd name="connsiteX28" fmla="*/ 453390 w 570310"/>
              <a:gd name="connsiteY28" fmla="*/ 362546 h 607568"/>
              <a:gd name="connsiteX29" fmla="*/ 414673 w 570310"/>
              <a:gd name="connsiteY29" fmla="*/ 411029 h 607568"/>
              <a:gd name="connsiteX30" fmla="*/ 398541 w 570310"/>
              <a:gd name="connsiteY30" fmla="*/ 418854 h 607568"/>
              <a:gd name="connsiteX31" fmla="*/ 324641 w 570310"/>
              <a:gd name="connsiteY31" fmla="*/ 418854 h 607568"/>
              <a:gd name="connsiteX32" fmla="*/ 301441 w 570310"/>
              <a:gd name="connsiteY32" fmla="*/ 448619 h 607568"/>
              <a:gd name="connsiteX33" fmla="*/ 285155 w 570310"/>
              <a:gd name="connsiteY33" fmla="*/ 456597 h 607568"/>
              <a:gd name="connsiteX34" fmla="*/ 272403 w 570310"/>
              <a:gd name="connsiteY34" fmla="*/ 452147 h 607568"/>
              <a:gd name="connsiteX35" fmla="*/ 268869 w 570310"/>
              <a:gd name="connsiteY35" fmla="*/ 423303 h 607568"/>
              <a:gd name="connsiteX36" fmla="*/ 453390 w 570310"/>
              <a:gd name="connsiteY36" fmla="*/ 186106 h 607568"/>
              <a:gd name="connsiteX37" fmla="*/ 453390 w 570310"/>
              <a:gd name="connsiteY37" fmla="*/ 41272 h 607568"/>
              <a:gd name="connsiteX38" fmla="*/ 20741 w 570310"/>
              <a:gd name="connsiteY38" fmla="*/ 0 h 607568"/>
              <a:gd name="connsiteX39" fmla="*/ 473978 w 570310"/>
              <a:gd name="connsiteY39" fmla="*/ 0 h 607568"/>
              <a:gd name="connsiteX40" fmla="*/ 494719 w 570310"/>
              <a:gd name="connsiteY40" fmla="*/ 20559 h 607568"/>
              <a:gd name="connsiteX41" fmla="*/ 494719 w 570310"/>
              <a:gd name="connsiteY41" fmla="*/ 133021 h 607568"/>
              <a:gd name="connsiteX42" fmla="*/ 533283 w 570310"/>
              <a:gd name="connsiteY42" fmla="*/ 83464 h 607568"/>
              <a:gd name="connsiteX43" fmla="*/ 556329 w 570310"/>
              <a:gd name="connsiteY43" fmla="*/ 76560 h 607568"/>
              <a:gd name="connsiteX44" fmla="*/ 570310 w 570310"/>
              <a:gd name="connsiteY44" fmla="*/ 96199 h 607568"/>
              <a:gd name="connsiteX45" fmla="*/ 570310 w 570310"/>
              <a:gd name="connsiteY45" fmla="*/ 209427 h 607568"/>
              <a:gd name="connsiteX46" fmla="*/ 565701 w 570310"/>
              <a:gd name="connsiteY46" fmla="*/ 222315 h 607568"/>
              <a:gd name="connsiteX47" fmla="*/ 494719 w 570310"/>
              <a:gd name="connsiteY47" fmla="*/ 310995 h 607568"/>
              <a:gd name="connsiteX48" fmla="*/ 494719 w 570310"/>
              <a:gd name="connsiteY48" fmla="*/ 587009 h 607568"/>
              <a:gd name="connsiteX49" fmla="*/ 473978 w 570310"/>
              <a:gd name="connsiteY49" fmla="*/ 607568 h 607568"/>
              <a:gd name="connsiteX50" fmla="*/ 20741 w 570310"/>
              <a:gd name="connsiteY50" fmla="*/ 607568 h 607568"/>
              <a:gd name="connsiteX51" fmla="*/ 0 w 570310"/>
              <a:gd name="connsiteY51" fmla="*/ 587009 h 607568"/>
              <a:gd name="connsiteX52" fmla="*/ 0 w 570310"/>
              <a:gd name="connsiteY52" fmla="*/ 20559 h 607568"/>
              <a:gd name="connsiteX53" fmla="*/ 20741 w 570310"/>
              <a:gd name="connsiteY53" fmla="*/ 0 h 607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570310" h="607568">
                <a:moveTo>
                  <a:pt x="96322" y="302090"/>
                </a:moveTo>
                <a:lnTo>
                  <a:pt x="209580" y="302090"/>
                </a:lnTo>
                <a:cubicBezTo>
                  <a:pt x="221106" y="302090"/>
                  <a:pt x="230326" y="311298"/>
                  <a:pt x="230326" y="322654"/>
                </a:cubicBezTo>
                <a:cubicBezTo>
                  <a:pt x="230326" y="334010"/>
                  <a:pt x="221106" y="343371"/>
                  <a:pt x="209580" y="343371"/>
                </a:cubicBezTo>
                <a:lnTo>
                  <a:pt x="96322" y="343371"/>
                </a:lnTo>
                <a:cubicBezTo>
                  <a:pt x="84797" y="343371"/>
                  <a:pt x="75576" y="334010"/>
                  <a:pt x="75576" y="322654"/>
                </a:cubicBezTo>
                <a:cubicBezTo>
                  <a:pt x="75576" y="311298"/>
                  <a:pt x="84797" y="302090"/>
                  <a:pt x="96322" y="302090"/>
                </a:cubicBezTo>
                <a:close/>
                <a:moveTo>
                  <a:pt x="96319" y="188692"/>
                </a:moveTo>
                <a:lnTo>
                  <a:pt x="360747" y="188692"/>
                </a:lnTo>
                <a:cubicBezTo>
                  <a:pt x="372117" y="188692"/>
                  <a:pt x="381336" y="198053"/>
                  <a:pt x="381336" y="209409"/>
                </a:cubicBezTo>
                <a:cubicBezTo>
                  <a:pt x="381336" y="220766"/>
                  <a:pt x="372117" y="229973"/>
                  <a:pt x="360747" y="229973"/>
                </a:cubicBezTo>
                <a:lnTo>
                  <a:pt x="96319" y="229973"/>
                </a:lnTo>
                <a:cubicBezTo>
                  <a:pt x="84795" y="229973"/>
                  <a:pt x="75576" y="220766"/>
                  <a:pt x="75576" y="209409"/>
                </a:cubicBezTo>
                <a:cubicBezTo>
                  <a:pt x="75576" y="198053"/>
                  <a:pt x="84795" y="188692"/>
                  <a:pt x="96319" y="188692"/>
                </a:cubicBezTo>
                <a:close/>
                <a:moveTo>
                  <a:pt x="528981" y="156342"/>
                </a:moveTo>
                <a:lnTo>
                  <a:pt x="356751" y="377582"/>
                </a:lnTo>
                <a:lnTo>
                  <a:pt x="388555" y="377582"/>
                </a:lnTo>
                <a:lnTo>
                  <a:pt x="528981" y="202216"/>
                </a:lnTo>
                <a:close/>
                <a:moveTo>
                  <a:pt x="96322" y="113257"/>
                </a:moveTo>
                <a:lnTo>
                  <a:pt x="209580" y="113257"/>
                </a:lnTo>
                <a:cubicBezTo>
                  <a:pt x="221106" y="113257"/>
                  <a:pt x="230326" y="122449"/>
                  <a:pt x="230326" y="133939"/>
                </a:cubicBezTo>
                <a:cubicBezTo>
                  <a:pt x="230326" y="145275"/>
                  <a:pt x="221106" y="154467"/>
                  <a:pt x="209580" y="154467"/>
                </a:cubicBezTo>
                <a:lnTo>
                  <a:pt x="96322" y="154467"/>
                </a:lnTo>
                <a:cubicBezTo>
                  <a:pt x="84797" y="154467"/>
                  <a:pt x="75576" y="145275"/>
                  <a:pt x="75576" y="133939"/>
                </a:cubicBezTo>
                <a:cubicBezTo>
                  <a:pt x="75576" y="122449"/>
                  <a:pt x="84797" y="113257"/>
                  <a:pt x="96322" y="113257"/>
                </a:cubicBezTo>
                <a:close/>
                <a:moveTo>
                  <a:pt x="41329" y="41272"/>
                </a:moveTo>
                <a:lnTo>
                  <a:pt x="41329" y="566297"/>
                </a:lnTo>
                <a:lnTo>
                  <a:pt x="453390" y="566297"/>
                </a:lnTo>
                <a:lnTo>
                  <a:pt x="453390" y="362546"/>
                </a:lnTo>
                <a:lnTo>
                  <a:pt x="414673" y="411029"/>
                </a:lnTo>
                <a:cubicBezTo>
                  <a:pt x="410679" y="415939"/>
                  <a:pt x="404687" y="418854"/>
                  <a:pt x="398541" y="418854"/>
                </a:cubicBezTo>
                <a:lnTo>
                  <a:pt x="324641" y="418854"/>
                </a:lnTo>
                <a:lnTo>
                  <a:pt x="301441" y="448619"/>
                </a:lnTo>
                <a:cubicBezTo>
                  <a:pt x="297446" y="453835"/>
                  <a:pt x="291301" y="456597"/>
                  <a:pt x="285155" y="456597"/>
                </a:cubicBezTo>
                <a:cubicBezTo>
                  <a:pt x="280700" y="456597"/>
                  <a:pt x="276244" y="455063"/>
                  <a:pt x="272403" y="452147"/>
                </a:cubicBezTo>
                <a:cubicBezTo>
                  <a:pt x="263492" y="445243"/>
                  <a:pt x="261802" y="432202"/>
                  <a:pt x="268869" y="423303"/>
                </a:cubicBezTo>
                <a:lnTo>
                  <a:pt x="453390" y="186106"/>
                </a:lnTo>
                <a:lnTo>
                  <a:pt x="453390" y="41272"/>
                </a:lnTo>
                <a:close/>
                <a:moveTo>
                  <a:pt x="20741" y="0"/>
                </a:moveTo>
                <a:lnTo>
                  <a:pt x="473978" y="0"/>
                </a:lnTo>
                <a:cubicBezTo>
                  <a:pt x="485501" y="0"/>
                  <a:pt x="494719" y="9206"/>
                  <a:pt x="494719" y="20559"/>
                </a:cubicBezTo>
                <a:lnTo>
                  <a:pt x="494719" y="133021"/>
                </a:lnTo>
                <a:lnTo>
                  <a:pt x="533283" y="83464"/>
                </a:lnTo>
                <a:cubicBezTo>
                  <a:pt x="538660" y="76560"/>
                  <a:pt x="547879" y="73798"/>
                  <a:pt x="556329" y="76560"/>
                </a:cubicBezTo>
                <a:cubicBezTo>
                  <a:pt x="564625" y="79475"/>
                  <a:pt x="570310" y="87300"/>
                  <a:pt x="570310" y="96199"/>
                </a:cubicBezTo>
                <a:lnTo>
                  <a:pt x="570310" y="209427"/>
                </a:lnTo>
                <a:cubicBezTo>
                  <a:pt x="570310" y="214030"/>
                  <a:pt x="568620" y="218633"/>
                  <a:pt x="565701" y="222315"/>
                </a:cubicBezTo>
                <a:lnTo>
                  <a:pt x="494719" y="310995"/>
                </a:lnTo>
                <a:lnTo>
                  <a:pt x="494719" y="587009"/>
                </a:lnTo>
                <a:cubicBezTo>
                  <a:pt x="494719" y="598363"/>
                  <a:pt x="485501" y="607568"/>
                  <a:pt x="473978" y="607568"/>
                </a:cubicBezTo>
                <a:lnTo>
                  <a:pt x="20741" y="607568"/>
                </a:lnTo>
                <a:cubicBezTo>
                  <a:pt x="9372" y="607568"/>
                  <a:pt x="0" y="598363"/>
                  <a:pt x="0" y="587009"/>
                </a:cubicBezTo>
                <a:lnTo>
                  <a:pt x="0" y="20559"/>
                </a:lnTo>
                <a:cubicBezTo>
                  <a:pt x="0" y="9206"/>
                  <a:pt x="9372" y="0"/>
                  <a:pt x="2074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35" name="screen_218573">
            <a:extLst>
              <a:ext uri="{FF2B5EF4-FFF2-40B4-BE49-F238E27FC236}">
                <a16:creationId xmlns:a16="http://schemas.microsoft.com/office/drawing/2014/main" id="{6F0A5E01-C034-48E5-8EE0-037706E88143}"/>
              </a:ext>
            </a:extLst>
          </p:cNvPr>
          <p:cNvSpPr>
            <a:spLocks noChangeAspect="1"/>
          </p:cNvSpPr>
          <p:nvPr/>
        </p:nvSpPr>
        <p:spPr bwMode="auto">
          <a:xfrm>
            <a:off x="588169" y="1410321"/>
            <a:ext cx="350674" cy="324000"/>
          </a:xfrm>
          <a:custGeom>
            <a:avLst/>
            <a:gdLst>
              <a:gd name="connsiteX0" fmla="*/ 85596 w 607639"/>
              <a:gd name="connsiteY0" fmla="*/ 317756 h 561419"/>
              <a:gd name="connsiteX1" fmla="*/ 521973 w 607639"/>
              <a:gd name="connsiteY1" fmla="*/ 317756 h 561419"/>
              <a:gd name="connsiteX2" fmla="*/ 521973 w 607639"/>
              <a:gd name="connsiteY2" fmla="*/ 336668 h 561419"/>
              <a:gd name="connsiteX3" fmla="*/ 85596 w 607639"/>
              <a:gd name="connsiteY3" fmla="*/ 336668 h 561419"/>
              <a:gd name="connsiteX4" fmla="*/ 104484 w 607639"/>
              <a:gd name="connsiteY4" fmla="*/ 98947 h 561419"/>
              <a:gd name="connsiteX5" fmla="*/ 104484 w 607639"/>
              <a:gd name="connsiteY5" fmla="*/ 247952 h 561419"/>
              <a:gd name="connsiteX6" fmla="*/ 503154 w 607639"/>
              <a:gd name="connsiteY6" fmla="*/ 247952 h 561419"/>
              <a:gd name="connsiteX7" fmla="*/ 503154 w 607639"/>
              <a:gd name="connsiteY7" fmla="*/ 98947 h 561419"/>
              <a:gd name="connsiteX8" fmla="*/ 85525 w 607639"/>
              <a:gd name="connsiteY8" fmla="*/ 80021 h 561419"/>
              <a:gd name="connsiteX9" fmla="*/ 522113 w 607639"/>
              <a:gd name="connsiteY9" fmla="*/ 80021 h 561419"/>
              <a:gd name="connsiteX10" fmla="*/ 522113 w 607639"/>
              <a:gd name="connsiteY10" fmla="*/ 266878 h 561419"/>
              <a:gd name="connsiteX11" fmla="*/ 85525 w 607639"/>
              <a:gd name="connsiteY11" fmla="*/ 266878 h 561419"/>
              <a:gd name="connsiteX12" fmla="*/ 18958 w 607639"/>
              <a:gd name="connsiteY12" fmla="*/ 18930 h 561419"/>
              <a:gd name="connsiteX13" fmla="*/ 18958 w 607639"/>
              <a:gd name="connsiteY13" fmla="*/ 398335 h 561419"/>
              <a:gd name="connsiteX14" fmla="*/ 588592 w 607639"/>
              <a:gd name="connsiteY14" fmla="*/ 398335 h 561419"/>
              <a:gd name="connsiteX15" fmla="*/ 588592 w 607639"/>
              <a:gd name="connsiteY15" fmla="*/ 18930 h 561419"/>
              <a:gd name="connsiteX16" fmla="*/ 0 w 607639"/>
              <a:gd name="connsiteY16" fmla="*/ 0 h 561419"/>
              <a:gd name="connsiteX17" fmla="*/ 607639 w 607639"/>
              <a:gd name="connsiteY17" fmla="*/ 0 h 561419"/>
              <a:gd name="connsiteX18" fmla="*/ 607639 w 607639"/>
              <a:gd name="connsiteY18" fmla="*/ 417354 h 561419"/>
              <a:gd name="connsiteX19" fmla="*/ 313299 w 607639"/>
              <a:gd name="connsiteY19" fmla="*/ 417354 h 561419"/>
              <a:gd name="connsiteX20" fmla="*/ 313299 w 607639"/>
              <a:gd name="connsiteY20" fmla="*/ 542400 h 561419"/>
              <a:gd name="connsiteX21" fmla="*/ 420016 w 607639"/>
              <a:gd name="connsiteY21" fmla="*/ 542400 h 561419"/>
              <a:gd name="connsiteX22" fmla="*/ 420016 w 607639"/>
              <a:gd name="connsiteY22" fmla="*/ 561419 h 561419"/>
              <a:gd name="connsiteX23" fmla="*/ 187623 w 607639"/>
              <a:gd name="connsiteY23" fmla="*/ 561419 h 561419"/>
              <a:gd name="connsiteX24" fmla="*/ 187623 w 607639"/>
              <a:gd name="connsiteY24" fmla="*/ 542400 h 561419"/>
              <a:gd name="connsiteX25" fmla="*/ 294340 w 607639"/>
              <a:gd name="connsiteY25" fmla="*/ 542400 h 561419"/>
              <a:gd name="connsiteX26" fmla="*/ 294340 w 607639"/>
              <a:gd name="connsiteY26" fmla="*/ 417354 h 561419"/>
              <a:gd name="connsiteX27" fmla="*/ 0 w 607639"/>
              <a:gd name="connsiteY27" fmla="*/ 417354 h 561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07639" h="561419">
                <a:moveTo>
                  <a:pt x="85596" y="317756"/>
                </a:moveTo>
                <a:lnTo>
                  <a:pt x="521973" y="317756"/>
                </a:lnTo>
                <a:lnTo>
                  <a:pt x="521973" y="336668"/>
                </a:lnTo>
                <a:lnTo>
                  <a:pt x="85596" y="336668"/>
                </a:lnTo>
                <a:close/>
                <a:moveTo>
                  <a:pt x="104484" y="98947"/>
                </a:moveTo>
                <a:lnTo>
                  <a:pt x="104484" y="247952"/>
                </a:lnTo>
                <a:lnTo>
                  <a:pt x="503154" y="247952"/>
                </a:lnTo>
                <a:lnTo>
                  <a:pt x="503154" y="98947"/>
                </a:lnTo>
                <a:close/>
                <a:moveTo>
                  <a:pt x="85525" y="80021"/>
                </a:moveTo>
                <a:lnTo>
                  <a:pt x="522113" y="80021"/>
                </a:lnTo>
                <a:lnTo>
                  <a:pt x="522113" y="266878"/>
                </a:lnTo>
                <a:lnTo>
                  <a:pt x="85525" y="266878"/>
                </a:lnTo>
                <a:close/>
                <a:moveTo>
                  <a:pt x="18958" y="18930"/>
                </a:moveTo>
                <a:lnTo>
                  <a:pt x="18958" y="398335"/>
                </a:lnTo>
                <a:lnTo>
                  <a:pt x="588592" y="398335"/>
                </a:lnTo>
                <a:lnTo>
                  <a:pt x="588592" y="18930"/>
                </a:lnTo>
                <a:close/>
                <a:moveTo>
                  <a:pt x="0" y="0"/>
                </a:moveTo>
                <a:lnTo>
                  <a:pt x="607639" y="0"/>
                </a:lnTo>
                <a:lnTo>
                  <a:pt x="607639" y="417354"/>
                </a:lnTo>
                <a:lnTo>
                  <a:pt x="313299" y="417354"/>
                </a:lnTo>
                <a:lnTo>
                  <a:pt x="313299" y="542400"/>
                </a:lnTo>
                <a:lnTo>
                  <a:pt x="420016" y="542400"/>
                </a:lnTo>
                <a:lnTo>
                  <a:pt x="420016" y="561419"/>
                </a:lnTo>
                <a:lnTo>
                  <a:pt x="187623" y="561419"/>
                </a:lnTo>
                <a:lnTo>
                  <a:pt x="187623" y="542400"/>
                </a:lnTo>
                <a:lnTo>
                  <a:pt x="294340" y="542400"/>
                </a:lnTo>
                <a:lnTo>
                  <a:pt x="294340" y="417354"/>
                </a:lnTo>
                <a:lnTo>
                  <a:pt x="0" y="41735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43" name="3d-buildings_63610">
            <a:extLst>
              <a:ext uri="{FF2B5EF4-FFF2-40B4-BE49-F238E27FC236}">
                <a16:creationId xmlns:a16="http://schemas.microsoft.com/office/drawing/2014/main" id="{348CD960-1DE9-4D68-9326-529BC645A9A5}"/>
              </a:ext>
            </a:extLst>
          </p:cNvPr>
          <p:cNvSpPr>
            <a:spLocks noChangeAspect="1"/>
          </p:cNvSpPr>
          <p:nvPr/>
        </p:nvSpPr>
        <p:spPr bwMode="auto">
          <a:xfrm>
            <a:off x="8681421" y="6457017"/>
            <a:ext cx="355426" cy="324000"/>
          </a:xfrm>
          <a:custGeom>
            <a:avLst/>
            <a:gdLst>
              <a:gd name="T0" fmla="*/ 3495 w 7671"/>
              <a:gd name="T1" fmla="*/ 13 h 7004"/>
              <a:gd name="T2" fmla="*/ 1231 w 7671"/>
              <a:gd name="T3" fmla="*/ 2655 h 7004"/>
              <a:gd name="T4" fmla="*/ 72 w 7671"/>
              <a:gd name="T5" fmla="*/ 2932 h 7004"/>
              <a:gd name="T6" fmla="*/ 847 w 7671"/>
              <a:gd name="T7" fmla="*/ 5568 h 7004"/>
              <a:gd name="T8" fmla="*/ 3486 w 7671"/>
              <a:gd name="T9" fmla="*/ 6995 h 7004"/>
              <a:gd name="T10" fmla="*/ 7670 w 7671"/>
              <a:gd name="T11" fmla="*/ 2832 h 7004"/>
              <a:gd name="T12" fmla="*/ 151 w 7671"/>
              <a:gd name="T13" fmla="*/ 4560 h 7004"/>
              <a:gd name="T14" fmla="*/ 336 w 7671"/>
              <a:gd name="T15" fmla="*/ 4160 h 7004"/>
              <a:gd name="T16" fmla="*/ 162 w 7671"/>
              <a:gd name="T17" fmla="*/ 3813 h 7004"/>
              <a:gd name="T18" fmla="*/ 321 w 7671"/>
              <a:gd name="T19" fmla="*/ 3331 h 7004"/>
              <a:gd name="T20" fmla="*/ 689 w 7671"/>
              <a:gd name="T21" fmla="*/ 4708 h 7004"/>
              <a:gd name="T22" fmla="*/ 509 w 7671"/>
              <a:gd name="T23" fmla="*/ 4140 h 7004"/>
              <a:gd name="T24" fmla="*/ 692 w 7671"/>
              <a:gd name="T25" fmla="*/ 3769 h 7004"/>
              <a:gd name="T26" fmla="*/ 495 w 7671"/>
              <a:gd name="T27" fmla="*/ 3269 h 7004"/>
              <a:gd name="T28" fmla="*/ 1721 w 7671"/>
              <a:gd name="T29" fmla="*/ 4980 h 7004"/>
              <a:gd name="T30" fmla="*/ 1432 w 7671"/>
              <a:gd name="T31" fmla="*/ 4244 h 7004"/>
              <a:gd name="T32" fmla="*/ 1700 w 7671"/>
              <a:gd name="T33" fmla="*/ 3686 h 7004"/>
              <a:gd name="T34" fmla="*/ 1449 w 7671"/>
              <a:gd name="T35" fmla="*/ 3018 h 7004"/>
              <a:gd name="T36" fmla="*/ 1713 w 7671"/>
              <a:gd name="T37" fmla="*/ 2381 h 7004"/>
              <a:gd name="T38" fmla="*/ 1438 w 7671"/>
              <a:gd name="T39" fmla="*/ 1807 h 7004"/>
              <a:gd name="T40" fmla="*/ 2329 w 7671"/>
              <a:gd name="T41" fmla="*/ 5112 h 7004"/>
              <a:gd name="T42" fmla="*/ 1930 w 7671"/>
              <a:gd name="T43" fmla="*/ 4323 h 7004"/>
              <a:gd name="T44" fmla="*/ 2329 w 7671"/>
              <a:gd name="T45" fmla="*/ 3597 h 7004"/>
              <a:gd name="T46" fmla="*/ 1930 w 7671"/>
              <a:gd name="T47" fmla="*/ 2923 h 7004"/>
              <a:gd name="T48" fmla="*/ 2329 w 7671"/>
              <a:gd name="T49" fmla="*/ 3597 h 7004"/>
              <a:gd name="T50" fmla="*/ 1930 w 7671"/>
              <a:gd name="T51" fmla="*/ 2223 h 7004"/>
              <a:gd name="T52" fmla="*/ 2329 w 7671"/>
              <a:gd name="T53" fmla="*/ 2082 h 7004"/>
              <a:gd name="T54" fmla="*/ 2650 w 7671"/>
              <a:gd name="T55" fmla="*/ 5254 h 7004"/>
              <a:gd name="T56" fmla="*/ 3152 w 7671"/>
              <a:gd name="T57" fmla="*/ 4435 h 7004"/>
              <a:gd name="T58" fmla="*/ 2636 w 7671"/>
              <a:gd name="T59" fmla="*/ 3595 h 7004"/>
              <a:gd name="T60" fmla="*/ 3152 w 7671"/>
              <a:gd name="T61" fmla="*/ 2623 h 7004"/>
              <a:gd name="T62" fmla="*/ 2663 w 7671"/>
              <a:gd name="T63" fmla="*/ 1956 h 7004"/>
              <a:gd name="T64" fmla="*/ 3131 w 7671"/>
              <a:gd name="T65" fmla="*/ 776 h 7004"/>
              <a:gd name="T66" fmla="*/ 4990 w 7671"/>
              <a:gd name="T67" fmla="*/ 1229 h 7004"/>
              <a:gd name="T68" fmla="*/ 5441 w 7671"/>
              <a:gd name="T69" fmla="*/ 2226 h 7004"/>
              <a:gd name="T70" fmla="*/ 4948 w 7671"/>
              <a:gd name="T71" fmla="*/ 2784 h 7004"/>
              <a:gd name="T72" fmla="*/ 5453 w 7671"/>
              <a:gd name="T73" fmla="*/ 3664 h 7004"/>
              <a:gd name="T74" fmla="*/ 3706 w 7671"/>
              <a:gd name="T75" fmla="*/ 694 h 7004"/>
              <a:gd name="T76" fmla="*/ 4408 w 7671"/>
              <a:gd name="T77" fmla="*/ 1907 h 7004"/>
              <a:gd name="T78" fmla="*/ 3688 w 7671"/>
              <a:gd name="T79" fmla="*/ 3518 h 7004"/>
              <a:gd name="T80" fmla="*/ 4448 w 7671"/>
              <a:gd name="T81" fmla="*/ 3557 h 7004"/>
              <a:gd name="T82" fmla="*/ 5014 w 7671"/>
              <a:gd name="T83" fmla="*/ 6300 h 7004"/>
              <a:gd name="T84" fmla="*/ 4045 w 7671"/>
              <a:gd name="T85" fmla="*/ 4424 h 7004"/>
              <a:gd name="T86" fmla="*/ 5014 w 7671"/>
              <a:gd name="T87" fmla="*/ 6300 h 7004"/>
              <a:gd name="T88" fmla="*/ 5413 w 7671"/>
              <a:gd name="T89" fmla="*/ 6118 h 7004"/>
              <a:gd name="T90" fmla="*/ 6087 w 7671"/>
              <a:gd name="T91" fmla="*/ 5892 h 7004"/>
              <a:gd name="T92" fmla="*/ 5822 w 7671"/>
              <a:gd name="T93" fmla="*/ 3640 h 7004"/>
              <a:gd name="T94" fmla="*/ 6258 w 7671"/>
              <a:gd name="T95" fmla="*/ 3660 h 7004"/>
              <a:gd name="T96" fmla="*/ 5851 w 7671"/>
              <a:gd name="T97" fmla="*/ 2352 h 7004"/>
              <a:gd name="T98" fmla="*/ 6258 w 7671"/>
              <a:gd name="T99" fmla="*/ 1803 h 7004"/>
              <a:gd name="T100" fmla="*/ 6669 w 7671"/>
              <a:gd name="T101" fmla="*/ 4852 h 7004"/>
              <a:gd name="T102" fmla="*/ 6955 w 7671"/>
              <a:gd name="T103" fmla="*/ 4202 h 7004"/>
              <a:gd name="T104" fmla="*/ 6927 w 7671"/>
              <a:gd name="T105" fmla="*/ 3741 h 7004"/>
              <a:gd name="T106" fmla="*/ 6677 w 7671"/>
              <a:gd name="T107" fmla="*/ 3084 h 7004"/>
              <a:gd name="T108" fmla="*/ 7371 w 7671"/>
              <a:gd name="T109" fmla="*/ 4717 h 7004"/>
              <a:gd name="T110" fmla="*/ 7155 w 7671"/>
              <a:gd name="T111" fmla="*/ 4176 h 7004"/>
              <a:gd name="T112" fmla="*/ 7404 w 7671"/>
              <a:gd name="T113" fmla="*/ 3726 h 7004"/>
              <a:gd name="T114" fmla="*/ 7117 w 7671"/>
              <a:gd name="T115" fmla="*/ 3219 h 7004"/>
              <a:gd name="T116" fmla="*/ 7404 w 7671"/>
              <a:gd name="T117" fmla="*/ 3726 h 70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7671" h="7004">
                <a:moveTo>
                  <a:pt x="7585" y="2716"/>
                </a:moveTo>
                <a:lnTo>
                  <a:pt x="6499" y="2383"/>
                </a:lnTo>
                <a:lnTo>
                  <a:pt x="6499" y="1573"/>
                </a:lnTo>
                <a:cubicBezTo>
                  <a:pt x="6499" y="1527"/>
                  <a:pt x="6473" y="1485"/>
                  <a:pt x="6432" y="1465"/>
                </a:cubicBezTo>
                <a:lnTo>
                  <a:pt x="3498" y="13"/>
                </a:lnTo>
                <a:cubicBezTo>
                  <a:pt x="3497" y="13"/>
                  <a:pt x="3497" y="13"/>
                  <a:pt x="3495" y="13"/>
                </a:cubicBezTo>
                <a:cubicBezTo>
                  <a:pt x="3490" y="10"/>
                  <a:pt x="3468" y="0"/>
                  <a:pt x="3436" y="2"/>
                </a:cubicBezTo>
                <a:cubicBezTo>
                  <a:pt x="3403" y="4"/>
                  <a:pt x="3379" y="20"/>
                  <a:pt x="3374" y="23"/>
                </a:cubicBezTo>
                <a:lnTo>
                  <a:pt x="3374" y="23"/>
                </a:lnTo>
                <a:lnTo>
                  <a:pt x="1282" y="1515"/>
                </a:lnTo>
                <a:cubicBezTo>
                  <a:pt x="1250" y="1538"/>
                  <a:pt x="1231" y="1574"/>
                  <a:pt x="1231" y="1613"/>
                </a:cubicBezTo>
                <a:lnTo>
                  <a:pt x="1231" y="2655"/>
                </a:lnTo>
                <a:lnTo>
                  <a:pt x="842" y="2609"/>
                </a:lnTo>
                <a:cubicBezTo>
                  <a:pt x="842" y="2609"/>
                  <a:pt x="841" y="2609"/>
                  <a:pt x="839" y="2609"/>
                </a:cubicBezTo>
                <a:cubicBezTo>
                  <a:pt x="834" y="2609"/>
                  <a:pt x="822" y="2608"/>
                  <a:pt x="811" y="2610"/>
                </a:cubicBezTo>
                <a:cubicBezTo>
                  <a:pt x="797" y="2612"/>
                  <a:pt x="785" y="2616"/>
                  <a:pt x="780" y="2618"/>
                </a:cubicBezTo>
                <a:cubicBezTo>
                  <a:pt x="780" y="2618"/>
                  <a:pt x="779" y="2618"/>
                  <a:pt x="779" y="2618"/>
                </a:cubicBezTo>
                <a:lnTo>
                  <a:pt x="72" y="2932"/>
                </a:lnTo>
                <a:cubicBezTo>
                  <a:pt x="28" y="2951"/>
                  <a:pt x="0" y="2994"/>
                  <a:pt x="0" y="3042"/>
                </a:cubicBezTo>
                <a:lnTo>
                  <a:pt x="0" y="5060"/>
                </a:lnTo>
                <a:cubicBezTo>
                  <a:pt x="0" y="5105"/>
                  <a:pt x="24" y="5145"/>
                  <a:pt x="63" y="5166"/>
                </a:cubicBezTo>
                <a:lnTo>
                  <a:pt x="772" y="5555"/>
                </a:lnTo>
                <a:cubicBezTo>
                  <a:pt x="772" y="5555"/>
                  <a:pt x="790" y="5566"/>
                  <a:pt x="813" y="5568"/>
                </a:cubicBezTo>
                <a:cubicBezTo>
                  <a:pt x="833" y="5571"/>
                  <a:pt x="847" y="5568"/>
                  <a:pt x="847" y="5568"/>
                </a:cubicBezTo>
                <a:lnTo>
                  <a:pt x="1231" y="5513"/>
                </a:lnTo>
                <a:lnTo>
                  <a:pt x="1231" y="5735"/>
                </a:lnTo>
                <a:cubicBezTo>
                  <a:pt x="1231" y="5779"/>
                  <a:pt x="1255" y="5820"/>
                  <a:pt x="1294" y="5841"/>
                </a:cubicBezTo>
                <a:lnTo>
                  <a:pt x="3386" y="6987"/>
                </a:lnTo>
                <a:cubicBezTo>
                  <a:pt x="3386" y="6987"/>
                  <a:pt x="3409" y="7001"/>
                  <a:pt x="3440" y="7002"/>
                </a:cubicBezTo>
                <a:cubicBezTo>
                  <a:pt x="3463" y="7004"/>
                  <a:pt x="3486" y="6995"/>
                  <a:pt x="3486" y="6995"/>
                </a:cubicBezTo>
                <a:lnTo>
                  <a:pt x="3486" y="6994"/>
                </a:lnTo>
                <a:lnTo>
                  <a:pt x="3486" y="6994"/>
                </a:lnTo>
                <a:lnTo>
                  <a:pt x="6420" y="5879"/>
                </a:lnTo>
                <a:lnTo>
                  <a:pt x="7592" y="5433"/>
                </a:lnTo>
                <a:cubicBezTo>
                  <a:pt x="7639" y="5416"/>
                  <a:pt x="7670" y="5371"/>
                  <a:pt x="7670" y="5321"/>
                </a:cubicBezTo>
                <a:lnTo>
                  <a:pt x="7670" y="2832"/>
                </a:lnTo>
                <a:cubicBezTo>
                  <a:pt x="7671" y="2779"/>
                  <a:pt x="7636" y="2732"/>
                  <a:pt x="7585" y="2716"/>
                </a:cubicBezTo>
                <a:close/>
                <a:moveTo>
                  <a:pt x="337" y="4559"/>
                </a:moveTo>
                <a:cubicBezTo>
                  <a:pt x="337" y="4571"/>
                  <a:pt x="331" y="4583"/>
                  <a:pt x="321" y="4591"/>
                </a:cubicBezTo>
                <a:cubicBezTo>
                  <a:pt x="313" y="4596"/>
                  <a:pt x="305" y="4599"/>
                  <a:pt x="296" y="4599"/>
                </a:cubicBezTo>
                <a:cubicBezTo>
                  <a:pt x="293" y="4599"/>
                  <a:pt x="289" y="4598"/>
                  <a:pt x="286" y="4597"/>
                </a:cubicBezTo>
                <a:lnTo>
                  <a:pt x="151" y="4560"/>
                </a:lnTo>
                <a:cubicBezTo>
                  <a:pt x="134" y="4555"/>
                  <a:pt x="122" y="4539"/>
                  <a:pt x="122" y="4521"/>
                </a:cubicBezTo>
                <a:lnTo>
                  <a:pt x="122" y="4147"/>
                </a:lnTo>
                <a:cubicBezTo>
                  <a:pt x="122" y="4136"/>
                  <a:pt x="126" y="4125"/>
                  <a:pt x="135" y="4117"/>
                </a:cubicBezTo>
                <a:cubicBezTo>
                  <a:pt x="143" y="4109"/>
                  <a:pt x="155" y="4106"/>
                  <a:pt x="166" y="4107"/>
                </a:cubicBezTo>
                <a:lnTo>
                  <a:pt x="300" y="4120"/>
                </a:lnTo>
                <a:cubicBezTo>
                  <a:pt x="321" y="4122"/>
                  <a:pt x="336" y="4139"/>
                  <a:pt x="336" y="4160"/>
                </a:cubicBezTo>
                <a:lnTo>
                  <a:pt x="336" y="4559"/>
                </a:lnTo>
                <a:lnTo>
                  <a:pt x="337" y="4559"/>
                </a:lnTo>
                <a:close/>
                <a:moveTo>
                  <a:pt x="337" y="3761"/>
                </a:moveTo>
                <a:cubicBezTo>
                  <a:pt x="337" y="3782"/>
                  <a:pt x="321" y="3800"/>
                  <a:pt x="300" y="3802"/>
                </a:cubicBezTo>
                <a:lnTo>
                  <a:pt x="165" y="3813"/>
                </a:lnTo>
                <a:lnTo>
                  <a:pt x="162" y="3813"/>
                </a:lnTo>
                <a:cubicBezTo>
                  <a:pt x="152" y="3813"/>
                  <a:pt x="142" y="3809"/>
                  <a:pt x="135" y="3802"/>
                </a:cubicBezTo>
                <a:cubicBezTo>
                  <a:pt x="126" y="3795"/>
                  <a:pt x="122" y="3784"/>
                  <a:pt x="122" y="3773"/>
                </a:cubicBezTo>
                <a:lnTo>
                  <a:pt x="122" y="3398"/>
                </a:lnTo>
                <a:cubicBezTo>
                  <a:pt x="122" y="3380"/>
                  <a:pt x="134" y="3364"/>
                  <a:pt x="152" y="3359"/>
                </a:cubicBezTo>
                <a:lnTo>
                  <a:pt x="286" y="3324"/>
                </a:lnTo>
                <a:cubicBezTo>
                  <a:pt x="298" y="3321"/>
                  <a:pt x="311" y="3323"/>
                  <a:pt x="321" y="3331"/>
                </a:cubicBezTo>
                <a:cubicBezTo>
                  <a:pt x="331" y="3339"/>
                  <a:pt x="337" y="3350"/>
                  <a:pt x="337" y="3363"/>
                </a:cubicBezTo>
                <a:lnTo>
                  <a:pt x="337" y="3761"/>
                </a:lnTo>
                <a:lnTo>
                  <a:pt x="337" y="3761"/>
                </a:lnTo>
                <a:close/>
                <a:moveTo>
                  <a:pt x="729" y="4668"/>
                </a:moveTo>
                <a:cubicBezTo>
                  <a:pt x="729" y="4680"/>
                  <a:pt x="723" y="4692"/>
                  <a:pt x="714" y="4700"/>
                </a:cubicBezTo>
                <a:cubicBezTo>
                  <a:pt x="706" y="4705"/>
                  <a:pt x="698" y="4708"/>
                  <a:pt x="689" y="4708"/>
                </a:cubicBezTo>
                <a:cubicBezTo>
                  <a:pt x="686" y="4708"/>
                  <a:pt x="682" y="4707"/>
                  <a:pt x="678" y="4706"/>
                </a:cubicBezTo>
                <a:lnTo>
                  <a:pt x="494" y="4655"/>
                </a:lnTo>
                <a:cubicBezTo>
                  <a:pt x="477" y="4651"/>
                  <a:pt x="465" y="4635"/>
                  <a:pt x="465" y="4617"/>
                </a:cubicBezTo>
                <a:lnTo>
                  <a:pt x="465" y="4180"/>
                </a:lnTo>
                <a:cubicBezTo>
                  <a:pt x="465" y="4169"/>
                  <a:pt x="470" y="4158"/>
                  <a:pt x="478" y="4150"/>
                </a:cubicBezTo>
                <a:cubicBezTo>
                  <a:pt x="486" y="4143"/>
                  <a:pt x="498" y="4139"/>
                  <a:pt x="509" y="4140"/>
                </a:cubicBezTo>
                <a:lnTo>
                  <a:pt x="693" y="4158"/>
                </a:lnTo>
                <a:cubicBezTo>
                  <a:pt x="714" y="4160"/>
                  <a:pt x="729" y="4178"/>
                  <a:pt x="729" y="4198"/>
                </a:cubicBezTo>
                <a:lnTo>
                  <a:pt x="729" y="4668"/>
                </a:lnTo>
                <a:lnTo>
                  <a:pt x="729" y="4668"/>
                </a:lnTo>
                <a:close/>
                <a:moveTo>
                  <a:pt x="729" y="3729"/>
                </a:moveTo>
                <a:cubicBezTo>
                  <a:pt x="729" y="3750"/>
                  <a:pt x="713" y="3767"/>
                  <a:pt x="692" y="3769"/>
                </a:cubicBezTo>
                <a:lnTo>
                  <a:pt x="508" y="3784"/>
                </a:lnTo>
                <a:lnTo>
                  <a:pt x="505" y="3784"/>
                </a:lnTo>
                <a:cubicBezTo>
                  <a:pt x="495" y="3784"/>
                  <a:pt x="485" y="3781"/>
                  <a:pt x="478" y="3774"/>
                </a:cubicBezTo>
                <a:cubicBezTo>
                  <a:pt x="469" y="3766"/>
                  <a:pt x="465" y="3756"/>
                  <a:pt x="465" y="3744"/>
                </a:cubicBezTo>
                <a:lnTo>
                  <a:pt x="465" y="3308"/>
                </a:lnTo>
                <a:cubicBezTo>
                  <a:pt x="465" y="3290"/>
                  <a:pt x="477" y="3274"/>
                  <a:pt x="495" y="3269"/>
                </a:cubicBezTo>
                <a:lnTo>
                  <a:pt x="679" y="3221"/>
                </a:lnTo>
                <a:cubicBezTo>
                  <a:pt x="691" y="3217"/>
                  <a:pt x="704" y="3220"/>
                  <a:pt x="714" y="3228"/>
                </a:cubicBezTo>
                <a:cubicBezTo>
                  <a:pt x="723" y="3235"/>
                  <a:pt x="729" y="3247"/>
                  <a:pt x="729" y="3260"/>
                </a:cubicBezTo>
                <a:lnTo>
                  <a:pt x="729" y="3729"/>
                </a:lnTo>
                <a:close/>
                <a:moveTo>
                  <a:pt x="1737" y="4948"/>
                </a:moveTo>
                <a:cubicBezTo>
                  <a:pt x="1737" y="4960"/>
                  <a:pt x="1731" y="4972"/>
                  <a:pt x="1721" y="4980"/>
                </a:cubicBezTo>
                <a:cubicBezTo>
                  <a:pt x="1714" y="4985"/>
                  <a:pt x="1706" y="4988"/>
                  <a:pt x="1697" y="4988"/>
                </a:cubicBezTo>
                <a:cubicBezTo>
                  <a:pt x="1693" y="4988"/>
                  <a:pt x="1690" y="4987"/>
                  <a:pt x="1686" y="4986"/>
                </a:cubicBezTo>
                <a:lnTo>
                  <a:pt x="1449" y="4920"/>
                </a:lnTo>
                <a:cubicBezTo>
                  <a:pt x="1431" y="4916"/>
                  <a:pt x="1419" y="4900"/>
                  <a:pt x="1419" y="4882"/>
                </a:cubicBezTo>
                <a:lnTo>
                  <a:pt x="1419" y="4274"/>
                </a:lnTo>
                <a:cubicBezTo>
                  <a:pt x="1419" y="4262"/>
                  <a:pt x="1424" y="4251"/>
                  <a:pt x="1432" y="4244"/>
                </a:cubicBezTo>
                <a:cubicBezTo>
                  <a:pt x="1441" y="4236"/>
                  <a:pt x="1452" y="4232"/>
                  <a:pt x="1463" y="4233"/>
                </a:cubicBezTo>
                <a:lnTo>
                  <a:pt x="1701" y="4257"/>
                </a:lnTo>
                <a:cubicBezTo>
                  <a:pt x="1721" y="4259"/>
                  <a:pt x="1737" y="4276"/>
                  <a:pt x="1737" y="4297"/>
                </a:cubicBezTo>
                <a:lnTo>
                  <a:pt x="1737" y="4948"/>
                </a:lnTo>
                <a:close/>
                <a:moveTo>
                  <a:pt x="1737" y="3646"/>
                </a:moveTo>
                <a:cubicBezTo>
                  <a:pt x="1737" y="3667"/>
                  <a:pt x="1721" y="3684"/>
                  <a:pt x="1700" y="3686"/>
                </a:cubicBezTo>
                <a:lnTo>
                  <a:pt x="1463" y="3705"/>
                </a:lnTo>
                <a:cubicBezTo>
                  <a:pt x="1462" y="3706"/>
                  <a:pt x="1461" y="3706"/>
                  <a:pt x="1459" y="3706"/>
                </a:cubicBezTo>
                <a:cubicBezTo>
                  <a:pt x="1449" y="3706"/>
                  <a:pt x="1440" y="3702"/>
                  <a:pt x="1432" y="3695"/>
                </a:cubicBezTo>
                <a:cubicBezTo>
                  <a:pt x="1424" y="3687"/>
                  <a:pt x="1419" y="3677"/>
                  <a:pt x="1419" y="3665"/>
                </a:cubicBezTo>
                <a:lnTo>
                  <a:pt x="1419" y="3057"/>
                </a:lnTo>
                <a:cubicBezTo>
                  <a:pt x="1419" y="3039"/>
                  <a:pt x="1432" y="3023"/>
                  <a:pt x="1449" y="3018"/>
                </a:cubicBezTo>
                <a:lnTo>
                  <a:pt x="1687" y="2956"/>
                </a:lnTo>
                <a:cubicBezTo>
                  <a:pt x="1699" y="2953"/>
                  <a:pt x="1712" y="2955"/>
                  <a:pt x="1721" y="2963"/>
                </a:cubicBezTo>
                <a:cubicBezTo>
                  <a:pt x="1731" y="2970"/>
                  <a:pt x="1737" y="2982"/>
                  <a:pt x="1737" y="2995"/>
                </a:cubicBezTo>
                <a:lnTo>
                  <a:pt x="1737" y="3646"/>
                </a:lnTo>
                <a:close/>
                <a:moveTo>
                  <a:pt x="1737" y="2344"/>
                </a:moveTo>
                <a:cubicBezTo>
                  <a:pt x="1737" y="2360"/>
                  <a:pt x="1728" y="2374"/>
                  <a:pt x="1713" y="2381"/>
                </a:cubicBezTo>
                <a:lnTo>
                  <a:pt x="1476" y="2486"/>
                </a:lnTo>
                <a:cubicBezTo>
                  <a:pt x="1471" y="2488"/>
                  <a:pt x="1465" y="2489"/>
                  <a:pt x="1460" y="2489"/>
                </a:cubicBezTo>
                <a:cubicBezTo>
                  <a:pt x="1452" y="2489"/>
                  <a:pt x="1444" y="2487"/>
                  <a:pt x="1437" y="2483"/>
                </a:cubicBezTo>
                <a:cubicBezTo>
                  <a:pt x="1426" y="2475"/>
                  <a:pt x="1419" y="2463"/>
                  <a:pt x="1419" y="2449"/>
                </a:cubicBezTo>
                <a:lnTo>
                  <a:pt x="1419" y="1841"/>
                </a:lnTo>
                <a:cubicBezTo>
                  <a:pt x="1419" y="1827"/>
                  <a:pt x="1426" y="1814"/>
                  <a:pt x="1438" y="1807"/>
                </a:cubicBezTo>
                <a:lnTo>
                  <a:pt x="1676" y="1659"/>
                </a:lnTo>
                <a:cubicBezTo>
                  <a:pt x="1688" y="1651"/>
                  <a:pt x="1704" y="1651"/>
                  <a:pt x="1716" y="1658"/>
                </a:cubicBezTo>
                <a:cubicBezTo>
                  <a:pt x="1729" y="1665"/>
                  <a:pt x="1737" y="1678"/>
                  <a:pt x="1737" y="1693"/>
                </a:cubicBezTo>
                <a:lnTo>
                  <a:pt x="1737" y="2344"/>
                </a:lnTo>
                <a:lnTo>
                  <a:pt x="1737" y="2344"/>
                </a:lnTo>
                <a:close/>
                <a:moveTo>
                  <a:pt x="2329" y="5112"/>
                </a:moveTo>
                <a:cubicBezTo>
                  <a:pt x="2329" y="5124"/>
                  <a:pt x="2323" y="5136"/>
                  <a:pt x="2313" y="5144"/>
                </a:cubicBezTo>
                <a:cubicBezTo>
                  <a:pt x="2306" y="5149"/>
                  <a:pt x="2297" y="5152"/>
                  <a:pt x="2289" y="5152"/>
                </a:cubicBezTo>
                <a:cubicBezTo>
                  <a:pt x="2285" y="5152"/>
                  <a:pt x="2281" y="5152"/>
                  <a:pt x="2278" y="5151"/>
                </a:cubicBezTo>
                <a:lnTo>
                  <a:pt x="1960" y="5062"/>
                </a:lnTo>
                <a:cubicBezTo>
                  <a:pt x="1942" y="5058"/>
                  <a:pt x="1930" y="5042"/>
                  <a:pt x="1930" y="5024"/>
                </a:cubicBezTo>
                <a:lnTo>
                  <a:pt x="1930" y="4323"/>
                </a:lnTo>
                <a:cubicBezTo>
                  <a:pt x="1930" y="4312"/>
                  <a:pt x="1935" y="4301"/>
                  <a:pt x="1943" y="4293"/>
                </a:cubicBezTo>
                <a:cubicBezTo>
                  <a:pt x="1952" y="4286"/>
                  <a:pt x="1963" y="4282"/>
                  <a:pt x="1974" y="4283"/>
                </a:cubicBezTo>
                <a:lnTo>
                  <a:pt x="2292" y="4314"/>
                </a:lnTo>
                <a:cubicBezTo>
                  <a:pt x="2313" y="4316"/>
                  <a:pt x="2329" y="4334"/>
                  <a:pt x="2329" y="4354"/>
                </a:cubicBezTo>
                <a:lnTo>
                  <a:pt x="2329" y="5112"/>
                </a:lnTo>
                <a:close/>
                <a:moveTo>
                  <a:pt x="2329" y="3597"/>
                </a:moveTo>
                <a:cubicBezTo>
                  <a:pt x="2329" y="3618"/>
                  <a:pt x="2313" y="3635"/>
                  <a:pt x="2292" y="3637"/>
                </a:cubicBezTo>
                <a:lnTo>
                  <a:pt x="1974" y="3663"/>
                </a:lnTo>
                <a:cubicBezTo>
                  <a:pt x="1973" y="3663"/>
                  <a:pt x="1971" y="3664"/>
                  <a:pt x="1970" y="3664"/>
                </a:cubicBezTo>
                <a:cubicBezTo>
                  <a:pt x="1960" y="3664"/>
                  <a:pt x="1951" y="3660"/>
                  <a:pt x="1943" y="3653"/>
                </a:cubicBezTo>
                <a:cubicBezTo>
                  <a:pt x="1935" y="3645"/>
                  <a:pt x="1930" y="3634"/>
                  <a:pt x="1930" y="3623"/>
                </a:cubicBezTo>
                <a:lnTo>
                  <a:pt x="1930" y="2923"/>
                </a:lnTo>
                <a:cubicBezTo>
                  <a:pt x="1930" y="2905"/>
                  <a:pt x="1942" y="2889"/>
                  <a:pt x="1960" y="2884"/>
                </a:cubicBezTo>
                <a:lnTo>
                  <a:pt x="2278" y="2800"/>
                </a:lnTo>
                <a:cubicBezTo>
                  <a:pt x="2290" y="2797"/>
                  <a:pt x="2303" y="2800"/>
                  <a:pt x="2313" y="2807"/>
                </a:cubicBezTo>
                <a:cubicBezTo>
                  <a:pt x="2323" y="2815"/>
                  <a:pt x="2329" y="2827"/>
                  <a:pt x="2329" y="2839"/>
                </a:cubicBezTo>
                <a:lnTo>
                  <a:pt x="2329" y="3597"/>
                </a:lnTo>
                <a:lnTo>
                  <a:pt x="2329" y="3597"/>
                </a:lnTo>
                <a:close/>
                <a:moveTo>
                  <a:pt x="2329" y="2082"/>
                </a:moveTo>
                <a:cubicBezTo>
                  <a:pt x="2329" y="2098"/>
                  <a:pt x="2319" y="2112"/>
                  <a:pt x="2305" y="2119"/>
                </a:cubicBezTo>
                <a:lnTo>
                  <a:pt x="1987" y="2260"/>
                </a:lnTo>
                <a:cubicBezTo>
                  <a:pt x="1982" y="2262"/>
                  <a:pt x="1976" y="2263"/>
                  <a:pt x="1970" y="2263"/>
                </a:cubicBezTo>
                <a:cubicBezTo>
                  <a:pt x="1963" y="2263"/>
                  <a:pt x="1955" y="2261"/>
                  <a:pt x="1949" y="2257"/>
                </a:cubicBezTo>
                <a:cubicBezTo>
                  <a:pt x="1937" y="2249"/>
                  <a:pt x="1930" y="2236"/>
                  <a:pt x="1930" y="2223"/>
                </a:cubicBezTo>
                <a:lnTo>
                  <a:pt x="1930" y="1523"/>
                </a:lnTo>
                <a:cubicBezTo>
                  <a:pt x="1930" y="1509"/>
                  <a:pt x="1938" y="1496"/>
                  <a:pt x="1949" y="1489"/>
                </a:cubicBezTo>
                <a:lnTo>
                  <a:pt x="2267" y="1290"/>
                </a:lnTo>
                <a:cubicBezTo>
                  <a:pt x="2280" y="1282"/>
                  <a:pt x="2295" y="1282"/>
                  <a:pt x="2308" y="1289"/>
                </a:cubicBezTo>
                <a:cubicBezTo>
                  <a:pt x="2321" y="1296"/>
                  <a:pt x="2329" y="1310"/>
                  <a:pt x="2329" y="1324"/>
                </a:cubicBezTo>
                <a:lnTo>
                  <a:pt x="2329" y="2082"/>
                </a:lnTo>
                <a:lnTo>
                  <a:pt x="2329" y="2082"/>
                </a:lnTo>
                <a:close/>
                <a:moveTo>
                  <a:pt x="3152" y="5341"/>
                </a:moveTo>
                <a:cubicBezTo>
                  <a:pt x="3152" y="5352"/>
                  <a:pt x="3147" y="5364"/>
                  <a:pt x="3139" y="5372"/>
                </a:cubicBezTo>
                <a:cubicBezTo>
                  <a:pt x="3124" y="5387"/>
                  <a:pt x="3104" y="5387"/>
                  <a:pt x="3098" y="5387"/>
                </a:cubicBezTo>
                <a:lnTo>
                  <a:pt x="3097" y="5387"/>
                </a:lnTo>
                <a:cubicBezTo>
                  <a:pt x="3018" y="5387"/>
                  <a:pt x="2710" y="5276"/>
                  <a:pt x="2650" y="5254"/>
                </a:cubicBezTo>
                <a:cubicBezTo>
                  <a:pt x="2634" y="5248"/>
                  <a:pt x="2623" y="5233"/>
                  <a:pt x="2623" y="5216"/>
                </a:cubicBezTo>
                <a:lnTo>
                  <a:pt x="2623" y="4391"/>
                </a:lnTo>
                <a:cubicBezTo>
                  <a:pt x="2623" y="4380"/>
                  <a:pt x="2628" y="4369"/>
                  <a:pt x="2636" y="4361"/>
                </a:cubicBezTo>
                <a:cubicBezTo>
                  <a:pt x="2645" y="4354"/>
                  <a:pt x="2656" y="4350"/>
                  <a:pt x="2667" y="4351"/>
                </a:cubicBezTo>
                <a:lnTo>
                  <a:pt x="3115" y="4395"/>
                </a:lnTo>
                <a:cubicBezTo>
                  <a:pt x="3136" y="4397"/>
                  <a:pt x="3152" y="4414"/>
                  <a:pt x="3152" y="4435"/>
                </a:cubicBezTo>
                <a:cubicBezTo>
                  <a:pt x="3152" y="4444"/>
                  <a:pt x="3152" y="5302"/>
                  <a:pt x="3152" y="5341"/>
                </a:cubicBezTo>
                <a:close/>
                <a:moveTo>
                  <a:pt x="3152" y="3529"/>
                </a:moveTo>
                <a:cubicBezTo>
                  <a:pt x="3152" y="3550"/>
                  <a:pt x="3136" y="3567"/>
                  <a:pt x="3115" y="3569"/>
                </a:cubicBezTo>
                <a:lnTo>
                  <a:pt x="2667" y="3606"/>
                </a:lnTo>
                <a:cubicBezTo>
                  <a:pt x="2665" y="3606"/>
                  <a:pt x="2664" y="3606"/>
                  <a:pt x="2663" y="3606"/>
                </a:cubicBezTo>
                <a:cubicBezTo>
                  <a:pt x="2653" y="3606"/>
                  <a:pt x="2643" y="3602"/>
                  <a:pt x="2636" y="3595"/>
                </a:cubicBezTo>
                <a:cubicBezTo>
                  <a:pt x="2628" y="3588"/>
                  <a:pt x="2623" y="3577"/>
                  <a:pt x="2623" y="3566"/>
                </a:cubicBezTo>
                <a:lnTo>
                  <a:pt x="2623" y="2741"/>
                </a:lnTo>
                <a:cubicBezTo>
                  <a:pt x="2623" y="2722"/>
                  <a:pt x="2635" y="2706"/>
                  <a:pt x="2653" y="2702"/>
                </a:cubicBezTo>
                <a:lnTo>
                  <a:pt x="3101" y="2584"/>
                </a:lnTo>
                <a:cubicBezTo>
                  <a:pt x="3113" y="2581"/>
                  <a:pt x="3126" y="2583"/>
                  <a:pt x="3136" y="2591"/>
                </a:cubicBezTo>
                <a:cubicBezTo>
                  <a:pt x="3146" y="2599"/>
                  <a:pt x="3152" y="2610"/>
                  <a:pt x="3152" y="2623"/>
                </a:cubicBezTo>
                <a:lnTo>
                  <a:pt x="3152" y="3529"/>
                </a:lnTo>
                <a:lnTo>
                  <a:pt x="3152" y="3529"/>
                </a:lnTo>
                <a:close/>
                <a:moveTo>
                  <a:pt x="3152" y="1717"/>
                </a:moveTo>
                <a:cubicBezTo>
                  <a:pt x="3152" y="1733"/>
                  <a:pt x="3142" y="1748"/>
                  <a:pt x="3128" y="1754"/>
                </a:cubicBezTo>
                <a:lnTo>
                  <a:pt x="2680" y="1953"/>
                </a:lnTo>
                <a:cubicBezTo>
                  <a:pt x="2674" y="1955"/>
                  <a:pt x="2669" y="1956"/>
                  <a:pt x="2663" y="1956"/>
                </a:cubicBezTo>
                <a:cubicBezTo>
                  <a:pt x="2656" y="1956"/>
                  <a:pt x="2648" y="1954"/>
                  <a:pt x="2641" y="1950"/>
                </a:cubicBezTo>
                <a:cubicBezTo>
                  <a:pt x="2630" y="1942"/>
                  <a:pt x="2623" y="1930"/>
                  <a:pt x="2623" y="1916"/>
                </a:cubicBezTo>
                <a:lnTo>
                  <a:pt x="2623" y="1091"/>
                </a:lnTo>
                <a:cubicBezTo>
                  <a:pt x="2623" y="1077"/>
                  <a:pt x="2630" y="1064"/>
                  <a:pt x="2642" y="1057"/>
                </a:cubicBezTo>
                <a:lnTo>
                  <a:pt x="3090" y="777"/>
                </a:lnTo>
                <a:cubicBezTo>
                  <a:pt x="3103" y="769"/>
                  <a:pt x="3118" y="769"/>
                  <a:pt x="3131" y="776"/>
                </a:cubicBezTo>
                <a:cubicBezTo>
                  <a:pt x="3144" y="783"/>
                  <a:pt x="3152" y="797"/>
                  <a:pt x="3152" y="811"/>
                </a:cubicBezTo>
                <a:lnTo>
                  <a:pt x="3152" y="1717"/>
                </a:lnTo>
                <a:lnTo>
                  <a:pt x="3152" y="1717"/>
                </a:lnTo>
                <a:close/>
                <a:moveTo>
                  <a:pt x="4934" y="1266"/>
                </a:moveTo>
                <a:cubicBezTo>
                  <a:pt x="4934" y="1252"/>
                  <a:pt x="4941" y="1240"/>
                  <a:pt x="4952" y="1232"/>
                </a:cubicBezTo>
                <a:cubicBezTo>
                  <a:pt x="4963" y="1225"/>
                  <a:pt x="4978" y="1224"/>
                  <a:pt x="4990" y="1229"/>
                </a:cubicBezTo>
                <a:lnTo>
                  <a:pt x="5469" y="1436"/>
                </a:lnTo>
                <a:cubicBezTo>
                  <a:pt x="5483" y="1442"/>
                  <a:pt x="5493" y="1457"/>
                  <a:pt x="5493" y="1473"/>
                </a:cubicBezTo>
                <a:lnTo>
                  <a:pt x="5493" y="2187"/>
                </a:lnTo>
                <a:cubicBezTo>
                  <a:pt x="5493" y="2200"/>
                  <a:pt x="5487" y="2212"/>
                  <a:pt x="5477" y="2220"/>
                </a:cubicBezTo>
                <a:cubicBezTo>
                  <a:pt x="5470" y="2225"/>
                  <a:pt x="5461" y="2228"/>
                  <a:pt x="5453" y="2228"/>
                </a:cubicBezTo>
                <a:cubicBezTo>
                  <a:pt x="5449" y="2228"/>
                  <a:pt x="5445" y="2227"/>
                  <a:pt x="5441" y="2226"/>
                </a:cubicBezTo>
                <a:lnTo>
                  <a:pt x="4963" y="2079"/>
                </a:lnTo>
                <a:cubicBezTo>
                  <a:pt x="4946" y="2074"/>
                  <a:pt x="4934" y="2058"/>
                  <a:pt x="4934" y="2040"/>
                </a:cubicBezTo>
                <a:lnTo>
                  <a:pt x="4934" y="1266"/>
                </a:lnTo>
                <a:lnTo>
                  <a:pt x="4934" y="1266"/>
                </a:lnTo>
                <a:close/>
                <a:moveTo>
                  <a:pt x="4934" y="2815"/>
                </a:moveTo>
                <a:cubicBezTo>
                  <a:pt x="4934" y="2803"/>
                  <a:pt x="4939" y="2791"/>
                  <a:pt x="4948" y="2784"/>
                </a:cubicBezTo>
                <a:cubicBezTo>
                  <a:pt x="4958" y="2776"/>
                  <a:pt x="4970" y="2773"/>
                  <a:pt x="4981" y="2775"/>
                </a:cubicBezTo>
                <a:lnTo>
                  <a:pt x="5460" y="2862"/>
                </a:lnTo>
                <a:cubicBezTo>
                  <a:pt x="5479" y="2866"/>
                  <a:pt x="5493" y="2882"/>
                  <a:pt x="5493" y="2902"/>
                </a:cubicBezTo>
                <a:lnTo>
                  <a:pt x="5493" y="3623"/>
                </a:lnTo>
                <a:cubicBezTo>
                  <a:pt x="5493" y="3634"/>
                  <a:pt x="5488" y="3645"/>
                  <a:pt x="5480" y="3653"/>
                </a:cubicBezTo>
                <a:cubicBezTo>
                  <a:pt x="5473" y="3660"/>
                  <a:pt x="5463" y="3664"/>
                  <a:pt x="5453" y="3664"/>
                </a:cubicBezTo>
                <a:cubicBezTo>
                  <a:pt x="5452" y="3664"/>
                  <a:pt x="5451" y="3663"/>
                  <a:pt x="5450" y="3663"/>
                </a:cubicBezTo>
                <a:lnTo>
                  <a:pt x="4971" y="3629"/>
                </a:lnTo>
                <a:cubicBezTo>
                  <a:pt x="4950" y="3628"/>
                  <a:pt x="4934" y="3610"/>
                  <a:pt x="4934" y="3589"/>
                </a:cubicBezTo>
                <a:lnTo>
                  <a:pt x="4934" y="2815"/>
                </a:lnTo>
                <a:close/>
                <a:moveTo>
                  <a:pt x="3688" y="727"/>
                </a:moveTo>
                <a:cubicBezTo>
                  <a:pt x="3688" y="714"/>
                  <a:pt x="3695" y="701"/>
                  <a:pt x="3706" y="694"/>
                </a:cubicBezTo>
                <a:cubicBezTo>
                  <a:pt x="3718" y="686"/>
                  <a:pt x="3732" y="685"/>
                  <a:pt x="3744" y="690"/>
                </a:cubicBezTo>
                <a:lnTo>
                  <a:pt x="4424" y="984"/>
                </a:lnTo>
                <a:cubicBezTo>
                  <a:pt x="4439" y="991"/>
                  <a:pt x="4449" y="1005"/>
                  <a:pt x="4449" y="1021"/>
                </a:cubicBezTo>
                <a:lnTo>
                  <a:pt x="4449" y="1867"/>
                </a:lnTo>
                <a:cubicBezTo>
                  <a:pt x="4449" y="1879"/>
                  <a:pt x="4442" y="1891"/>
                  <a:pt x="4432" y="1899"/>
                </a:cubicBezTo>
                <a:cubicBezTo>
                  <a:pt x="4425" y="1904"/>
                  <a:pt x="4417" y="1907"/>
                  <a:pt x="4408" y="1907"/>
                </a:cubicBezTo>
                <a:cubicBezTo>
                  <a:pt x="4404" y="1907"/>
                  <a:pt x="4400" y="1906"/>
                  <a:pt x="4396" y="1905"/>
                </a:cubicBezTo>
                <a:lnTo>
                  <a:pt x="3717" y="1696"/>
                </a:lnTo>
                <a:cubicBezTo>
                  <a:pt x="3700" y="1691"/>
                  <a:pt x="3688" y="1675"/>
                  <a:pt x="3688" y="1658"/>
                </a:cubicBezTo>
                <a:lnTo>
                  <a:pt x="3688" y="727"/>
                </a:lnTo>
                <a:lnTo>
                  <a:pt x="3688" y="727"/>
                </a:lnTo>
                <a:close/>
                <a:moveTo>
                  <a:pt x="3688" y="3518"/>
                </a:moveTo>
                <a:lnTo>
                  <a:pt x="3688" y="2588"/>
                </a:lnTo>
                <a:cubicBezTo>
                  <a:pt x="3688" y="2576"/>
                  <a:pt x="3694" y="2564"/>
                  <a:pt x="3703" y="2557"/>
                </a:cubicBezTo>
                <a:cubicBezTo>
                  <a:pt x="3712" y="2549"/>
                  <a:pt x="3724" y="2546"/>
                  <a:pt x="3736" y="2548"/>
                </a:cubicBezTo>
                <a:lnTo>
                  <a:pt x="4415" y="2672"/>
                </a:lnTo>
                <a:cubicBezTo>
                  <a:pt x="4434" y="2676"/>
                  <a:pt x="4448" y="2692"/>
                  <a:pt x="4448" y="2712"/>
                </a:cubicBezTo>
                <a:lnTo>
                  <a:pt x="4448" y="3557"/>
                </a:lnTo>
                <a:cubicBezTo>
                  <a:pt x="4448" y="3568"/>
                  <a:pt x="4444" y="3579"/>
                  <a:pt x="4436" y="3586"/>
                </a:cubicBezTo>
                <a:cubicBezTo>
                  <a:pt x="4428" y="3593"/>
                  <a:pt x="4418" y="3597"/>
                  <a:pt x="4408" y="3597"/>
                </a:cubicBezTo>
                <a:cubicBezTo>
                  <a:pt x="4407" y="3597"/>
                  <a:pt x="4407" y="3597"/>
                  <a:pt x="4406" y="3597"/>
                </a:cubicBezTo>
                <a:lnTo>
                  <a:pt x="3726" y="3558"/>
                </a:lnTo>
                <a:cubicBezTo>
                  <a:pt x="3705" y="3557"/>
                  <a:pt x="3688" y="3539"/>
                  <a:pt x="3688" y="3518"/>
                </a:cubicBezTo>
                <a:close/>
                <a:moveTo>
                  <a:pt x="5014" y="6300"/>
                </a:moveTo>
                <a:cubicBezTo>
                  <a:pt x="5014" y="6317"/>
                  <a:pt x="5004" y="6331"/>
                  <a:pt x="4989" y="6338"/>
                </a:cubicBezTo>
                <a:lnTo>
                  <a:pt x="4099" y="6676"/>
                </a:lnTo>
                <a:cubicBezTo>
                  <a:pt x="4094" y="6677"/>
                  <a:pt x="4089" y="6678"/>
                  <a:pt x="4085" y="6678"/>
                </a:cubicBezTo>
                <a:cubicBezTo>
                  <a:pt x="4077" y="6678"/>
                  <a:pt x="4069" y="6676"/>
                  <a:pt x="4062" y="6671"/>
                </a:cubicBezTo>
                <a:cubicBezTo>
                  <a:pt x="4051" y="6664"/>
                  <a:pt x="4045" y="6651"/>
                  <a:pt x="4045" y="6638"/>
                </a:cubicBezTo>
                <a:lnTo>
                  <a:pt x="4045" y="4424"/>
                </a:lnTo>
                <a:cubicBezTo>
                  <a:pt x="4045" y="4403"/>
                  <a:pt x="4061" y="4385"/>
                  <a:pt x="4082" y="4384"/>
                </a:cubicBezTo>
                <a:lnTo>
                  <a:pt x="4972" y="4323"/>
                </a:lnTo>
                <a:cubicBezTo>
                  <a:pt x="4983" y="4323"/>
                  <a:pt x="4994" y="4327"/>
                  <a:pt x="5002" y="4334"/>
                </a:cubicBezTo>
                <a:cubicBezTo>
                  <a:pt x="5010" y="4342"/>
                  <a:pt x="5015" y="4352"/>
                  <a:pt x="5015" y="4364"/>
                </a:cubicBezTo>
                <a:lnTo>
                  <a:pt x="5015" y="6300"/>
                </a:lnTo>
                <a:lnTo>
                  <a:pt x="5014" y="6300"/>
                </a:lnTo>
                <a:close/>
                <a:moveTo>
                  <a:pt x="6087" y="5892"/>
                </a:moveTo>
                <a:cubicBezTo>
                  <a:pt x="6087" y="5909"/>
                  <a:pt x="6076" y="5924"/>
                  <a:pt x="6061" y="5930"/>
                </a:cubicBezTo>
                <a:lnTo>
                  <a:pt x="5467" y="6156"/>
                </a:lnTo>
                <a:cubicBezTo>
                  <a:pt x="5462" y="6157"/>
                  <a:pt x="5458" y="6158"/>
                  <a:pt x="5453" y="6158"/>
                </a:cubicBezTo>
                <a:cubicBezTo>
                  <a:pt x="5445" y="6158"/>
                  <a:pt x="5437" y="6156"/>
                  <a:pt x="5430" y="6151"/>
                </a:cubicBezTo>
                <a:cubicBezTo>
                  <a:pt x="5419" y="6144"/>
                  <a:pt x="5413" y="6131"/>
                  <a:pt x="5413" y="6118"/>
                </a:cubicBezTo>
                <a:lnTo>
                  <a:pt x="5413" y="4331"/>
                </a:lnTo>
                <a:cubicBezTo>
                  <a:pt x="5413" y="4310"/>
                  <a:pt x="5429" y="4293"/>
                  <a:pt x="5450" y="4291"/>
                </a:cubicBezTo>
                <a:lnTo>
                  <a:pt x="6044" y="4251"/>
                </a:lnTo>
                <a:cubicBezTo>
                  <a:pt x="6055" y="4250"/>
                  <a:pt x="6066" y="4254"/>
                  <a:pt x="6074" y="4262"/>
                </a:cubicBezTo>
                <a:cubicBezTo>
                  <a:pt x="6082" y="4269"/>
                  <a:pt x="6087" y="4280"/>
                  <a:pt x="6087" y="4291"/>
                </a:cubicBezTo>
                <a:lnTo>
                  <a:pt x="6087" y="5892"/>
                </a:lnTo>
                <a:close/>
                <a:moveTo>
                  <a:pt x="6258" y="3660"/>
                </a:moveTo>
                <a:cubicBezTo>
                  <a:pt x="6258" y="3671"/>
                  <a:pt x="6253" y="3682"/>
                  <a:pt x="6245" y="3690"/>
                </a:cubicBezTo>
                <a:cubicBezTo>
                  <a:pt x="6238" y="3697"/>
                  <a:pt x="6228" y="3701"/>
                  <a:pt x="6218" y="3701"/>
                </a:cubicBezTo>
                <a:lnTo>
                  <a:pt x="6215" y="3701"/>
                </a:lnTo>
                <a:lnTo>
                  <a:pt x="5860" y="3680"/>
                </a:lnTo>
                <a:cubicBezTo>
                  <a:pt x="5839" y="3679"/>
                  <a:pt x="5822" y="3662"/>
                  <a:pt x="5822" y="3640"/>
                </a:cubicBezTo>
                <a:lnTo>
                  <a:pt x="5822" y="2977"/>
                </a:lnTo>
                <a:cubicBezTo>
                  <a:pt x="5822" y="2965"/>
                  <a:pt x="5828" y="2953"/>
                  <a:pt x="5837" y="2946"/>
                </a:cubicBezTo>
                <a:cubicBezTo>
                  <a:pt x="5846" y="2938"/>
                  <a:pt x="5858" y="2935"/>
                  <a:pt x="5870" y="2937"/>
                </a:cubicBezTo>
                <a:lnTo>
                  <a:pt x="6225" y="3002"/>
                </a:lnTo>
                <a:cubicBezTo>
                  <a:pt x="6244" y="3005"/>
                  <a:pt x="6258" y="3022"/>
                  <a:pt x="6258" y="3041"/>
                </a:cubicBezTo>
                <a:lnTo>
                  <a:pt x="6258" y="3660"/>
                </a:lnTo>
                <a:lnTo>
                  <a:pt x="6258" y="3660"/>
                </a:lnTo>
                <a:close/>
                <a:moveTo>
                  <a:pt x="6258" y="2422"/>
                </a:moveTo>
                <a:cubicBezTo>
                  <a:pt x="6258" y="2435"/>
                  <a:pt x="6252" y="2447"/>
                  <a:pt x="6242" y="2455"/>
                </a:cubicBezTo>
                <a:cubicBezTo>
                  <a:pt x="6235" y="2460"/>
                  <a:pt x="6226" y="2463"/>
                  <a:pt x="6218" y="2463"/>
                </a:cubicBezTo>
                <a:cubicBezTo>
                  <a:pt x="6214" y="2463"/>
                  <a:pt x="6210" y="2462"/>
                  <a:pt x="6206" y="2461"/>
                </a:cubicBezTo>
                <a:lnTo>
                  <a:pt x="5851" y="2352"/>
                </a:lnTo>
                <a:cubicBezTo>
                  <a:pt x="5834" y="2346"/>
                  <a:pt x="5823" y="2331"/>
                  <a:pt x="5823" y="2313"/>
                </a:cubicBezTo>
                <a:lnTo>
                  <a:pt x="5823" y="1650"/>
                </a:lnTo>
                <a:cubicBezTo>
                  <a:pt x="5823" y="1636"/>
                  <a:pt x="5829" y="1624"/>
                  <a:pt x="5841" y="1616"/>
                </a:cubicBezTo>
                <a:cubicBezTo>
                  <a:pt x="5852" y="1609"/>
                  <a:pt x="5866" y="1608"/>
                  <a:pt x="5879" y="1613"/>
                </a:cubicBezTo>
                <a:lnTo>
                  <a:pt x="6234" y="1766"/>
                </a:lnTo>
                <a:cubicBezTo>
                  <a:pt x="6249" y="1773"/>
                  <a:pt x="6258" y="1787"/>
                  <a:pt x="6258" y="1803"/>
                </a:cubicBezTo>
                <a:lnTo>
                  <a:pt x="6258" y="2422"/>
                </a:lnTo>
                <a:lnTo>
                  <a:pt x="6258" y="2422"/>
                </a:lnTo>
                <a:close/>
                <a:moveTo>
                  <a:pt x="6968" y="4762"/>
                </a:moveTo>
                <a:cubicBezTo>
                  <a:pt x="6968" y="4781"/>
                  <a:pt x="6954" y="4798"/>
                  <a:pt x="6935" y="4801"/>
                </a:cubicBezTo>
                <a:lnTo>
                  <a:pt x="6677" y="4851"/>
                </a:lnTo>
                <a:cubicBezTo>
                  <a:pt x="6674" y="4852"/>
                  <a:pt x="6672" y="4852"/>
                  <a:pt x="6669" y="4852"/>
                </a:cubicBezTo>
                <a:cubicBezTo>
                  <a:pt x="6660" y="4852"/>
                  <a:pt x="6651" y="4848"/>
                  <a:pt x="6644" y="4842"/>
                </a:cubicBezTo>
                <a:cubicBezTo>
                  <a:pt x="6635" y="4835"/>
                  <a:pt x="6629" y="4824"/>
                  <a:pt x="6629" y="4812"/>
                </a:cubicBezTo>
                <a:lnTo>
                  <a:pt x="6629" y="4249"/>
                </a:lnTo>
                <a:cubicBezTo>
                  <a:pt x="6629" y="4228"/>
                  <a:pt x="6646" y="4210"/>
                  <a:pt x="6667" y="4209"/>
                </a:cubicBezTo>
                <a:lnTo>
                  <a:pt x="6925" y="4191"/>
                </a:lnTo>
                <a:cubicBezTo>
                  <a:pt x="6936" y="4191"/>
                  <a:pt x="6947" y="4195"/>
                  <a:pt x="6955" y="4202"/>
                </a:cubicBezTo>
                <a:cubicBezTo>
                  <a:pt x="6963" y="4210"/>
                  <a:pt x="6968" y="4220"/>
                  <a:pt x="6968" y="4232"/>
                </a:cubicBezTo>
                <a:lnTo>
                  <a:pt x="6968" y="4762"/>
                </a:lnTo>
                <a:lnTo>
                  <a:pt x="6968" y="4762"/>
                </a:lnTo>
                <a:close/>
                <a:moveTo>
                  <a:pt x="6968" y="3701"/>
                </a:moveTo>
                <a:cubicBezTo>
                  <a:pt x="6968" y="3712"/>
                  <a:pt x="6963" y="3723"/>
                  <a:pt x="6955" y="3730"/>
                </a:cubicBezTo>
                <a:cubicBezTo>
                  <a:pt x="6947" y="3737"/>
                  <a:pt x="6938" y="3741"/>
                  <a:pt x="6927" y="3741"/>
                </a:cubicBezTo>
                <a:lnTo>
                  <a:pt x="6925" y="3741"/>
                </a:lnTo>
                <a:lnTo>
                  <a:pt x="6667" y="3726"/>
                </a:lnTo>
                <a:cubicBezTo>
                  <a:pt x="6646" y="3725"/>
                  <a:pt x="6629" y="3708"/>
                  <a:pt x="6629" y="3686"/>
                </a:cubicBezTo>
                <a:lnTo>
                  <a:pt x="6629" y="3124"/>
                </a:lnTo>
                <a:cubicBezTo>
                  <a:pt x="6629" y="3112"/>
                  <a:pt x="6634" y="3101"/>
                  <a:pt x="6644" y="3093"/>
                </a:cubicBezTo>
                <a:cubicBezTo>
                  <a:pt x="6653" y="3085"/>
                  <a:pt x="6665" y="3082"/>
                  <a:pt x="6677" y="3084"/>
                </a:cubicBezTo>
                <a:lnTo>
                  <a:pt x="6934" y="3131"/>
                </a:lnTo>
                <a:cubicBezTo>
                  <a:pt x="6953" y="3135"/>
                  <a:pt x="6967" y="3151"/>
                  <a:pt x="6967" y="3171"/>
                </a:cubicBezTo>
                <a:lnTo>
                  <a:pt x="6967" y="3701"/>
                </a:lnTo>
                <a:lnTo>
                  <a:pt x="6968" y="3701"/>
                </a:lnTo>
                <a:close/>
                <a:moveTo>
                  <a:pt x="7404" y="4678"/>
                </a:moveTo>
                <a:cubicBezTo>
                  <a:pt x="7404" y="4697"/>
                  <a:pt x="7390" y="4714"/>
                  <a:pt x="7371" y="4717"/>
                </a:cubicBezTo>
                <a:lnTo>
                  <a:pt x="7165" y="4757"/>
                </a:lnTo>
                <a:cubicBezTo>
                  <a:pt x="7162" y="4757"/>
                  <a:pt x="7160" y="4758"/>
                  <a:pt x="7157" y="4758"/>
                </a:cubicBezTo>
                <a:cubicBezTo>
                  <a:pt x="7148" y="4758"/>
                  <a:pt x="7139" y="4754"/>
                  <a:pt x="7132" y="4748"/>
                </a:cubicBezTo>
                <a:cubicBezTo>
                  <a:pt x="7122" y="4741"/>
                  <a:pt x="7117" y="4729"/>
                  <a:pt x="7117" y="4717"/>
                </a:cubicBezTo>
                <a:lnTo>
                  <a:pt x="7117" y="4216"/>
                </a:lnTo>
                <a:cubicBezTo>
                  <a:pt x="7117" y="4195"/>
                  <a:pt x="7134" y="4177"/>
                  <a:pt x="7155" y="4176"/>
                </a:cubicBezTo>
                <a:lnTo>
                  <a:pt x="7361" y="4162"/>
                </a:lnTo>
                <a:cubicBezTo>
                  <a:pt x="7372" y="4161"/>
                  <a:pt x="7383" y="4165"/>
                  <a:pt x="7391" y="4172"/>
                </a:cubicBezTo>
                <a:cubicBezTo>
                  <a:pt x="7399" y="4180"/>
                  <a:pt x="7404" y="4191"/>
                  <a:pt x="7404" y="4202"/>
                </a:cubicBezTo>
                <a:lnTo>
                  <a:pt x="7404" y="4678"/>
                </a:lnTo>
                <a:lnTo>
                  <a:pt x="7404" y="4678"/>
                </a:lnTo>
                <a:close/>
                <a:moveTo>
                  <a:pt x="7404" y="3726"/>
                </a:moveTo>
                <a:cubicBezTo>
                  <a:pt x="7404" y="3737"/>
                  <a:pt x="7399" y="3748"/>
                  <a:pt x="7391" y="3755"/>
                </a:cubicBezTo>
                <a:cubicBezTo>
                  <a:pt x="7384" y="3762"/>
                  <a:pt x="7374" y="3766"/>
                  <a:pt x="7364" y="3766"/>
                </a:cubicBezTo>
                <a:cubicBezTo>
                  <a:pt x="7363" y="3766"/>
                  <a:pt x="7362" y="3766"/>
                  <a:pt x="7361" y="3766"/>
                </a:cubicBezTo>
                <a:lnTo>
                  <a:pt x="7155" y="3754"/>
                </a:lnTo>
                <a:cubicBezTo>
                  <a:pt x="7134" y="3753"/>
                  <a:pt x="7117" y="3736"/>
                  <a:pt x="7117" y="3714"/>
                </a:cubicBezTo>
                <a:lnTo>
                  <a:pt x="7117" y="3219"/>
                </a:lnTo>
                <a:cubicBezTo>
                  <a:pt x="7117" y="3207"/>
                  <a:pt x="7122" y="3196"/>
                  <a:pt x="7131" y="3188"/>
                </a:cubicBezTo>
                <a:cubicBezTo>
                  <a:pt x="7140" y="3181"/>
                  <a:pt x="7152" y="3177"/>
                  <a:pt x="7164" y="3179"/>
                </a:cubicBezTo>
                <a:lnTo>
                  <a:pt x="7370" y="3210"/>
                </a:lnTo>
                <a:cubicBezTo>
                  <a:pt x="7390" y="3213"/>
                  <a:pt x="7404" y="3230"/>
                  <a:pt x="7404" y="3250"/>
                </a:cubicBezTo>
                <a:lnTo>
                  <a:pt x="7404" y="3726"/>
                </a:lnTo>
                <a:lnTo>
                  <a:pt x="7404" y="372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44" name="businessman-standing-with-a-phone_47925">
            <a:extLst>
              <a:ext uri="{FF2B5EF4-FFF2-40B4-BE49-F238E27FC236}">
                <a16:creationId xmlns:a16="http://schemas.microsoft.com/office/drawing/2014/main" id="{92F9B511-6CC8-4FCB-ABB2-FD69C7147169}"/>
              </a:ext>
            </a:extLst>
          </p:cNvPr>
          <p:cNvSpPr>
            <a:spLocks noChangeAspect="1"/>
          </p:cNvSpPr>
          <p:nvPr/>
        </p:nvSpPr>
        <p:spPr bwMode="auto">
          <a:xfrm>
            <a:off x="8142623" y="4480686"/>
            <a:ext cx="287951" cy="324000"/>
          </a:xfrm>
          <a:custGeom>
            <a:avLst/>
            <a:gdLst>
              <a:gd name="T0" fmla="*/ 3497 w 9467"/>
              <a:gd name="T1" fmla="*/ 1130 h 10667"/>
              <a:gd name="T2" fmla="*/ 4604 w 9467"/>
              <a:gd name="T3" fmla="*/ 0 h 10667"/>
              <a:gd name="T4" fmla="*/ 5711 w 9467"/>
              <a:gd name="T5" fmla="*/ 1130 h 10667"/>
              <a:gd name="T6" fmla="*/ 4604 w 9467"/>
              <a:gd name="T7" fmla="*/ 2260 h 10667"/>
              <a:gd name="T8" fmla="*/ 3497 w 9467"/>
              <a:gd name="T9" fmla="*/ 1130 h 10667"/>
              <a:gd name="T10" fmla="*/ 9467 w 9467"/>
              <a:gd name="T11" fmla="*/ 9539 h 10667"/>
              <a:gd name="T12" fmla="*/ 4733 w 9467"/>
              <a:gd name="T13" fmla="*/ 10667 h 10667"/>
              <a:gd name="T14" fmla="*/ 0 w 9467"/>
              <a:gd name="T15" fmla="*/ 9539 h 10667"/>
              <a:gd name="T16" fmla="*/ 2800 w 9467"/>
              <a:gd name="T17" fmla="*/ 8515 h 10667"/>
              <a:gd name="T18" fmla="*/ 2767 w 9467"/>
              <a:gd name="T19" fmla="*/ 8821 h 10667"/>
              <a:gd name="T20" fmla="*/ 1988 w 9467"/>
              <a:gd name="T21" fmla="*/ 9270 h 10667"/>
              <a:gd name="T22" fmla="*/ 3251 w 9467"/>
              <a:gd name="T23" fmla="*/ 9818 h 10667"/>
              <a:gd name="T24" fmla="*/ 3646 w 9467"/>
              <a:gd name="T25" fmla="*/ 6257 h 10667"/>
              <a:gd name="T26" fmla="*/ 3653 w 9467"/>
              <a:gd name="T27" fmla="*/ 6121 h 10667"/>
              <a:gd name="T28" fmla="*/ 3607 w 9467"/>
              <a:gd name="T29" fmla="*/ 6133 h 10667"/>
              <a:gd name="T30" fmla="*/ 3376 w 9467"/>
              <a:gd name="T31" fmla="*/ 6062 h 10667"/>
              <a:gd name="T32" fmla="*/ 2445 w 9467"/>
              <a:gd name="T33" fmla="*/ 3934 h 10667"/>
              <a:gd name="T34" fmla="*/ 4502 w 9467"/>
              <a:gd name="T35" fmla="*/ 2379 h 10667"/>
              <a:gd name="T36" fmla="*/ 4506 w 9467"/>
              <a:gd name="T37" fmla="*/ 2379 h 10667"/>
              <a:gd name="T38" fmla="*/ 4196 w 9467"/>
              <a:gd name="T39" fmla="*/ 4919 h 10667"/>
              <a:gd name="T40" fmla="*/ 4605 w 9467"/>
              <a:gd name="T41" fmla="*/ 5334 h 10667"/>
              <a:gd name="T42" fmla="*/ 4963 w 9467"/>
              <a:gd name="T43" fmla="*/ 4919 h 10667"/>
              <a:gd name="T44" fmla="*/ 4718 w 9467"/>
              <a:gd name="T45" fmla="*/ 2377 h 10667"/>
              <a:gd name="T46" fmla="*/ 6619 w 9467"/>
              <a:gd name="T47" fmla="*/ 3552 h 10667"/>
              <a:gd name="T48" fmla="*/ 7114 w 9467"/>
              <a:gd name="T49" fmla="*/ 2497 h 10667"/>
              <a:gd name="T50" fmla="*/ 7158 w 9467"/>
              <a:gd name="T51" fmla="*/ 2339 h 10667"/>
              <a:gd name="T52" fmla="*/ 6834 w 9467"/>
              <a:gd name="T53" fmla="*/ 1702 h 10667"/>
              <a:gd name="T54" fmla="*/ 7360 w 9467"/>
              <a:gd name="T55" fmla="*/ 1440 h 10667"/>
              <a:gd name="T56" fmla="*/ 7017 w 9467"/>
              <a:gd name="T57" fmla="*/ 766 h 10667"/>
              <a:gd name="T58" fmla="*/ 7129 w 9467"/>
              <a:gd name="T59" fmla="*/ 710 h 10667"/>
              <a:gd name="T60" fmla="*/ 7472 w 9467"/>
              <a:gd name="T61" fmla="*/ 1385 h 10667"/>
              <a:gd name="T62" fmla="*/ 7617 w 9467"/>
              <a:gd name="T63" fmla="*/ 1669 h 10667"/>
              <a:gd name="T64" fmla="*/ 7641 w 9467"/>
              <a:gd name="T65" fmla="*/ 1717 h 10667"/>
              <a:gd name="T66" fmla="*/ 8199 w 9467"/>
              <a:gd name="T67" fmla="*/ 2813 h 10667"/>
              <a:gd name="T68" fmla="*/ 7810 w 9467"/>
              <a:gd name="T69" fmla="*/ 3005 h 10667"/>
              <a:gd name="T70" fmla="*/ 6666 w 9467"/>
              <a:gd name="T71" fmla="*/ 4549 h 10667"/>
              <a:gd name="T72" fmla="*/ 6546 w 9467"/>
              <a:gd name="T73" fmla="*/ 4563 h 10667"/>
              <a:gd name="T74" fmla="*/ 6080 w 9467"/>
              <a:gd name="T75" fmla="*/ 4261 h 10667"/>
              <a:gd name="T76" fmla="*/ 5482 w 9467"/>
              <a:gd name="T77" fmla="*/ 3487 h 10667"/>
              <a:gd name="T78" fmla="*/ 5697 w 9467"/>
              <a:gd name="T79" fmla="*/ 6115 h 10667"/>
              <a:gd name="T80" fmla="*/ 5695 w 9467"/>
              <a:gd name="T81" fmla="*/ 6126 h 10667"/>
              <a:gd name="T82" fmla="*/ 6302 w 9467"/>
              <a:gd name="T83" fmla="*/ 9792 h 10667"/>
              <a:gd name="T84" fmla="*/ 7422 w 9467"/>
              <a:gd name="T85" fmla="*/ 9270 h 10667"/>
              <a:gd name="T86" fmla="*/ 6753 w 9467"/>
              <a:gd name="T87" fmla="*/ 8849 h 10667"/>
              <a:gd name="T88" fmla="*/ 6694 w 9467"/>
              <a:gd name="T89" fmla="*/ 8516 h 10667"/>
              <a:gd name="T90" fmla="*/ 9467 w 9467"/>
              <a:gd name="T91" fmla="*/ 9539 h 10667"/>
              <a:gd name="T92" fmla="*/ 3699 w 9467"/>
              <a:gd name="T93" fmla="*/ 5275 h 10667"/>
              <a:gd name="T94" fmla="*/ 3795 w 9467"/>
              <a:gd name="T95" fmla="*/ 3464 h 10667"/>
              <a:gd name="T96" fmla="*/ 3183 w 9467"/>
              <a:gd name="T97" fmla="*/ 4286 h 10667"/>
              <a:gd name="T98" fmla="*/ 3699 w 9467"/>
              <a:gd name="T99" fmla="*/ 5275 h 10667"/>
              <a:gd name="T100" fmla="*/ 5283 w 9467"/>
              <a:gd name="T101" fmla="*/ 9903 h 10667"/>
              <a:gd name="T102" fmla="*/ 4677 w 9467"/>
              <a:gd name="T103" fmla="*/ 6245 h 10667"/>
              <a:gd name="T104" fmla="*/ 4270 w 9467"/>
              <a:gd name="T105" fmla="*/ 9910 h 10667"/>
              <a:gd name="T106" fmla="*/ 4705 w 9467"/>
              <a:gd name="T107" fmla="*/ 9919 h 10667"/>
              <a:gd name="T108" fmla="*/ 5283 w 9467"/>
              <a:gd name="T109" fmla="*/ 9903 h 106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9467" h="10667">
                <a:moveTo>
                  <a:pt x="3497" y="1130"/>
                </a:moveTo>
                <a:cubicBezTo>
                  <a:pt x="3497" y="506"/>
                  <a:pt x="3993" y="0"/>
                  <a:pt x="4604" y="0"/>
                </a:cubicBezTo>
                <a:cubicBezTo>
                  <a:pt x="5215" y="0"/>
                  <a:pt x="5711" y="506"/>
                  <a:pt x="5711" y="1130"/>
                </a:cubicBezTo>
                <a:cubicBezTo>
                  <a:pt x="5711" y="1755"/>
                  <a:pt x="5215" y="2260"/>
                  <a:pt x="4604" y="2260"/>
                </a:cubicBezTo>
                <a:cubicBezTo>
                  <a:pt x="3993" y="2260"/>
                  <a:pt x="3497" y="1755"/>
                  <a:pt x="3497" y="1130"/>
                </a:cubicBezTo>
                <a:close/>
                <a:moveTo>
                  <a:pt x="9467" y="9539"/>
                </a:moveTo>
                <a:cubicBezTo>
                  <a:pt x="9467" y="10161"/>
                  <a:pt x="7347" y="10667"/>
                  <a:pt x="4733" y="10667"/>
                </a:cubicBezTo>
                <a:cubicBezTo>
                  <a:pt x="2119" y="10667"/>
                  <a:pt x="0" y="10161"/>
                  <a:pt x="0" y="9539"/>
                </a:cubicBezTo>
                <a:cubicBezTo>
                  <a:pt x="0" y="9081"/>
                  <a:pt x="1155" y="8691"/>
                  <a:pt x="2800" y="8515"/>
                </a:cubicBezTo>
                <a:lnTo>
                  <a:pt x="2767" y="8821"/>
                </a:lnTo>
                <a:cubicBezTo>
                  <a:pt x="2287" y="8938"/>
                  <a:pt x="1988" y="9096"/>
                  <a:pt x="1988" y="9270"/>
                </a:cubicBezTo>
                <a:cubicBezTo>
                  <a:pt x="1988" y="9501"/>
                  <a:pt x="2493" y="9703"/>
                  <a:pt x="3251" y="9818"/>
                </a:cubicBezTo>
                <a:lnTo>
                  <a:pt x="3646" y="6257"/>
                </a:lnTo>
                <a:lnTo>
                  <a:pt x="3653" y="6121"/>
                </a:lnTo>
                <a:cubicBezTo>
                  <a:pt x="3637" y="6124"/>
                  <a:pt x="3623" y="6133"/>
                  <a:pt x="3607" y="6133"/>
                </a:cubicBezTo>
                <a:cubicBezTo>
                  <a:pt x="3527" y="6133"/>
                  <a:pt x="3446" y="6110"/>
                  <a:pt x="3376" y="6062"/>
                </a:cubicBezTo>
                <a:cubicBezTo>
                  <a:pt x="2867" y="5717"/>
                  <a:pt x="2110" y="4619"/>
                  <a:pt x="2445" y="3934"/>
                </a:cubicBezTo>
                <a:cubicBezTo>
                  <a:pt x="3162" y="2467"/>
                  <a:pt x="4188" y="2372"/>
                  <a:pt x="4502" y="2379"/>
                </a:cubicBezTo>
                <a:cubicBezTo>
                  <a:pt x="4503" y="2379"/>
                  <a:pt x="4505" y="2379"/>
                  <a:pt x="4506" y="2379"/>
                </a:cubicBezTo>
                <a:lnTo>
                  <a:pt x="4196" y="4919"/>
                </a:lnTo>
                <a:lnTo>
                  <a:pt x="4605" y="5334"/>
                </a:lnTo>
                <a:lnTo>
                  <a:pt x="4963" y="4919"/>
                </a:lnTo>
                <a:lnTo>
                  <a:pt x="4718" y="2377"/>
                </a:lnTo>
                <a:cubicBezTo>
                  <a:pt x="5130" y="2393"/>
                  <a:pt x="5983" y="2555"/>
                  <a:pt x="6619" y="3552"/>
                </a:cubicBezTo>
                <a:cubicBezTo>
                  <a:pt x="6837" y="3225"/>
                  <a:pt x="7102" y="2671"/>
                  <a:pt x="7114" y="2497"/>
                </a:cubicBezTo>
                <a:cubicBezTo>
                  <a:pt x="7118" y="2441"/>
                  <a:pt x="7134" y="2388"/>
                  <a:pt x="7158" y="2339"/>
                </a:cubicBezTo>
                <a:lnTo>
                  <a:pt x="6834" y="1702"/>
                </a:lnTo>
                <a:lnTo>
                  <a:pt x="7360" y="1440"/>
                </a:lnTo>
                <a:lnTo>
                  <a:pt x="7017" y="766"/>
                </a:lnTo>
                <a:lnTo>
                  <a:pt x="7129" y="710"/>
                </a:lnTo>
                <a:lnTo>
                  <a:pt x="7472" y="1385"/>
                </a:lnTo>
                <a:lnTo>
                  <a:pt x="7617" y="1669"/>
                </a:lnTo>
                <a:lnTo>
                  <a:pt x="7641" y="1717"/>
                </a:lnTo>
                <a:lnTo>
                  <a:pt x="8199" y="2813"/>
                </a:lnTo>
                <a:lnTo>
                  <a:pt x="7810" y="3005"/>
                </a:lnTo>
                <a:cubicBezTo>
                  <a:pt x="7589" y="3609"/>
                  <a:pt x="7106" y="4450"/>
                  <a:pt x="6666" y="4549"/>
                </a:cubicBezTo>
                <a:cubicBezTo>
                  <a:pt x="6625" y="4559"/>
                  <a:pt x="6585" y="4563"/>
                  <a:pt x="6546" y="4563"/>
                </a:cubicBezTo>
                <a:cubicBezTo>
                  <a:pt x="6349" y="4563"/>
                  <a:pt x="6174" y="4452"/>
                  <a:pt x="6080" y="4261"/>
                </a:cubicBezTo>
                <a:cubicBezTo>
                  <a:pt x="5899" y="3891"/>
                  <a:pt x="5688" y="3647"/>
                  <a:pt x="5482" y="3487"/>
                </a:cubicBezTo>
                <a:lnTo>
                  <a:pt x="5697" y="6115"/>
                </a:lnTo>
                <a:cubicBezTo>
                  <a:pt x="5697" y="6119"/>
                  <a:pt x="5695" y="6121"/>
                  <a:pt x="5695" y="6126"/>
                </a:cubicBezTo>
                <a:lnTo>
                  <a:pt x="6302" y="9792"/>
                </a:lnTo>
                <a:cubicBezTo>
                  <a:pt x="6977" y="9674"/>
                  <a:pt x="7422" y="9485"/>
                  <a:pt x="7422" y="9270"/>
                </a:cubicBezTo>
                <a:cubicBezTo>
                  <a:pt x="7422" y="9110"/>
                  <a:pt x="7167" y="8962"/>
                  <a:pt x="6753" y="8849"/>
                </a:cubicBezTo>
                <a:lnTo>
                  <a:pt x="6694" y="8516"/>
                </a:lnTo>
                <a:cubicBezTo>
                  <a:pt x="8325" y="8694"/>
                  <a:pt x="9467" y="9083"/>
                  <a:pt x="9467" y="9539"/>
                </a:cubicBezTo>
                <a:close/>
                <a:moveTo>
                  <a:pt x="3699" y="5275"/>
                </a:moveTo>
                <a:lnTo>
                  <a:pt x="3795" y="3464"/>
                </a:lnTo>
                <a:cubicBezTo>
                  <a:pt x="3596" y="3626"/>
                  <a:pt x="3380" y="3880"/>
                  <a:pt x="3183" y="4286"/>
                </a:cubicBezTo>
                <a:cubicBezTo>
                  <a:pt x="3123" y="4441"/>
                  <a:pt x="3399" y="4981"/>
                  <a:pt x="3699" y="5275"/>
                </a:cubicBezTo>
                <a:close/>
                <a:moveTo>
                  <a:pt x="5283" y="9903"/>
                </a:moveTo>
                <a:lnTo>
                  <a:pt x="4677" y="6245"/>
                </a:lnTo>
                <a:lnTo>
                  <a:pt x="4270" y="9910"/>
                </a:lnTo>
                <a:cubicBezTo>
                  <a:pt x="4412" y="9916"/>
                  <a:pt x="4557" y="9919"/>
                  <a:pt x="4705" y="9919"/>
                </a:cubicBezTo>
                <a:cubicBezTo>
                  <a:pt x="4905" y="9919"/>
                  <a:pt x="5097" y="9913"/>
                  <a:pt x="5283" y="990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45" name="search-file_51776">
            <a:extLst>
              <a:ext uri="{FF2B5EF4-FFF2-40B4-BE49-F238E27FC236}">
                <a16:creationId xmlns:a16="http://schemas.microsoft.com/office/drawing/2014/main" id="{E0422523-1AC3-497B-81A3-D1C00595F687}"/>
              </a:ext>
            </a:extLst>
          </p:cNvPr>
          <p:cNvSpPr>
            <a:spLocks noChangeAspect="1"/>
          </p:cNvSpPr>
          <p:nvPr/>
        </p:nvSpPr>
        <p:spPr bwMode="auto">
          <a:xfrm>
            <a:off x="10820900" y="4480686"/>
            <a:ext cx="315233" cy="32400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578649" h="594741">
                <a:moveTo>
                  <a:pt x="411175" y="315251"/>
                </a:moveTo>
                <a:cubicBezTo>
                  <a:pt x="392328" y="315251"/>
                  <a:pt x="373301" y="322420"/>
                  <a:pt x="358940" y="336757"/>
                </a:cubicBezTo>
                <a:cubicBezTo>
                  <a:pt x="330220" y="365432"/>
                  <a:pt x="330220" y="411311"/>
                  <a:pt x="358940" y="439986"/>
                </a:cubicBezTo>
                <a:cubicBezTo>
                  <a:pt x="387661" y="468660"/>
                  <a:pt x="435049" y="468660"/>
                  <a:pt x="462333" y="439986"/>
                </a:cubicBezTo>
                <a:cubicBezTo>
                  <a:pt x="491053" y="411311"/>
                  <a:pt x="491053" y="365432"/>
                  <a:pt x="462333" y="336757"/>
                </a:cubicBezTo>
                <a:cubicBezTo>
                  <a:pt x="448691" y="322420"/>
                  <a:pt x="430023" y="315251"/>
                  <a:pt x="411175" y="315251"/>
                </a:cubicBezTo>
                <a:close/>
                <a:moveTo>
                  <a:pt x="410816" y="276182"/>
                </a:moveTo>
                <a:cubicBezTo>
                  <a:pt x="439716" y="276182"/>
                  <a:pt x="468795" y="287293"/>
                  <a:pt x="491053" y="309516"/>
                </a:cubicBezTo>
                <a:cubicBezTo>
                  <a:pt x="525517" y="342492"/>
                  <a:pt x="532697" y="394106"/>
                  <a:pt x="514029" y="435685"/>
                </a:cubicBezTo>
                <a:lnTo>
                  <a:pt x="578649" y="500203"/>
                </a:lnTo>
                <a:lnTo>
                  <a:pt x="522645" y="556118"/>
                </a:lnTo>
                <a:lnTo>
                  <a:pt x="458025" y="491600"/>
                </a:lnTo>
                <a:cubicBezTo>
                  <a:pt x="416381" y="510239"/>
                  <a:pt x="366121" y="503070"/>
                  <a:pt x="331656" y="468660"/>
                </a:cubicBezTo>
                <a:cubicBezTo>
                  <a:pt x="287140" y="424215"/>
                  <a:pt x="287140" y="352528"/>
                  <a:pt x="331656" y="309516"/>
                </a:cubicBezTo>
                <a:cubicBezTo>
                  <a:pt x="353197" y="287293"/>
                  <a:pt x="381917" y="276182"/>
                  <a:pt x="410816" y="276182"/>
                </a:cubicBezTo>
                <a:close/>
                <a:moveTo>
                  <a:pt x="134949" y="20001"/>
                </a:moveTo>
                <a:lnTo>
                  <a:pt x="134949" y="144835"/>
                </a:lnTo>
                <a:lnTo>
                  <a:pt x="17242" y="144835"/>
                </a:lnTo>
                <a:close/>
                <a:moveTo>
                  <a:pt x="172278" y="0"/>
                </a:moveTo>
                <a:lnTo>
                  <a:pt x="480943" y="0"/>
                </a:lnTo>
                <a:lnTo>
                  <a:pt x="480943" y="276591"/>
                </a:lnTo>
                <a:cubicBezTo>
                  <a:pt x="460844" y="263693"/>
                  <a:pt x="436438" y="256527"/>
                  <a:pt x="410596" y="256527"/>
                </a:cubicBezTo>
                <a:cubicBezTo>
                  <a:pt x="381883" y="256527"/>
                  <a:pt x="354606" y="265126"/>
                  <a:pt x="331636" y="282323"/>
                </a:cubicBezTo>
                <a:lnTo>
                  <a:pt x="81832" y="282323"/>
                </a:lnTo>
                <a:lnTo>
                  <a:pt x="81832" y="322450"/>
                </a:lnTo>
                <a:lnTo>
                  <a:pt x="295744" y="322450"/>
                </a:lnTo>
                <a:cubicBezTo>
                  <a:pt x="288566" y="335348"/>
                  <a:pt x="282823" y="351112"/>
                  <a:pt x="279952" y="366877"/>
                </a:cubicBezTo>
                <a:lnTo>
                  <a:pt x="81832" y="366877"/>
                </a:lnTo>
                <a:lnTo>
                  <a:pt x="81832" y="407004"/>
                </a:lnTo>
                <a:lnTo>
                  <a:pt x="279952" y="407004"/>
                </a:lnTo>
                <a:cubicBezTo>
                  <a:pt x="281388" y="422768"/>
                  <a:pt x="287130" y="438532"/>
                  <a:pt x="294309" y="451430"/>
                </a:cubicBezTo>
                <a:lnTo>
                  <a:pt x="81832" y="451430"/>
                </a:lnTo>
                <a:lnTo>
                  <a:pt x="81832" y="491557"/>
                </a:lnTo>
                <a:lnTo>
                  <a:pt x="327329" y="491557"/>
                </a:lnTo>
                <a:cubicBezTo>
                  <a:pt x="350299" y="511621"/>
                  <a:pt x="380448" y="521653"/>
                  <a:pt x="410596" y="521653"/>
                </a:cubicBezTo>
                <a:cubicBezTo>
                  <a:pt x="424953" y="521653"/>
                  <a:pt x="439309" y="518786"/>
                  <a:pt x="453666" y="514487"/>
                </a:cubicBezTo>
                <a:lnTo>
                  <a:pt x="480943" y="543149"/>
                </a:lnTo>
                <a:lnTo>
                  <a:pt x="480943" y="594741"/>
                </a:lnTo>
                <a:lnTo>
                  <a:pt x="0" y="594741"/>
                </a:lnTo>
                <a:lnTo>
                  <a:pt x="0" y="180572"/>
                </a:lnTo>
                <a:lnTo>
                  <a:pt x="172278" y="180572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46" name="world-map-with-a-placeholder_52573">
            <a:extLst>
              <a:ext uri="{FF2B5EF4-FFF2-40B4-BE49-F238E27FC236}">
                <a16:creationId xmlns:a16="http://schemas.microsoft.com/office/drawing/2014/main" id="{4963009B-C14E-4D19-B1ED-B10C3498DDCC}"/>
              </a:ext>
            </a:extLst>
          </p:cNvPr>
          <p:cNvSpPr>
            <a:spLocks noChangeAspect="1"/>
          </p:cNvSpPr>
          <p:nvPr/>
        </p:nvSpPr>
        <p:spPr bwMode="auto">
          <a:xfrm>
            <a:off x="10815040" y="2504358"/>
            <a:ext cx="326952" cy="324000"/>
          </a:xfrm>
          <a:custGeom>
            <a:avLst/>
            <a:gdLst>
              <a:gd name="connsiteX0" fmla="*/ 509642 w 605882"/>
              <a:gd name="connsiteY0" fmla="*/ 502443 h 600411"/>
              <a:gd name="connsiteX1" fmla="*/ 515394 w 605882"/>
              <a:gd name="connsiteY1" fmla="*/ 505314 h 600411"/>
              <a:gd name="connsiteX2" fmla="*/ 515394 w 605882"/>
              <a:gd name="connsiteY2" fmla="*/ 509621 h 600411"/>
              <a:gd name="connsiteX3" fmla="*/ 525460 w 605882"/>
              <a:gd name="connsiteY3" fmla="*/ 502443 h 600411"/>
              <a:gd name="connsiteX4" fmla="*/ 531211 w 605882"/>
              <a:gd name="connsiteY4" fmla="*/ 511056 h 600411"/>
              <a:gd name="connsiteX5" fmla="*/ 542715 w 605882"/>
              <a:gd name="connsiteY5" fmla="*/ 526846 h 600411"/>
              <a:gd name="connsiteX6" fmla="*/ 544153 w 605882"/>
              <a:gd name="connsiteY6" fmla="*/ 536894 h 600411"/>
              <a:gd name="connsiteX7" fmla="*/ 539839 w 605882"/>
              <a:gd name="connsiteY7" fmla="*/ 552684 h 600411"/>
              <a:gd name="connsiteX8" fmla="*/ 531211 w 605882"/>
              <a:gd name="connsiteY8" fmla="*/ 556990 h 600411"/>
              <a:gd name="connsiteX9" fmla="*/ 522584 w 605882"/>
              <a:gd name="connsiteY9" fmla="*/ 555555 h 600411"/>
              <a:gd name="connsiteX10" fmla="*/ 515394 w 605882"/>
              <a:gd name="connsiteY10" fmla="*/ 549813 h 600411"/>
              <a:gd name="connsiteX11" fmla="*/ 508204 w 605882"/>
              <a:gd name="connsiteY11" fmla="*/ 542636 h 600411"/>
              <a:gd name="connsiteX12" fmla="*/ 488072 w 605882"/>
              <a:gd name="connsiteY12" fmla="*/ 548377 h 600411"/>
              <a:gd name="connsiteX13" fmla="*/ 479444 w 605882"/>
              <a:gd name="connsiteY13" fmla="*/ 548377 h 600411"/>
              <a:gd name="connsiteX14" fmla="*/ 478006 w 605882"/>
              <a:gd name="connsiteY14" fmla="*/ 536894 h 600411"/>
              <a:gd name="connsiteX15" fmla="*/ 476568 w 605882"/>
              <a:gd name="connsiteY15" fmla="*/ 523975 h 600411"/>
              <a:gd name="connsiteX16" fmla="*/ 488072 w 605882"/>
              <a:gd name="connsiteY16" fmla="*/ 518233 h 600411"/>
              <a:gd name="connsiteX17" fmla="*/ 493824 w 605882"/>
              <a:gd name="connsiteY17" fmla="*/ 509621 h 600411"/>
              <a:gd name="connsiteX18" fmla="*/ 501014 w 605882"/>
              <a:gd name="connsiteY18" fmla="*/ 509621 h 600411"/>
              <a:gd name="connsiteX19" fmla="*/ 509642 w 605882"/>
              <a:gd name="connsiteY19" fmla="*/ 502443 h 600411"/>
              <a:gd name="connsiteX20" fmla="*/ 510755 w 605882"/>
              <a:gd name="connsiteY20" fmla="*/ 484065 h 600411"/>
              <a:gd name="connsiteX21" fmla="*/ 515433 w 605882"/>
              <a:gd name="connsiteY21" fmla="*/ 485139 h 600411"/>
              <a:gd name="connsiteX22" fmla="*/ 525509 w 605882"/>
              <a:gd name="connsiteY22" fmla="*/ 486572 h 600411"/>
              <a:gd name="connsiteX23" fmla="*/ 534145 w 605882"/>
              <a:gd name="connsiteY23" fmla="*/ 490869 h 600411"/>
              <a:gd name="connsiteX24" fmla="*/ 537024 w 605882"/>
              <a:gd name="connsiteY24" fmla="*/ 493734 h 600411"/>
              <a:gd name="connsiteX25" fmla="*/ 539902 w 605882"/>
              <a:gd name="connsiteY25" fmla="*/ 499464 h 600411"/>
              <a:gd name="connsiteX26" fmla="*/ 534145 w 605882"/>
              <a:gd name="connsiteY26" fmla="*/ 500896 h 600411"/>
              <a:gd name="connsiteX27" fmla="*/ 525509 w 605882"/>
              <a:gd name="connsiteY27" fmla="*/ 499464 h 600411"/>
              <a:gd name="connsiteX28" fmla="*/ 516873 w 605882"/>
              <a:gd name="connsiteY28" fmla="*/ 495166 h 600411"/>
              <a:gd name="connsiteX29" fmla="*/ 516873 w 605882"/>
              <a:gd name="connsiteY29" fmla="*/ 490869 h 600411"/>
              <a:gd name="connsiteX30" fmla="*/ 508237 w 605882"/>
              <a:gd name="connsiteY30" fmla="*/ 485139 h 600411"/>
              <a:gd name="connsiteX31" fmla="*/ 510755 w 605882"/>
              <a:gd name="connsiteY31" fmla="*/ 484065 h 600411"/>
              <a:gd name="connsiteX32" fmla="*/ 447040 w 605882"/>
              <a:gd name="connsiteY32" fmla="*/ 472502 h 600411"/>
              <a:gd name="connsiteX33" fmla="*/ 452243 w 605882"/>
              <a:gd name="connsiteY33" fmla="*/ 476625 h 600411"/>
              <a:gd name="connsiteX34" fmla="*/ 462290 w 605882"/>
              <a:gd name="connsiteY34" fmla="*/ 485229 h 600411"/>
              <a:gd name="connsiteX35" fmla="*/ 468032 w 605882"/>
              <a:gd name="connsiteY35" fmla="*/ 480927 h 600411"/>
              <a:gd name="connsiteX36" fmla="*/ 476643 w 605882"/>
              <a:gd name="connsiteY36" fmla="*/ 476625 h 600411"/>
              <a:gd name="connsiteX37" fmla="*/ 480949 w 605882"/>
              <a:gd name="connsiteY37" fmla="*/ 479493 h 600411"/>
              <a:gd name="connsiteX38" fmla="*/ 479514 w 605882"/>
              <a:gd name="connsiteY38" fmla="*/ 486663 h 600411"/>
              <a:gd name="connsiteX39" fmla="*/ 486690 w 605882"/>
              <a:gd name="connsiteY39" fmla="*/ 480927 h 600411"/>
              <a:gd name="connsiteX40" fmla="*/ 493867 w 605882"/>
              <a:gd name="connsiteY40" fmla="*/ 482361 h 600411"/>
              <a:gd name="connsiteX41" fmla="*/ 495302 w 605882"/>
              <a:gd name="connsiteY41" fmla="*/ 490966 h 600411"/>
              <a:gd name="connsiteX42" fmla="*/ 489561 w 605882"/>
              <a:gd name="connsiteY42" fmla="*/ 495268 h 600411"/>
              <a:gd name="connsiteX43" fmla="*/ 482385 w 605882"/>
              <a:gd name="connsiteY43" fmla="*/ 493834 h 600411"/>
              <a:gd name="connsiteX44" fmla="*/ 479514 w 605882"/>
              <a:gd name="connsiteY44" fmla="*/ 498136 h 600411"/>
              <a:gd name="connsiteX45" fmla="*/ 469467 w 605882"/>
              <a:gd name="connsiteY45" fmla="*/ 493834 h 600411"/>
              <a:gd name="connsiteX46" fmla="*/ 462290 w 605882"/>
              <a:gd name="connsiteY46" fmla="*/ 493834 h 600411"/>
              <a:gd name="connsiteX47" fmla="*/ 455114 w 605882"/>
              <a:gd name="connsiteY47" fmla="*/ 489532 h 600411"/>
              <a:gd name="connsiteX48" fmla="*/ 445067 w 605882"/>
              <a:gd name="connsiteY48" fmla="*/ 473757 h 600411"/>
              <a:gd name="connsiteX49" fmla="*/ 447040 w 605882"/>
              <a:gd name="connsiteY49" fmla="*/ 472502 h 600411"/>
              <a:gd name="connsiteX50" fmla="*/ 526863 w 605882"/>
              <a:gd name="connsiteY50" fmla="*/ 387676 h 600411"/>
              <a:gd name="connsiteX51" fmla="*/ 528297 w 605882"/>
              <a:gd name="connsiteY51" fmla="*/ 387676 h 600411"/>
              <a:gd name="connsiteX52" fmla="*/ 529731 w 605882"/>
              <a:gd name="connsiteY52" fmla="*/ 397747 h 600411"/>
              <a:gd name="connsiteX53" fmla="*/ 525429 w 605882"/>
              <a:gd name="connsiteY53" fmla="*/ 404940 h 600411"/>
              <a:gd name="connsiteX54" fmla="*/ 521127 w 605882"/>
              <a:gd name="connsiteY54" fmla="*/ 416450 h 600411"/>
              <a:gd name="connsiteX55" fmla="*/ 503917 w 605882"/>
              <a:gd name="connsiteY55" fmla="*/ 425082 h 600411"/>
              <a:gd name="connsiteX56" fmla="*/ 508220 w 605882"/>
              <a:gd name="connsiteY56" fmla="*/ 417888 h 600411"/>
              <a:gd name="connsiteX57" fmla="*/ 516824 w 605882"/>
              <a:gd name="connsiteY57" fmla="*/ 410695 h 600411"/>
              <a:gd name="connsiteX58" fmla="*/ 521127 w 605882"/>
              <a:gd name="connsiteY58" fmla="*/ 402063 h 600411"/>
              <a:gd name="connsiteX59" fmla="*/ 525429 w 605882"/>
              <a:gd name="connsiteY59" fmla="*/ 391992 h 600411"/>
              <a:gd name="connsiteX60" fmla="*/ 526863 w 605882"/>
              <a:gd name="connsiteY60" fmla="*/ 387676 h 600411"/>
              <a:gd name="connsiteX61" fmla="*/ 15955 w 605882"/>
              <a:gd name="connsiteY61" fmla="*/ 301859 h 600411"/>
              <a:gd name="connsiteX62" fmla="*/ 26006 w 605882"/>
              <a:gd name="connsiteY62" fmla="*/ 301859 h 600411"/>
              <a:gd name="connsiteX63" fmla="*/ 34621 w 605882"/>
              <a:gd name="connsiteY63" fmla="*/ 304725 h 600411"/>
              <a:gd name="connsiteX64" fmla="*/ 51850 w 605882"/>
              <a:gd name="connsiteY64" fmla="*/ 309024 h 600411"/>
              <a:gd name="connsiteX65" fmla="*/ 60465 w 605882"/>
              <a:gd name="connsiteY65" fmla="*/ 307591 h 600411"/>
              <a:gd name="connsiteX66" fmla="*/ 73387 w 605882"/>
              <a:gd name="connsiteY66" fmla="*/ 307591 h 600411"/>
              <a:gd name="connsiteX67" fmla="*/ 80566 w 605882"/>
              <a:gd name="connsiteY67" fmla="*/ 309024 h 600411"/>
              <a:gd name="connsiteX68" fmla="*/ 113589 w 605882"/>
              <a:gd name="connsiteY68" fmla="*/ 313323 h 600411"/>
              <a:gd name="connsiteX69" fmla="*/ 123640 w 605882"/>
              <a:gd name="connsiteY69" fmla="*/ 311890 h 600411"/>
              <a:gd name="connsiteX70" fmla="*/ 137998 w 605882"/>
              <a:gd name="connsiteY70" fmla="*/ 307591 h 600411"/>
              <a:gd name="connsiteX71" fmla="*/ 146612 w 605882"/>
              <a:gd name="connsiteY71" fmla="*/ 320488 h 600411"/>
              <a:gd name="connsiteX72" fmla="*/ 143741 w 605882"/>
              <a:gd name="connsiteY72" fmla="*/ 327653 h 600411"/>
              <a:gd name="connsiteX73" fmla="*/ 146612 w 605882"/>
              <a:gd name="connsiteY73" fmla="*/ 333386 h 600411"/>
              <a:gd name="connsiteX74" fmla="*/ 142305 w 605882"/>
              <a:gd name="connsiteY74" fmla="*/ 336252 h 600411"/>
              <a:gd name="connsiteX75" fmla="*/ 135126 w 605882"/>
              <a:gd name="connsiteY75" fmla="*/ 337685 h 600411"/>
              <a:gd name="connsiteX76" fmla="*/ 127947 w 605882"/>
              <a:gd name="connsiteY76" fmla="*/ 340551 h 600411"/>
              <a:gd name="connsiteX77" fmla="*/ 123640 w 605882"/>
              <a:gd name="connsiteY77" fmla="*/ 352015 h 600411"/>
              <a:gd name="connsiteX78" fmla="*/ 129383 w 605882"/>
              <a:gd name="connsiteY78" fmla="*/ 359180 h 600411"/>
              <a:gd name="connsiteX79" fmla="*/ 140869 w 605882"/>
              <a:gd name="connsiteY79" fmla="*/ 363479 h 600411"/>
              <a:gd name="connsiteX80" fmla="*/ 143741 w 605882"/>
              <a:gd name="connsiteY80" fmla="*/ 372077 h 600411"/>
              <a:gd name="connsiteX81" fmla="*/ 148048 w 605882"/>
              <a:gd name="connsiteY81" fmla="*/ 374943 h 600411"/>
              <a:gd name="connsiteX82" fmla="*/ 150920 w 605882"/>
              <a:gd name="connsiteY82" fmla="*/ 364912 h 600411"/>
              <a:gd name="connsiteX83" fmla="*/ 149484 w 605882"/>
              <a:gd name="connsiteY83" fmla="*/ 354881 h 600411"/>
              <a:gd name="connsiteX84" fmla="*/ 150920 w 605882"/>
              <a:gd name="connsiteY84" fmla="*/ 343417 h 600411"/>
              <a:gd name="connsiteX85" fmla="*/ 156663 w 605882"/>
              <a:gd name="connsiteY85" fmla="*/ 340551 h 600411"/>
              <a:gd name="connsiteX86" fmla="*/ 163842 w 605882"/>
              <a:gd name="connsiteY86" fmla="*/ 343417 h 600411"/>
              <a:gd name="connsiteX87" fmla="*/ 168149 w 605882"/>
              <a:gd name="connsiteY87" fmla="*/ 349149 h 600411"/>
              <a:gd name="connsiteX88" fmla="*/ 173892 w 605882"/>
              <a:gd name="connsiteY88" fmla="*/ 346283 h 600411"/>
              <a:gd name="connsiteX89" fmla="*/ 179635 w 605882"/>
              <a:gd name="connsiteY89" fmla="*/ 352015 h 600411"/>
              <a:gd name="connsiteX90" fmla="*/ 186815 w 605882"/>
              <a:gd name="connsiteY90" fmla="*/ 363479 h 600411"/>
              <a:gd name="connsiteX91" fmla="*/ 195430 w 605882"/>
              <a:gd name="connsiteY91" fmla="*/ 384974 h 600411"/>
              <a:gd name="connsiteX92" fmla="*/ 193994 w 605882"/>
              <a:gd name="connsiteY92" fmla="*/ 389273 h 600411"/>
              <a:gd name="connsiteX93" fmla="*/ 181071 w 605882"/>
              <a:gd name="connsiteY93" fmla="*/ 393572 h 600411"/>
              <a:gd name="connsiteX94" fmla="*/ 171021 w 605882"/>
              <a:gd name="connsiteY94" fmla="*/ 399304 h 600411"/>
              <a:gd name="connsiteX95" fmla="*/ 163842 w 605882"/>
              <a:gd name="connsiteY95" fmla="*/ 405037 h 600411"/>
              <a:gd name="connsiteX96" fmla="*/ 156663 w 605882"/>
              <a:gd name="connsiteY96" fmla="*/ 413635 h 600411"/>
              <a:gd name="connsiteX97" fmla="*/ 148048 w 605882"/>
              <a:gd name="connsiteY97" fmla="*/ 427965 h 600411"/>
              <a:gd name="connsiteX98" fmla="*/ 145176 w 605882"/>
              <a:gd name="connsiteY98" fmla="*/ 436563 h 600411"/>
              <a:gd name="connsiteX99" fmla="*/ 139433 w 605882"/>
              <a:gd name="connsiteY99" fmla="*/ 429398 h 600411"/>
              <a:gd name="connsiteX100" fmla="*/ 123640 w 605882"/>
              <a:gd name="connsiteY100" fmla="*/ 427965 h 600411"/>
              <a:gd name="connsiteX101" fmla="*/ 122204 w 605882"/>
              <a:gd name="connsiteY101" fmla="*/ 446594 h 600411"/>
              <a:gd name="connsiteX102" fmla="*/ 132254 w 605882"/>
              <a:gd name="connsiteY102" fmla="*/ 440862 h 600411"/>
              <a:gd name="connsiteX103" fmla="*/ 136562 w 605882"/>
              <a:gd name="connsiteY103" fmla="*/ 445161 h 600411"/>
              <a:gd name="connsiteX104" fmla="*/ 137998 w 605882"/>
              <a:gd name="connsiteY104" fmla="*/ 452326 h 600411"/>
              <a:gd name="connsiteX105" fmla="*/ 145176 w 605882"/>
              <a:gd name="connsiteY105" fmla="*/ 459491 h 600411"/>
              <a:gd name="connsiteX106" fmla="*/ 156663 w 605882"/>
              <a:gd name="connsiteY106" fmla="*/ 459491 h 600411"/>
              <a:gd name="connsiteX107" fmla="*/ 181071 w 605882"/>
              <a:gd name="connsiteY107" fmla="*/ 463790 h 600411"/>
              <a:gd name="connsiteX108" fmla="*/ 192558 w 605882"/>
              <a:gd name="connsiteY108" fmla="*/ 469522 h 600411"/>
              <a:gd name="connsiteX109" fmla="*/ 206916 w 605882"/>
              <a:gd name="connsiteY109" fmla="*/ 482420 h 600411"/>
              <a:gd name="connsiteX110" fmla="*/ 228453 w 605882"/>
              <a:gd name="connsiteY110" fmla="*/ 489585 h 600411"/>
              <a:gd name="connsiteX111" fmla="*/ 224145 w 605882"/>
              <a:gd name="connsiteY111" fmla="*/ 513946 h 600411"/>
              <a:gd name="connsiteX112" fmla="*/ 214095 w 605882"/>
              <a:gd name="connsiteY112" fmla="*/ 526843 h 600411"/>
              <a:gd name="connsiteX113" fmla="*/ 191122 w 605882"/>
              <a:gd name="connsiteY113" fmla="*/ 554071 h 600411"/>
              <a:gd name="connsiteX114" fmla="*/ 176764 w 605882"/>
              <a:gd name="connsiteY114" fmla="*/ 566968 h 600411"/>
              <a:gd name="connsiteX115" fmla="*/ 173892 w 605882"/>
              <a:gd name="connsiteY115" fmla="*/ 575566 h 600411"/>
              <a:gd name="connsiteX116" fmla="*/ 173892 w 605882"/>
              <a:gd name="connsiteY116" fmla="*/ 585597 h 600411"/>
              <a:gd name="connsiteX117" fmla="*/ 173892 w 605882"/>
              <a:gd name="connsiteY117" fmla="*/ 595628 h 600411"/>
              <a:gd name="connsiteX118" fmla="*/ 173892 w 605882"/>
              <a:gd name="connsiteY118" fmla="*/ 599927 h 600411"/>
              <a:gd name="connsiteX119" fmla="*/ 159534 w 605882"/>
              <a:gd name="connsiteY119" fmla="*/ 591329 h 600411"/>
              <a:gd name="connsiteX120" fmla="*/ 159534 w 605882"/>
              <a:gd name="connsiteY120" fmla="*/ 561236 h 600411"/>
              <a:gd name="connsiteX121" fmla="*/ 163842 w 605882"/>
              <a:gd name="connsiteY121" fmla="*/ 523977 h 600411"/>
              <a:gd name="connsiteX122" fmla="*/ 158099 w 605882"/>
              <a:gd name="connsiteY122" fmla="*/ 512513 h 600411"/>
              <a:gd name="connsiteX123" fmla="*/ 146612 w 605882"/>
              <a:gd name="connsiteY123" fmla="*/ 493884 h 600411"/>
              <a:gd name="connsiteX124" fmla="*/ 148048 w 605882"/>
              <a:gd name="connsiteY124" fmla="*/ 480987 h 600411"/>
              <a:gd name="connsiteX125" fmla="*/ 148048 w 605882"/>
              <a:gd name="connsiteY125" fmla="*/ 470955 h 600411"/>
              <a:gd name="connsiteX126" fmla="*/ 136562 w 605882"/>
              <a:gd name="connsiteY126" fmla="*/ 462357 h 600411"/>
              <a:gd name="connsiteX127" fmla="*/ 127947 w 605882"/>
              <a:gd name="connsiteY127" fmla="*/ 456625 h 600411"/>
              <a:gd name="connsiteX128" fmla="*/ 113589 w 605882"/>
              <a:gd name="connsiteY128" fmla="*/ 452326 h 600411"/>
              <a:gd name="connsiteX129" fmla="*/ 99231 w 605882"/>
              <a:gd name="connsiteY129" fmla="*/ 437996 h 600411"/>
              <a:gd name="connsiteX130" fmla="*/ 97795 w 605882"/>
              <a:gd name="connsiteY130" fmla="*/ 443728 h 600411"/>
              <a:gd name="connsiteX131" fmla="*/ 80566 w 605882"/>
              <a:gd name="connsiteY131" fmla="*/ 420800 h 600411"/>
              <a:gd name="connsiteX132" fmla="*/ 71951 w 605882"/>
              <a:gd name="connsiteY132" fmla="*/ 387840 h 600411"/>
              <a:gd name="connsiteX133" fmla="*/ 57593 w 605882"/>
              <a:gd name="connsiteY133" fmla="*/ 367778 h 600411"/>
              <a:gd name="connsiteX134" fmla="*/ 46107 w 605882"/>
              <a:gd name="connsiteY134" fmla="*/ 352015 h 600411"/>
              <a:gd name="connsiteX135" fmla="*/ 30313 w 605882"/>
              <a:gd name="connsiteY135" fmla="*/ 352015 h 600411"/>
              <a:gd name="connsiteX136" fmla="*/ 8776 w 605882"/>
              <a:gd name="connsiteY136" fmla="*/ 352015 h 600411"/>
              <a:gd name="connsiteX137" fmla="*/ 162 w 605882"/>
              <a:gd name="connsiteY137" fmla="*/ 329087 h 600411"/>
              <a:gd name="connsiteX138" fmla="*/ 4469 w 605882"/>
              <a:gd name="connsiteY138" fmla="*/ 316189 h 600411"/>
              <a:gd name="connsiteX139" fmla="*/ 7340 w 605882"/>
              <a:gd name="connsiteY139" fmla="*/ 309024 h 600411"/>
              <a:gd name="connsiteX140" fmla="*/ 15955 w 605882"/>
              <a:gd name="connsiteY140" fmla="*/ 301859 h 600411"/>
              <a:gd name="connsiteX141" fmla="*/ 186781 w 605882"/>
              <a:gd name="connsiteY141" fmla="*/ 274448 h 600411"/>
              <a:gd name="connsiteX142" fmla="*/ 257129 w 605882"/>
              <a:gd name="connsiteY142" fmla="*/ 274448 h 600411"/>
              <a:gd name="connsiteX143" fmla="*/ 249951 w 605882"/>
              <a:gd name="connsiteY143" fmla="*/ 287371 h 600411"/>
              <a:gd name="connsiteX144" fmla="*/ 251387 w 605882"/>
              <a:gd name="connsiteY144" fmla="*/ 301729 h 600411"/>
              <a:gd name="connsiteX145" fmla="*/ 245644 w 605882"/>
              <a:gd name="connsiteY145" fmla="*/ 311780 h 600411"/>
              <a:gd name="connsiteX146" fmla="*/ 222673 w 605882"/>
              <a:gd name="connsiteY146" fmla="*/ 329010 h 600411"/>
              <a:gd name="connsiteX147" fmla="*/ 215495 w 605882"/>
              <a:gd name="connsiteY147" fmla="*/ 341933 h 600411"/>
              <a:gd name="connsiteX148" fmla="*/ 211188 w 605882"/>
              <a:gd name="connsiteY148" fmla="*/ 353419 h 600411"/>
              <a:gd name="connsiteX149" fmla="*/ 205445 w 605882"/>
              <a:gd name="connsiteY149" fmla="*/ 350548 h 600411"/>
              <a:gd name="connsiteX150" fmla="*/ 195395 w 605882"/>
              <a:gd name="connsiteY150" fmla="*/ 331882 h 600411"/>
              <a:gd name="connsiteX151" fmla="*/ 192524 w 605882"/>
              <a:gd name="connsiteY151" fmla="*/ 314652 h 600411"/>
              <a:gd name="connsiteX152" fmla="*/ 192524 w 605882"/>
              <a:gd name="connsiteY152" fmla="*/ 304601 h 600411"/>
              <a:gd name="connsiteX153" fmla="*/ 189653 w 605882"/>
              <a:gd name="connsiteY153" fmla="*/ 297422 h 600411"/>
              <a:gd name="connsiteX154" fmla="*/ 186781 w 605882"/>
              <a:gd name="connsiteY154" fmla="*/ 274448 h 600411"/>
              <a:gd name="connsiteX155" fmla="*/ 465186 w 605882"/>
              <a:gd name="connsiteY155" fmla="*/ 265820 h 600411"/>
              <a:gd name="connsiteX156" fmla="*/ 492464 w 605882"/>
              <a:gd name="connsiteY156" fmla="*/ 283021 h 600411"/>
              <a:gd name="connsiteX157" fmla="*/ 522613 w 605882"/>
              <a:gd name="connsiteY157" fmla="*/ 290188 h 600411"/>
              <a:gd name="connsiteX158" fmla="*/ 549891 w 605882"/>
              <a:gd name="connsiteY158" fmla="*/ 295921 h 600411"/>
              <a:gd name="connsiteX159" fmla="*/ 571426 w 605882"/>
              <a:gd name="connsiteY159" fmla="*/ 301655 h 600411"/>
              <a:gd name="connsiteX160" fmla="*/ 595832 w 605882"/>
              <a:gd name="connsiteY160" fmla="*/ 314556 h 600411"/>
              <a:gd name="connsiteX161" fmla="*/ 605882 w 605882"/>
              <a:gd name="connsiteY161" fmla="*/ 323156 h 600411"/>
              <a:gd name="connsiteX162" fmla="*/ 600140 w 605882"/>
              <a:gd name="connsiteY162" fmla="*/ 333190 h 600411"/>
              <a:gd name="connsiteX163" fmla="*/ 590090 w 605882"/>
              <a:gd name="connsiteY163" fmla="*/ 330323 h 600411"/>
              <a:gd name="connsiteX164" fmla="*/ 587218 w 605882"/>
              <a:gd name="connsiteY164" fmla="*/ 338923 h 600411"/>
              <a:gd name="connsiteX165" fmla="*/ 565683 w 605882"/>
              <a:gd name="connsiteY165" fmla="*/ 351824 h 600411"/>
              <a:gd name="connsiteX166" fmla="*/ 561376 w 605882"/>
              <a:gd name="connsiteY166" fmla="*/ 357558 h 600411"/>
              <a:gd name="connsiteX167" fmla="*/ 555634 w 605882"/>
              <a:gd name="connsiteY167" fmla="*/ 367591 h 600411"/>
              <a:gd name="connsiteX168" fmla="*/ 547019 w 605882"/>
              <a:gd name="connsiteY168" fmla="*/ 381925 h 600411"/>
              <a:gd name="connsiteX169" fmla="*/ 544148 w 605882"/>
              <a:gd name="connsiteY169" fmla="*/ 373325 h 600411"/>
              <a:gd name="connsiteX170" fmla="*/ 534098 w 605882"/>
              <a:gd name="connsiteY170" fmla="*/ 354691 h 600411"/>
              <a:gd name="connsiteX171" fmla="*/ 521177 w 605882"/>
              <a:gd name="connsiteY171" fmla="*/ 363291 h 600411"/>
              <a:gd name="connsiteX172" fmla="*/ 525484 w 605882"/>
              <a:gd name="connsiteY172" fmla="*/ 370458 h 600411"/>
              <a:gd name="connsiteX173" fmla="*/ 522613 w 605882"/>
              <a:gd name="connsiteY173" fmla="*/ 383359 h 600411"/>
              <a:gd name="connsiteX174" fmla="*/ 506820 w 605882"/>
              <a:gd name="connsiteY174" fmla="*/ 401993 h 600411"/>
              <a:gd name="connsiteX175" fmla="*/ 505385 w 605882"/>
              <a:gd name="connsiteY175" fmla="*/ 414894 h 600411"/>
              <a:gd name="connsiteX176" fmla="*/ 496771 w 605882"/>
              <a:gd name="connsiteY176" fmla="*/ 417760 h 600411"/>
              <a:gd name="connsiteX177" fmla="*/ 495335 w 605882"/>
              <a:gd name="connsiteY177" fmla="*/ 407727 h 600411"/>
              <a:gd name="connsiteX178" fmla="*/ 486721 w 605882"/>
              <a:gd name="connsiteY178" fmla="*/ 413460 h 600411"/>
              <a:gd name="connsiteX179" fmla="*/ 489592 w 605882"/>
              <a:gd name="connsiteY179" fmla="*/ 432094 h 600411"/>
              <a:gd name="connsiteX180" fmla="*/ 470929 w 605882"/>
              <a:gd name="connsiteY180" fmla="*/ 444995 h 600411"/>
              <a:gd name="connsiteX181" fmla="*/ 469493 w 605882"/>
              <a:gd name="connsiteY181" fmla="*/ 455029 h 600411"/>
              <a:gd name="connsiteX182" fmla="*/ 462314 w 605882"/>
              <a:gd name="connsiteY182" fmla="*/ 466496 h 600411"/>
              <a:gd name="connsiteX183" fmla="*/ 456572 w 605882"/>
              <a:gd name="connsiteY183" fmla="*/ 462196 h 600411"/>
              <a:gd name="connsiteX184" fmla="*/ 450829 w 605882"/>
              <a:gd name="connsiteY184" fmla="*/ 469363 h 600411"/>
              <a:gd name="connsiteX185" fmla="*/ 449393 w 605882"/>
              <a:gd name="connsiteY185" fmla="*/ 457896 h 600411"/>
              <a:gd name="connsiteX186" fmla="*/ 436472 w 605882"/>
              <a:gd name="connsiteY186" fmla="*/ 444995 h 600411"/>
              <a:gd name="connsiteX187" fmla="*/ 430730 w 605882"/>
              <a:gd name="connsiteY187" fmla="*/ 449295 h 600411"/>
              <a:gd name="connsiteX188" fmla="*/ 419244 w 605882"/>
              <a:gd name="connsiteY188" fmla="*/ 467929 h 600411"/>
              <a:gd name="connsiteX189" fmla="*/ 413501 w 605882"/>
              <a:gd name="connsiteY189" fmla="*/ 469363 h 600411"/>
              <a:gd name="connsiteX190" fmla="*/ 402016 w 605882"/>
              <a:gd name="connsiteY190" fmla="*/ 446428 h 600411"/>
              <a:gd name="connsiteX191" fmla="*/ 384788 w 605882"/>
              <a:gd name="connsiteY191" fmla="*/ 436395 h 600411"/>
              <a:gd name="connsiteX192" fmla="*/ 373302 w 605882"/>
              <a:gd name="connsiteY192" fmla="*/ 432094 h 600411"/>
              <a:gd name="connsiteX193" fmla="*/ 367560 w 605882"/>
              <a:gd name="connsiteY193" fmla="*/ 432094 h 600411"/>
              <a:gd name="connsiteX194" fmla="*/ 376174 w 605882"/>
              <a:gd name="connsiteY194" fmla="*/ 436395 h 600411"/>
              <a:gd name="connsiteX195" fmla="*/ 381917 w 605882"/>
              <a:gd name="connsiteY195" fmla="*/ 446428 h 600411"/>
              <a:gd name="connsiteX196" fmla="*/ 364688 w 605882"/>
              <a:gd name="connsiteY196" fmla="*/ 456462 h 600411"/>
              <a:gd name="connsiteX197" fmla="*/ 350332 w 605882"/>
              <a:gd name="connsiteY197" fmla="*/ 442128 h 600411"/>
              <a:gd name="connsiteX198" fmla="*/ 344589 w 605882"/>
              <a:gd name="connsiteY198" fmla="*/ 439261 h 600411"/>
              <a:gd name="connsiteX199" fmla="*/ 353203 w 605882"/>
              <a:gd name="connsiteY199" fmla="*/ 455029 h 600411"/>
              <a:gd name="connsiteX200" fmla="*/ 368995 w 605882"/>
              <a:gd name="connsiteY200" fmla="*/ 459329 h 600411"/>
              <a:gd name="connsiteX201" fmla="*/ 370431 w 605882"/>
              <a:gd name="connsiteY201" fmla="*/ 466496 h 600411"/>
              <a:gd name="connsiteX202" fmla="*/ 354639 w 605882"/>
              <a:gd name="connsiteY202" fmla="*/ 489430 h 600411"/>
              <a:gd name="connsiteX203" fmla="*/ 353203 w 605882"/>
              <a:gd name="connsiteY203" fmla="*/ 510931 h 600411"/>
              <a:gd name="connsiteX204" fmla="*/ 343153 w 605882"/>
              <a:gd name="connsiteY204" fmla="*/ 520965 h 600411"/>
              <a:gd name="connsiteX205" fmla="*/ 335975 w 605882"/>
              <a:gd name="connsiteY205" fmla="*/ 539599 h 600411"/>
              <a:gd name="connsiteX206" fmla="*/ 317311 w 605882"/>
              <a:gd name="connsiteY206" fmla="*/ 548200 h 600411"/>
              <a:gd name="connsiteX207" fmla="*/ 311568 w 605882"/>
              <a:gd name="connsiteY207" fmla="*/ 536733 h 600411"/>
              <a:gd name="connsiteX208" fmla="*/ 301519 w 605882"/>
              <a:gd name="connsiteY208" fmla="*/ 489430 h 600411"/>
              <a:gd name="connsiteX209" fmla="*/ 298647 w 605882"/>
              <a:gd name="connsiteY209" fmla="*/ 479397 h 600411"/>
              <a:gd name="connsiteX210" fmla="*/ 275676 w 605882"/>
              <a:gd name="connsiteY210" fmla="*/ 475096 h 600411"/>
              <a:gd name="connsiteX211" fmla="*/ 254141 w 605882"/>
              <a:gd name="connsiteY211" fmla="*/ 446428 h 600411"/>
              <a:gd name="connsiteX212" fmla="*/ 269934 w 605882"/>
              <a:gd name="connsiteY212" fmla="*/ 419194 h 600411"/>
              <a:gd name="connsiteX213" fmla="*/ 277112 w 605882"/>
              <a:gd name="connsiteY213" fmla="*/ 416327 h 600411"/>
              <a:gd name="connsiteX214" fmla="*/ 304390 w 605882"/>
              <a:gd name="connsiteY214" fmla="*/ 413460 h 600411"/>
              <a:gd name="connsiteX215" fmla="*/ 314440 w 605882"/>
              <a:gd name="connsiteY215" fmla="*/ 423494 h 600411"/>
              <a:gd name="connsiteX216" fmla="*/ 330232 w 605882"/>
              <a:gd name="connsiteY216" fmla="*/ 423494 h 600411"/>
              <a:gd name="connsiteX217" fmla="*/ 341718 w 605882"/>
              <a:gd name="connsiteY217" fmla="*/ 420627 h 600411"/>
              <a:gd name="connsiteX218" fmla="*/ 341718 w 605882"/>
              <a:gd name="connsiteY218" fmla="*/ 413460 h 600411"/>
              <a:gd name="connsiteX219" fmla="*/ 330232 w 605882"/>
              <a:gd name="connsiteY219" fmla="*/ 410593 h 600411"/>
              <a:gd name="connsiteX220" fmla="*/ 325925 w 605882"/>
              <a:gd name="connsiteY220" fmla="*/ 410593 h 600411"/>
              <a:gd name="connsiteX221" fmla="*/ 320182 w 605882"/>
              <a:gd name="connsiteY221" fmla="*/ 410593 h 600411"/>
              <a:gd name="connsiteX222" fmla="*/ 315875 w 605882"/>
              <a:gd name="connsiteY222" fmla="*/ 407727 h 600411"/>
              <a:gd name="connsiteX223" fmla="*/ 308697 w 605882"/>
              <a:gd name="connsiteY223" fmla="*/ 412027 h 600411"/>
              <a:gd name="connsiteX224" fmla="*/ 308697 w 605882"/>
              <a:gd name="connsiteY224" fmla="*/ 406293 h 600411"/>
              <a:gd name="connsiteX225" fmla="*/ 294340 w 605882"/>
              <a:gd name="connsiteY225" fmla="*/ 397693 h 600411"/>
              <a:gd name="connsiteX226" fmla="*/ 287162 w 605882"/>
              <a:gd name="connsiteY226" fmla="*/ 406293 h 600411"/>
              <a:gd name="connsiteX227" fmla="*/ 274241 w 605882"/>
              <a:gd name="connsiteY227" fmla="*/ 414894 h 600411"/>
              <a:gd name="connsiteX228" fmla="*/ 267062 w 605882"/>
              <a:gd name="connsiteY228" fmla="*/ 407727 h 600411"/>
              <a:gd name="connsiteX229" fmla="*/ 268498 w 605882"/>
              <a:gd name="connsiteY229" fmla="*/ 399126 h 600411"/>
              <a:gd name="connsiteX230" fmla="*/ 279983 w 605882"/>
              <a:gd name="connsiteY230" fmla="*/ 396259 h 600411"/>
              <a:gd name="connsiteX231" fmla="*/ 277112 w 605882"/>
              <a:gd name="connsiteY231" fmla="*/ 384792 h 600411"/>
              <a:gd name="connsiteX232" fmla="*/ 282855 w 605882"/>
              <a:gd name="connsiteY232" fmla="*/ 381925 h 600411"/>
              <a:gd name="connsiteX233" fmla="*/ 295776 w 605882"/>
              <a:gd name="connsiteY233" fmla="*/ 370458 h 600411"/>
              <a:gd name="connsiteX234" fmla="*/ 300083 w 605882"/>
              <a:gd name="connsiteY234" fmla="*/ 367591 h 600411"/>
              <a:gd name="connsiteX235" fmla="*/ 313004 w 605882"/>
              <a:gd name="connsiteY235" fmla="*/ 370458 h 600411"/>
              <a:gd name="connsiteX236" fmla="*/ 321618 w 605882"/>
              <a:gd name="connsiteY236" fmla="*/ 358991 h 600411"/>
              <a:gd name="connsiteX237" fmla="*/ 318747 w 605882"/>
              <a:gd name="connsiteY237" fmla="*/ 351824 h 600411"/>
              <a:gd name="connsiteX238" fmla="*/ 313004 w 605882"/>
              <a:gd name="connsiteY238" fmla="*/ 360424 h 600411"/>
              <a:gd name="connsiteX239" fmla="*/ 304390 w 605882"/>
              <a:gd name="connsiteY239" fmla="*/ 360424 h 600411"/>
              <a:gd name="connsiteX240" fmla="*/ 301519 w 605882"/>
              <a:gd name="connsiteY240" fmla="*/ 353257 h 600411"/>
              <a:gd name="connsiteX241" fmla="*/ 292905 w 605882"/>
              <a:gd name="connsiteY241" fmla="*/ 346090 h 600411"/>
              <a:gd name="connsiteX242" fmla="*/ 304390 w 605882"/>
              <a:gd name="connsiteY242" fmla="*/ 326023 h 600411"/>
              <a:gd name="connsiteX243" fmla="*/ 330232 w 605882"/>
              <a:gd name="connsiteY243" fmla="*/ 300222 h 600411"/>
              <a:gd name="connsiteX244" fmla="*/ 338846 w 605882"/>
              <a:gd name="connsiteY244" fmla="*/ 305955 h 600411"/>
              <a:gd name="connsiteX245" fmla="*/ 346025 w 605882"/>
              <a:gd name="connsiteY245" fmla="*/ 313122 h 600411"/>
              <a:gd name="connsiteX246" fmla="*/ 354639 w 605882"/>
              <a:gd name="connsiteY246" fmla="*/ 318856 h 600411"/>
              <a:gd name="connsiteX247" fmla="*/ 360381 w 605882"/>
              <a:gd name="connsiteY247" fmla="*/ 318856 h 600411"/>
              <a:gd name="connsiteX248" fmla="*/ 380481 w 605882"/>
              <a:gd name="connsiteY248" fmla="*/ 313122 h 600411"/>
              <a:gd name="connsiteX249" fmla="*/ 387659 w 605882"/>
              <a:gd name="connsiteY249" fmla="*/ 310255 h 600411"/>
              <a:gd name="connsiteX250" fmla="*/ 400580 w 605882"/>
              <a:gd name="connsiteY250" fmla="*/ 301655 h 600411"/>
              <a:gd name="connsiteX251" fmla="*/ 410630 w 605882"/>
              <a:gd name="connsiteY251" fmla="*/ 298788 h 600411"/>
              <a:gd name="connsiteX252" fmla="*/ 414937 w 605882"/>
              <a:gd name="connsiteY252" fmla="*/ 294488 h 600411"/>
              <a:gd name="connsiteX253" fmla="*/ 422116 w 605882"/>
              <a:gd name="connsiteY253" fmla="*/ 297355 h 600411"/>
              <a:gd name="connsiteX254" fmla="*/ 422116 w 605882"/>
              <a:gd name="connsiteY254" fmla="*/ 285888 h 600411"/>
              <a:gd name="connsiteX255" fmla="*/ 432165 w 605882"/>
              <a:gd name="connsiteY255" fmla="*/ 281587 h 600411"/>
              <a:gd name="connsiteX256" fmla="*/ 440779 w 605882"/>
              <a:gd name="connsiteY256" fmla="*/ 272987 h 600411"/>
              <a:gd name="connsiteX257" fmla="*/ 465186 w 605882"/>
              <a:gd name="connsiteY257" fmla="*/ 265820 h 600411"/>
              <a:gd name="connsiteX258" fmla="*/ 303047 w 605882"/>
              <a:gd name="connsiteY258" fmla="*/ 50867 h 600411"/>
              <a:gd name="connsiteX259" fmla="*/ 245632 w 605882"/>
              <a:gd name="connsiteY259" fmla="*/ 106785 h 600411"/>
              <a:gd name="connsiteX260" fmla="*/ 303047 w 605882"/>
              <a:gd name="connsiteY260" fmla="*/ 164137 h 600411"/>
              <a:gd name="connsiteX261" fmla="*/ 359027 w 605882"/>
              <a:gd name="connsiteY261" fmla="*/ 106785 h 600411"/>
              <a:gd name="connsiteX262" fmla="*/ 303047 w 605882"/>
              <a:gd name="connsiteY262" fmla="*/ 50867 h 600411"/>
              <a:gd name="connsiteX263" fmla="*/ 292999 w 605882"/>
              <a:gd name="connsiteY263" fmla="*/ 684 h 600411"/>
              <a:gd name="connsiteX264" fmla="*/ 410700 w 605882"/>
              <a:gd name="connsiteY264" fmla="*/ 106785 h 600411"/>
              <a:gd name="connsiteX265" fmla="*/ 310224 w 605882"/>
              <a:gd name="connsiteY265" fmla="*/ 283142 h 600411"/>
              <a:gd name="connsiteX266" fmla="*/ 295870 w 605882"/>
              <a:gd name="connsiteY266" fmla="*/ 283142 h 600411"/>
              <a:gd name="connsiteX267" fmla="*/ 196829 w 605882"/>
              <a:gd name="connsiteY267" fmla="*/ 129726 h 600411"/>
              <a:gd name="connsiteX268" fmla="*/ 292999 w 605882"/>
              <a:gd name="connsiteY268" fmla="*/ 684 h 600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</a:cxnLst>
            <a:rect l="l" t="t" r="r" b="b"/>
            <a:pathLst>
              <a:path w="605882" h="600411">
                <a:moveTo>
                  <a:pt x="509642" y="502443"/>
                </a:moveTo>
                <a:cubicBezTo>
                  <a:pt x="513956" y="502443"/>
                  <a:pt x="515394" y="503879"/>
                  <a:pt x="515394" y="505314"/>
                </a:cubicBezTo>
                <a:cubicBezTo>
                  <a:pt x="515394" y="506750"/>
                  <a:pt x="513956" y="509621"/>
                  <a:pt x="515394" y="509621"/>
                </a:cubicBezTo>
                <a:cubicBezTo>
                  <a:pt x="518270" y="509621"/>
                  <a:pt x="524022" y="506750"/>
                  <a:pt x="525460" y="502443"/>
                </a:cubicBezTo>
                <a:cubicBezTo>
                  <a:pt x="525460" y="498137"/>
                  <a:pt x="529773" y="506750"/>
                  <a:pt x="531211" y="511056"/>
                </a:cubicBezTo>
                <a:cubicBezTo>
                  <a:pt x="532649" y="516798"/>
                  <a:pt x="539839" y="522540"/>
                  <a:pt x="542715" y="526846"/>
                </a:cubicBezTo>
                <a:cubicBezTo>
                  <a:pt x="547029" y="529717"/>
                  <a:pt x="545591" y="534023"/>
                  <a:pt x="544153" y="536894"/>
                </a:cubicBezTo>
                <a:cubicBezTo>
                  <a:pt x="542715" y="541200"/>
                  <a:pt x="541277" y="548377"/>
                  <a:pt x="539839" y="552684"/>
                </a:cubicBezTo>
                <a:cubicBezTo>
                  <a:pt x="538401" y="555555"/>
                  <a:pt x="532649" y="556990"/>
                  <a:pt x="531211" y="556990"/>
                </a:cubicBezTo>
                <a:cubicBezTo>
                  <a:pt x="529773" y="556990"/>
                  <a:pt x="526898" y="556990"/>
                  <a:pt x="522584" y="555555"/>
                </a:cubicBezTo>
                <a:cubicBezTo>
                  <a:pt x="519708" y="555555"/>
                  <a:pt x="518270" y="551248"/>
                  <a:pt x="515394" y="549813"/>
                </a:cubicBezTo>
                <a:cubicBezTo>
                  <a:pt x="513956" y="548377"/>
                  <a:pt x="511080" y="544071"/>
                  <a:pt x="508204" y="542636"/>
                </a:cubicBezTo>
                <a:cubicBezTo>
                  <a:pt x="506766" y="541200"/>
                  <a:pt x="490948" y="546942"/>
                  <a:pt x="488072" y="548377"/>
                </a:cubicBezTo>
                <a:cubicBezTo>
                  <a:pt x="483758" y="549813"/>
                  <a:pt x="482320" y="549813"/>
                  <a:pt x="479444" y="548377"/>
                </a:cubicBezTo>
                <a:cubicBezTo>
                  <a:pt x="473692" y="546942"/>
                  <a:pt x="478006" y="539765"/>
                  <a:pt x="478006" y="536894"/>
                </a:cubicBezTo>
                <a:cubicBezTo>
                  <a:pt x="478006" y="534023"/>
                  <a:pt x="476568" y="528281"/>
                  <a:pt x="476568" y="523975"/>
                </a:cubicBezTo>
                <a:cubicBezTo>
                  <a:pt x="476568" y="521104"/>
                  <a:pt x="485196" y="519669"/>
                  <a:pt x="488072" y="518233"/>
                </a:cubicBezTo>
                <a:cubicBezTo>
                  <a:pt x="489510" y="518233"/>
                  <a:pt x="492386" y="512492"/>
                  <a:pt x="493824" y="509621"/>
                </a:cubicBezTo>
                <a:cubicBezTo>
                  <a:pt x="496700" y="508185"/>
                  <a:pt x="499576" y="508185"/>
                  <a:pt x="501014" y="509621"/>
                </a:cubicBezTo>
                <a:cubicBezTo>
                  <a:pt x="502452" y="509621"/>
                  <a:pt x="503890" y="503879"/>
                  <a:pt x="509642" y="502443"/>
                </a:cubicBezTo>
                <a:close/>
                <a:moveTo>
                  <a:pt x="510755" y="484065"/>
                </a:moveTo>
                <a:cubicBezTo>
                  <a:pt x="512555" y="484423"/>
                  <a:pt x="514714" y="485139"/>
                  <a:pt x="515433" y="485139"/>
                </a:cubicBezTo>
                <a:cubicBezTo>
                  <a:pt x="516873" y="486572"/>
                  <a:pt x="521191" y="485139"/>
                  <a:pt x="525509" y="486572"/>
                </a:cubicBezTo>
                <a:cubicBezTo>
                  <a:pt x="531266" y="488004"/>
                  <a:pt x="529827" y="489436"/>
                  <a:pt x="534145" y="490869"/>
                </a:cubicBezTo>
                <a:cubicBezTo>
                  <a:pt x="538463" y="492301"/>
                  <a:pt x="537024" y="492301"/>
                  <a:pt x="537024" y="493734"/>
                </a:cubicBezTo>
                <a:cubicBezTo>
                  <a:pt x="537024" y="495166"/>
                  <a:pt x="538463" y="498031"/>
                  <a:pt x="539902" y="499464"/>
                </a:cubicBezTo>
                <a:cubicBezTo>
                  <a:pt x="539902" y="500896"/>
                  <a:pt x="537024" y="500896"/>
                  <a:pt x="534145" y="500896"/>
                </a:cubicBezTo>
                <a:cubicBezTo>
                  <a:pt x="531266" y="500896"/>
                  <a:pt x="529827" y="498031"/>
                  <a:pt x="525509" y="499464"/>
                </a:cubicBezTo>
                <a:cubicBezTo>
                  <a:pt x="522630" y="499464"/>
                  <a:pt x="519751" y="496599"/>
                  <a:pt x="516873" y="495166"/>
                </a:cubicBezTo>
                <a:cubicBezTo>
                  <a:pt x="513994" y="493734"/>
                  <a:pt x="518312" y="492301"/>
                  <a:pt x="516873" y="490869"/>
                </a:cubicBezTo>
                <a:cubicBezTo>
                  <a:pt x="515433" y="489436"/>
                  <a:pt x="509676" y="489436"/>
                  <a:pt x="508237" y="485139"/>
                </a:cubicBezTo>
                <a:cubicBezTo>
                  <a:pt x="507517" y="483707"/>
                  <a:pt x="508956" y="483707"/>
                  <a:pt x="510755" y="484065"/>
                </a:cubicBezTo>
                <a:close/>
                <a:moveTo>
                  <a:pt x="447040" y="472502"/>
                </a:moveTo>
                <a:cubicBezTo>
                  <a:pt x="449014" y="473756"/>
                  <a:pt x="451526" y="475908"/>
                  <a:pt x="452243" y="476625"/>
                </a:cubicBezTo>
                <a:cubicBezTo>
                  <a:pt x="452243" y="476625"/>
                  <a:pt x="459420" y="482361"/>
                  <a:pt x="462290" y="485229"/>
                </a:cubicBezTo>
                <a:cubicBezTo>
                  <a:pt x="465161" y="488097"/>
                  <a:pt x="466596" y="483795"/>
                  <a:pt x="468032" y="480927"/>
                </a:cubicBezTo>
                <a:cubicBezTo>
                  <a:pt x="469467" y="478059"/>
                  <a:pt x="472337" y="478059"/>
                  <a:pt x="476643" y="476625"/>
                </a:cubicBezTo>
                <a:cubicBezTo>
                  <a:pt x="480949" y="475191"/>
                  <a:pt x="479514" y="476625"/>
                  <a:pt x="480949" y="479493"/>
                </a:cubicBezTo>
                <a:cubicBezTo>
                  <a:pt x="480949" y="480927"/>
                  <a:pt x="479514" y="485229"/>
                  <a:pt x="479514" y="486663"/>
                </a:cubicBezTo>
                <a:cubicBezTo>
                  <a:pt x="479514" y="488097"/>
                  <a:pt x="483820" y="483795"/>
                  <a:pt x="486690" y="480927"/>
                </a:cubicBezTo>
                <a:cubicBezTo>
                  <a:pt x="489561" y="479493"/>
                  <a:pt x="493867" y="479493"/>
                  <a:pt x="493867" y="482361"/>
                </a:cubicBezTo>
                <a:cubicBezTo>
                  <a:pt x="495302" y="483795"/>
                  <a:pt x="493867" y="488097"/>
                  <a:pt x="495302" y="490966"/>
                </a:cubicBezTo>
                <a:cubicBezTo>
                  <a:pt x="495302" y="493834"/>
                  <a:pt x="492432" y="492400"/>
                  <a:pt x="489561" y="495268"/>
                </a:cubicBezTo>
                <a:cubicBezTo>
                  <a:pt x="486690" y="496702"/>
                  <a:pt x="485255" y="495268"/>
                  <a:pt x="482385" y="493834"/>
                </a:cubicBezTo>
                <a:cubicBezTo>
                  <a:pt x="479514" y="493834"/>
                  <a:pt x="480949" y="496702"/>
                  <a:pt x="479514" y="498136"/>
                </a:cubicBezTo>
                <a:cubicBezTo>
                  <a:pt x="478079" y="498136"/>
                  <a:pt x="472337" y="496702"/>
                  <a:pt x="469467" y="493834"/>
                </a:cubicBezTo>
                <a:cubicBezTo>
                  <a:pt x="465161" y="492400"/>
                  <a:pt x="465161" y="492400"/>
                  <a:pt x="462290" y="493834"/>
                </a:cubicBezTo>
                <a:cubicBezTo>
                  <a:pt x="459420" y="496702"/>
                  <a:pt x="457985" y="492400"/>
                  <a:pt x="455114" y="489532"/>
                </a:cubicBezTo>
                <a:cubicBezTo>
                  <a:pt x="452243" y="486663"/>
                  <a:pt x="447937" y="478059"/>
                  <a:pt x="445067" y="473757"/>
                </a:cubicBezTo>
                <a:cubicBezTo>
                  <a:pt x="443631" y="470888"/>
                  <a:pt x="445067" y="471247"/>
                  <a:pt x="447040" y="472502"/>
                </a:cubicBezTo>
                <a:close/>
                <a:moveTo>
                  <a:pt x="526863" y="387676"/>
                </a:moveTo>
                <a:cubicBezTo>
                  <a:pt x="527580" y="386597"/>
                  <a:pt x="528297" y="386237"/>
                  <a:pt x="528297" y="387676"/>
                </a:cubicBezTo>
                <a:cubicBezTo>
                  <a:pt x="529731" y="390553"/>
                  <a:pt x="531165" y="394869"/>
                  <a:pt x="529731" y="397747"/>
                </a:cubicBezTo>
                <a:cubicBezTo>
                  <a:pt x="526863" y="399185"/>
                  <a:pt x="525429" y="400624"/>
                  <a:pt x="525429" y="404940"/>
                </a:cubicBezTo>
                <a:cubicBezTo>
                  <a:pt x="525429" y="410695"/>
                  <a:pt x="526863" y="413572"/>
                  <a:pt x="521127" y="416450"/>
                </a:cubicBezTo>
                <a:cubicBezTo>
                  <a:pt x="516824" y="419327"/>
                  <a:pt x="501049" y="429398"/>
                  <a:pt x="503917" y="425082"/>
                </a:cubicBezTo>
                <a:cubicBezTo>
                  <a:pt x="503917" y="425082"/>
                  <a:pt x="505352" y="420766"/>
                  <a:pt x="508220" y="417888"/>
                </a:cubicBezTo>
                <a:cubicBezTo>
                  <a:pt x="512522" y="415011"/>
                  <a:pt x="515390" y="415011"/>
                  <a:pt x="516824" y="410695"/>
                </a:cubicBezTo>
                <a:cubicBezTo>
                  <a:pt x="519692" y="406379"/>
                  <a:pt x="518258" y="407817"/>
                  <a:pt x="521127" y="402063"/>
                </a:cubicBezTo>
                <a:cubicBezTo>
                  <a:pt x="522561" y="396308"/>
                  <a:pt x="523995" y="394869"/>
                  <a:pt x="525429" y="391992"/>
                </a:cubicBezTo>
                <a:cubicBezTo>
                  <a:pt x="525429" y="390553"/>
                  <a:pt x="526146" y="388755"/>
                  <a:pt x="526863" y="387676"/>
                </a:cubicBezTo>
                <a:close/>
                <a:moveTo>
                  <a:pt x="15955" y="301859"/>
                </a:moveTo>
                <a:cubicBezTo>
                  <a:pt x="17391" y="300426"/>
                  <a:pt x="23134" y="300426"/>
                  <a:pt x="26006" y="301859"/>
                </a:cubicBezTo>
                <a:cubicBezTo>
                  <a:pt x="27442" y="301859"/>
                  <a:pt x="31749" y="301859"/>
                  <a:pt x="34621" y="304725"/>
                </a:cubicBezTo>
                <a:cubicBezTo>
                  <a:pt x="36056" y="306158"/>
                  <a:pt x="48978" y="309024"/>
                  <a:pt x="51850" y="309024"/>
                </a:cubicBezTo>
                <a:cubicBezTo>
                  <a:pt x="54722" y="310457"/>
                  <a:pt x="57593" y="307591"/>
                  <a:pt x="60465" y="307591"/>
                </a:cubicBezTo>
                <a:cubicBezTo>
                  <a:pt x="63336" y="307591"/>
                  <a:pt x="71951" y="309024"/>
                  <a:pt x="73387" y="307591"/>
                </a:cubicBezTo>
                <a:cubicBezTo>
                  <a:pt x="76258" y="306158"/>
                  <a:pt x="80566" y="309024"/>
                  <a:pt x="80566" y="309024"/>
                </a:cubicBezTo>
                <a:cubicBezTo>
                  <a:pt x="82002" y="310457"/>
                  <a:pt x="106410" y="314756"/>
                  <a:pt x="113589" y="313323"/>
                </a:cubicBezTo>
                <a:cubicBezTo>
                  <a:pt x="119332" y="310457"/>
                  <a:pt x="122204" y="309024"/>
                  <a:pt x="123640" y="311890"/>
                </a:cubicBezTo>
                <a:cubicBezTo>
                  <a:pt x="125075" y="314756"/>
                  <a:pt x="132254" y="309024"/>
                  <a:pt x="137998" y="307591"/>
                </a:cubicBezTo>
                <a:cubicBezTo>
                  <a:pt x="142305" y="306158"/>
                  <a:pt x="146612" y="314756"/>
                  <a:pt x="146612" y="320488"/>
                </a:cubicBezTo>
                <a:cubicBezTo>
                  <a:pt x="146612" y="326220"/>
                  <a:pt x="143741" y="324787"/>
                  <a:pt x="143741" y="327653"/>
                </a:cubicBezTo>
                <a:cubicBezTo>
                  <a:pt x="143741" y="331953"/>
                  <a:pt x="146612" y="331953"/>
                  <a:pt x="146612" y="333386"/>
                </a:cubicBezTo>
                <a:cubicBezTo>
                  <a:pt x="146612" y="336252"/>
                  <a:pt x="143741" y="334819"/>
                  <a:pt x="142305" y="336252"/>
                </a:cubicBezTo>
                <a:cubicBezTo>
                  <a:pt x="140869" y="339118"/>
                  <a:pt x="137998" y="339118"/>
                  <a:pt x="135126" y="337685"/>
                </a:cubicBezTo>
                <a:cubicBezTo>
                  <a:pt x="132254" y="336252"/>
                  <a:pt x="132254" y="337685"/>
                  <a:pt x="127947" y="340551"/>
                </a:cubicBezTo>
                <a:cubicBezTo>
                  <a:pt x="123640" y="343417"/>
                  <a:pt x="125075" y="346283"/>
                  <a:pt x="123640" y="352015"/>
                </a:cubicBezTo>
                <a:cubicBezTo>
                  <a:pt x="123640" y="357747"/>
                  <a:pt x="126511" y="356314"/>
                  <a:pt x="129383" y="359180"/>
                </a:cubicBezTo>
                <a:cubicBezTo>
                  <a:pt x="133690" y="362046"/>
                  <a:pt x="136562" y="363479"/>
                  <a:pt x="140869" y="363479"/>
                </a:cubicBezTo>
                <a:cubicBezTo>
                  <a:pt x="145176" y="363479"/>
                  <a:pt x="143741" y="369211"/>
                  <a:pt x="143741" y="372077"/>
                </a:cubicBezTo>
                <a:cubicBezTo>
                  <a:pt x="143741" y="374943"/>
                  <a:pt x="145176" y="374943"/>
                  <a:pt x="148048" y="374943"/>
                </a:cubicBezTo>
                <a:cubicBezTo>
                  <a:pt x="150920" y="374943"/>
                  <a:pt x="148048" y="366345"/>
                  <a:pt x="150920" y="364912"/>
                </a:cubicBezTo>
                <a:cubicBezTo>
                  <a:pt x="153791" y="363479"/>
                  <a:pt x="152355" y="359180"/>
                  <a:pt x="149484" y="354881"/>
                </a:cubicBezTo>
                <a:cubicBezTo>
                  <a:pt x="148048" y="352015"/>
                  <a:pt x="150920" y="346283"/>
                  <a:pt x="150920" y="343417"/>
                </a:cubicBezTo>
                <a:cubicBezTo>
                  <a:pt x="150920" y="340551"/>
                  <a:pt x="153791" y="339118"/>
                  <a:pt x="156663" y="340551"/>
                </a:cubicBezTo>
                <a:cubicBezTo>
                  <a:pt x="159534" y="340551"/>
                  <a:pt x="162406" y="341984"/>
                  <a:pt x="163842" y="343417"/>
                </a:cubicBezTo>
                <a:cubicBezTo>
                  <a:pt x="166713" y="344850"/>
                  <a:pt x="165278" y="344850"/>
                  <a:pt x="168149" y="349149"/>
                </a:cubicBezTo>
                <a:cubicBezTo>
                  <a:pt x="169585" y="353448"/>
                  <a:pt x="172457" y="349149"/>
                  <a:pt x="173892" y="346283"/>
                </a:cubicBezTo>
                <a:cubicBezTo>
                  <a:pt x="175328" y="341984"/>
                  <a:pt x="178200" y="346283"/>
                  <a:pt x="179635" y="352015"/>
                </a:cubicBezTo>
                <a:cubicBezTo>
                  <a:pt x="182507" y="357747"/>
                  <a:pt x="182507" y="359180"/>
                  <a:pt x="186815" y="363479"/>
                </a:cubicBezTo>
                <a:cubicBezTo>
                  <a:pt x="191122" y="369211"/>
                  <a:pt x="193994" y="380675"/>
                  <a:pt x="195430" y="384974"/>
                </a:cubicBezTo>
                <a:cubicBezTo>
                  <a:pt x="198301" y="389273"/>
                  <a:pt x="196865" y="389273"/>
                  <a:pt x="193994" y="389273"/>
                </a:cubicBezTo>
                <a:cubicBezTo>
                  <a:pt x="191122" y="387840"/>
                  <a:pt x="183943" y="392139"/>
                  <a:pt x="181071" y="393572"/>
                </a:cubicBezTo>
                <a:cubicBezTo>
                  <a:pt x="179635" y="395005"/>
                  <a:pt x="175328" y="396438"/>
                  <a:pt x="171021" y="399304"/>
                </a:cubicBezTo>
                <a:cubicBezTo>
                  <a:pt x="168149" y="400737"/>
                  <a:pt x="166713" y="403604"/>
                  <a:pt x="163842" y="405037"/>
                </a:cubicBezTo>
                <a:cubicBezTo>
                  <a:pt x="159534" y="406470"/>
                  <a:pt x="159534" y="409336"/>
                  <a:pt x="156663" y="413635"/>
                </a:cubicBezTo>
                <a:cubicBezTo>
                  <a:pt x="153791" y="419367"/>
                  <a:pt x="148048" y="423666"/>
                  <a:pt x="148048" y="427965"/>
                </a:cubicBezTo>
                <a:cubicBezTo>
                  <a:pt x="146612" y="430831"/>
                  <a:pt x="148048" y="436563"/>
                  <a:pt x="145176" y="436563"/>
                </a:cubicBezTo>
                <a:cubicBezTo>
                  <a:pt x="143741" y="437996"/>
                  <a:pt x="142305" y="430831"/>
                  <a:pt x="139433" y="429398"/>
                </a:cubicBezTo>
                <a:cubicBezTo>
                  <a:pt x="137998" y="427965"/>
                  <a:pt x="130819" y="426532"/>
                  <a:pt x="123640" y="427965"/>
                </a:cubicBezTo>
                <a:cubicBezTo>
                  <a:pt x="115025" y="430831"/>
                  <a:pt x="120768" y="443728"/>
                  <a:pt x="122204" y="446594"/>
                </a:cubicBezTo>
                <a:cubicBezTo>
                  <a:pt x="122204" y="449460"/>
                  <a:pt x="130819" y="443728"/>
                  <a:pt x="132254" y="440862"/>
                </a:cubicBezTo>
                <a:cubicBezTo>
                  <a:pt x="135126" y="437996"/>
                  <a:pt x="136562" y="442295"/>
                  <a:pt x="136562" y="445161"/>
                </a:cubicBezTo>
                <a:cubicBezTo>
                  <a:pt x="136562" y="448027"/>
                  <a:pt x="135126" y="452326"/>
                  <a:pt x="137998" y="452326"/>
                </a:cubicBezTo>
                <a:cubicBezTo>
                  <a:pt x="140869" y="453759"/>
                  <a:pt x="142305" y="453759"/>
                  <a:pt x="145176" y="459491"/>
                </a:cubicBezTo>
                <a:cubicBezTo>
                  <a:pt x="146612" y="463790"/>
                  <a:pt x="152355" y="462357"/>
                  <a:pt x="156663" y="459491"/>
                </a:cubicBezTo>
                <a:cubicBezTo>
                  <a:pt x="160970" y="456625"/>
                  <a:pt x="179635" y="462357"/>
                  <a:pt x="181071" y="463790"/>
                </a:cubicBezTo>
                <a:cubicBezTo>
                  <a:pt x="183943" y="465223"/>
                  <a:pt x="189686" y="465223"/>
                  <a:pt x="192558" y="469522"/>
                </a:cubicBezTo>
                <a:cubicBezTo>
                  <a:pt x="195430" y="472388"/>
                  <a:pt x="205480" y="482420"/>
                  <a:pt x="206916" y="482420"/>
                </a:cubicBezTo>
                <a:cubicBezTo>
                  <a:pt x="206916" y="483853"/>
                  <a:pt x="222710" y="485286"/>
                  <a:pt x="228453" y="489585"/>
                </a:cubicBezTo>
                <a:cubicBezTo>
                  <a:pt x="232760" y="492451"/>
                  <a:pt x="225581" y="506781"/>
                  <a:pt x="224145" y="513946"/>
                </a:cubicBezTo>
                <a:cubicBezTo>
                  <a:pt x="222710" y="521111"/>
                  <a:pt x="216967" y="525410"/>
                  <a:pt x="214095" y="526843"/>
                </a:cubicBezTo>
                <a:cubicBezTo>
                  <a:pt x="211223" y="528276"/>
                  <a:pt x="193994" y="551204"/>
                  <a:pt x="191122" y="554071"/>
                </a:cubicBezTo>
                <a:cubicBezTo>
                  <a:pt x="188251" y="556937"/>
                  <a:pt x="178200" y="564102"/>
                  <a:pt x="176764" y="566968"/>
                </a:cubicBezTo>
                <a:cubicBezTo>
                  <a:pt x="173892" y="569834"/>
                  <a:pt x="173892" y="572700"/>
                  <a:pt x="173892" y="575566"/>
                </a:cubicBezTo>
                <a:cubicBezTo>
                  <a:pt x="175328" y="579865"/>
                  <a:pt x="175328" y="581298"/>
                  <a:pt x="173892" y="585597"/>
                </a:cubicBezTo>
                <a:cubicBezTo>
                  <a:pt x="172457" y="588463"/>
                  <a:pt x="171021" y="592762"/>
                  <a:pt x="173892" y="595628"/>
                </a:cubicBezTo>
                <a:cubicBezTo>
                  <a:pt x="175328" y="599927"/>
                  <a:pt x="176764" y="599927"/>
                  <a:pt x="173892" y="599927"/>
                </a:cubicBezTo>
                <a:cubicBezTo>
                  <a:pt x="171021" y="601360"/>
                  <a:pt x="163842" y="599927"/>
                  <a:pt x="159534" y="591329"/>
                </a:cubicBezTo>
                <a:cubicBezTo>
                  <a:pt x="153791" y="584164"/>
                  <a:pt x="159534" y="565535"/>
                  <a:pt x="159534" y="561236"/>
                </a:cubicBezTo>
                <a:cubicBezTo>
                  <a:pt x="159534" y="555504"/>
                  <a:pt x="163842" y="529709"/>
                  <a:pt x="163842" y="523977"/>
                </a:cubicBezTo>
                <a:cubicBezTo>
                  <a:pt x="165278" y="518245"/>
                  <a:pt x="160970" y="513946"/>
                  <a:pt x="158099" y="512513"/>
                </a:cubicBezTo>
                <a:cubicBezTo>
                  <a:pt x="153791" y="509647"/>
                  <a:pt x="149484" y="498183"/>
                  <a:pt x="146612" y="493884"/>
                </a:cubicBezTo>
                <a:cubicBezTo>
                  <a:pt x="145176" y="489585"/>
                  <a:pt x="146612" y="485286"/>
                  <a:pt x="148048" y="480987"/>
                </a:cubicBezTo>
                <a:cubicBezTo>
                  <a:pt x="149484" y="478120"/>
                  <a:pt x="149484" y="473821"/>
                  <a:pt x="148048" y="470955"/>
                </a:cubicBezTo>
                <a:cubicBezTo>
                  <a:pt x="146612" y="468089"/>
                  <a:pt x="139433" y="463790"/>
                  <a:pt x="136562" y="462357"/>
                </a:cubicBezTo>
                <a:cubicBezTo>
                  <a:pt x="133690" y="460924"/>
                  <a:pt x="130819" y="459491"/>
                  <a:pt x="127947" y="456625"/>
                </a:cubicBezTo>
                <a:cubicBezTo>
                  <a:pt x="125075" y="453759"/>
                  <a:pt x="120768" y="453759"/>
                  <a:pt x="113589" y="452326"/>
                </a:cubicBezTo>
                <a:cubicBezTo>
                  <a:pt x="106410" y="450893"/>
                  <a:pt x="102103" y="440862"/>
                  <a:pt x="99231" y="437996"/>
                </a:cubicBezTo>
                <a:cubicBezTo>
                  <a:pt x="97795" y="435130"/>
                  <a:pt x="97795" y="439429"/>
                  <a:pt x="97795" y="443728"/>
                </a:cubicBezTo>
                <a:cubicBezTo>
                  <a:pt x="96360" y="448027"/>
                  <a:pt x="87745" y="429398"/>
                  <a:pt x="80566" y="420800"/>
                </a:cubicBezTo>
                <a:cubicBezTo>
                  <a:pt x="71951" y="410769"/>
                  <a:pt x="71951" y="393572"/>
                  <a:pt x="71951" y="387840"/>
                </a:cubicBezTo>
                <a:cubicBezTo>
                  <a:pt x="71951" y="383541"/>
                  <a:pt x="64772" y="372077"/>
                  <a:pt x="57593" y="367778"/>
                </a:cubicBezTo>
                <a:cubicBezTo>
                  <a:pt x="48978" y="363479"/>
                  <a:pt x="47543" y="357747"/>
                  <a:pt x="46107" y="352015"/>
                </a:cubicBezTo>
                <a:cubicBezTo>
                  <a:pt x="43235" y="347716"/>
                  <a:pt x="36056" y="347716"/>
                  <a:pt x="30313" y="352015"/>
                </a:cubicBezTo>
                <a:cubicBezTo>
                  <a:pt x="24570" y="356314"/>
                  <a:pt x="17391" y="354881"/>
                  <a:pt x="8776" y="352015"/>
                </a:cubicBezTo>
                <a:cubicBezTo>
                  <a:pt x="162" y="349149"/>
                  <a:pt x="3033" y="334819"/>
                  <a:pt x="162" y="329087"/>
                </a:cubicBezTo>
                <a:cubicBezTo>
                  <a:pt x="-1274" y="323354"/>
                  <a:pt x="7340" y="320488"/>
                  <a:pt x="4469" y="316189"/>
                </a:cubicBezTo>
                <a:cubicBezTo>
                  <a:pt x="1597" y="311890"/>
                  <a:pt x="4469" y="311890"/>
                  <a:pt x="7340" y="309024"/>
                </a:cubicBezTo>
                <a:cubicBezTo>
                  <a:pt x="10212" y="307591"/>
                  <a:pt x="14519" y="303292"/>
                  <a:pt x="15955" y="301859"/>
                </a:cubicBezTo>
                <a:close/>
                <a:moveTo>
                  <a:pt x="186781" y="274448"/>
                </a:moveTo>
                <a:lnTo>
                  <a:pt x="257129" y="274448"/>
                </a:lnTo>
                <a:cubicBezTo>
                  <a:pt x="254258" y="278756"/>
                  <a:pt x="251387" y="284499"/>
                  <a:pt x="249951" y="287371"/>
                </a:cubicBezTo>
                <a:cubicBezTo>
                  <a:pt x="248515" y="290242"/>
                  <a:pt x="249951" y="295986"/>
                  <a:pt x="251387" y="301729"/>
                </a:cubicBezTo>
                <a:cubicBezTo>
                  <a:pt x="252822" y="307472"/>
                  <a:pt x="248515" y="308908"/>
                  <a:pt x="245644" y="311780"/>
                </a:cubicBezTo>
                <a:cubicBezTo>
                  <a:pt x="242773" y="316088"/>
                  <a:pt x="228416" y="326138"/>
                  <a:pt x="222673" y="329010"/>
                </a:cubicBezTo>
                <a:cubicBezTo>
                  <a:pt x="218366" y="331882"/>
                  <a:pt x="218366" y="336189"/>
                  <a:pt x="215495" y="341933"/>
                </a:cubicBezTo>
                <a:cubicBezTo>
                  <a:pt x="214059" y="347676"/>
                  <a:pt x="214059" y="351984"/>
                  <a:pt x="211188" y="353419"/>
                </a:cubicBezTo>
                <a:cubicBezTo>
                  <a:pt x="208316" y="356291"/>
                  <a:pt x="209752" y="350548"/>
                  <a:pt x="205445" y="350548"/>
                </a:cubicBezTo>
                <a:cubicBezTo>
                  <a:pt x="202574" y="350548"/>
                  <a:pt x="198267" y="340497"/>
                  <a:pt x="195395" y="331882"/>
                </a:cubicBezTo>
                <a:cubicBezTo>
                  <a:pt x="191088" y="324703"/>
                  <a:pt x="192524" y="317523"/>
                  <a:pt x="192524" y="314652"/>
                </a:cubicBezTo>
                <a:cubicBezTo>
                  <a:pt x="193960" y="311780"/>
                  <a:pt x="193960" y="307472"/>
                  <a:pt x="192524" y="304601"/>
                </a:cubicBezTo>
                <a:cubicBezTo>
                  <a:pt x="191088" y="301729"/>
                  <a:pt x="189653" y="304601"/>
                  <a:pt x="189653" y="297422"/>
                </a:cubicBezTo>
                <a:cubicBezTo>
                  <a:pt x="189653" y="293114"/>
                  <a:pt x="186781" y="278756"/>
                  <a:pt x="186781" y="274448"/>
                </a:cubicBezTo>
                <a:close/>
                <a:moveTo>
                  <a:pt x="465186" y="265820"/>
                </a:moveTo>
                <a:cubicBezTo>
                  <a:pt x="479543" y="262953"/>
                  <a:pt x="485285" y="278721"/>
                  <a:pt x="492464" y="283021"/>
                </a:cubicBezTo>
                <a:cubicBezTo>
                  <a:pt x="501078" y="285888"/>
                  <a:pt x="518306" y="290188"/>
                  <a:pt x="522613" y="290188"/>
                </a:cubicBezTo>
                <a:cubicBezTo>
                  <a:pt x="531227" y="290188"/>
                  <a:pt x="548455" y="294488"/>
                  <a:pt x="549891" y="295921"/>
                </a:cubicBezTo>
                <a:cubicBezTo>
                  <a:pt x="551326" y="297355"/>
                  <a:pt x="564248" y="303088"/>
                  <a:pt x="571426" y="301655"/>
                </a:cubicBezTo>
                <a:cubicBezTo>
                  <a:pt x="577169" y="300222"/>
                  <a:pt x="594397" y="311689"/>
                  <a:pt x="595832" y="314556"/>
                </a:cubicBezTo>
                <a:cubicBezTo>
                  <a:pt x="598704" y="315989"/>
                  <a:pt x="605882" y="321723"/>
                  <a:pt x="605882" y="323156"/>
                </a:cubicBezTo>
                <a:cubicBezTo>
                  <a:pt x="605882" y="326023"/>
                  <a:pt x="601575" y="330323"/>
                  <a:pt x="600140" y="333190"/>
                </a:cubicBezTo>
                <a:cubicBezTo>
                  <a:pt x="597268" y="334623"/>
                  <a:pt x="594397" y="330323"/>
                  <a:pt x="590090" y="330323"/>
                </a:cubicBezTo>
                <a:cubicBezTo>
                  <a:pt x="585783" y="330323"/>
                  <a:pt x="588654" y="334623"/>
                  <a:pt x="587218" y="338923"/>
                </a:cubicBezTo>
                <a:cubicBezTo>
                  <a:pt x="585783" y="343224"/>
                  <a:pt x="569990" y="348957"/>
                  <a:pt x="565683" y="351824"/>
                </a:cubicBezTo>
                <a:cubicBezTo>
                  <a:pt x="561376" y="353257"/>
                  <a:pt x="561376" y="354691"/>
                  <a:pt x="561376" y="357558"/>
                </a:cubicBezTo>
                <a:cubicBezTo>
                  <a:pt x="561376" y="360424"/>
                  <a:pt x="559941" y="363291"/>
                  <a:pt x="555634" y="367591"/>
                </a:cubicBezTo>
                <a:cubicBezTo>
                  <a:pt x="551326" y="371892"/>
                  <a:pt x="548455" y="377625"/>
                  <a:pt x="547019" y="381925"/>
                </a:cubicBezTo>
                <a:cubicBezTo>
                  <a:pt x="545584" y="386226"/>
                  <a:pt x="545584" y="377625"/>
                  <a:pt x="544148" y="373325"/>
                </a:cubicBezTo>
                <a:cubicBezTo>
                  <a:pt x="544148" y="370458"/>
                  <a:pt x="548455" y="353257"/>
                  <a:pt x="534098" y="354691"/>
                </a:cubicBezTo>
                <a:cubicBezTo>
                  <a:pt x="531227" y="354691"/>
                  <a:pt x="525484" y="358991"/>
                  <a:pt x="521177" y="363291"/>
                </a:cubicBezTo>
                <a:cubicBezTo>
                  <a:pt x="518306" y="367591"/>
                  <a:pt x="522613" y="367591"/>
                  <a:pt x="525484" y="370458"/>
                </a:cubicBezTo>
                <a:cubicBezTo>
                  <a:pt x="526920" y="374758"/>
                  <a:pt x="524049" y="379059"/>
                  <a:pt x="522613" y="383359"/>
                </a:cubicBezTo>
                <a:cubicBezTo>
                  <a:pt x="521177" y="389092"/>
                  <a:pt x="508256" y="400560"/>
                  <a:pt x="506820" y="401993"/>
                </a:cubicBezTo>
                <a:cubicBezTo>
                  <a:pt x="505385" y="404860"/>
                  <a:pt x="505385" y="412027"/>
                  <a:pt x="505385" y="414894"/>
                </a:cubicBezTo>
                <a:cubicBezTo>
                  <a:pt x="505385" y="416327"/>
                  <a:pt x="501078" y="416327"/>
                  <a:pt x="496771" y="417760"/>
                </a:cubicBezTo>
                <a:cubicBezTo>
                  <a:pt x="492464" y="419194"/>
                  <a:pt x="496771" y="410593"/>
                  <a:pt x="495335" y="407727"/>
                </a:cubicBezTo>
                <a:cubicBezTo>
                  <a:pt x="493899" y="404860"/>
                  <a:pt x="489592" y="409160"/>
                  <a:pt x="486721" y="413460"/>
                </a:cubicBezTo>
                <a:cubicBezTo>
                  <a:pt x="483850" y="419194"/>
                  <a:pt x="491028" y="423494"/>
                  <a:pt x="489592" y="432094"/>
                </a:cubicBezTo>
                <a:cubicBezTo>
                  <a:pt x="489592" y="442128"/>
                  <a:pt x="473800" y="444995"/>
                  <a:pt x="470929" y="444995"/>
                </a:cubicBezTo>
                <a:cubicBezTo>
                  <a:pt x="468057" y="444995"/>
                  <a:pt x="465186" y="449295"/>
                  <a:pt x="469493" y="455029"/>
                </a:cubicBezTo>
                <a:cubicBezTo>
                  <a:pt x="473800" y="462196"/>
                  <a:pt x="466622" y="463629"/>
                  <a:pt x="462314" y="466496"/>
                </a:cubicBezTo>
                <a:cubicBezTo>
                  <a:pt x="458007" y="469363"/>
                  <a:pt x="458007" y="465063"/>
                  <a:pt x="456572" y="462196"/>
                </a:cubicBezTo>
                <a:cubicBezTo>
                  <a:pt x="453700" y="460762"/>
                  <a:pt x="452265" y="466496"/>
                  <a:pt x="450829" y="469363"/>
                </a:cubicBezTo>
                <a:cubicBezTo>
                  <a:pt x="449393" y="470796"/>
                  <a:pt x="449393" y="462196"/>
                  <a:pt x="449393" y="457896"/>
                </a:cubicBezTo>
                <a:cubicBezTo>
                  <a:pt x="447958" y="453595"/>
                  <a:pt x="439344" y="447862"/>
                  <a:pt x="436472" y="444995"/>
                </a:cubicBezTo>
                <a:cubicBezTo>
                  <a:pt x="435037" y="442128"/>
                  <a:pt x="435037" y="446428"/>
                  <a:pt x="430730" y="449295"/>
                </a:cubicBezTo>
                <a:cubicBezTo>
                  <a:pt x="426423" y="452162"/>
                  <a:pt x="420680" y="463629"/>
                  <a:pt x="419244" y="467929"/>
                </a:cubicBezTo>
                <a:cubicBezTo>
                  <a:pt x="416373" y="472230"/>
                  <a:pt x="414937" y="472230"/>
                  <a:pt x="413501" y="469363"/>
                </a:cubicBezTo>
                <a:cubicBezTo>
                  <a:pt x="412066" y="467929"/>
                  <a:pt x="406323" y="449295"/>
                  <a:pt x="402016" y="446428"/>
                </a:cubicBezTo>
                <a:cubicBezTo>
                  <a:pt x="399145" y="443562"/>
                  <a:pt x="391966" y="437828"/>
                  <a:pt x="384788" y="436395"/>
                </a:cubicBezTo>
                <a:cubicBezTo>
                  <a:pt x="379045" y="436395"/>
                  <a:pt x="377610" y="433528"/>
                  <a:pt x="373302" y="432094"/>
                </a:cubicBezTo>
                <a:cubicBezTo>
                  <a:pt x="368995" y="430661"/>
                  <a:pt x="367560" y="429228"/>
                  <a:pt x="367560" y="432094"/>
                </a:cubicBezTo>
                <a:cubicBezTo>
                  <a:pt x="367560" y="434961"/>
                  <a:pt x="371867" y="436395"/>
                  <a:pt x="376174" y="436395"/>
                </a:cubicBezTo>
                <a:cubicBezTo>
                  <a:pt x="379045" y="436395"/>
                  <a:pt x="381917" y="442128"/>
                  <a:pt x="381917" y="446428"/>
                </a:cubicBezTo>
                <a:cubicBezTo>
                  <a:pt x="381917" y="450729"/>
                  <a:pt x="371867" y="453595"/>
                  <a:pt x="364688" y="456462"/>
                </a:cubicBezTo>
                <a:cubicBezTo>
                  <a:pt x="357510" y="459329"/>
                  <a:pt x="351767" y="446428"/>
                  <a:pt x="350332" y="442128"/>
                </a:cubicBezTo>
                <a:cubicBezTo>
                  <a:pt x="347460" y="437828"/>
                  <a:pt x="344589" y="436395"/>
                  <a:pt x="344589" y="439261"/>
                </a:cubicBezTo>
                <a:cubicBezTo>
                  <a:pt x="344589" y="440695"/>
                  <a:pt x="350332" y="449295"/>
                  <a:pt x="353203" y="455029"/>
                </a:cubicBezTo>
                <a:cubicBezTo>
                  <a:pt x="354639" y="459329"/>
                  <a:pt x="363253" y="459329"/>
                  <a:pt x="368995" y="459329"/>
                </a:cubicBezTo>
                <a:cubicBezTo>
                  <a:pt x="374738" y="459329"/>
                  <a:pt x="371867" y="460762"/>
                  <a:pt x="370431" y="466496"/>
                </a:cubicBezTo>
                <a:cubicBezTo>
                  <a:pt x="368995" y="472230"/>
                  <a:pt x="357510" y="486564"/>
                  <a:pt x="354639" y="489430"/>
                </a:cubicBezTo>
                <a:cubicBezTo>
                  <a:pt x="351767" y="492297"/>
                  <a:pt x="353203" y="505198"/>
                  <a:pt x="353203" y="510931"/>
                </a:cubicBezTo>
                <a:cubicBezTo>
                  <a:pt x="353203" y="516665"/>
                  <a:pt x="347460" y="516665"/>
                  <a:pt x="343153" y="520965"/>
                </a:cubicBezTo>
                <a:cubicBezTo>
                  <a:pt x="340282" y="525265"/>
                  <a:pt x="338846" y="532432"/>
                  <a:pt x="335975" y="539599"/>
                </a:cubicBezTo>
                <a:cubicBezTo>
                  <a:pt x="333104" y="545333"/>
                  <a:pt x="325925" y="548200"/>
                  <a:pt x="317311" y="548200"/>
                </a:cubicBezTo>
                <a:cubicBezTo>
                  <a:pt x="310133" y="549633"/>
                  <a:pt x="313004" y="542466"/>
                  <a:pt x="311568" y="536733"/>
                </a:cubicBezTo>
                <a:cubicBezTo>
                  <a:pt x="310133" y="530999"/>
                  <a:pt x="304390" y="495164"/>
                  <a:pt x="301519" y="489430"/>
                </a:cubicBezTo>
                <a:cubicBezTo>
                  <a:pt x="298647" y="485130"/>
                  <a:pt x="297212" y="483697"/>
                  <a:pt x="298647" y="479397"/>
                </a:cubicBezTo>
                <a:cubicBezTo>
                  <a:pt x="300083" y="473663"/>
                  <a:pt x="291469" y="472230"/>
                  <a:pt x="275676" y="475096"/>
                </a:cubicBezTo>
                <a:cubicBezTo>
                  <a:pt x="259884" y="477963"/>
                  <a:pt x="254141" y="455029"/>
                  <a:pt x="254141" y="446428"/>
                </a:cubicBezTo>
                <a:cubicBezTo>
                  <a:pt x="254141" y="437828"/>
                  <a:pt x="268498" y="422061"/>
                  <a:pt x="269934" y="419194"/>
                </a:cubicBezTo>
                <a:cubicBezTo>
                  <a:pt x="271369" y="417760"/>
                  <a:pt x="271369" y="416327"/>
                  <a:pt x="277112" y="416327"/>
                </a:cubicBezTo>
                <a:cubicBezTo>
                  <a:pt x="281419" y="414894"/>
                  <a:pt x="297212" y="410593"/>
                  <a:pt x="304390" y="413460"/>
                </a:cubicBezTo>
                <a:cubicBezTo>
                  <a:pt x="311568" y="416327"/>
                  <a:pt x="308697" y="420627"/>
                  <a:pt x="314440" y="423494"/>
                </a:cubicBezTo>
                <a:cubicBezTo>
                  <a:pt x="320182" y="426361"/>
                  <a:pt x="325925" y="420627"/>
                  <a:pt x="330232" y="423494"/>
                </a:cubicBezTo>
                <a:cubicBezTo>
                  <a:pt x="335975" y="426361"/>
                  <a:pt x="338846" y="424927"/>
                  <a:pt x="341718" y="420627"/>
                </a:cubicBezTo>
                <a:cubicBezTo>
                  <a:pt x="346025" y="417760"/>
                  <a:pt x="343153" y="414894"/>
                  <a:pt x="341718" y="413460"/>
                </a:cubicBezTo>
                <a:cubicBezTo>
                  <a:pt x="340282" y="413460"/>
                  <a:pt x="333104" y="412027"/>
                  <a:pt x="330232" y="410593"/>
                </a:cubicBezTo>
                <a:cubicBezTo>
                  <a:pt x="327361" y="409160"/>
                  <a:pt x="327361" y="406293"/>
                  <a:pt x="325925" y="410593"/>
                </a:cubicBezTo>
                <a:cubicBezTo>
                  <a:pt x="324489" y="414894"/>
                  <a:pt x="320182" y="412027"/>
                  <a:pt x="320182" y="410593"/>
                </a:cubicBezTo>
                <a:cubicBezTo>
                  <a:pt x="318747" y="409160"/>
                  <a:pt x="317311" y="406293"/>
                  <a:pt x="315875" y="407727"/>
                </a:cubicBezTo>
                <a:cubicBezTo>
                  <a:pt x="314440" y="407727"/>
                  <a:pt x="311568" y="409160"/>
                  <a:pt x="308697" y="412027"/>
                </a:cubicBezTo>
                <a:cubicBezTo>
                  <a:pt x="305826" y="413460"/>
                  <a:pt x="308697" y="407727"/>
                  <a:pt x="308697" y="406293"/>
                </a:cubicBezTo>
                <a:cubicBezTo>
                  <a:pt x="310133" y="403426"/>
                  <a:pt x="300083" y="397693"/>
                  <a:pt x="294340" y="397693"/>
                </a:cubicBezTo>
                <a:cubicBezTo>
                  <a:pt x="290033" y="397693"/>
                  <a:pt x="288598" y="401993"/>
                  <a:pt x="287162" y="406293"/>
                </a:cubicBezTo>
                <a:cubicBezTo>
                  <a:pt x="284290" y="410593"/>
                  <a:pt x="278548" y="412027"/>
                  <a:pt x="274241" y="414894"/>
                </a:cubicBezTo>
                <a:cubicBezTo>
                  <a:pt x="271369" y="416327"/>
                  <a:pt x="268498" y="410593"/>
                  <a:pt x="267062" y="407727"/>
                </a:cubicBezTo>
                <a:cubicBezTo>
                  <a:pt x="267062" y="404860"/>
                  <a:pt x="268498" y="403426"/>
                  <a:pt x="268498" y="399126"/>
                </a:cubicBezTo>
                <a:cubicBezTo>
                  <a:pt x="268498" y="394826"/>
                  <a:pt x="275676" y="396259"/>
                  <a:pt x="279983" y="396259"/>
                </a:cubicBezTo>
                <a:cubicBezTo>
                  <a:pt x="284290" y="396259"/>
                  <a:pt x="279983" y="389092"/>
                  <a:pt x="277112" y="384792"/>
                </a:cubicBezTo>
                <a:cubicBezTo>
                  <a:pt x="274241" y="381925"/>
                  <a:pt x="278548" y="383359"/>
                  <a:pt x="282855" y="381925"/>
                </a:cubicBezTo>
                <a:cubicBezTo>
                  <a:pt x="287162" y="380492"/>
                  <a:pt x="292905" y="373325"/>
                  <a:pt x="295776" y="370458"/>
                </a:cubicBezTo>
                <a:cubicBezTo>
                  <a:pt x="297212" y="369025"/>
                  <a:pt x="298647" y="367591"/>
                  <a:pt x="300083" y="367591"/>
                </a:cubicBezTo>
                <a:cubicBezTo>
                  <a:pt x="301519" y="366158"/>
                  <a:pt x="307261" y="369025"/>
                  <a:pt x="313004" y="370458"/>
                </a:cubicBezTo>
                <a:cubicBezTo>
                  <a:pt x="318747" y="370458"/>
                  <a:pt x="320182" y="363291"/>
                  <a:pt x="321618" y="358991"/>
                </a:cubicBezTo>
                <a:cubicBezTo>
                  <a:pt x="323054" y="354691"/>
                  <a:pt x="321618" y="353257"/>
                  <a:pt x="318747" y="351824"/>
                </a:cubicBezTo>
                <a:cubicBezTo>
                  <a:pt x="315875" y="351824"/>
                  <a:pt x="315875" y="354691"/>
                  <a:pt x="313004" y="360424"/>
                </a:cubicBezTo>
                <a:cubicBezTo>
                  <a:pt x="310133" y="366158"/>
                  <a:pt x="304390" y="361858"/>
                  <a:pt x="304390" y="360424"/>
                </a:cubicBezTo>
                <a:cubicBezTo>
                  <a:pt x="302954" y="360424"/>
                  <a:pt x="302954" y="356124"/>
                  <a:pt x="301519" y="353257"/>
                </a:cubicBezTo>
                <a:cubicBezTo>
                  <a:pt x="301519" y="350391"/>
                  <a:pt x="298647" y="351824"/>
                  <a:pt x="292905" y="346090"/>
                </a:cubicBezTo>
                <a:cubicBezTo>
                  <a:pt x="287162" y="340357"/>
                  <a:pt x="298647" y="333190"/>
                  <a:pt x="304390" y="326023"/>
                </a:cubicBezTo>
                <a:cubicBezTo>
                  <a:pt x="310133" y="318856"/>
                  <a:pt x="325925" y="301655"/>
                  <a:pt x="330232" y="300222"/>
                </a:cubicBezTo>
                <a:cubicBezTo>
                  <a:pt x="334539" y="298788"/>
                  <a:pt x="334539" y="303088"/>
                  <a:pt x="338846" y="305955"/>
                </a:cubicBezTo>
                <a:cubicBezTo>
                  <a:pt x="341718" y="310255"/>
                  <a:pt x="343153" y="308822"/>
                  <a:pt x="346025" y="313122"/>
                </a:cubicBezTo>
                <a:cubicBezTo>
                  <a:pt x="350332" y="317422"/>
                  <a:pt x="354639" y="318856"/>
                  <a:pt x="354639" y="318856"/>
                </a:cubicBezTo>
                <a:cubicBezTo>
                  <a:pt x="356074" y="317422"/>
                  <a:pt x="357510" y="315989"/>
                  <a:pt x="360381" y="318856"/>
                </a:cubicBezTo>
                <a:cubicBezTo>
                  <a:pt x="363253" y="321723"/>
                  <a:pt x="379045" y="314556"/>
                  <a:pt x="380481" y="313122"/>
                </a:cubicBezTo>
                <a:cubicBezTo>
                  <a:pt x="381917" y="313122"/>
                  <a:pt x="383352" y="310255"/>
                  <a:pt x="387659" y="310255"/>
                </a:cubicBezTo>
                <a:cubicBezTo>
                  <a:pt x="391966" y="308822"/>
                  <a:pt x="400580" y="304522"/>
                  <a:pt x="400580" y="301655"/>
                </a:cubicBezTo>
                <a:cubicBezTo>
                  <a:pt x="402016" y="298788"/>
                  <a:pt x="409194" y="297355"/>
                  <a:pt x="410630" y="298788"/>
                </a:cubicBezTo>
                <a:cubicBezTo>
                  <a:pt x="410630" y="300222"/>
                  <a:pt x="413501" y="298788"/>
                  <a:pt x="414937" y="294488"/>
                </a:cubicBezTo>
                <a:cubicBezTo>
                  <a:pt x="416373" y="291621"/>
                  <a:pt x="419244" y="295921"/>
                  <a:pt x="422116" y="297355"/>
                </a:cubicBezTo>
                <a:cubicBezTo>
                  <a:pt x="424987" y="300222"/>
                  <a:pt x="422116" y="288754"/>
                  <a:pt x="422116" y="285888"/>
                </a:cubicBezTo>
                <a:cubicBezTo>
                  <a:pt x="422116" y="283021"/>
                  <a:pt x="429294" y="283021"/>
                  <a:pt x="432165" y="281587"/>
                </a:cubicBezTo>
                <a:cubicBezTo>
                  <a:pt x="435037" y="281587"/>
                  <a:pt x="436472" y="275854"/>
                  <a:pt x="440779" y="272987"/>
                </a:cubicBezTo>
                <a:cubicBezTo>
                  <a:pt x="445086" y="268687"/>
                  <a:pt x="462314" y="265820"/>
                  <a:pt x="465186" y="265820"/>
                </a:cubicBezTo>
                <a:close/>
                <a:moveTo>
                  <a:pt x="303047" y="50867"/>
                </a:moveTo>
                <a:cubicBezTo>
                  <a:pt x="271469" y="50867"/>
                  <a:pt x="245632" y="75242"/>
                  <a:pt x="245632" y="106785"/>
                </a:cubicBezTo>
                <a:cubicBezTo>
                  <a:pt x="245632" y="138329"/>
                  <a:pt x="271469" y="164137"/>
                  <a:pt x="303047" y="164137"/>
                </a:cubicBezTo>
                <a:cubicBezTo>
                  <a:pt x="334625" y="164137"/>
                  <a:pt x="359027" y="138329"/>
                  <a:pt x="359027" y="106785"/>
                </a:cubicBezTo>
                <a:cubicBezTo>
                  <a:pt x="359027" y="75242"/>
                  <a:pt x="334625" y="50867"/>
                  <a:pt x="303047" y="50867"/>
                </a:cubicBezTo>
                <a:close/>
                <a:moveTo>
                  <a:pt x="292999" y="684"/>
                </a:moveTo>
                <a:cubicBezTo>
                  <a:pt x="356156" y="-6485"/>
                  <a:pt x="410700" y="43698"/>
                  <a:pt x="410700" y="106785"/>
                </a:cubicBezTo>
                <a:cubicBezTo>
                  <a:pt x="410700" y="189945"/>
                  <a:pt x="341802" y="204283"/>
                  <a:pt x="310224" y="283142"/>
                </a:cubicBezTo>
                <a:cubicBezTo>
                  <a:pt x="307353" y="290311"/>
                  <a:pt x="298741" y="290311"/>
                  <a:pt x="295870" y="283142"/>
                </a:cubicBezTo>
                <a:cubicBezTo>
                  <a:pt x="267162" y="212886"/>
                  <a:pt x="208312" y="192813"/>
                  <a:pt x="196829" y="129726"/>
                </a:cubicBezTo>
                <a:cubicBezTo>
                  <a:pt x="186781" y="66639"/>
                  <a:pt x="229843" y="6419"/>
                  <a:pt x="292999" y="68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47" name="decision-making_115880">
            <a:extLst>
              <a:ext uri="{FF2B5EF4-FFF2-40B4-BE49-F238E27FC236}">
                <a16:creationId xmlns:a16="http://schemas.microsoft.com/office/drawing/2014/main" id="{5D1135B2-B3C0-4EE2-B646-CF814D59B7B9}"/>
              </a:ext>
            </a:extLst>
          </p:cNvPr>
          <p:cNvSpPr>
            <a:spLocks noChangeAspect="1"/>
          </p:cNvSpPr>
          <p:nvPr/>
        </p:nvSpPr>
        <p:spPr bwMode="auto">
          <a:xfrm>
            <a:off x="7647723" y="1869112"/>
            <a:ext cx="277409" cy="324000"/>
          </a:xfrm>
          <a:custGeom>
            <a:avLst/>
            <a:gdLst>
              <a:gd name="connsiteX0" fmla="*/ 347672 w 520200"/>
              <a:gd name="connsiteY0" fmla="*/ 478504 h 607568"/>
              <a:gd name="connsiteX1" fmla="*/ 465363 w 520200"/>
              <a:gd name="connsiteY1" fmla="*/ 530068 h 607568"/>
              <a:gd name="connsiteX2" fmla="*/ 455683 w 520200"/>
              <a:gd name="connsiteY2" fmla="*/ 505514 h 607568"/>
              <a:gd name="connsiteX3" fmla="*/ 465978 w 520200"/>
              <a:gd name="connsiteY3" fmla="*/ 482187 h 607568"/>
              <a:gd name="connsiteX4" fmla="*/ 489331 w 520200"/>
              <a:gd name="connsiteY4" fmla="*/ 492316 h 607568"/>
              <a:gd name="connsiteX5" fmla="*/ 514683 w 520200"/>
              <a:gd name="connsiteY5" fmla="*/ 557539 h 607568"/>
              <a:gd name="connsiteX6" fmla="*/ 504542 w 520200"/>
              <a:gd name="connsiteY6" fmla="*/ 580865 h 607568"/>
              <a:gd name="connsiteX7" fmla="*/ 439244 w 520200"/>
              <a:gd name="connsiteY7" fmla="*/ 606341 h 607568"/>
              <a:gd name="connsiteX8" fmla="*/ 432637 w 520200"/>
              <a:gd name="connsiteY8" fmla="*/ 607568 h 607568"/>
              <a:gd name="connsiteX9" fmla="*/ 415890 w 520200"/>
              <a:gd name="connsiteY9" fmla="*/ 596058 h 607568"/>
              <a:gd name="connsiteX10" fmla="*/ 426030 w 520200"/>
              <a:gd name="connsiteY10" fmla="*/ 572732 h 607568"/>
              <a:gd name="connsiteX11" fmla="*/ 450767 w 520200"/>
              <a:gd name="connsiteY11" fmla="*/ 563063 h 607568"/>
              <a:gd name="connsiteX12" fmla="*/ 347672 w 520200"/>
              <a:gd name="connsiteY12" fmla="*/ 517945 h 607568"/>
              <a:gd name="connsiteX13" fmla="*/ 39721 w 520200"/>
              <a:gd name="connsiteY13" fmla="*/ 473173 h 607568"/>
              <a:gd name="connsiteX14" fmla="*/ 53453 w 520200"/>
              <a:gd name="connsiteY14" fmla="*/ 473460 h 607568"/>
              <a:gd name="connsiteX15" fmla="*/ 62825 w 520200"/>
              <a:gd name="connsiteY15" fmla="*/ 497236 h 607568"/>
              <a:gd name="connsiteX16" fmla="*/ 52070 w 520200"/>
              <a:gd name="connsiteY16" fmla="*/ 521471 h 607568"/>
              <a:gd name="connsiteX17" fmla="*/ 172528 w 520200"/>
              <a:gd name="connsiteY17" fmla="*/ 474534 h 607568"/>
              <a:gd name="connsiteX18" fmla="*/ 172528 w 520200"/>
              <a:gd name="connsiteY18" fmla="*/ 513188 h 607568"/>
              <a:gd name="connsiteX19" fmla="*/ 65284 w 520200"/>
              <a:gd name="connsiteY19" fmla="*/ 554910 h 607568"/>
              <a:gd name="connsiteX20" fmla="*/ 89560 w 520200"/>
              <a:gd name="connsiteY20" fmla="*/ 565647 h 607568"/>
              <a:gd name="connsiteX21" fmla="*/ 98778 w 520200"/>
              <a:gd name="connsiteY21" fmla="*/ 589422 h 607568"/>
              <a:gd name="connsiteX22" fmla="*/ 82185 w 520200"/>
              <a:gd name="connsiteY22" fmla="*/ 600159 h 607568"/>
              <a:gd name="connsiteX23" fmla="*/ 74963 w 520200"/>
              <a:gd name="connsiteY23" fmla="*/ 598625 h 607568"/>
              <a:gd name="connsiteX24" fmla="*/ 10740 w 520200"/>
              <a:gd name="connsiteY24" fmla="*/ 570402 h 607568"/>
              <a:gd name="connsiteX25" fmla="*/ 1521 w 520200"/>
              <a:gd name="connsiteY25" fmla="*/ 546780 h 607568"/>
              <a:gd name="connsiteX26" fmla="*/ 29792 w 520200"/>
              <a:gd name="connsiteY26" fmla="*/ 482664 h 607568"/>
              <a:gd name="connsiteX27" fmla="*/ 39721 w 520200"/>
              <a:gd name="connsiteY27" fmla="*/ 473173 h 607568"/>
              <a:gd name="connsiteX28" fmla="*/ 431370 w 520200"/>
              <a:gd name="connsiteY28" fmla="*/ 320700 h 607568"/>
              <a:gd name="connsiteX29" fmla="*/ 445237 w 520200"/>
              <a:gd name="connsiteY29" fmla="*/ 320968 h 607568"/>
              <a:gd name="connsiteX30" fmla="*/ 509461 w 520200"/>
              <a:gd name="connsiteY30" fmla="*/ 349192 h 607568"/>
              <a:gd name="connsiteX31" fmla="*/ 518679 w 520200"/>
              <a:gd name="connsiteY31" fmla="*/ 372814 h 607568"/>
              <a:gd name="connsiteX32" fmla="*/ 490409 w 520200"/>
              <a:gd name="connsiteY32" fmla="*/ 436930 h 607568"/>
              <a:gd name="connsiteX33" fmla="*/ 473968 w 520200"/>
              <a:gd name="connsiteY33" fmla="*/ 447667 h 607568"/>
              <a:gd name="connsiteX34" fmla="*/ 466747 w 520200"/>
              <a:gd name="connsiteY34" fmla="*/ 446133 h 607568"/>
              <a:gd name="connsiteX35" fmla="*/ 457375 w 520200"/>
              <a:gd name="connsiteY35" fmla="*/ 422512 h 607568"/>
              <a:gd name="connsiteX36" fmla="*/ 468130 w 520200"/>
              <a:gd name="connsiteY36" fmla="*/ 398276 h 607568"/>
              <a:gd name="connsiteX37" fmla="*/ 347672 w 520200"/>
              <a:gd name="connsiteY37" fmla="*/ 445060 h 607568"/>
              <a:gd name="connsiteX38" fmla="*/ 347672 w 520200"/>
              <a:gd name="connsiteY38" fmla="*/ 406406 h 607568"/>
              <a:gd name="connsiteX39" fmla="*/ 454916 w 520200"/>
              <a:gd name="connsiteY39" fmla="*/ 364684 h 607568"/>
              <a:gd name="connsiteX40" fmla="*/ 430640 w 520200"/>
              <a:gd name="connsiteY40" fmla="*/ 353947 h 607568"/>
              <a:gd name="connsiteX41" fmla="*/ 421422 w 520200"/>
              <a:gd name="connsiteY41" fmla="*/ 330325 h 607568"/>
              <a:gd name="connsiteX42" fmla="*/ 431370 w 520200"/>
              <a:gd name="connsiteY42" fmla="*/ 320700 h 607568"/>
              <a:gd name="connsiteX43" fmla="*/ 80956 w 520200"/>
              <a:gd name="connsiteY43" fmla="*/ 313311 h 607568"/>
              <a:gd name="connsiteX44" fmla="*/ 104310 w 520200"/>
              <a:gd name="connsiteY44" fmla="*/ 323589 h 607568"/>
              <a:gd name="connsiteX45" fmla="*/ 94170 w 520200"/>
              <a:gd name="connsiteY45" fmla="*/ 346908 h 607568"/>
              <a:gd name="connsiteX46" fmla="*/ 69433 w 520200"/>
              <a:gd name="connsiteY46" fmla="*/ 356573 h 607568"/>
              <a:gd name="connsiteX47" fmla="*/ 172528 w 520200"/>
              <a:gd name="connsiteY47" fmla="*/ 401677 h 607568"/>
              <a:gd name="connsiteX48" fmla="*/ 172528 w 520200"/>
              <a:gd name="connsiteY48" fmla="*/ 441104 h 607568"/>
              <a:gd name="connsiteX49" fmla="*/ 54837 w 520200"/>
              <a:gd name="connsiteY49" fmla="*/ 389557 h 607568"/>
              <a:gd name="connsiteX50" fmla="*/ 64517 w 520200"/>
              <a:gd name="connsiteY50" fmla="*/ 414257 h 607568"/>
              <a:gd name="connsiteX51" fmla="*/ 54222 w 520200"/>
              <a:gd name="connsiteY51" fmla="*/ 437576 h 607568"/>
              <a:gd name="connsiteX52" fmla="*/ 47769 w 520200"/>
              <a:gd name="connsiteY52" fmla="*/ 438803 h 607568"/>
              <a:gd name="connsiteX53" fmla="*/ 30869 w 520200"/>
              <a:gd name="connsiteY53" fmla="*/ 427297 h 607568"/>
              <a:gd name="connsiteX54" fmla="*/ 5517 w 520200"/>
              <a:gd name="connsiteY54" fmla="*/ 362096 h 607568"/>
              <a:gd name="connsiteX55" fmla="*/ 15658 w 520200"/>
              <a:gd name="connsiteY55" fmla="*/ 338777 h 607568"/>
              <a:gd name="connsiteX56" fmla="*/ 210166 w 520200"/>
              <a:gd name="connsiteY56" fmla="*/ 151765 h 607568"/>
              <a:gd name="connsiteX57" fmla="*/ 215544 w 520200"/>
              <a:gd name="connsiteY57" fmla="*/ 155447 h 607568"/>
              <a:gd name="connsiteX58" fmla="*/ 253647 w 520200"/>
              <a:gd name="connsiteY58" fmla="*/ 259917 h 607568"/>
              <a:gd name="connsiteX59" fmla="*/ 266553 w 520200"/>
              <a:gd name="connsiteY59" fmla="*/ 259917 h 607568"/>
              <a:gd name="connsiteX60" fmla="*/ 304656 w 520200"/>
              <a:gd name="connsiteY60" fmla="*/ 155447 h 607568"/>
              <a:gd name="connsiteX61" fmla="*/ 311570 w 520200"/>
              <a:gd name="connsiteY61" fmla="*/ 152072 h 607568"/>
              <a:gd name="connsiteX62" fmla="*/ 329700 w 520200"/>
              <a:gd name="connsiteY62" fmla="*/ 157594 h 607568"/>
              <a:gd name="connsiteX63" fmla="*/ 329854 w 520200"/>
              <a:gd name="connsiteY63" fmla="*/ 157594 h 607568"/>
              <a:gd name="connsiteX64" fmla="*/ 368418 w 520200"/>
              <a:gd name="connsiteY64" fmla="*/ 210673 h 607568"/>
              <a:gd name="connsiteX65" fmla="*/ 368418 w 520200"/>
              <a:gd name="connsiteY65" fmla="*/ 321433 h 607568"/>
              <a:gd name="connsiteX66" fmla="*/ 367496 w 520200"/>
              <a:gd name="connsiteY66" fmla="*/ 324654 h 607568"/>
              <a:gd name="connsiteX67" fmla="*/ 327703 w 520200"/>
              <a:gd name="connsiteY67" fmla="*/ 385096 h 607568"/>
              <a:gd name="connsiteX68" fmla="*/ 327703 w 520200"/>
              <a:gd name="connsiteY68" fmla="*/ 538043 h 607568"/>
              <a:gd name="connsiteX69" fmla="*/ 322018 w 520200"/>
              <a:gd name="connsiteY69" fmla="*/ 543565 h 607568"/>
              <a:gd name="connsiteX70" fmla="*/ 198182 w 520200"/>
              <a:gd name="connsiteY70" fmla="*/ 543565 h 607568"/>
              <a:gd name="connsiteX71" fmla="*/ 192497 w 520200"/>
              <a:gd name="connsiteY71" fmla="*/ 538043 h 607568"/>
              <a:gd name="connsiteX72" fmla="*/ 192497 w 520200"/>
              <a:gd name="connsiteY72" fmla="*/ 385096 h 607568"/>
              <a:gd name="connsiteX73" fmla="*/ 152704 w 520200"/>
              <a:gd name="connsiteY73" fmla="*/ 324654 h 607568"/>
              <a:gd name="connsiteX74" fmla="*/ 151782 w 520200"/>
              <a:gd name="connsiteY74" fmla="*/ 321433 h 607568"/>
              <a:gd name="connsiteX75" fmla="*/ 151782 w 520200"/>
              <a:gd name="connsiteY75" fmla="*/ 210980 h 607568"/>
              <a:gd name="connsiteX76" fmla="*/ 190500 w 520200"/>
              <a:gd name="connsiteY76" fmla="*/ 157594 h 607568"/>
              <a:gd name="connsiteX77" fmla="*/ 210166 w 520200"/>
              <a:gd name="connsiteY77" fmla="*/ 151765 h 607568"/>
              <a:gd name="connsiteX78" fmla="*/ 251645 w 520200"/>
              <a:gd name="connsiteY78" fmla="*/ 151574 h 607568"/>
              <a:gd name="connsiteX79" fmla="*/ 268555 w 520200"/>
              <a:gd name="connsiteY79" fmla="*/ 151574 h 607568"/>
              <a:gd name="connsiteX80" fmla="*/ 274551 w 520200"/>
              <a:gd name="connsiteY80" fmla="*/ 154029 h 607568"/>
              <a:gd name="connsiteX81" fmla="*/ 275627 w 520200"/>
              <a:gd name="connsiteY81" fmla="*/ 163236 h 607568"/>
              <a:gd name="connsiteX82" fmla="*/ 266557 w 520200"/>
              <a:gd name="connsiteY82" fmla="*/ 176892 h 607568"/>
              <a:gd name="connsiteX83" fmla="*/ 270861 w 520200"/>
              <a:gd name="connsiteY83" fmla="*/ 212491 h 607568"/>
              <a:gd name="connsiteX84" fmla="*/ 262560 w 520200"/>
              <a:gd name="connsiteY84" fmla="*/ 234587 h 607568"/>
              <a:gd name="connsiteX85" fmla="*/ 257640 w 520200"/>
              <a:gd name="connsiteY85" fmla="*/ 234587 h 607568"/>
              <a:gd name="connsiteX86" fmla="*/ 249339 w 520200"/>
              <a:gd name="connsiteY86" fmla="*/ 212491 h 607568"/>
              <a:gd name="connsiteX87" fmla="*/ 253643 w 520200"/>
              <a:gd name="connsiteY87" fmla="*/ 176892 h 607568"/>
              <a:gd name="connsiteX88" fmla="*/ 244573 w 520200"/>
              <a:gd name="connsiteY88" fmla="*/ 163236 h 607568"/>
              <a:gd name="connsiteX89" fmla="*/ 245649 w 520200"/>
              <a:gd name="connsiteY89" fmla="*/ 154029 h 607568"/>
              <a:gd name="connsiteX90" fmla="*/ 251645 w 520200"/>
              <a:gd name="connsiteY90" fmla="*/ 151574 h 607568"/>
              <a:gd name="connsiteX91" fmla="*/ 260101 w 520200"/>
              <a:gd name="connsiteY91" fmla="*/ 0 h 607568"/>
              <a:gd name="connsiteX92" fmla="*/ 323540 w 520200"/>
              <a:gd name="connsiteY92" fmla="*/ 63439 h 607568"/>
              <a:gd name="connsiteX93" fmla="*/ 260101 w 520200"/>
              <a:gd name="connsiteY93" fmla="*/ 126878 h 607568"/>
              <a:gd name="connsiteX94" fmla="*/ 196662 w 520200"/>
              <a:gd name="connsiteY94" fmla="*/ 63439 h 607568"/>
              <a:gd name="connsiteX95" fmla="*/ 260101 w 520200"/>
              <a:gd name="connsiteY95" fmla="*/ 0 h 607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520200" h="607568">
                <a:moveTo>
                  <a:pt x="347672" y="478504"/>
                </a:moveTo>
                <a:lnTo>
                  <a:pt x="465363" y="530068"/>
                </a:lnTo>
                <a:lnTo>
                  <a:pt x="455683" y="505514"/>
                </a:lnTo>
                <a:cubicBezTo>
                  <a:pt x="451996" y="496153"/>
                  <a:pt x="456605" y="485717"/>
                  <a:pt x="465978" y="482187"/>
                </a:cubicBezTo>
                <a:cubicBezTo>
                  <a:pt x="475196" y="478504"/>
                  <a:pt x="485644" y="483108"/>
                  <a:pt x="489331" y="492316"/>
                </a:cubicBezTo>
                <a:lnTo>
                  <a:pt x="514683" y="557539"/>
                </a:lnTo>
                <a:cubicBezTo>
                  <a:pt x="518370" y="566900"/>
                  <a:pt x="513761" y="577336"/>
                  <a:pt x="504542" y="580865"/>
                </a:cubicBezTo>
                <a:lnTo>
                  <a:pt x="439244" y="606341"/>
                </a:lnTo>
                <a:cubicBezTo>
                  <a:pt x="437093" y="607108"/>
                  <a:pt x="434788" y="607568"/>
                  <a:pt x="432637" y="607568"/>
                </a:cubicBezTo>
                <a:cubicBezTo>
                  <a:pt x="425416" y="607568"/>
                  <a:pt x="418655" y="603271"/>
                  <a:pt x="415890" y="596058"/>
                </a:cubicBezTo>
                <a:cubicBezTo>
                  <a:pt x="412202" y="586850"/>
                  <a:pt x="416812" y="576415"/>
                  <a:pt x="426030" y="572732"/>
                </a:cubicBezTo>
                <a:lnTo>
                  <a:pt x="450767" y="563063"/>
                </a:lnTo>
                <a:lnTo>
                  <a:pt x="347672" y="517945"/>
                </a:lnTo>
                <a:close/>
                <a:moveTo>
                  <a:pt x="39721" y="473173"/>
                </a:moveTo>
                <a:cubicBezTo>
                  <a:pt x="44004" y="471505"/>
                  <a:pt x="48920" y="471466"/>
                  <a:pt x="53453" y="473460"/>
                </a:cubicBezTo>
                <a:cubicBezTo>
                  <a:pt x="62672" y="477448"/>
                  <a:pt x="66820" y="488032"/>
                  <a:pt x="62825" y="497236"/>
                </a:cubicBezTo>
                <a:lnTo>
                  <a:pt x="52070" y="521471"/>
                </a:lnTo>
                <a:lnTo>
                  <a:pt x="172528" y="474534"/>
                </a:lnTo>
                <a:lnTo>
                  <a:pt x="172528" y="513188"/>
                </a:lnTo>
                <a:lnTo>
                  <a:pt x="65284" y="554910"/>
                </a:lnTo>
                <a:lnTo>
                  <a:pt x="89560" y="565647"/>
                </a:lnTo>
                <a:cubicBezTo>
                  <a:pt x="98625" y="569635"/>
                  <a:pt x="102773" y="580219"/>
                  <a:pt x="98778" y="589422"/>
                </a:cubicBezTo>
                <a:cubicBezTo>
                  <a:pt x="95859" y="596171"/>
                  <a:pt x="89099" y="600159"/>
                  <a:pt x="82185" y="600159"/>
                </a:cubicBezTo>
                <a:cubicBezTo>
                  <a:pt x="79726" y="600159"/>
                  <a:pt x="77268" y="599699"/>
                  <a:pt x="74963" y="598625"/>
                </a:cubicBezTo>
                <a:lnTo>
                  <a:pt x="10740" y="570402"/>
                </a:lnTo>
                <a:cubicBezTo>
                  <a:pt x="1674" y="566414"/>
                  <a:pt x="-2474" y="555830"/>
                  <a:pt x="1521" y="546780"/>
                </a:cubicBezTo>
                <a:lnTo>
                  <a:pt x="29792" y="482664"/>
                </a:lnTo>
                <a:cubicBezTo>
                  <a:pt x="31789" y="478139"/>
                  <a:pt x="35438" y="474841"/>
                  <a:pt x="39721" y="473173"/>
                </a:cubicBezTo>
                <a:close/>
                <a:moveTo>
                  <a:pt x="431370" y="320700"/>
                </a:moveTo>
                <a:cubicBezTo>
                  <a:pt x="435672" y="319013"/>
                  <a:pt x="440627" y="318974"/>
                  <a:pt x="445237" y="320968"/>
                </a:cubicBezTo>
                <a:lnTo>
                  <a:pt x="509461" y="349192"/>
                </a:lnTo>
                <a:cubicBezTo>
                  <a:pt x="518526" y="353180"/>
                  <a:pt x="522674" y="363764"/>
                  <a:pt x="518679" y="372814"/>
                </a:cubicBezTo>
                <a:lnTo>
                  <a:pt x="490409" y="436930"/>
                </a:lnTo>
                <a:cubicBezTo>
                  <a:pt x="487489" y="443679"/>
                  <a:pt x="480883" y="447667"/>
                  <a:pt x="473968" y="447667"/>
                </a:cubicBezTo>
                <a:cubicBezTo>
                  <a:pt x="471510" y="447667"/>
                  <a:pt x="469052" y="447207"/>
                  <a:pt x="466747" y="446133"/>
                </a:cubicBezTo>
                <a:cubicBezTo>
                  <a:pt x="457528" y="442145"/>
                  <a:pt x="453380" y="431561"/>
                  <a:pt x="457375" y="422512"/>
                </a:cubicBezTo>
                <a:lnTo>
                  <a:pt x="468130" y="398276"/>
                </a:lnTo>
                <a:lnTo>
                  <a:pt x="347672" y="445060"/>
                </a:lnTo>
                <a:lnTo>
                  <a:pt x="347672" y="406406"/>
                </a:lnTo>
                <a:lnTo>
                  <a:pt x="454916" y="364684"/>
                </a:lnTo>
                <a:lnTo>
                  <a:pt x="430640" y="353947"/>
                </a:lnTo>
                <a:cubicBezTo>
                  <a:pt x="421575" y="349959"/>
                  <a:pt x="417427" y="339375"/>
                  <a:pt x="421422" y="330325"/>
                </a:cubicBezTo>
                <a:cubicBezTo>
                  <a:pt x="423419" y="325724"/>
                  <a:pt x="427068" y="322387"/>
                  <a:pt x="431370" y="320700"/>
                </a:cubicBezTo>
                <a:close/>
                <a:moveTo>
                  <a:pt x="80956" y="313311"/>
                </a:moveTo>
                <a:cubicBezTo>
                  <a:pt x="90329" y="309782"/>
                  <a:pt x="100776" y="314385"/>
                  <a:pt x="104310" y="323589"/>
                </a:cubicBezTo>
                <a:cubicBezTo>
                  <a:pt x="107998" y="332794"/>
                  <a:pt x="103388" y="343380"/>
                  <a:pt x="94170" y="346908"/>
                </a:cubicBezTo>
                <a:lnTo>
                  <a:pt x="69433" y="356573"/>
                </a:lnTo>
                <a:lnTo>
                  <a:pt x="172528" y="401677"/>
                </a:lnTo>
                <a:lnTo>
                  <a:pt x="172528" y="441104"/>
                </a:lnTo>
                <a:lnTo>
                  <a:pt x="54837" y="389557"/>
                </a:lnTo>
                <a:lnTo>
                  <a:pt x="64517" y="414257"/>
                </a:lnTo>
                <a:cubicBezTo>
                  <a:pt x="68204" y="423462"/>
                  <a:pt x="63595" y="433894"/>
                  <a:pt x="54222" y="437576"/>
                </a:cubicBezTo>
                <a:cubicBezTo>
                  <a:pt x="52071" y="438343"/>
                  <a:pt x="49920" y="438803"/>
                  <a:pt x="47769" y="438803"/>
                </a:cubicBezTo>
                <a:cubicBezTo>
                  <a:pt x="40548" y="438803"/>
                  <a:pt x="33634" y="434354"/>
                  <a:pt x="30869" y="427297"/>
                </a:cubicBezTo>
                <a:lnTo>
                  <a:pt x="5517" y="362096"/>
                </a:lnTo>
                <a:cubicBezTo>
                  <a:pt x="1830" y="352738"/>
                  <a:pt x="6439" y="342306"/>
                  <a:pt x="15658" y="338777"/>
                </a:cubicBezTo>
                <a:close/>
                <a:moveTo>
                  <a:pt x="210166" y="151765"/>
                </a:moveTo>
                <a:cubicBezTo>
                  <a:pt x="212471" y="151765"/>
                  <a:pt x="214622" y="153299"/>
                  <a:pt x="215544" y="155447"/>
                </a:cubicBezTo>
                <a:lnTo>
                  <a:pt x="253647" y="259917"/>
                </a:lnTo>
                <a:cubicBezTo>
                  <a:pt x="255798" y="266053"/>
                  <a:pt x="264402" y="266053"/>
                  <a:pt x="266553" y="259917"/>
                </a:cubicBezTo>
                <a:lnTo>
                  <a:pt x="304656" y="155447"/>
                </a:lnTo>
                <a:cubicBezTo>
                  <a:pt x="305732" y="152685"/>
                  <a:pt x="308805" y="151151"/>
                  <a:pt x="311570" y="152072"/>
                </a:cubicBezTo>
                <a:lnTo>
                  <a:pt x="329700" y="157594"/>
                </a:lnTo>
                <a:lnTo>
                  <a:pt x="329854" y="157594"/>
                </a:lnTo>
                <a:cubicBezTo>
                  <a:pt x="352900" y="165111"/>
                  <a:pt x="368418" y="186588"/>
                  <a:pt x="368418" y="210673"/>
                </a:cubicBezTo>
                <a:lnTo>
                  <a:pt x="368418" y="321433"/>
                </a:lnTo>
                <a:cubicBezTo>
                  <a:pt x="368418" y="322660"/>
                  <a:pt x="368111" y="323734"/>
                  <a:pt x="367496" y="324654"/>
                </a:cubicBezTo>
                <a:lnTo>
                  <a:pt x="327703" y="385096"/>
                </a:lnTo>
                <a:lnTo>
                  <a:pt x="327703" y="538043"/>
                </a:lnTo>
                <a:cubicBezTo>
                  <a:pt x="327703" y="541111"/>
                  <a:pt x="325091" y="543565"/>
                  <a:pt x="322018" y="543565"/>
                </a:cubicBezTo>
                <a:lnTo>
                  <a:pt x="198182" y="543565"/>
                </a:lnTo>
                <a:cubicBezTo>
                  <a:pt x="195109" y="543565"/>
                  <a:pt x="192497" y="541111"/>
                  <a:pt x="192497" y="538043"/>
                </a:cubicBezTo>
                <a:lnTo>
                  <a:pt x="192497" y="385096"/>
                </a:lnTo>
                <a:lnTo>
                  <a:pt x="152704" y="324654"/>
                </a:lnTo>
                <a:cubicBezTo>
                  <a:pt x="152089" y="323734"/>
                  <a:pt x="151782" y="322660"/>
                  <a:pt x="151782" y="321433"/>
                </a:cubicBezTo>
                <a:lnTo>
                  <a:pt x="151782" y="210980"/>
                </a:lnTo>
                <a:cubicBezTo>
                  <a:pt x="151782" y="186742"/>
                  <a:pt x="167300" y="165265"/>
                  <a:pt x="190500" y="157594"/>
                </a:cubicBezTo>
                <a:cubicBezTo>
                  <a:pt x="190500" y="157594"/>
                  <a:pt x="209705" y="151765"/>
                  <a:pt x="210166" y="151765"/>
                </a:cubicBezTo>
                <a:close/>
                <a:moveTo>
                  <a:pt x="251645" y="151574"/>
                </a:moveTo>
                <a:lnTo>
                  <a:pt x="268555" y="151574"/>
                </a:lnTo>
                <a:cubicBezTo>
                  <a:pt x="270861" y="151574"/>
                  <a:pt x="273014" y="152341"/>
                  <a:pt x="274551" y="154029"/>
                </a:cubicBezTo>
                <a:cubicBezTo>
                  <a:pt x="277011" y="156638"/>
                  <a:pt x="277318" y="160320"/>
                  <a:pt x="275627" y="163236"/>
                </a:cubicBezTo>
                <a:lnTo>
                  <a:pt x="266557" y="176892"/>
                </a:lnTo>
                <a:lnTo>
                  <a:pt x="270861" y="212491"/>
                </a:lnTo>
                <a:lnTo>
                  <a:pt x="262560" y="234587"/>
                </a:lnTo>
                <a:cubicBezTo>
                  <a:pt x="261637" y="236888"/>
                  <a:pt x="258563" y="236888"/>
                  <a:pt x="257640" y="234587"/>
                </a:cubicBezTo>
                <a:lnTo>
                  <a:pt x="249339" y="212491"/>
                </a:lnTo>
                <a:lnTo>
                  <a:pt x="253643" y="176892"/>
                </a:lnTo>
                <a:lnTo>
                  <a:pt x="244573" y="163236"/>
                </a:lnTo>
                <a:cubicBezTo>
                  <a:pt x="242882" y="160320"/>
                  <a:pt x="243189" y="156638"/>
                  <a:pt x="245649" y="154029"/>
                </a:cubicBezTo>
                <a:cubicBezTo>
                  <a:pt x="247187" y="152341"/>
                  <a:pt x="249339" y="151574"/>
                  <a:pt x="251645" y="151574"/>
                </a:cubicBezTo>
                <a:close/>
                <a:moveTo>
                  <a:pt x="260101" y="0"/>
                </a:moveTo>
                <a:cubicBezTo>
                  <a:pt x="295137" y="0"/>
                  <a:pt x="323540" y="28403"/>
                  <a:pt x="323540" y="63439"/>
                </a:cubicBezTo>
                <a:cubicBezTo>
                  <a:pt x="323540" y="98475"/>
                  <a:pt x="295137" y="126878"/>
                  <a:pt x="260101" y="126878"/>
                </a:cubicBezTo>
                <a:cubicBezTo>
                  <a:pt x="225065" y="126878"/>
                  <a:pt x="196662" y="98475"/>
                  <a:pt x="196662" y="63439"/>
                </a:cubicBezTo>
                <a:cubicBezTo>
                  <a:pt x="196662" y="28403"/>
                  <a:pt x="225065" y="0"/>
                  <a:pt x="26010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48" name="accept_38398">
            <a:extLst>
              <a:ext uri="{FF2B5EF4-FFF2-40B4-BE49-F238E27FC236}">
                <a16:creationId xmlns:a16="http://schemas.microsoft.com/office/drawing/2014/main" id="{23A625E5-3348-4A68-8AD5-8FE44DB5C91E}"/>
              </a:ext>
            </a:extLst>
          </p:cNvPr>
          <p:cNvSpPr>
            <a:spLocks noChangeAspect="1"/>
          </p:cNvSpPr>
          <p:nvPr/>
        </p:nvSpPr>
        <p:spPr bwMode="auto">
          <a:xfrm>
            <a:off x="8686660" y="4974768"/>
            <a:ext cx="344948" cy="324000"/>
          </a:xfrm>
          <a:custGeom>
            <a:avLst/>
            <a:gdLst>
              <a:gd name="connsiteX0" fmla="*/ 543411 w 606580"/>
              <a:gd name="connsiteY0" fmla="*/ 61956 h 569745"/>
              <a:gd name="connsiteX1" fmla="*/ 556798 w 606580"/>
              <a:gd name="connsiteY1" fmla="*/ 67559 h 569745"/>
              <a:gd name="connsiteX2" fmla="*/ 601369 w 606580"/>
              <a:gd name="connsiteY2" fmla="*/ 112060 h 569745"/>
              <a:gd name="connsiteX3" fmla="*/ 606580 w 606580"/>
              <a:gd name="connsiteY3" fmla="*/ 125346 h 569745"/>
              <a:gd name="connsiteX4" fmla="*/ 601369 w 606580"/>
              <a:gd name="connsiteY4" fmla="*/ 138712 h 569745"/>
              <a:gd name="connsiteX5" fmla="*/ 295704 w 606580"/>
              <a:gd name="connsiteY5" fmla="*/ 442134 h 569745"/>
              <a:gd name="connsiteX6" fmla="*/ 281916 w 606580"/>
              <a:gd name="connsiteY6" fmla="*/ 447737 h 569745"/>
              <a:gd name="connsiteX7" fmla="*/ 279671 w 606580"/>
              <a:gd name="connsiteY7" fmla="*/ 447337 h 569745"/>
              <a:gd name="connsiteX8" fmla="*/ 268528 w 606580"/>
              <a:gd name="connsiteY8" fmla="*/ 442134 h 569745"/>
              <a:gd name="connsiteX9" fmla="*/ 117339 w 606580"/>
              <a:gd name="connsiteY9" fmla="*/ 290783 h 569745"/>
              <a:gd name="connsiteX10" fmla="*/ 112128 w 606580"/>
              <a:gd name="connsiteY10" fmla="*/ 277497 h 569745"/>
              <a:gd name="connsiteX11" fmla="*/ 117339 w 606580"/>
              <a:gd name="connsiteY11" fmla="*/ 264451 h 569745"/>
              <a:gd name="connsiteX12" fmla="*/ 162311 w 606580"/>
              <a:gd name="connsiteY12" fmla="*/ 219950 h 569745"/>
              <a:gd name="connsiteX13" fmla="*/ 175297 w 606580"/>
              <a:gd name="connsiteY13" fmla="*/ 214428 h 569745"/>
              <a:gd name="connsiteX14" fmla="*/ 188685 w 606580"/>
              <a:gd name="connsiteY14" fmla="*/ 219950 h 569745"/>
              <a:gd name="connsiteX15" fmla="*/ 282316 w 606580"/>
              <a:gd name="connsiteY15" fmla="*/ 313434 h 569745"/>
              <a:gd name="connsiteX16" fmla="*/ 530023 w 606580"/>
              <a:gd name="connsiteY16" fmla="*/ 67559 h 569745"/>
              <a:gd name="connsiteX17" fmla="*/ 543411 w 606580"/>
              <a:gd name="connsiteY17" fmla="*/ 61956 h 569745"/>
              <a:gd name="connsiteX18" fmla="*/ 285296 w 606580"/>
              <a:gd name="connsiteY18" fmla="*/ 0 h 569745"/>
              <a:gd name="connsiteX19" fmla="*/ 332832 w 606580"/>
              <a:gd name="connsiteY19" fmla="*/ 19690 h 569745"/>
              <a:gd name="connsiteX20" fmla="*/ 431271 w 606580"/>
              <a:gd name="connsiteY20" fmla="*/ 117983 h 569745"/>
              <a:gd name="connsiteX21" fmla="*/ 283452 w 606580"/>
              <a:gd name="connsiteY21" fmla="*/ 265982 h 569745"/>
              <a:gd name="connsiteX22" fmla="*/ 213631 w 606580"/>
              <a:gd name="connsiteY22" fmla="*/ 196265 h 569745"/>
              <a:gd name="connsiteX23" fmla="*/ 176837 w 606580"/>
              <a:gd name="connsiteY23" fmla="*/ 180657 h 569745"/>
              <a:gd name="connsiteX24" fmla="*/ 139642 w 606580"/>
              <a:gd name="connsiteY24" fmla="*/ 195865 h 569745"/>
              <a:gd name="connsiteX25" fmla="*/ 95072 w 606580"/>
              <a:gd name="connsiteY25" fmla="*/ 240769 h 569745"/>
              <a:gd name="connsiteX26" fmla="*/ 79521 w 606580"/>
              <a:gd name="connsiteY26" fmla="*/ 277509 h 569745"/>
              <a:gd name="connsiteX27" fmla="*/ 95072 w 606580"/>
              <a:gd name="connsiteY27" fmla="*/ 314568 h 569745"/>
              <a:gd name="connsiteX28" fmla="*/ 245937 w 606580"/>
              <a:gd name="connsiteY28" fmla="*/ 465930 h 569745"/>
              <a:gd name="connsiteX29" fmla="*/ 270787 w 606580"/>
              <a:gd name="connsiteY29" fmla="*/ 479617 h 569745"/>
              <a:gd name="connsiteX30" fmla="*/ 273031 w 606580"/>
              <a:gd name="connsiteY30" fmla="*/ 481138 h 569745"/>
              <a:gd name="connsiteX31" fmla="*/ 283452 w 606580"/>
              <a:gd name="connsiteY31" fmla="*/ 481138 h 569745"/>
              <a:gd name="connsiteX32" fmla="*/ 320247 w 606580"/>
              <a:gd name="connsiteY32" fmla="*/ 465930 h 569745"/>
              <a:gd name="connsiteX33" fmla="*/ 550151 w 606580"/>
              <a:gd name="connsiteY33" fmla="*/ 236287 h 569745"/>
              <a:gd name="connsiteX34" fmla="*/ 550872 w 606580"/>
              <a:gd name="connsiteY34" fmla="*/ 237407 h 569745"/>
              <a:gd name="connsiteX35" fmla="*/ 570592 w 606580"/>
              <a:gd name="connsiteY35" fmla="*/ 284873 h 569745"/>
              <a:gd name="connsiteX36" fmla="*/ 550872 w 606580"/>
              <a:gd name="connsiteY36" fmla="*/ 332338 h 569745"/>
              <a:gd name="connsiteX37" fmla="*/ 332832 w 606580"/>
              <a:gd name="connsiteY37" fmla="*/ 550135 h 569745"/>
              <a:gd name="connsiteX38" fmla="*/ 285456 w 606580"/>
              <a:gd name="connsiteY38" fmla="*/ 569745 h 569745"/>
              <a:gd name="connsiteX39" fmla="*/ 237760 w 606580"/>
              <a:gd name="connsiteY39" fmla="*/ 550135 h 569745"/>
              <a:gd name="connsiteX40" fmla="*/ 19720 w 606580"/>
              <a:gd name="connsiteY40" fmla="*/ 332338 h 569745"/>
              <a:gd name="connsiteX41" fmla="*/ 0 w 606580"/>
              <a:gd name="connsiteY41" fmla="*/ 284873 h 569745"/>
              <a:gd name="connsiteX42" fmla="*/ 19720 w 606580"/>
              <a:gd name="connsiteY42" fmla="*/ 237407 h 569745"/>
              <a:gd name="connsiteX43" fmla="*/ 237760 w 606580"/>
              <a:gd name="connsiteY43" fmla="*/ 19690 h 569745"/>
              <a:gd name="connsiteX44" fmla="*/ 285296 w 606580"/>
              <a:gd name="connsiteY44" fmla="*/ 0 h 569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606580" h="569745">
                <a:moveTo>
                  <a:pt x="543411" y="61956"/>
                </a:moveTo>
                <a:cubicBezTo>
                  <a:pt x="548621" y="61956"/>
                  <a:pt x="553030" y="63797"/>
                  <a:pt x="556798" y="67559"/>
                </a:cubicBezTo>
                <a:lnTo>
                  <a:pt x="601369" y="112060"/>
                </a:lnTo>
                <a:cubicBezTo>
                  <a:pt x="604816" y="115741"/>
                  <a:pt x="606580" y="120223"/>
                  <a:pt x="606580" y="125346"/>
                </a:cubicBezTo>
                <a:cubicBezTo>
                  <a:pt x="606580" y="130548"/>
                  <a:pt x="604816" y="135030"/>
                  <a:pt x="601369" y="138712"/>
                </a:cubicBezTo>
                <a:lnTo>
                  <a:pt x="295704" y="442134"/>
                </a:lnTo>
                <a:cubicBezTo>
                  <a:pt x="291455" y="445896"/>
                  <a:pt x="286886" y="447737"/>
                  <a:pt x="281916" y="447737"/>
                </a:cubicBezTo>
                <a:cubicBezTo>
                  <a:pt x="280954" y="447737"/>
                  <a:pt x="280232" y="447577"/>
                  <a:pt x="279671" y="447337"/>
                </a:cubicBezTo>
                <a:cubicBezTo>
                  <a:pt x="275262" y="446857"/>
                  <a:pt x="271494" y="445096"/>
                  <a:pt x="268528" y="442134"/>
                </a:cubicBezTo>
                <a:lnTo>
                  <a:pt x="117339" y="290783"/>
                </a:lnTo>
                <a:cubicBezTo>
                  <a:pt x="113892" y="287102"/>
                  <a:pt x="112128" y="282700"/>
                  <a:pt x="112128" y="277497"/>
                </a:cubicBezTo>
                <a:cubicBezTo>
                  <a:pt x="112128" y="272295"/>
                  <a:pt x="113892" y="267973"/>
                  <a:pt x="117339" y="264451"/>
                </a:cubicBezTo>
                <a:lnTo>
                  <a:pt x="162311" y="219950"/>
                </a:lnTo>
                <a:cubicBezTo>
                  <a:pt x="165517" y="216268"/>
                  <a:pt x="169846" y="214428"/>
                  <a:pt x="175297" y="214428"/>
                </a:cubicBezTo>
                <a:cubicBezTo>
                  <a:pt x="180748" y="214428"/>
                  <a:pt x="185238" y="216268"/>
                  <a:pt x="188685" y="219950"/>
                </a:cubicBezTo>
                <a:lnTo>
                  <a:pt x="282316" y="313434"/>
                </a:lnTo>
                <a:lnTo>
                  <a:pt x="530023" y="67559"/>
                </a:lnTo>
                <a:cubicBezTo>
                  <a:pt x="533711" y="63797"/>
                  <a:pt x="538200" y="61956"/>
                  <a:pt x="543411" y="61956"/>
                </a:cubicBezTo>
                <a:close/>
                <a:moveTo>
                  <a:pt x="285296" y="0"/>
                </a:moveTo>
                <a:cubicBezTo>
                  <a:pt x="303894" y="0"/>
                  <a:pt x="319685" y="6563"/>
                  <a:pt x="332832" y="19690"/>
                </a:cubicBezTo>
                <a:lnTo>
                  <a:pt x="431271" y="117983"/>
                </a:lnTo>
                <a:lnTo>
                  <a:pt x="283452" y="265982"/>
                </a:lnTo>
                <a:lnTo>
                  <a:pt x="213631" y="196265"/>
                </a:lnTo>
                <a:cubicBezTo>
                  <a:pt x="203210" y="185860"/>
                  <a:pt x="190946" y="180657"/>
                  <a:pt x="176837" y="180657"/>
                </a:cubicBezTo>
                <a:cubicBezTo>
                  <a:pt x="162248" y="180657"/>
                  <a:pt x="149822" y="185780"/>
                  <a:pt x="139642" y="195865"/>
                </a:cubicBezTo>
                <a:lnTo>
                  <a:pt x="95072" y="240769"/>
                </a:lnTo>
                <a:cubicBezTo>
                  <a:pt x="84731" y="250694"/>
                  <a:pt x="79521" y="262861"/>
                  <a:pt x="79521" y="277509"/>
                </a:cubicBezTo>
                <a:cubicBezTo>
                  <a:pt x="79521" y="291836"/>
                  <a:pt x="84731" y="304163"/>
                  <a:pt x="95072" y="314568"/>
                </a:cubicBezTo>
                <a:lnTo>
                  <a:pt x="245937" y="465930"/>
                </a:lnTo>
                <a:cubicBezTo>
                  <a:pt x="253311" y="472813"/>
                  <a:pt x="261648" y="477376"/>
                  <a:pt x="270787" y="479617"/>
                </a:cubicBezTo>
                <a:lnTo>
                  <a:pt x="273031" y="481138"/>
                </a:lnTo>
                <a:lnTo>
                  <a:pt x="283452" y="481138"/>
                </a:lnTo>
                <a:cubicBezTo>
                  <a:pt x="298282" y="481138"/>
                  <a:pt x="310547" y="476015"/>
                  <a:pt x="320247" y="465930"/>
                </a:cubicBezTo>
                <a:lnTo>
                  <a:pt x="550151" y="236287"/>
                </a:lnTo>
                <a:lnTo>
                  <a:pt x="550872" y="237407"/>
                </a:lnTo>
                <a:cubicBezTo>
                  <a:pt x="564019" y="250534"/>
                  <a:pt x="570592" y="266303"/>
                  <a:pt x="570592" y="284873"/>
                </a:cubicBezTo>
                <a:cubicBezTo>
                  <a:pt x="570592" y="303443"/>
                  <a:pt x="564019" y="319291"/>
                  <a:pt x="550872" y="332338"/>
                </a:cubicBezTo>
                <a:lnTo>
                  <a:pt x="332832" y="550135"/>
                </a:lnTo>
                <a:cubicBezTo>
                  <a:pt x="319926" y="563182"/>
                  <a:pt x="304134" y="569745"/>
                  <a:pt x="285456" y="569745"/>
                </a:cubicBezTo>
                <a:cubicBezTo>
                  <a:pt x="266779" y="569745"/>
                  <a:pt x="250826" y="563182"/>
                  <a:pt x="237760" y="550135"/>
                </a:cubicBezTo>
                <a:lnTo>
                  <a:pt x="19720" y="332338"/>
                </a:lnTo>
                <a:cubicBezTo>
                  <a:pt x="6573" y="319291"/>
                  <a:pt x="0" y="303443"/>
                  <a:pt x="0" y="284873"/>
                </a:cubicBezTo>
                <a:cubicBezTo>
                  <a:pt x="0" y="266383"/>
                  <a:pt x="6573" y="250534"/>
                  <a:pt x="19720" y="237407"/>
                </a:cubicBezTo>
                <a:lnTo>
                  <a:pt x="237760" y="19690"/>
                </a:lnTo>
                <a:cubicBezTo>
                  <a:pt x="250907" y="6563"/>
                  <a:pt x="266698" y="0"/>
                  <a:pt x="28529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49" name="ebook_274884">
            <a:extLst>
              <a:ext uri="{FF2B5EF4-FFF2-40B4-BE49-F238E27FC236}">
                <a16:creationId xmlns:a16="http://schemas.microsoft.com/office/drawing/2014/main" id="{1EA97219-D50E-44EB-B019-38BA01B28E69}"/>
              </a:ext>
            </a:extLst>
          </p:cNvPr>
          <p:cNvSpPr>
            <a:spLocks noChangeAspect="1"/>
          </p:cNvSpPr>
          <p:nvPr/>
        </p:nvSpPr>
        <p:spPr bwMode="auto">
          <a:xfrm>
            <a:off x="5799841" y="33948"/>
            <a:ext cx="467645" cy="324000"/>
          </a:xfrm>
          <a:custGeom>
            <a:avLst/>
            <a:gdLst>
              <a:gd name="connsiteX0" fmla="*/ 446710 w 607639"/>
              <a:gd name="connsiteY0" fmla="*/ 256866 h 420993"/>
              <a:gd name="connsiteX1" fmla="*/ 364838 w 607639"/>
              <a:gd name="connsiteY1" fmla="*/ 267065 h 420993"/>
              <a:gd name="connsiteX2" fmla="*/ 373738 w 607639"/>
              <a:gd name="connsiteY2" fmla="*/ 301992 h 420993"/>
              <a:gd name="connsiteX3" fmla="*/ 519615 w 607639"/>
              <a:gd name="connsiteY3" fmla="*/ 301992 h 420993"/>
              <a:gd name="connsiteX4" fmla="*/ 528515 w 607639"/>
              <a:gd name="connsiteY4" fmla="*/ 267065 h 420993"/>
              <a:gd name="connsiteX5" fmla="*/ 446710 w 607639"/>
              <a:gd name="connsiteY5" fmla="*/ 256866 h 420993"/>
              <a:gd name="connsiteX6" fmla="*/ 160918 w 607639"/>
              <a:gd name="connsiteY6" fmla="*/ 256866 h 420993"/>
              <a:gd name="connsiteX7" fmla="*/ 79035 w 607639"/>
              <a:gd name="connsiteY7" fmla="*/ 267065 h 420993"/>
              <a:gd name="connsiteX8" fmla="*/ 87936 w 607639"/>
              <a:gd name="connsiteY8" fmla="*/ 301992 h 420993"/>
              <a:gd name="connsiteX9" fmla="*/ 233901 w 607639"/>
              <a:gd name="connsiteY9" fmla="*/ 301992 h 420993"/>
              <a:gd name="connsiteX10" fmla="*/ 242801 w 607639"/>
              <a:gd name="connsiteY10" fmla="*/ 267065 h 420993"/>
              <a:gd name="connsiteX11" fmla="*/ 160918 w 607639"/>
              <a:gd name="connsiteY11" fmla="*/ 256866 h 420993"/>
              <a:gd name="connsiteX12" fmla="*/ 446710 w 607639"/>
              <a:gd name="connsiteY12" fmla="*/ 194922 h 420993"/>
              <a:gd name="connsiteX13" fmla="*/ 364838 w 607639"/>
              <a:gd name="connsiteY13" fmla="*/ 205120 h 420993"/>
              <a:gd name="connsiteX14" fmla="*/ 373738 w 607639"/>
              <a:gd name="connsiteY14" fmla="*/ 240047 h 420993"/>
              <a:gd name="connsiteX15" fmla="*/ 519615 w 607639"/>
              <a:gd name="connsiteY15" fmla="*/ 240047 h 420993"/>
              <a:gd name="connsiteX16" fmla="*/ 528515 w 607639"/>
              <a:gd name="connsiteY16" fmla="*/ 205120 h 420993"/>
              <a:gd name="connsiteX17" fmla="*/ 446710 w 607639"/>
              <a:gd name="connsiteY17" fmla="*/ 194922 h 420993"/>
              <a:gd name="connsiteX18" fmla="*/ 160918 w 607639"/>
              <a:gd name="connsiteY18" fmla="*/ 194922 h 420993"/>
              <a:gd name="connsiteX19" fmla="*/ 79035 w 607639"/>
              <a:gd name="connsiteY19" fmla="*/ 205120 h 420993"/>
              <a:gd name="connsiteX20" fmla="*/ 87936 w 607639"/>
              <a:gd name="connsiteY20" fmla="*/ 240047 h 420993"/>
              <a:gd name="connsiteX21" fmla="*/ 233901 w 607639"/>
              <a:gd name="connsiteY21" fmla="*/ 240047 h 420993"/>
              <a:gd name="connsiteX22" fmla="*/ 242801 w 607639"/>
              <a:gd name="connsiteY22" fmla="*/ 205120 h 420993"/>
              <a:gd name="connsiteX23" fmla="*/ 160918 w 607639"/>
              <a:gd name="connsiteY23" fmla="*/ 194922 h 420993"/>
              <a:gd name="connsiteX24" fmla="*/ 446710 w 607639"/>
              <a:gd name="connsiteY24" fmla="*/ 132888 h 420993"/>
              <a:gd name="connsiteX25" fmla="*/ 364838 w 607639"/>
              <a:gd name="connsiteY25" fmla="*/ 143086 h 420993"/>
              <a:gd name="connsiteX26" fmla="*/ 373738 w 607639"/>
              <a:gd name="connsiteY26" fmla="*/ 178013 h 420993"/>
              <a:gd name="connsiteX27" fmla="*/ 519615 w 607639"/>
              <a:gd name="connsiteY27" fmla="*/ 178013 h 420993"/>
              <a:gd name="connsiteX28" fmla="*/ 528515 w 607639"/>
              <a:gd name="connsiteY28" fmla="*/ 143086 h 420993"/>
              <a:gd name="connsiteX29" fmla="*/ 446710 w 607639"/>
              <a:gd name="connsiteY29" fmla="*/ 132888 h 420993"/>
              <a:gd name="connsiteX30" fmla="*/ 160918 w 607639"/>
              <a:gd name="connsiteY30" fmla="*/ 132888 h 420993"/>
              <a:gd name="connsiteX31" fmla="*/ 79035 w 607639"/>
              <a:gd name="connsiteY31" fmla="*/ 143086 h 420993"/>
              <a:gd name="connsiteX32" fmla="*/ 87936 w 607639"/>
              <a:gd name="connsiteY32" fmla="*/ 178013 h 420993"/>
              <a:gd name="connsiteX33" fmla="*/ 233901 w 607639"/>
              <a:gd name="connsiteY33" fmla="*/ 178013 h 420993"/>
              <a:gd name="connsiteX34" fmla="*/ 242801 w 607639"/>
              <a:gd name="connsiteY34" fmla="*/ 143086 h 420993"/>
              <a:gd name="connsiteX35" fmla="*/ 160918 w 607639"/>
              <a:gd name="connsiteY35" fmla="*/ 132888 h 420993"/>
              <a:gd name="connsiteX36" fmla="*/ 446710 w 607639"/>
              <a:gd name="connsiteY36" fmla="*/ 70854 h 420993"/>
              <a:gd name="connsiteX37" fmla="*/ 364838 w 607639"/>
              <a:gd name="connsiteY37" fmla="*/ 81053 h 420993"/>
              <a:gd name="connsiteX38" fmla="*/ 373738 w 607639"/>
              <a:gd name="connsiteY38" fmla="*/ 115980 h 420993"/>
              <a:gd name="connsiteX39" fmla="*/ 519615 w 607639"/>
              <a:gd name="connsiteY39" fmla="*/ 115980 h 420993"/>
              <a:gd name="connsiteX40" fmla="*/ 528515 w 607639"/>
              <a:gd name="connsiteY40" fmla="*/ 81053 h 420993"/>
              <a:gd name="connsiteX41" fmla="*/ 446710 w 607639"/>
              <a:gd name="connsiteY41" fmla="*/ 70854 h 420993"/>
              <a:gd name="connsiteX42" fmla="*/ 160918 w 607639"/>
              <a:gd name="connsiteY42" fmla="*/ 70854 h 420993"/>
              <a:gd name="connsiteX43" fmla="*/ 79035 w 607639"/>
              <a:gd name="connsiteY43" fmla="*/ 81053 h 420993"/>
              <a:gd name="connsiteX44" fmla="*/ 87936 w 607639"/>
              <a:gd name="connsiteY44" fmla="*/ 115980 h 420993"/>
              <a:gd name="connsiteX45" fmla="*/ 233901 w 607639"/>
              <a:gd name="connsiteY45" fmla="*/ 115980 h 420993"/>
              <a:gd name="connsiteX46" fmla="*/ 242801 w 607639"/>
              <a:gd name="connsiteY46" fmla="*/ 81053 h 420993"/>
              <a:gd name="connsiteX47" fmla="*/ 160918 w 607639"/>
              <a:gd name="connsiteY47" fmla="*/ 70854 h 420993"/>
              <a:gd name="connsiteX48" fmla="*/ 446721 w 607639"/>
              <a:gd name="connsiteY48" fmla="*/ 0 h 420993"/>
              <a:gd name="connsiteX49" fmla="*/ 597760 w 607639"/>
              <a:gd name="connsiteY49" fmla="*/ 36349 h 420993"/>
              <a:gd name="connsiteX50" fmla="*/ 607639 w 607639"/>
              <a:gd name="connsiteY50" fmla="*/ 41415 h 420993"/>
              <a:gd name="connsiteX51" fmla="*/ 607639 w 607639"/>
              <a:gd name="connsiteY51" fmla="*/ 420993 h 420993"/>
              <a:gd name="connsiteX52" fmla="*/ 581294 w 607639"/>
              <a:gd name="connsiteY52" fmla="*/ 407484 h 420993"/>
              <a:gd name="connsiteX53" fmla="*/ 446721 w 607639"/>
              <a:gd name="connsiteY53" fmla="*/ 375134 h 420993"/>
              <a:gd name="connsiteX54" fmla="*/ 321849 w 607639"/>
              <a:gd name="connsiteY54" fmla="*/ 402774 h 420993"/>
              <a:gd name="connsiteX55" fmla="*/ 321849 w 607639"/>
              <a:gd name="connsiteY55" fmla="*/ 24351 h 420993"/>
              <a:gd name="connsiteX56" fmla="*/ 446721 w 607639"/>
              <a:gd name="connsiteY56" fmla="*/ 0 h 420993"/>
              <a:gd name="connsiteX57" fmla="*/ 160918 w 607639"/>
              <a:gd name="connsiteY57" fmla="*/ 0 h 420993"/>
              <a:gd name="connsiteX58" fmla="*/ 285790 w 607639"/>
              <a:gd name="connsiteY58" fmla="*/ 24351 h 420993"/>
              <a:gd name="connsiteX59" fmla="*/ 285790 w 607639"/>
              <a:gd name="connsiteY59" fmla="*/ 402774 h 420993"/>
              <a:gd name="connsiteX60" fmla="*/ 160918 w 607639"/>
              <a:gd name="connsiteY60" fmla="*/ 375134 h 420993"/>
              <a:gd name="connsiteX61" fmla="*/ 26256 w 607639"/>
              <a:gd name="connsiteY61" fmla="*/ 407484 h 420993"/>
              <a:gd name="connsiteX62" fmla="*/ 0 w 607639"/>
              <a:gd name="connsiteY62" fmla="*/ 420993 h 420993"/>
              <a:gd name="connsiteX63" fmla="*/ 0 w 607639"/>
              <a:gd name="connsiteY63" fmla="*/ 41415 h 420993"/>
              <a:gd name="connsiteX64" fmla="*/ 9791 w 607639"/>
              <a:gd name="connsiteY64" fmla="*/ 36349 h 420993"/>
              <a:gd name="connsiteX65" fmla="*/ 160918 w 607639"/>
              <a:gd name="connsiteY65" fmla="*/ 0 h 420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607639" h="420993">
                <a:moveTo>
                  <a:pt x="446710" y="256866"/>
                </a:moveTo>
                <a:cubicBezTo>
                  <a:pt x="419174" y="256866"/>
                  <a:pt x="391628" y="260266"/>
                  <a:pt x="364838" y="267065"/>
                </a:cubicBezTo>
                <a:lnTo>
                  <a:pt x="373738" y="301992"/>
                </a:lnTo>
                <a:cubicBezTo>
                  <a:pt x="421444" y="289905"/>
                  <a:pt x="471909" y="289905"/>
                  <a:pt x="519615" y="301992"/>
                </a:cubicBezTo>
                <a:lnTo>
                  <a:pt x="528515" y="267065"/>
                </a:lnTo>
                <a:cubicBezTo>
                  <a:pt x="501770" y="260266"/>
                  <a:pt x="474245" y="256866"/>
                  <a:pt x="446710" y="256866"/>
                </a:cubicBezTo>
                <a:close/>
                <a:moveTo>
                  <a:pt x="160918" y="256866"/>
                </a:moveTo>
                <a:cubicBezTo>
                  <a:pt x="133372" y="256866"/>
                  <a:pt x="105825" y="260266"/>
                  <a:pt x="79035" y="267065"/>
                </a:cubicBezTo>
                <a:lnTo>
                  <a:pt x="87936" y="301992"/>
                </a:lnTo>
                <a:cubicBezTo>
                  <a:pt x="135730" y="289905"/>
                  <a:pt x="186106" y="289905"/>
                  <a:pt x="233901" y="301992"/>
                </a:cubicBezTo>
                <a:lnTo>
                  <a:pt x="242801" y="267065"/>
                </a:lnTo>
                <a:cubicBezTo>
                  <a:pt x="216011" y="260266"/>
                  <a:pt x="188465" y="256866"/>
                  <a:pt x="160918" y="256866"/>
                </a:cubicBezTo>
                <a:close/>
                <a:moveTo>
                  <a:pt x="446710" y="194922"/>
                </a:moveTo>
                <a:cubicBezTo>
                  <a:pt x="419174" y="194922"/>
                  <a:pt x="391628" y="198321"/>
                  <a:pt x="364838" y="205120"/>
                </a:cubicBezTo>
                <a:lnTo>
                  <a:pt x="373738" y="240047"/>
                </a:lnTo>
                <a:cubicBezTo>
                  <a:pt x="421444" y="227871"/>
                  <a:pt x="471909" y="227871"/>
                  <a:pt x="519615" y="240047"/>
                </a:cubicBezTo>
                <a:lnTo>
                  <a:pt x="528515" y="205120"/>
                </a:lnTo>
                <a:cubicBezTo>
                  <a:pt x="501770" y="198321"/>
                  <a:pt x="474245" y="194922"/>
                  <a:pt x="446710" y="194922"/>
                </a:cubicBezTo>
                <a:close/>
                <a:moveTo>
                  <a:pt x="160918" y="194922"/>
                </a:moveTo>
                <a:cubicBezTo>
                  <a:pt x="133372" y="194922"/>
                  <a:pt x="105825" y="198321"/>
                  <a:pt x="79035" y="205120"/>
                </a:cubicBezTo>
                <a:lnTo>
                  <a:pt x="87936" y="240047"/>
                </a:lnTo>
                <a:cubicBezTo>
                  <a:pt x="135730" y="227871"/>
                  <a:pt x="186106" y="227871"/>
                  <a:pt x="233901" y="240047"/>
                </a:cubicBezTo>
                <a:lnTo>
                  <a:pt x="242801" y="205120"/>
                </a:lnTo>
                <a:cubicBezTo>
                  <a:pt x="216011" y="198321"/>
                  <a:pt x="188465" y="194922"/>
                  <a:pt x="160918" y="194922"/>
                </a:cubicBezTo>
                <a:close/>
                <a:moveTo>
                  <a:pt x="446710" y="132888"/>
                </a:moveTo>
                <a:cubicBezTo>
                  <a:pt x="419174" y="132888"/>
                  <a:pt x="391628" y="136287"/>
                  <a:pt x="364838" y="143086"/>
                </a:cubicBezTo>
                <a:lnTo>
                  <a:pt x="373738" y="178013"/>
                </a:lnTo>
                <a:cubicBezTo>
                  <a:pt x="421444" y="165927"/>
                  <a:pt x="471909" y="165927"/>
                  <a:pt x="519615" y="178013"/>
                </a:cubicBezTo>
                <a:lnTo>
                  <a:pt x="528515" y="143086"/>
                </a:lnTo>
                <a:cubicBezTo>
                  <a:pt x="501770" y="136287"/>
                  <a:pt x="474245" y="132888"/>
                  <a:pt x="446710" y="132888"/>
                </a:cubicBezTo>
                <a:close/>
                <a:moveTo>
                  <a:pt x="160918" y="132888"/>
                </a:moveTo>
                <a:cubicBezTo>
                  <a:pt x="133372" y="132888"/>
                  <a:pt x="105825" y="136287"/>
                  <a:pt x="79035" y="143086"/>
                </a:cubicBezTo>
                <a:lnTo>
                  <a:pt x="87936" y="178013"/>
                </a:lnTo>
                <a:cubicBezTo>
                  <a:pt x="135730" y="165927"/>
                  <a:pt x="186106" y="165927"/>
                  <a:pt x="233901" y="178013"/>
                </a:cubicBezTo>
                <a:lnTo>
                  <a:pt x="242801" y="143086"/>
                </a:lnTo>
                <a:cubicBezTo>
                  <a:pt x="216011" y="136287"/>
                  <a:pt x="188465" y="132888"/>
                  <a:pt x="160918" y="132888"/>
                </a:cubicBezTo>
                <a:close/>
                <a:moveTo>
                  <a:pt x="446710" y="70854"/>
                </a:moveTo>
                <a:cubicBezTo>
                  <a:pt x="419174" y="70854"/>
                  <a:pt x="391628" y="74254"/>
                  <a:pt x="364838" y="81053"/>
                </a:cubicBezTo>
                <a:lnTo>
                  <a:pt x="373738" y="115980"/>
                </a:lnTo>
                <a:cubicBezTo>
                  <a:pt x="421444" y="103893"/>
                  <a:pt x="471909" y="103893"/>
                  <a:pt x="519615" y="115980"/>
                </a:cubicBezTo>
                <a:lnTo>
                  <a:pt x="528515" y="81053"/>
                </a:lnTo>
                <a:cubicBezTo>
                  <a:pt x="501770" y="74254"/>
                  <a:pt x="474245" y="70854"/>
                  <a:pt x="446710" y="70854"/>
                </a:cubicBezTo>
                <a:close/>
                <a:moveTo>
                  <a:pt x="160918" y="70854"/>
                </a:moveTo>
                <a:cubicBezTo>
                  <a:pt x="133372" y="70854"/>
                  <a:pt x="105825" y="74254"/>
                  <a:pt x="79035" y="81053"/>
                </a:cubicBezTo>
                <a:lnTo>
                  <a:pt x="87936" y="115980"/>
                </a:lnTo>
                <a:cubicBezTo>
                  <a:pt x="135730" y="103893"/>
                  <a:pt x="186106" y="103893"/>
                  <a:pt x="233901" y="115980"/>
                </a:cubicBezTo>
                <a:lnTo>
                  <a:pt x="242801" y="81053"/>
                </a:lnTo>
                <a:cubicBezTo>
                  <a:pt x="216011" y="74254"/>
                  <a:pt x="188465" y="70854"/>
                  <a:pt x="160918" y="70854"/>
                </a:cubicBezTo>
                <a:close/>
                <a:moveTo>
                  <a:pt x="446721" y="0"/>
                </a:moveTo>
                <a:cubicBezTo>
                  <a:pt x="498966" y="0"/>
                  <a:pt x="551211" y="12620"/>
                  <a:pt x="597760" y="36349"/>
                </a:cubicBezTo>
                <a:lnTo>
                  <a:pt x="607639" y="41415"/>
                </a:lnTo>
                <a:lnTo>
                  <a:pt x="607639" y="420993"/>
                </a:lnTo>
                <a:lnTo>
                  <a:pt x="581294" y="407484"/>
                </a:lnTo>
                <a:cubicBezTo>
                  <a:pt x="539908" y="386333"/>
                  <a:pt x="493270" y="375134"/>
                  <a:pt x="446721" y="375134"/>
                </a:cubicBezTo>
                <a:cubicBezTo>
                  <a:pt x="403732" y="375134"/>
                  <a:pt x="360833" y="384644"/>
                  <a:pt x="321849" y="402774"/>
                </a:cubicBezTo>
                <a:lnTo>
                  <a:pt x="321849" y="24351"/>
                </a:lnTo>
                <a:cubicBezTo>
                  <a:pt x="361367" y="8354"/>
                  <a:pt x="403999" y="0"/>
                  <a:pt x="446721" y="0"/>
                </a:cubicBezTo>
                <a:close/>
                <a:moveTo>
                  <a:pt x="160918" y="0"/>
                </a:moveTo>
                <a:cubicBezTo>
                  <a:pt x="203640" y="0"/>
                  <a:pt x="246273" y="8354"/>
                  <a:pt x="285790" y="24351"/>
                </a:cubicBezTo>
                <a:lnTo>
                  <a:pt x="285790" y="402774"/>
                </a:lnTo>
                <a:cubicBezTo>
                  <a:pt x="246807" y="384644"/>
                  <a:pt x="203907" y="375134"/>
                  <a:pt x="160918" y="375134"/>
                </a:cubicBezTo>
                <a:cubicBezTo>
                  <a:pt x="114281" y="375134"/>
                  <a:pt x="67732" y="386333"/>
                  <a:pt x="26256" y="407484"/>
                </a:cubicBezTo>
                <a:lnTo>
                  <a:pt x="0" y="420993"/>
                </a:lnTo>
                <a:lnTo>
                  <a:pt x="0" y="41415"/>
                </a:lnTo>
                <a:lnTo>
                  <a:pt x="9791" y="36349"/>
                </a:lnTo>
                <a:cubicBezTo>
                  <a:pt x="56339" y="12620"/>
                  <a:pt x="108584" y="0"/>
                  <a:pt x="16091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50" name="user-key-on-screen_74918">
            <a:extLst>
              <a:ext uri="{FF2B5EF4-FFF2-40B4-BE49-F238E27FC236}">
                <a16:creationId xmlns:a16="http://schemas.microsoft.com/office/drawing/2014/main" id="{E71227B8-B971-49BC-9EEC-850B214469AB}"/>
              </a:ext>
            </a:extLst>
          </p:cNvPr>
          <p:cNvSpPr>
            <a:spLocks noChangeAspect="1"/>
          </p:cNvSpPr>
          <p:nvPr/>
        </p:nvSpPr>
        <p:spPr bwMode="auto">
          <a:xfrm>
            <a:off x="5816088" y="2504358"/>
            <a:ext cx="435151" cy="324000"/>
          </a:xfrm>
          <a:custGeom>
            <a:avLst/>
            <a:gdLst>
              <a:gd name="connsiteX0" fmla="*/ 164998 w 604181"/>
              <a:gd name="connsiteY0" fmla="*/ 183055 h 449855"/>
              <a:gd name="connsiteX1" fmla="*/ 161259 w 604181"/>
              <a:gd name="connsiteY1" fmla="*/ 186788 h 449855"/>
              <a:gd name="connsiteX2" fmla="*/ 161259 w 604181"/>
              <a:gd name="connsiteY2" fmla="*/ 194977 h 449855"/>
              <a:gd name="connsiteX3" fmla="*/ 181401 w 604181"/>
              <a:gd name="connsiteY3" fmla="*/ 215089 h 449855"/>
              <a:gd name="connsiteX4" fmla="*/ 189602 w 604181"/>
              <a:gd name="connsiteY4" fmla="*/ 215089 h 449855"/>
              <a:gd name="connsiteX5" fmla="*/ 193220 w 604181"/>
              <a:gd name="connsiteY5" fmla="*/ 211356 h 449855"/>
              <a:gd name="connsiteX6" fmla="*/ 193220 w 604181"/>
              <a:gd name="connsiteY6" fmla="*/ 203166 h 449855"/>
              <a:gd name="connsiteX7" fmla="*/ 173079 w 604181"/>
              <a:gd name="connsiteY7" fmla="*/ 183055 h 449855"/>
              <a:gd name="connsiteX8" fmla="*/ 164998 w 604181"/>
              <a:gd name="connsiteY8" fmla="*/ 183055 h 449855"/>
              <a:gd name="connsiteX9" fmla="*/ 467768 w 604181"/>
              <a:gd name="connsiteY9" fmla="*/ 117209 h 449855"/>
              <a:gd name="connsiteX10" fmla="*/ 533019 w 604181"/>
              <a:gd name="connsiteY10" fmla="*/ 145391 h 449855"/>
              <a:gd name="connsiteX11" fmla="*/ 547131 w 604181"/>
              <a:gd name="connsiteY11" fmla="*/ 212354 h 449855"/>
              <a:gd name="connsiteX12" fmla="*/ 499248 w 604181"/>
              <a:gd name="connsiteY12" fmla="*/ 299791 h 449855"/>
              <a:gd name="connsiteX13" fmla="*/ 499971 w 604181"/>
              <a:gd name="connsiteY13" fmla="*/ 306174 h 449855"/>
              <a:gd name="connsiteX14" fmla="*/ 510706 w 604181"/>
              <a:gd name="connsiteY14" fmla="*/ 307620 h 449855"/>
              <a:gd name="connsiteX15" fmla="*/ 590431 w 604181"/>
              <a:gd name="connsiteY15" fmla="*/ 345678 h 449855"/>
              <a:gd name="connsiteX16" fmla="*/ 604060 w 604181"/>
              <a:gd name="connsiteY16" fmla="*/ 430585 h 449855"/>
              <a:gd name="connsiteX17" fmla="*/ 604181 w 604181"/>
              <a:gd name="connsiteY17" fmla="*/ 436607 h 449855"/>
              <a:gd name="connsiteX18" fmla="*/ 600442 w 604181"/>
              <a:gd name="connsiteY18" fmla="*/ 446001 h 449855"/>
              <a:gd name="connsiteX19" fmla="*/ 591034 w 604181"/>
              <a:gd name="connsiteY19" fmla="*/ 449855 h 449855"/>
              <a:gd name="connsiteX20" fmla="*/ 344381 w 604181"/>
              <a:gd name="connsiteY20" fmla="*/ 449855 h 449855"/>
              <a:gd name="connsiteX21" fmla="*/ 335094 w 604181"/>
              <a:gd name="connsiteY21" fmla="*/ 446001 h 449855"/>
              <a:gd name="connsiteX22" fmla="*/ 331355 w 604181"/>
              <a:gd name="connsiteY22" fmla="*/ 436607 h 449855"/>
              <a:gd name="connsiteX23" fmla="*/ 331475 w 604181"/>
              <a:gd name="connsiteY23" fmla="*/ 430585 h 449855"/>
              <a:gd name="connsiteX24" fmla="*/ 345104 w 604181"/>
              <a:gd name="connsiteY24" fmla="*/ 345678 h 449855"/>
              <a:gd name="connsiteX25" fmla="*/ 424830 w 604181"/>
              <a:gd name="connsiteY25" fmla="*/ 307620 h 449855"/>
              <a:gd name="connsiteX26" fmla="*/ 435564 w 604181"/>
              <a:gd name="connsiteY26" fmla="*/ 306174 h 449855"/>
              <a:gd name="connsiteX27" fmla="*/ 436167 w 604181"/>
              <a:gd name="connsiteY27" fmla="*/ 299791 h 449855"/>
              <a:gd name="connsiteX28" fmla="*/ 388405 w 604181"/>
              <a:gd name="connsiteY28" fmla="*/ 212354 h 449855"/>
              <a:gd name="connsiteX29" fmla="*/ 402516 w 604181"/>
              <a:gd name="connsiteY29" fmla="*/ 145391 h 449855"/>
              <a:gd name="connsiteX30" fmla="*/ 467768 w 604181"/>
              <a:gd name="connsiteY30" fmla="*/ 117209 h 449855"/>
              <a:gd name="connsiteX31" fmla="*/ 275838 w 604181"/>
              <a:gd name="connsiteY31" fmla="*/ 83099 h 449855"/>
              <a:gd name="connsiteX32" fmla="*/ 289708 w 604181"/>
              <a:gd name="connsiteY32" fmla="*/ 83099 h 449855"/>
              <a:gd name="connsiteX33" fmla="*/ 298030 w 604181"/>
              <a:gd name="connsiteY33" fmla="*/ 91409 h 449855"/>
              <a:gd name="connsiteX34" fmla="*/ 311900 w 604181"/>
              <a:gd name="connsiteY34" fmla="*/ 105258 h 449855"/>
              <a:gd name="connsiteX35" fmla="*/ 311900 w 604181"/>
              <a:gd name="connsiteY35" fmla="*/ 119107 h 449855"/>
              <a:gd name="connsiteX36" fmla="*/ 307920 w 604181"/>
              <a:gd name="connsiteY36" fmla="*/ 122961 h 449855"/>
              <a:gd name="connsiteX37" fmla="*/ 301286 w 604181"/>
              <a:gd name="connsiteY37" fmla="*/ 116458 h 449855"/>
              <a:gd name="connsiteX38" fmla="*/ 293447 w 604181"/>
              <a:gd name="connsiteY38" fmla="*/ 116458 h 449855"/>
              <a:gd name="connsiteX39" fmla="*/ 293447 w 604181"/>
              <a:gd name="connsiteY39" fmla="*/ 124406 h 449855"/>
              <a:gd name="connsiteX40" fmla="*/ 299960 w 604181"/>
              <a:gd name="connsiteY40" fmla="*/ 130909 h 449855"/>
              <a:gd name="connsiteX41" fmla="*/ 293085 w 604181"/>
              <a:gd name="connsiteY41" fmla="*/ 137774 h 449855"/>
              <a:gd name="connsiteX42" fmla="*/ 281386 w 604181"/>
              <a:gd name="connsiteY42" fmla="*/ 126212 h 449855"/>
              <a:gd name="connsiteX43" fmla="*/ 273426 w 604181"/>
              <a:gd name="connsiteY43" fmla="*/ 126212 h 449855"/>
              <a:gd name="connsiteX44" fmla="*/ 273426 w 604181"/>
              <a:gd name="connsiteY44" fmla="*/ 134161 h 449855"/>
              <a:gd name="connsiteX45" fmla="*/ 285125 w 604181"/>
              <a:gd name="connsiteY45" fmla="*/ 145722 h 449855"/>
              <a:gd name="connsiteX46" fmla="*/ 280300 w 604181"/>
              <a:gd name="connsiteY46" fmla="*/ 150539 h 449855"/>
              <a:gd name="connsiteX47" fmla="*/ 266430 w 604181"/>
              <a:gd name="connsiteY47" fmla="*/ 150539 h 449855"/>
              <a:gd name="connsiteX48" fmla="*/ 255334 w 604181"/>
              <a:gd name="connsiteY48" fmla="*/ 139460 h 449855"/>
              <a:gd name="connsiteX49" fmla="*/ 223493 w 604181"/>
              <a:gd name="connsiteY49" fmla="*/ 171373 h 449855"/>
              <a:gd name="connsiteX50" fmla="*/ 229041 w 604181"/>
              <a:gd name="connsiteY50" fmla="*/ 176792 h 449855"/>
              <a:gd name="connsiteX51" fmla="*/ 229041 w 604181"/>
              <a:gd name="connsiteY51" fmla="*/ 209549 h 449855"/>
              <a:gd name="connsiteX52" fmla="*/ 204437 w 604181"/>
              <a:gd name="connsiteY52" fmla="*/ 233996 h 449855"/>
              <a:gd name="connsiteX53" fmla="*/ 171752 w 604181"/>
              <a:gd name="connsiteY53" fmla="*/ 233996 h 449855"/>
              <a:gd name="connsiteX54" fmla="*/ 142203 w 604181"/>
              <a:gd name="connsiteY54" fmla="*/ 204611 h 449855"/>
              <a:gd name="connsiteX55" fmla="*/ 142203 w 604181"/>
              <a:gd name="connsiteY55" fmla="*/ 171975 h 449855"/>
              <a:gd name="connsiteX56" fmla="*/ 166807 w 604181"/>
              <a:gd name="connsiteY56" fmla="*/ 147408 h 449855"/>
              <a:gd name="connsiteX57" fmla="*/ 199492 w 604181"/>
              <a:gd name="connsiteY57" fmla="*/ 147408 h 449855"/>
              <a:gd name="connsiteX58" fmla="*/ 205523 w 604181"/>
              <a:gd name="connsiteY58" fmla="*/ 153429 h 449855"/>
              <a:gd name="connsiteX59" fmla="*/ 244238 w 604181"/>
              <a:gd name="connsiteY59" fmla="*/ 114651 h 449855"/>
              <a:gd name="connsiteX60" fmla="*/ 267516 w 604181"/>
              <a:gd name="connsiteY60" fmla="*/ 91409 h 449855"/>
              <a:gd name="connsiteX61" fmla="*/ 39926 w 604181"/>
              <a:gd name="connsiteY61" fmla="*/ 0 h 449855"/>
              <a:gd name="connsiteX62" fmla="*/ 427852 w 604181"/>
              <a:gd name="connsiteY62" fmla="*/ 0 h 449855"/>
              <a:gd name="connsiteX63" fmla="*/ 467778 w 604181"/>
              <a:gd name="connsiteY63" fmla="*/ 39865 h 449855"/>
              <a:gd name="connsiteX64" fmla="*/ 467778 w 604181"/>
              <a:gd name="connsiteY64" fmla="*/ 94905 h 449855"/>
              <a:gd name="connsiteX65" fmla="*/ 421459 w 604181"/>
              <a:gd name="connsiteY65" fmla="*/ 103336 h 449855"/>
              <a:gd name="connsiteX66" fmla="*/ 421459 w 604181"/>
              <a:gd name="connsiteY66" fmla="*/ 46127 h 449855"/>
              <a:gd name="connsiteX67" fmla="*/ 46319 w 604181"/>
              <a:gd name="connsiteY67" fmla="*/ 46127 h 449855"/>
              <a:gd name="connsiteX68" fmla="*/ 46319 w 604181"/>
              <a:gd name="connsiteY68" fmla="*/ 272551 h 449855"/>
              <a:gd name="connsiteX69" fmla="*/ 372727 w 604181"/>
              <a:gd name="connsiteY69" fmla="*/ 272551 h 449855"/>
              <a:gd name="connsiteX70" fmla="*/ 384668 w 604181"/>
              <a:gd name="connsiteY70" fmla="*/ 293748 h 449855"/>
              <a:gd name="connsiteX71" fmla="*/ 336781 w 604181"/>
              <a:gd name="connsiteY71" fmla="*/ 318799 h 449855"/>
              <a:gd name="connsiteX72" fmla="*/ 272247 w 604181"/>
              <a:gd name="connsiteY72" fmla="*/ 318799 h 449855"/>
              <a:gd name="connsiteX73" fmla="*/ 272247 w 604181"/>
              <a:gd name="connsiteY73" fmla="*/ 354810 h 449855"/>
              <a:gd name="connsiteX74" fmla="*/ 303730 w 604181"/>
              <a:gd name="connsiteY74" fmla="*/ 354810 h 449855"/>
              <a:gd name="connsiteX75" fmla="*/ 312536 w 604181"/>
              <a:gd name="connsiteY75" fmla="*/ 356375 h 449855"/>
              <a:gd name="connsiteX76" fmla="*/ 305057 w 604181"/>
              <a:gd name="connsiteY76" fmla="*/ 408525 h 449855"/>
              <a:gd name="connsiteX77" fmla="*/ 303730 w 604181"/>
              <a:gd name="connsiteY77" fmla="*/ 408645 h 449855"/>
              <a:gd name="connsiteX78" fmla="*/ 164048 w 604181"/>
              <a:gd name="connsiteY78" fmla="*/ 408645 h 449855"/>
              <a:gd name="connsiteX79" fmla="*/ 137149 w 604181"/>
              <a:gd name="connsiteY79" fmla="*/ 381667 h 449855"/>
              <a:gd name="connsiteX80" fmla="*/ 164048 w 604181"/>
              <a:gd name="connsiteY80" fmla="*/ 354810 h 449855"/>
              <a:gd name="connsiteX81" fmla="*/ 195531 w 604181"/>
              <a:gd name="connsiteY81" fmla="*/ 354810 h 449855"/>
              <a:gd name="connsiteX82" fmla="*/ 195531 w 604181"/>
              <a:gd name="connsiteY82" fmla="*/ 318799 h 449855"/>
              <a:gd name="connsiteX83" fmla="*/ 39926 w 604181"/>
              <a:gd name="connsiteY83" fmla="*/ 318799 h 449855"/>
              <a:gd name="connsiteX84" fmla="*/ 0 w 604181"/>
              <a:gd name="connsiteY84" fmla="*/ 278934 h 449855"/>
              <a:gd name="connsiteX85" fmla="*/ 0 w 604181"/>
              <a:gd name="connsiteY85" fmla="*/ 39865 h 449855"/>
              <a:gd name="connsiteX86" fmla="*/ 39926 w 604181"/>
              <a:gd name="connsiteY86" fmla="*/ 0 h 449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604181" h="449855">
                <a:moveTo>
                  <a:pt x="164998" y="183055"/>
                </a:moveTo>
                <a:lnTo>
                  <a:pt x="161259" y="186788"/>
                </a:lnTo>
                <a:cubicBezTo>
                  <a:pt x="158967" y="189076"/>
                  <a:pt x="158967" y="192689"/>
                  <a:pt x="161259" y="194977"/>
                </a:cubicBezTo>
                <a:lnTo>
                  <a:pt x="181401" y="215089"/>
                </a:lnTo>
                <a:cubicBezTo>
                  <a:pt x="183692" y="217257"/>
                  <a:pt x="187311" y="217257"/>
                  <a:pt x="189602" y="215089"/>
                </a:cubicBezTo>
                <a:lnTo>
                  <a:pt x="193220" y="211356"/>
                </a:lnTo>
                <a:cubicBezTo>
                  <a:pt x="195512" y="209067"/>
                  <a:pt x="195512" y="205454"/>
                  <a:pt x="193220" y="203166"/>
                </a:cubicBezTo>
                <a:lnTo>
                  <a:pt x="173079" y="183055"/>
                </a:lnTo>
                <a:cubicBezTo>
                  <a:pt x="170908" y="180887"/>
                  <a:pt x="167169" y="180887"/>
                  <a:pt x="164998" y="183055"/>
                </a:cubicBezTo>
                <a:close/>
                <a:moveTo>
                  <a:pt x="467768" y="117209"/>
                </a:moveTo>
                <a:cubicBezTo>
                  <a:pt x="494061" y="117209"/>
                  <a:pt x="520837" y="126844"/>
                  <a:pt x="533019" y="145391"/>
                </a:cubicBezTo>
                <a:cubicBezTo>
                  <a:pt x="542789" y="160446"/>
                  <a:pt x="547131" y="181041"/>
                  <a:pt x="547131" y="212354"/>
                </a:cubicBezTo>
                <a:cubicBezTo>
                  <a:pt x="547131" y="250171"/>
                  <a:pt x="527954" y="284977"/>
                  <a:pt x="499248" y="299791"/>
                </a:cubicBezTo>
                <a:cubicBezTo>
                  <a:pt x="496353" y="301236"/>
                  <a:pt x="497559" y="306054"/>
                  <a:pt x="499971" y="306174"/>
                </a:cubicBezTo>
                <a:cubicBezTo>
                  <a:pt x="506605" y="306897"/>
                  <a:pt x="510224" y="307499"/>
                  <a:pt x="510706" y="307620"/>
                </a:cubicBezTo>
                <a:cubicBezTo>
                  <a:pt x="549423" y="314605"/>
                  <a:pt x="576319" y="323397"/>
                  <a:pt x="590431" y="345678"/>
                </a:cubicBezTo>
                <a:cubicBezTo>
                  <a:pt x="602734" y="365068"/>
                  <a:pt x="603216" y="391082"/>
                  <a:pt x="604060" y="430585"/>
                </a:cubicBezTo>
                <a:lnTo>
                  <a:pt x="604181" y="436607"/>
                </a:lnTo>
                <a:cubicBezTo>
                  <a:pt x="604181" y="440100"/>
                  <a:pt x="602854" y="443472"/>
                  <a:pt x="600442" y="446001"/>
                </a:cubicBezTo>
                <a:cubicBezTo>
                  <a:pt x="597909" y="448410"/>
                  <a:pt x="594653" y="449855"/>
                  <a:pt x="591034" y="449855"/>
                </a:cubicBezTo>
                <a:lnTo>
                  <a:pt x="344381" y="449855"/>
                </a:lnTo>
                <a:cubicBezTo>
                  <a:pt x="340883" y="449855"/>
                  <a:pt x="337506" y="448410"/>
                  <a:pt x="335094" y="446001"/>
                </a:cubicBezTo>
                <a:cubicBezTo>
                  <a:pt x="332681" y="443472"/>
                  <a:pt x="331234" y="440100"/>
                  <a:pt x="331355" y="436607"/>
                </a:cubicBezTo>
                <a:lnTo>
                  <a:pt x="331475" y="430585"/>
                </a:lnTo>
                <a:cubicBezTo>
                  <a:pt x="332199" y="391082"/>
                  <a:pt x="332681" y="365068"/>
                  <a:pt x="345104" y="345678"/>
                </a:cubicBezTo>
                <a:cubicBezTo>
                  <a:pt x="359216" y="323397"/>
                  <a:pt x="385992" y="314605"/>
                  <a:pt x="424830" y="307620"/>
                </a:cubicBezTo>
                <a:cubicBezTo>
                  <a:pt x="425312" y="307499"/>
                  <a:pt x="428930" y="306897"/>
                  <a:pt x="435564" y="306174"/>
                </a:cubicBezTo>
                <a:cubicBezTo>
                  <a:pt x="437976" y="306054"/>
                  <a:pt x="439183" y="301236"/>
                  <a:pt x="436167" y="299791"/>
                </a:cubicBezTo>
                <a:cubicBezTo>
                  <a:pt x="407461" y="284977"/>
                  <a:pt x="388405" y="250171"/>
                  <a:pt x="388405" y="212354"/>
                </a:cubicBezTo>
                <a:cubicBezTo>
                  <a:pt x="388405" y="181041"/>
                  <a:pt x="392747" y="160446"/>
                  <a:pt x="402516" y="145391"/>
                </a:cubicBezTo>
                <a:cubicBezTo>
                  <a:pt x="414698" y="126844"/>
                  <a:pt x="441474" y="117209"/>
                  <a:pt x="467768" y="117209"/>
                </a:cubicBezTo>
                <a:close/>
                <a:moveTo>
                  <a:pt x="275838" y="83099"/>
                </a:moveTo>
                <a:cubicBezTo>
                  <a:pt x="279697" y="79245"/>
                  <a:pt x="285848" y="79245"/>
                  <a:pt x="289708" y="83099"/>
                </a:cubicBezTo>
                <a:lnTo>
                  <a:pt x="298030" y="91409"/>
                </a:lnTo>
                <a:lnTo>
                  <a:pt x="311900" y="105258"/>
                </a:lnTo>
                <a:cubicBezTo>
                  <a:pt x="315639" y="109112"/>
                  <a:pt x="315639" y="115253"/>
                  <a:pt x="311900" y="119107"/>
                </a:cubicBezTo>
                <a:lnTo>
                  <a:pt x="307920" y="122961"/>
                </a:lnTo>
                <a:lnTo>
                  <a:pt x="301286" y="116458"/>
                </a:lnTo>
                <a:cubicBezTo>
                  <a:pt x="299116" y="114170"/>
                  <a:pt x="295618" y="114170"/>
                  <a:pt x="293447" y="116458"/>
                </a:cubicBezTo>
                <a:cubicBezTo>
                  <a:pt x="291155" y="118625"/>
                  <a:pt x="291155" y="122118"/>
                  <a:pt x="293447" y="124406"/>
                </a:cubicBezTo>
                <a:lnTo>
                  <a:pt x="299960" y="130909"/>
                </a:lnTo>
                <a:lnTo>
                  <a:pt x="293085" y="137774"/>
                </a:lnTo>
                <a:lnTo>
                  <a:pt x="281386" y="126212"/>
                </a:lnTo>
                <a:cubicBezTo>
                  <a:pt x="279215" y="124045"/>
                  <a:pt x="275597" y="124045"/>
                  <a:pt x="273426" y="126212"/>
                </a:cubicBezTo>
                <a:cubicBezTo>
                  <a:pt x="271255" y="128380"/>
                  <a:pt x="271255" y="131873"/>
                  <a:pt x="273426" y="134161"/>
                </a:cubicBezTo>
                <a:lnTo>
                  <a:pt x="285125" y="145722"/>
                </a:lnTo>
                <a:lnTo>
                  <a:pt x="280300" y="150539"/>
                </a:lnTo>
                <a:cubicBezTo>
                  <a:pt x="276441" y="154393"/>
                  <a:pt x="270290" y="154393"/>
                  <a:pt x="266430" y="150539"/>
                </a:cubicBezTo>
                <a:lnTo>
                  <a:pt x="255334" y="139460"/>
                </a:lnTo>
                <a:lnTo>
                  <a:pt x="223493" y="171373"/>
                </a:lnTo>
                <a:lnTo>
                  <a:pt x="229041" y="176792"/>
                </a:lnTo>
                <a:cubicBezTo>
                  <a:pt x="237967" y="185825"/>
                  <a:pt x="237967" y="200517"/>
                  <a:pt x="229041" y="209549"/>
                </a:cubicBezTo>
                <a:lnTo>
                  <a:pt x="204437" y="233996"/>
                </a:lnTo>
                <a:cubicBezTo>
                  <a:pt x="195391" y="243028"/>
                  <a:pt x="180677" y="243028"/>
                  <a:pt x="171752" y="233996"/>
                </a:cubicBezTo>
                <a:lnTo>
                  <a:pt x="142203" y="204611"/>
                </a:lnTo>
                <a:cubicBezTo>
                  <a:pt x="133157" y="195579"/>
                  <a:pt x="133157" y="181007"/>
                  <a:pt x="142203" y="171975"/>
                </a:cubicBezTo>
                <a:lnTo>
                  <a:pt x="166807" y="147408"/>
                </a:lnTo>
                <a:cubicBezTo>
                  <a:pt x="175853" y="138376"/>
                  <a:pt x="190446" y="138376"/>
                  <a:pt x="199492" y="147408"/>
                </a:cubicBezTo>
                <a:lnTo>
                  <a:pt x="205523" y="153429"/>
                </a:lnTo>
                <a:lnTo>
                  <a:pt x="244238" y="114651"/>
                </a:lnTo>
                <a:lnTo>
                  <a:pt x="267516" y="91409"/>
                </a:lnTo>
                <a:close/>
                <a:moveTo>
                  <a:pt x="39926" y="0"/>
                </a:moveTo>
                <a:lnTo>
                  <a:pt x="427852" y="0"/>
                </a:lnTo>
                <a:cubicBezTo>
                  <a:pt x="449926" y="0"/>
                  <a:pt x="467778" y="17825"/>
                  <a:pt x="467778" y="39865"/>
                </a:cubicBezTo>
                <a:lnTo>
                  <a:pt x="467778" y="94905"/>
                </a:lnTo>
                <a:cubicBezTo>
                  <a:pt x="451132" y="94905"/>
                  <a:pt x="435330" y="97916"/>
                  <a:pt x="421459" y="103336"/>
                </a:cubicBezTo>
                <a:lnTo>
                  <a:pt x="421459" y="46127"/>
                </a:lnTo>
                <a:lnTo>
                  <a:pt x="46319" y="46127"/>
                </a:lnTo>
                <a:lnTo>
                  <a:pt x="46319" y="272551"/>
                </a:lnTo>
                <a:lnTo>
                  <a:pt x="372727" y="272551"/>
                </a:lnTo>
                <a:cubicBezTo>
                  <a:pt x="376104" y="280018"/>
                  <a:pt x="380085" y="287244"/>
                  <a:pt x="384668" y="293748"/>
                </a:cubicBezTo>
                <a:cubicBezTo>
                  <a:pt x="367057" y="298927"/>
                  <a:pt x="350291" y="306514"/>
                  <a:pt x="336781" y="318799"/>
                </a:cubicBezTo>
                <a:lnTo>
                  <a:pt x="272247" y="318799"/>
                </a:lnTo>
                <a:lnTo>
                  <a:pt x="272247" y="354810"/>
                </a:lnTo>
                <a:lnTo>
                  <a:pt x="303730" y="354810"/>
                </a:lnTo>
                <a:cubicBezTo>
                  <a:pt x="306746" y="354810"/>
                  <a:pt x="309761" y="355412"/>
                  <a:pt x="312536" y="356375"/>
                </a:cubicBezTo>
                <a:cubicBezTo>
                  <a:pt x="307590" y="371550"/>
                  <a:pt x="305781" y="388653"/>
                  <a:pt x="305057" y="408525"/>
                </a:cubicBezTo>
                <a:cubicBezTo>
                  <a:pt x="304574" y="408645"/>
                  <a:pt x="304092" y="408645"/>
                  <a:pt x="303730" y="408645"/>
                </a:cubicBezTo>
                <a:lnTo>
                  <a:pt x="164048" y="408645"/>
                </a:lnTo>
                <a:cubicBezTo>
                  <a:pt x="149211" y="408645"/>
                  <a:pt x="137149" y="396601"/>
                  <a:pt x="137149" y="381667"/>
                </a:cubicBezTo>
                <a:cubicBezTo>
                  <a:pt x="137149" y="366853"/>
                  <a:pt x="149211" y="354810"/>
                  <a:pt x="164048" y="354810"/>
                </a:cubicBezTo>
                <a:lnTo>
                  <a:pt x="195531" y="354810"/>
                </a:lnTo>
                <a:lnTo>
                  <a:pt x="195531" y="318799"/>
                </a:lnTo>
                <a:lnTo>
                  <a:pt x="39926" y="318799"/>
                </a:lnTo>
                <a:cubicBezTo>
                  <a:pt x="17852" y="318799"/>
                  <a:pt x="0" y="300974"/>
                  <a:pt x="0" y="278934"/>
                </a:cubicBezTo>
                <a:lnTo>
                  <a:pt x="0" y="39865"/>
                </a:lnTo>
                <a:cubicBezTo>
                  <a:pt x="0" y="17825"/>
                  <a:pt x="17852" y="0"/>
                  <a:pt x="3992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51" name="hierarchical-structure_209007">
            <a:extLst>
              <a:ext uri="{FF2B5EF4-FFF2-40B4-BE49-F238E27FC236}">
                <a16:creationId xmlns:a16="http://schemas.microsoft.com/office/drawing/2014/main" id="{ECA90E79-5105-46BD-A154-6E16056C2156}"/>
              </a:ext>
            </a:extLst>
          </p:cNvPr>
          <p:cNvSpPr>
            <a:spLocks noChangeAspect="1"/>
          </p:cNvSpPr>
          <p:nvPr/>
        </p:nvSpPr>
        <p:spPr bwMode="auto">
          <a:xfrm>
            <a:off x="8135692" y="6457017"/>
            <a:ext cx="301813" cy="324000"/>
          </a:xfrm>
          <a:custGeom>
            <a:avLst/>
            <a:gdLst>
              <a:gd name="connsiteX0" fmla="*/ 266761 w 565186"/>
              <a:gd name="connsiteY0" fmla="*/ 383537 h 606735"/>
              <a:gd name="connsiteX1" fmla="*/ 298145 w 565186"/>
              <a:gd name="connsiteY1" fmla="*/ 383537 h 606735"/>
              <a:gd name="connsiteX2" fmla="*/ 298145 w 565186"/>
              <a:gd name="connsiteY2" fmla="*/ 426731 h 606735"/>
              <a:gd name="connsiteX3" fmla="*/ 485518 w 565186"/>
              <a:gd name="connsiteY3" fmla="*/ 426731 h 606735"/>
              <a:gd name="connsiteX4" fmla="*/ 513188 w 565186"/>
              <a:gd name="connsiteY4" fmla="*/ 454352 h 606735"/>
              <a:gd name="connsiteX5" fmla="*/ 513188 w 565186"/>
              <a:gd name="connsiteY5" fmla="*/ 503015 h 606735"/>
              <a:gd name="connsiteX6" fmla="*/ 537793 w 565186"/>
              <a:gd name="connsiteY6" fmla="*/ 503015 h 606735"/>
              <a:gd name="connsiteX7" fmla="*/ 565184 w 565186"/>
              <a:gd name="connsiteY7" fmla="*/ 530729 h 606735"/>
              <a:gd name="connsiteX8" fmla="*/ 565184 w 565186"/>
              <a:gd name="connsiteY8" fmla="*/ 579021 h 606735"/>
              <a:gd name="connsiteX9" fmla="*/ 537422 w 565186"/>
              <a:gd name="connsiteY9" fmla="*/ 606735 h 606735"/>
              <a:gd name="connsiteX10" fmla="*/ 456920 w 565186"/>
              <a:gd name="connsiteY10" fmla="*/ 606735 h 606735"/>
              <a:gd name="connsiteX11" fmla="*/ 429250 w 565186"/>
              <a:gd name="connsiteY11" fmla="*/ 579021 h 606735"/>
              <a:gd name="connsiteX12" fmla="*/ 429250 w 565186"/>
              <a:gd name="connsiteY12" fmla="*/ 530729 h 606735"/>
              <a:gd name="connsiteX13" fmla="*/ 456920 w 565186"/>
              <a:gd name="connsiteY13" fmla="*/ 503015 h 606735"/>
              <a:gd name="connsiteX14" fmla="*/ 481618 w 565186"/>
              <a:gd name="connsiteY14" fmla="*/ 503015 h 606735"/>
              <a:gd name="connsiteX15" fmla="*/ 481618 w 565186"/>
              <a:gd name="connsiteY15" fmla="*/ 458060 h 606735"/>
              <a:gd name="connsiteX16" fmla="*/ 297959 w 565186"/>
              <a:gd name="connsiteY16" fmla="*/ 458060 h 606735"/>
              <a:gd name="connsiteX17" fmla="*/ 297959 w 565186"/>
              <a:gd name="connsiteY17" fmla="*/ 503015 h 606735"/>
              <a:gd name="connsiteX18" fmla="*/ 322843 w 565186"/>
              <a:gd name="connsiteY18" fmla="*/ 503015 h 606735"/>
              <a:gd name="connsiteX19" fmla="*/ 350606 w 565186"/>
              <a:gd name="connsiteY19" fmla="*/ 530729 h 606735"/>
              <a:gd name="connsiteX20" fmla="*/ 350606 w 565186"/>
              <a:gd name="connsiteY20" fmla="*/ 579021 h 606735"/>
              <a:gd name="connsiteX21" fmla="*/ 322843 w 565186"/>
              <a:gd name="connsiteY21" fmla="*/ 606735 h 606735"/>
              <a:gd name="connsiteX22" fmla="*/ 242434 w 565186"/>
              <a:gd name="connsiteY22" fmla="*/ 606735 h 606735"/>
              <a:gd name="connsiteX23" fmla="*/ 214672 w 565186"/>
              <a:gd name="connsiteY23" fmla="*/ 579021 h 606735"/>
              <a:gd name="connsiteX24" fmla="*/ 214672 w 565186"/>
              <a:gd name="connsiteY24" fmla="*/ 530729 h 606735"/>
              <a:gd name="connsiteX25" fmla="*/ 242434 w 565186"/>
              <a:gd name="connsiteY25" fmla="*/ 503015 h 606735"/>
              <a:gd name="connsiteX26" fmla="*/ 266761 w 565186"/>
              <a:gd name="connsiteY26" fmla="*/ 503015 h 606735"/>
              <a:gd name="connsiteX27" fmla="*/ 266761 w 565186"/>
              <a:gd name="connsiteY27" fmla="*/ 458060 h 606735"/>
              <a:gd name="connsiteX28" fmla="*/ 83659 w 565186"/>
              <a:gd name="connsiteY28" fmla="*/ 458060 h 606735"/>
              <a:gd name="connsiteX29" fmla="*/ 83659 w 565186"/>
              <a:gd name="connsiteY29" fmla="*/ 503015 h 606735"/>
              <a:gd name="connsiteX30" fmla="*/ 108171 w 565186"/>
              <a:gd name="connsiteY30" fmla="*/ 503015 h 606735"/>
              <a:gd name="connsiteX31" fmla="*/ 135934 w 565186"/>
              <a:gd name="connsiteY31" fmla="*/ 530729 h 606735"/>
              <a:gd name="connsiteX32" fmla="*/ 135934 w 565186"/>
              <a:gd name="connsiteY32" fmla="*/ 579021 h 606735"/>
              <a:gd name="connsiteX33" fmla="*/ 108171 w 565186"/>
              <a:gd name="connsiteY33" fmla="*/ 606735 h 606735"/>
              <a:gd name="connsiteX34" fmla="*/ 27762 w 565186"/>
              <a:gd name="connsiteY34" fmla="*/ 606735 h 606735"/>
              <a:gd name="connsiteX35" fmla="*/ 0 w 565186"/>
              <a:gd name="connsiteY35" fmla="*/ 579021 h 606735"/>
              <a:gd name="connsiteX36" fmla="*/ 0 w 565186"/>
              <a:gd name="connsiteY36" fmla="*/ 530729 h 606735"/>
              <a:gd name="connsiteX37" fmla="*/ 27762 w 565186"/>
              <a:gd name="connsiteY37" fmla="*/ 503015 h 606735"/>
              <a:gd name="connsiteX38" fmla="*/ 52368 w 565186"/>
              <a:gd name="connsiteY38" fmla="*/ 503015 h 606735"/>
              <a:gd name="connsiteX39" fmla="*/ 52368 w 565186"/>
              <a:gd name="connsiteY39" fmla="*/ 454352 h 606735"/>
              <a:gd name="connsiteX40" fmla="*/ 79945 w 565186"/>
              <a:gd name="connsiteY40" fmla="*/ 426731 h 606735"/>
              <a:gd name="connsiteX41" fmla="*/ 266761 w 565186"/>
              <a:gd name="connsiteY41" fmla="*/ 426731 h 606735"/>
              <a:gd name="connsiteX42" fmla="*/ 228875 w 565186"/>
              <a:gd name="connsiteY42" fmla="*/ 210792 h 606735"/>
              <a:gd name="connsiteX43" fmla="*/ 257747 w 565186"/>
              <a:gd name="connsiteY43" fmla="*/ 301729 h 606735"/>
              <a:gd name="connsiteX44" fmla="*/ 261739 w 565186"/>
              <a:gd name="connsiteY44" fmla="*/ 314150 h 606735"/>
              <a:gd name="connsiteX45" fmla="*/ 274551 w 565186"/>
              <a:gd name="connsiteY45" fmla="*/ 277535 h 606735"/>
              <a:gd name="connsiteX46" fmla="*/ 282349 w 565186"/>
              <a:gd name="connsiteY46" fmla="*/ 234152 h 606735"/>
              <a:gd name="connsiteX47" fmla="*/ 282535 w 565186"/>
              <a:gd name="connsiteY47" fmla="*/ 234152 h 606735"/>
              <a:gd name="connsiteX48" fmla="*/ 282628 w 565186"/>
              <a:gd name="connsiteY48" fmla="*/ 234152 h 606735"/>
              <a:gd name="connsiteX49" fmla="*/ 282721 w 565186"/>
              <a:gd name="connsiteY49" fmla="*/ 234152 h 606735"/>
              <a:gd name="connsiteX50" fmla="*/ 282906 w 565186"/>
              <a:gd name="connsiteY50" fmla="*/ 234152 h 606735"/>
              <a:gd name="connsiteX51" fmla="*/ 290704 w 565186"/>
              <a:gd name="connsiteY51" fmla="*/ 277535 h 606735"/>
              <a:gd name="connsiteX52" fmla="*/ 303516 w 565186"/>
              <a:gd name="connsiteY52" fmla="*/ 314150 h 606735"/>
              <a:gd name="connsiteX53" fmla="*/ 307508 w 565186"/>
              <a:gd name="connsiteY53" fmla="*/ 301729 h 606735"/>
              <a:gd name="connsiteX54" fmla="*/ 336380 w 565186"/>
              <a:gd name="connsiteY54" fmla="*/ 210792 h 606735"/>
              <a:gd name="connsiteX55" fmla="*/ 396167 w 565186"/>
              <a:gd name="connsiteY55" fmla="*/ 239714 h 606735"/>
              <a:gd name="connsiteX56" fmla="*/ 435344 w 565186"/>
              <a:gd name="connsiteY56" fmla="*/ 334173 h 606735"/>
              <a:gd name="connsiteX57" fmla="*/ 417705 w 565186"/>
              <a:gd name="connsiteY57" fmla="*/ 352064 h 606735"/>
              <a:gd name="connsiteX58" fmla="*/ 282906 w 565186"/>
              <a:gd name="connsiteY58" fmla="*/ 352064 h 606735"/>
              <a:gd name="connsiteX59" fmla="*/ 274922 w 565186"/>
              <a:gd name="connsiteY59" fmla="*/ 352064 h 606735"/>
              <a:gd name="connsiteX60" fmla="*/ 147736 w 565186"/>
              <a:gd name="connsiteY60" fmla="*/ 352064 h 606735"/>
              <a:gd name="connsiteX61" fmla="*/ 130004 w 565186"/>
              <a:gd name="connsiteY61" fmla="*/ 334173 h 606735"/>
              <a:gd name="connsiteX62" fmla="*/ 169088 w 565186"/>
              <a:gd name="connsiteY62" fmla="*/ 239714 h 606735"/>
              <a:gd name="connsiteX63" fmla="*/ 228875 w 565186"/>
              <a:gd name="connsiteY63" fmla="*/ 210792 h 606735"/>
              <a:gd name="connsiteX64" fmla="*/ 277351 w 565186"/>
              <a:gd name="connsiteY64" fmla="*/ 297 h 606735"/>
              <a:gd name="connsiteX65" fmla="*/ 316167 w 565186"/>
              <a:gd name="connsiteY65" fmla="*/ 8453 h 606735"/>
              <a:gd name="connsiteX66" fmla="*/ 335110 w 565186"/>
              <a:gd name="connsiteY66" fmla="*/ 26064 h 606735"/>
              <a:gd name="connsiteX67" fmla="*/ 355911 w 565186"/>
              <a:gd name="connsiteY67" fmla="*/ 91872 h 606735"/>
              <a:gd name="connsiteX68" fmla="*/ 353218 w 565186"/>
              <a:gd name="connsiteY68" fmla="*/ 102067 h 606735"/>
              <a:gd name="connsiteX69" fmla="*/ 359904 w 565186"/>
              <a:gd name="connsiteY69" fmla="*/ 129688 h 606735"/>
              <a:gd name="connsiteX70" fmla="*/ 346532 w 565186"/>
              <a:gd name="connsiteY70" fmla="*/ 153045 h 606735"/>
              <a:gd name="connsiteX71" fmla="*/ 299359 w 565186"/>
              <a:gd name="connsiteY71" fmla="*/ 211160 h 606735"/>
              <a:gd name="connsiteX72" fmla="*/ 264907 w 565186"/>
              <a:gd name="connsiteY72" fmla="*/ 211252 h 606735"/>
              <a:gd name="connsiteX73" fmla="*/ 217920 w 565186"/>
              <a:gd name="connsiteY73" fmla="*/ 153230 h 606735"/>
              <a:gd name="connsiteX74" fmla="*/ 204548 w 565186"/>
              <a:gd name="connsiteY74" fmla="*/ 129873 h 606735"/>
              <a:gd name="connsiteX75" fmla="*/ 211048 w 565186"/>
              <a:gd name="connsiteY75" fmla="*/ 102067 h 606735"/>
              <a:gd name="connsiteX76" fmla="*/ 208355 w 565186"/>
              <a:gd name="connsiteY76" fmla="*/ 91872 h 606735"/>
              <a:gd name="connsiteX77" fmla="*/ 208262 w 565186"/>
              <a:gd name="connsiteY77" fmla="*/ 59524 h 606735"/>
              <a:gd name="connsiteX78" fmla="*/ 227206 w 565186"/>
              <a:gd name="connsiteY78" fmla="*/ 26435 h 606735"/>
              <a:gd name="connsiteX79" fmla="*/ 244757 w 565186"/>
              <a:gd name="connsiteY79" fmla="*/ 11975 h 606735"/>
              <a:gd name="connsiteX80" fmla="*/ 261843 w 565186"/>
              <a:gd name="connsiteY80" fmla="*/ 3263 h 606735"/>
              <a:gd name="connsiteX81" fmla="*/ 277351 w 565186"/>
              <a:gd name="connsiteY81" fmla="*/ 297 h 606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565186" h="606735">
                <a:moveTo>
                  <a:pt x="266761" y="383537"/>
                </a:moveTo>
                <a:lnTo>
                  <a:pt x="298145" y="383537"/>
                </a:lnTo>
                <a:lnTo>
                  <a:pt x="298145" y="426731"/>
                </a:lnTo>
                <a:lnTo>
                  <a:pt x="485518" y="426731"/>
                </a:lnTo>
                <a:cubicBezTo>
                  <a:pt x="500746" y="426731"/>
                  <a:pt x="513188" y="439151"/>
                  <a:pt x="513188" y="454352"/>
                </a:cubicBezTo>
                <a:lnTo>
                  <a:pt x="513188" y="503015"/>
                </a:lnTo>
                <a:lnTo>
                  <a:pt x="537793" y="503015"/>
                </a:lnTo>
                <a:cubicBezTo>
                  <a:pt x="553021" y="503015"/>
                  <a:pt x="565370" y="515528"/>
                  <a:pt x="565184" y="530729"/>
                </a:cubicBezTo>
                <a:lnTo>
                  <a:pt x="565184" y="579021"/>
                </a:lnTo>
                <a:cubicBezTo>
                  <a:pt x="565184" y="594315"/>
                  <a:pt x="552742" y="606735"/>
                  <a:pt x="537422" y="606735"/>
                </a:cubicBezTo>
                <a:lnTo>
                  <a:pt x="456920" y="606735"/>
                </a:lnTo>
                <a:cubicBezTo>
                  <a:pt x="441600" y="606735"/>
                  <a:pt x="429250" y="594315"/>
                  <a:pt x="429250" y="579021"/>
                </a:cubicBezTo>
                <a:lnTo>
                  <a:pt x="429250" y="530729"/>
                </a:lnTo>
                <a:cubicBezTo>
                  <a:pt x="429250" y="515343"/>
                  <a:pt x="441600" y="503015"/>
                  <a:pt x="456920" y="503015"/>
                </a:cubicBezTo>
                <a:lnTo>
                  <a:pt x="481618" y="503015"/>
                </a:lnTo>
                <a:lnTo>
                  <a:pt x="481618" y="458060"/>
                </a:lnTo>
                <a:lnTo>
                  <a:pt x="297959" y="458060"/>
                </a:lnTo>
                <a:lnTo>
                  <a:pt x="297959" y="503015"/>
                </a:lnTo>
                <a:lnTo>
                  <a:pt x="322843" y="503015"/>
                </a:lnTo>
                <a:cubicBezTo>
                  <a:pt x="338256" y="503015"/>
                  <a:pt x="350606" y="515343"/>
                  <a:pt x="350606" y="530729"/>
                </a:cubicBezTo>
                <a:lnTo>
                  <a:pt x="350606" y="579021"/>
                </a:lnTo>
                <a:cubicBezTo>
                  <a:pt x="350606" y="594315"/>
                  <a:pt x="338256" y="606735"/>
                  <a:pt x="322843" y="606735"/>
                </a:cubicBezTo>
                <a:lnTo>
                  <a:pt x="242434" y="606735"/>
                </a:lnTo>
                <a:cubicBezTo>
                  <a:pt x="227021" y="606735"/>
                  <a:pt x="214672" y="594315"/>
                  <a:pt x="214672" y="579021"/>
                </a:cubicBezTo>
                <a:lnTo>
                  <a:pt x="214672" y="530729"/>
                </a:lnTo>
                <a:cubicBezTo>
                  <a:pt x="214672" y="515343"/>
                  <a:pt x="227021" y="503015"/>
                  <a:pt x="242434" y="503015"/>
                </a:cubicBezTo>
                <a:lnTo>
                  <a:pt x="266761" y="503015"/>
                </a:lnTo>
                <a:lnTo>
                  <a:pt x="266761" y="458060"/>
                </a:lnTo>
                <a:lnTo>
                  <a:pt x="83659" y="458060"/>
                </a:lnTo>
                <a:lnTo>
                  <a:pt x="83659" y="503015"/>
                </a:lnTo>
                <a:lnTo>
                  <a:pt x="108171" y="503015"/>
                </a:lnTo>
                <a:cubicBezTo>
                  <a:pt x="123585" y="503015"/>
                  <a:pt x="135934" y="515343"/>
                  <a:pt x="135934" y="530729"/>
                </a:cubicBezTo>
                <a:lnTo>
                  <a:pt x="135934" y="579021"/>
                </a:lnTo>
                <a:cubicBezTo>
                  <a:pt x="135934" y="594315"/>
                  <a:pt x="123585" y="606735"/>
                  <a:pt x="108171" y="606735"/>
                </a:cubicBezTo>
                <a:lnTo>
                  <a:pt x="27762" y="606735"/>
                </a:lnTo>
                <a:cubicBezTo>
                  <a:pt x="12349" y="606735"/>
                  <a:pt x="0" y="594315"/>
                  <a:pt x="0" y="579021"/>
                </a:cubicBezTo>
                <a:lnTo>
                  <a:pt x="0" y="530729"/>
                </a:lnTo>
                <a:cubicBezTo>
                  <a:pt x="0" y="515343"/>
                  <a:pt x="12349" y="503015"/>
                  <a:pt x="27762" y="503015"/>
                </a:cubicBezTo>
                <a:lnTo>
                  <a:pt x="52368" y="503015"/>
                </a:lnTo>
                <a:lnTo>
                  <a:pt x="52368" y="454352"/>
                </a:lnTo>
                <a:cubicBezTo>
                  <a:pt x="52368" y="439151"/>
                  <a:pt x="64717" y="426731"/>
                  <a:pt x="79945" y="426731"/>
                </a:cubicBezTo>
                <a:lnTo>
                  <a:pt x="266761" y="426731"/>
                </a:lnTo>
                <a:close/>
                <a:moveTo>
                  <a:pt x="228875" y="210792"/>
                </a:moveTo>
                <a:lnTo>
                  <a:pt x="257747" y="301729"/>
                </a:lnTo>
                <a:lnTo>
                  <a:pt x="261739" y="314150"/>
                </a:lnTo>
                <a:lnTo>
                  <a:pt x="274551" y="277535"/>
                </a:lnTo>
                <a:cubicBezTo>
                  <a:pt x="245029" y="236098"/>
                  <a:pt x="276779" y="234152"/>
                  <a:pt x="282349" y="234152"/>
                </a:cubicBezTo>
                <a:lnTo>
                  <a:pt x="282535" y="234152"/>
                </a:lnTo>
                <a:lnTo>
                  <a:pt x="282628" y="234152"/>
                </a:lnTo>
                <a:lnTo>
                  <a:pt x="282721" y="234152"/>
                </a:lnTo>
                <a:lnTo>
                  <a:pt x="282906" y="234152"/>
                </a:lnTo>
                <a:cubicBezTo>
                  <a:pt x="288476" y="234245"/>
                  <a:pt x="320412" y="236284"/>
                  <a:pt x="290704" y="277535"/>
                </a:cubicBezTo>
                <a:lnTo>
                  <a:pt x="303516" y="314150"/>
                </a:lnTo>
                <a:lnTo>
                  <a:pt x="307508" y="301729"/>
                </a:lnTo>
                <a:lnTo>
                  <a:pt x="336380" y="210792"/>
                </a:lnTo>
                <a:cubicBezTo>
                  <a:pt x="336380" y="210792"/>
                  <a:pt x="358754" y="225531"/>
                  <a:pt x="396167" y="239714"/>
                </a:cubicBezTo>
                <a:cubicBezTo>
                  <a:pt x="433302" y="253155"/>
                  <a:pt x="434880" y="282077"/>
                  <a:pt x="435344" y="334173"/>
                </a:cubicBezTo>
                <a:cubicBezTo>
                  <a:pt x="435530" y="343999"/>
                  <a:pt x="427546" y="352064"/>
                  <a:pt x="417705" y="352064"/>
                </a:cubicBezTo>
                <a:lnTo>
                  <a:pt x="282906" y="352064"/>
                </a:lnTo>
                <a:lnTo>
                  <a:pt x="274922" y="352064"/>
                </a:lnTo>
                <a:lnTo>
                  <a:pt x="147736" y="352064"/>
                </a:lnTo>
                <a:cubicBezTo>
                  <a:pt x="137895" y="352064"/>
                  <a:pt x="129911" y="343999"/>
                  <a:pt x="130004" y="334173"/>
                </a:cubicBezTo>
                <a:cubicBezTo>
                  <a:pt x="130654" y="282077"/>
                  <a:pt x="132139" y="253155"/>
                  <a:pt x="169088" y="239714"/>
                </a:cubicBezTo>
                <a:cubicBezTo>
                  <a:pt x="206501" y="225345"/>
                  <a:pt x="228875" y="210792"/>
                  <a:pt x="228875" y="210792"/>
                </a:cubicBezTo>
                <a:close/>
                <a:moveTo>
                  <a:pt x="277351" y="297"/>
                </a:moveTo>
                <a:cubicBezTo>
                  <a:pt x="294159" y="-1186"/>
                  <a:pt x="307066" y="3077"/>
                  <a:pt x="316167" y="8453"/>
                </a:cubicBezTo>
                <a:cubicBezTo>
                  <a:pt x="329910" y="16054"/>
                  <a:pt x="335110" y="26064"/>
                  <a:pt x="335110" y="26064"/>
                </a:cubicBezTo>
                <a:cubicBezTo>
                  <a:pt x="335110" y="26064"/>
                  <a:pt x="366590" y="28288"/>
                  <a:pt x="355911" y="91872"/>
                </a:cubicBezTo>
                <a:cubicBezTo>
                  <a:pt x="355354" y="95208"/>
                  <a:pt x="354426" y="98730"/>
                  <a:pt x="353218" y="102067"/>
                </a:cubicBezTo>
                <a:cubicBezTo>
                  <a:pt x="359533" y="101511"/>
                  <a:pt x="366869" y="105126"/>
                  <a:pt x="359904" y="129688"/>
                </a:cubicBezTo>
                <a:cubicBezTo>
                  <a:pt x="354797" y="147762"/>
                  <a:pt x="350154" y="152860"/>
                  <a:pt x="346532" y="153045"/>
                </a:cubicBezTo>
                <a:cubicBezTo>
                  <a:pt x="343189" y="174456"/>
                  <a:pt x="326103" y="201520"/>
                  <a:pt x="299359" y="211160"/>
                </a:cubicBezTo>
                <a:cubicBezTo>
                  <a:pt x="288308" y="215238"/>
                  <a:pt x="276051" y="215238"/>
                  <a:pt x="264907" y="211252"/>
                </a:cubicBezTo>
                <a:cubicBezTo>
                  <a:pt x="237699" y="201798"/>
                  <a:pt x="221263" y="174548"/>
                  <a:pt x="217920" y="153230"/>
                </a:cubicBezTo>
                <a:cubicBezTo>
                  <a:pt x="214298" y="152860"/>
                  <a:pt x="209562" y="147762"/>
                  <a:pt x="204548" y="129873"/>
                </a:cubicBezTo>
                <a:cubicBezTo>
                  <a:pt x="197583" y="105218"/>
                  <a:pt x="204919" y="101696"/>
                  <a:pt x="211048" y="102067"/>
                </a:cubicBezTo>
                <a:cubicBezTo>
                  <a:pt x="209841" y="98545"/>
                  <a:pt x="209005" y="95208"/>
                  <a:pt x="208355" y="91872"/>
                </a:cubicBezTo>
                <a:cubicBezTo>
                  <a:pt x="206126" y="80378"/>
                  <a:pt x="205476" y="69812"/>
                  <a:pt x="208262" y="59524"/>
                </a:cubicBezTo>
                <a:cubicBezTo>
                  <a:pt x="211419" y="45806"/>
                  <a:pt x="218848" y="34962"/>
                  <a:pt x="227206" y="26435"/>
                </a:cubicBezTo>
                <a:cubicBezTo>
                  <a:pt x="232499" y="20873"/>
                  <a:pt x="238442" y="15868"/>
                  <a:pt x="244757" y="11975"/>
                </a:cubicBezTo>
                <a:cubicBezTo>
                  <a:pt x="249957" y="8453"/>
                  <a:pt x="255621" y="5395"/>
                  <a:pt x="261843" y="3263"/>
                </a:cubicBezTo>
                <a:cubicBezTo>
                  <a:pt x="266672" y="1687"/>
                  <a:pt x="271872" y="575"/>
                  <a:pt x="277351" y="29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52" name="sort-descending-interface-symbol_36948">
            <a:extLst>
              <a:ext uri="{FF2B5EF4-FFF2-40B4-BE49-F238E27FC236}">
                <a16:creationId xmlns:a16="http://schemas.microsoft.com/office/drawing/2014/main" id="{C4FCA7CD-C4C2-4789-85E7-D5F614D5C20F}"/>
              </a:ext>
            </a:extLst>
          </p:cNvPr>
          <p:cNvSpPr>
            <a:spLocks noChangeAspect="1"/>
          </p:cNvSpPr>
          <p:nvPr/>
        </p:nvSpPr>
        <p:spPr bwMode="auto">
          <a:xfrm>
            <a:off x="10347403" y="3704276"/>
            <a:ext cx="307794" cy="324000"/>
          </a:xfrm>
          <a:custGeom>
            <a:avLst/>
            <a:gdLst>
              <a:gd name="T0" fmla="*/ 101 w 500"/>
              <a:gd name="T1" fmla="*/ 427 h 527"/>
              <a:gd name="T2" fmla="*/ 130 w 500"/>
              <a:gd name="T3" fmla="*/ 427 h 527"/>
              <a:gd name="T4" fmla="*/ 65 w 500"/>
              <a:gd name="T5" fmla="*/ 527 h 527"/>
              <a:gd name="T6" fmla="*/ 0 w 500"/>
              <a:gd name="T7" fmla="*/ 427 h 527"/>
              <a:gd name="T8" fmla="*/ 30 w 500"/>
              <a:gd name="T9" fmla="*/ 427 h 527"/>
              <a:gd name="T10" fmla="*/ 31 w 500"/>
              <a:gd name="T11" fmla="*/ 0 h 527"/>
              <a:gd name="T12" fmla="*/ 101 w 500"/>
              <a:gd name="T13" fmla="*/ 0 h 527"/>
              <a:gd name="T14" fmla="*/ 101 w 500"/>
              <a:gd name="T15" fmla="*/ 427 h 527"/>
              <a:gd name="T16" fmla="*/ 142 w 500"/>
              <a:gd name="T17" fmla="*/ 333 h 527"/>
              <a:gd name="T18" fmla="*/ 142 w 500"/>
              <a:gd name="T19" fmla="*/ 403 h 527"/>
              <a:gd name="T20" fmla="*/ 500 w 500"/>
              <a:gd name="T21" fmla="*/ 403 h 527"/>
              <a:gd name="T22" fmla="*/ 500 w 500"/>
              <a:gd name="T23" fmla="*/ 333 h 527"/>
              <a:gd name="T24" fmla="*/ 142 w 500"/>
              <a:gd name="T25" fmla="*/ 333 h 527"/>
              <a:gd name="T26" fmla="*/ 418 w 500"/>
              <a:gd name="T27" fmla="*/ 222 h 527"/>
              <a:gd name="T28" fmla="*/ 142 w 500"/>
              <a:gd name="T29" fmla="*/ 222 h 527"/>
              <a:gd name="T30" fmla="*/ 142 w 500"/>
              <a:gd name="T31" fmla="*/ 293 h 527"/>
              <a:gd name="T32" fmla="*/ 418 w 500"/>
              <a:gd name="T33" fmla="*/ 293 h 527"/>
              <a:gd name="T34" fmla="*/ 418 w 500"/>
              <a:gd name="T35" fmla="*/ 222 h 527"/>
              <a:gd name="T36" fmla="*/ 306 w 500"/>
              <a:gd name="T37" fmla="*/ 111 h 527"/>
              <a:gd name="T38" fmla="*/ 142 w 500"/>
              <a:gd name="T39" fmla="*/ 111 h 527"/>
              <a:gd name="T40" fmla="*/ 142 w 500"/>
              <a:gd name="T41" fmla="*/ 182 h 527"/>
              <a:gd name="T42" fmla="*/ 306 w 500"/>
              <a:gd name="T43" fmla="*/ 182 h 527"/>
              <a:gd name="T44" fmla="*/ 306 w 500"/>
              <a:gd name="T45" fmla="*/ 111 h 527"/>
              <a:gd name="T46" fmla="*/ 233 w 500"/>
              <a:gd name="T47" fmla="*/ 1 h 527"/>
              <a:gd name="T48" fmla="*/ 142 w 500"/>
              <a:gd name="T49" fmla="*/ 1 h 527"/>
              <a:gd name="T50" fmla="*/ 142 w 500"/>
              <a:gd name="T51" fmla="*/ 71 h 527"/>
              <a:gd name="T52" fmla="*/ 233 w 500"/>
              <a:gd name="T53" fmla="*/ 71 h 527"/>
              <a:gd name="T54" fmla="*/ 233 w 500"/>
              <a:gd name="T55" fmla="*/ 1 h 5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500" h="527">
                <a:moveTo>
                  <a:pt x="101" y="427"/>
                </a:moveTo>
                <a:lnTo>
                  <a:pt x="130" y="427"/>
                </a:lnTo>
                <a:lnTo>
                  <a:pt x="65" y="527"/>
                </a:lnTo>
                <a:lnTo>
                  <a:pt x="0" y="427"/>
                </a:lnTo>
                <a:lnTo>
                  <a:pt x="30" y="427"/>
                </a:lnTo>
                <a:lnTo>
                  <a:pt x="31" y="0"/>
                </a:lnTo>
                <a:lnTo>
                  <a:pt x="101" y="0"/>
                </a:lnTo>
                <a:lnTo>
                  <a:pt x="101" y="427"/>
                </a:lnTo>
                <a:close/>
                <a:moveTo>
                  <a:pt x="142" y="333"/>
                </a:moveTo>
                <a:lnTo>
                  <a:pt x="142" y="403"/>
                </a:lnTo>
                <a:lnTo>
                  <a:pt x="500" y="403"/>
                </a:lnTo>
                <a:lnTo>
                  <a:pt x="500" y="333"/>
                </a:lnTo>
                <a:lnTo>
                  <a:pt x="142" y="333"/>
                </a:lnTo>
                <a:close/>
                <a:moveTo>
                  <a:pt x="418" y="222"/>
                </a:moveTo>
                <a:lnTo>
                  <a:pt x="142" y="222"/>
                </a:lnTo>
                <a:lnTo>
                  <a:pt x="142" y="293"/>
                </a:lnTo>
                <a:lnTo>
                  <a:pt x="418" y="293"/>
                </a:lnTo>
                <a:lnTo>
                  <a:pt x="418" y="222"/>
                </a:lnTo>
                <a:close/>
                <a:moveTo>
                  <a:pt x="306" y="111"/>
                </a:moveTo>
                <a:lnTo>
                  <a:pt x="142" y="111"/>
                </a:lnTo>
                <a:lnTo>
                  <a:pt x="142" y="182"/>
                </a:lnTo>
                <a:lnTo>
                  <a:pt x="306" y="182"/>
                </a:lnTo>
                <a:lnTo>
                  <a:pt x="306" y="111"/>
                </a:lnTo>
                <a:close/>
                <a:moveTo>
                  <a:pt x="233" y="1"/>
                </a:moveTo>
                <a:lnTo>
                  <a:pt x="142" y="1"/>
                </a:lnTo>
                <a:lnTo>
                  <a:pt x="142" y="71"/>
                </a:lnTo>
                <a:lnTo>
                  <a:pt x="233" y="71"/>
                </a:lnTo>
                <a:lnTo>
                  <a:pt x="233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53" name="financial-bars-stats_70784">
            <a:extLst>
              <a:ext uri="{FF2B5EF4-FFF2-40B4-BE49-F238E27FC236}">
                <a16:creationId xmlns:a16="http://schemas.microsoft.com/office/drawing/2014/main" id="{DBBF147D-0B87-413E-A987-A0474163E130}"/>
              </a:ext>
            </a:extLst>
          </p:cNvPr>
          <p:cNvSpPr>
            <a:spLocks noChangeAspect="1"/>
          </p:cNvSpPr>
          <p:nvPr/>
        </p:nvSpPr>
        <p:spPr bwMode="auto">
          <a:xfrm>
            <a:off x="8682835" y="2010276"/>
            <a:ext cx="352599" cy="324000"/>
          </a:xfrm>
          <a:custGeom>
            <a:avLst/>
            <a:gdLst>
              <a:gd name="connsiteX0" fmla="*/ 360652 w 604675"/>
              <a:gd name="connsiteY0" fmla="*/ 388795 h 555632"/>
              <a:gd name="connsiteX1" fmla="*/ 360652 w 604675"/>
              <a:gd name="connsiteY1" fmla="*/ 476346 h 555632"/>
              <a:gd name="connsiteX2" fmla="*/ 357878 w 604675"/>
              <a:gd name="connsiteY2" fmla="*/ 482006 h 555632"/>
              <a:gd name="connsiteX3" fmla="*/ 421681 w 604675"/>
              <a:gd name="connsiteY3" fmla="*/ 482006 h 555632"/>
              <a:gd name="connsiteX4" fmla="*/ 418907 w 604675"/>
              <a:gd name="connsiteY4" fmla="*/ 476346 h 555632"/>
              <a:gd name="connsiteX5" fmla="*/ 418907 w 604675"/>
              <a:gd name="connsiteY5" fmla="*/ 388795 h 555632"/>
              <a:gd name="connsiteX6" fmla="*/ 185767 w 604675"/>
              <a:gd name="connsiteY6" fmla="*/ 388795 h 555632"/>
              <a:gd name="connsiteX7" fmla="*/ 185767 w 604675"/>
              <a:gd name="connsiteY7" fmla="*/ 476346 h 555632"/>
              <a:gd name="connsiteX8" fmla="*/ 182993 w 604675"/>
              <a:gd name="connsiteY8" fmla="*/ 482006 h 555632"/>
              <a:gd name="connsiteX9" fmla="*/ 246796 w 604675"/>
              <a:gd name="connsiteY9" fmla="*/ 482006 h 555632"/>
              <a:gd name="connsiteX10" fmla="*/ 244022 w 604675"/>
              <a:gd name="connsiteY10" fmla="*/ 476346 h 555632"/>
              <a:gd name="connsiteX11" fmla="*/ 244022 w 604675"/>
              <a:gd name="connsiteY11" fmla="*/ 388795 h 555632"/>
              <a:gd name="connsiteX12" fmla="*/ 437240 w 604675"/>
              <a:gd name="connsiteY12" fmla="*/ 165281 h 555632"/>
              <a:gd name="connsiteX13" fmla="*/ 401660 w 604675"/>
              <a:gd name="connsiteY13" fmla="*/ 192979 h 555632"/>
              <a:gd name="connsiteX14" fmla="*/ 460036 w 604675"/>
              <a:gd name="connsiteY14" fmla="*/ 192979 h 555632"/>
              <a:gd name="connsiteX15" fmla="*/ 456900 w 604675"/>
              <a:gd name="connsiteY15" fmla="*/ 190571 h 555632"/>
              <a:gd name="connsiteX16" fmla="*/ 498390 w 604675"/>
              <a:gd name="connsiteY16" fmla="*/ 88689 h 555632"/>
              <a:gd name="connsiteX17" fmla="*/ 505747 w 604675"/>
              <a:gd name="connsiteY17" fmla="*/ 91699 h 555632"/>
              <a:gd name="connsiteX18" fmla="*/ 507556 w 604675"/>
              <a:gd name="connsiteY18" fmla="*/ 96637 h 555632"/>
              <a:gd name="connsiteX19" fmla="*/ 556886 w 604675"/>
              <a:gd name="connsiteY19" fmla="*/ 96637 h 555632"/>
              <a:gd name="connsiteX20" fmla="*/ 558454 w 604675"/>
              <a:gd name="connsiteY20" fmla="*/ 98203 h 555632"/>
              <a:gd name="connsiteX21" fmla="*/ 556886 w 604675"/>
              <a:gd name="connsiteY21" fmla="*/ 99768 h 555632"/>
              <a:gd name="connsiteX22" fmla="*/ 506833 w 604675"/>
              <a:gd name="connsiteY22" fmla="*/ 99768 h 555632"/>
              <a:gd name="connsiteX23" fmla="*/ 470770 w 604675"/>
              <a:gd name="connsiteY23" fmla="*/ 188644 h 555632"/>
              <a:gd name="connsiteX24" fmla="*/ 466549 w 604675"/>
              <a:gd name="connsiteY24" fmla="*/ 192979 h 555632"/>
              <a:gd name="connsiteX25" fmla="*/ 556886 w 604675"/>
              <a:gd name="connsiteY25" fmla="*/ 192979 h 555632"/>
              <a:gd name="connsiteX26" fmla="*/ 558454 w 604675"/>
              <a:gd name="connsiteY26" fmla="*/ 194545 h 555632"/>
              <a:gd name="connsiteX27" fmla="*/ 556886 w 604675"/>
              <a:gd name="connsiteY27" fmla="*/ 196110 h 555632"/>
              <a:gd name="connsiteX28" fmla="*/ 397559 w 604675"/>
              <a:gd name="connsiteY28" fmla="*/ 196110 h 555632"/>
              <a:gd name="connsiteX29" fmla="*/ 312287 w 604675"/>
              <a:gd name="connsiteY29" fmla="*/ 262466 h 555632"/>
              <a:gd name="connsiteX30" fmla="*/ 306619 w 604675"/>
              <a:gd name="connsiteY30" fmla="*/ 265356 h 555632"/>
              <a:gd name="connsiteX31" fmla="*/ 220503 w 604675"/>
              <a:gd name="connsiteY31" fmla="*/ 289321 h 555632"/>
              <a:gd name="connsiteX32" fmla="*/ 418907 w 604675"/>
              <a:gd name="connsiteY32" fmla="*/ 289321 h 555632"/>
              <a:gd name="connsiteX33" fmla="*/ 418907 w 604675"/>
              <a:gd name="connsiteY33" fmla="*/ 216101 h 555632"/>
              <a:gd name="connsiteX34" fmla="*/ 426265 w 604675"/>
              <a:gd name="connsiteY34" fmla="*/ 208755 h 555632"/>
              <a:gd name="connsiteX35" fmla="*/ 528301 w 604675"/>
              <a:gd name="connsiteY35" fmla="*/ 208755 h 555632"/>
              <a:gd name="connsiteX36" fmla="*/ 535538 w 604675"/>
              <a:gd name="connsiteY36" fmla="*/ 216101 h 555632"/>
              <a:gd name="connsiteX37" fmla="*/ 535538 w 604675"/>
              <a:gd name="connsiteY37" fmla="*/ 289321 h 555632"/>
              <a:gd name="connsiteX38" fmla="*/ 556886 w 604675"/>
              <a:gd name="connsiteY38" fmla="*/ 289321 h 555632"/>
              <a:gd name="connsiteX39" fmla="*/ 558454 w 604675"/>
              <a:gd name="connsiteY39" fmla="*/ 290887 h 555632"/>
              <a:gd name="connsiteX40" fmla="*/ 556886 w 604675"/>
              <a:gd name="connsiteY40" fmla="*/ 292453 h 555632"/>
              <a:gd name="connsiteX41" fmla="*/ 535538 w 604675"/>
              <a:gd name="connsiteY41" fmla="*/ 292453 h 555632"/>
              <a:gd name="connsiteX42" fmla="*/ 535538 w 604675"/>
              <a:gd name="connsiteY42" fmla="*/ 385664 h 555632"/>
              <a:gd name="connsiteX43" fmla="*/ 556886 w 604675"/>
              <a:gd name="connsiteY43" fmla="*/ 385664 h 555632"/>
              <a:gd name="connsiteX44" fmla="*/ 558454 w 604675"/>
              <a:gd name="connsiteY44" fmla="*/ 387229 h 555632"/>
              <a:gd name="connsiteX45" fmla="*/ 556886 w 604675"/>
              <a:gd name="connsiteY45" fmla="*/ 388795 h 555632"/>
              <a:gd name="connsiteX46" fmla="*/ 535538 w 604675"/>
              <a:gd name="connsiteY46" fmla="*/ 388795 h 555632"/>
              <a:gd name="connsiteX47" fmla="*/ 535538 w 604675"/>
              <a:gd name="connsiteY47" fmla="*/ 476346 h 555632"/>
              <a:gd name="connsiteX48" fmla="*/ 532764 w 604675"/>
              <a:gd name="connsiteY48" fmla="*/ 482006 h 555632"/>
              <a:gd name="connsiteX49" fmla="*/ 556886 w 604675"/>
              <a:gd name="connsiteY49" fmla="*/ 482006 h 555632"/>
              <a:gd name="connsiteX50" fmla="*/ 558454 w 604675"/>
              <a:gd name="connsiteY50" fmla="*/ 483571 h 555632"/>
              <a:gd name="connsiteX51" fmla="*/ 556886 w 604675"/>
              <a:gd name="connsiteY51" fmla="*/ 485137 h 555632"/>
              <a:gd name="connsiteX52" fmla="*/ 47909 w 604675"/>
              <a:gd name="connsiteY52" fmla="*/ 485137 h 555632"/>
              <a:gd name="connsiteX53" fmla="*/ 46220 w 604675"/>
              <a:gd name="connsiteY53" fmla="*/ 483571 h 555632"/>
              <a:gd name="connsiteX54" fmla="*/ 47909 w 604675"/>
              <a:gd name="connsiteY54" fmla="*/ 482006 h 555632"/>
              <a:gd name="connsiteX55" fmla="*/ 71910 w 604675"/>
              <a:gd name="connsiteY55" fmla="*/ 482006 h 555632"/>
              <a:gd name="connsiteX56" fmla="*/ 69136 w 604675"/>
              <a:gd name="connsiteY56" fmla="*/ 476346 h 555632"/>
              <a:gd name="connsiteX57" fmla="*/ 69136 w 604675"/>
              <a:gd name="connsiteY57" fmla="*/ 388795 h 555632"/>
              <a:gd name="connsiteX58" fmla="*/ 47909 w 604675"/>
              <a:gd name="connsiteY58" fmla="*/ 388795 h 555632"/>
              <a:gd name="connsiteX59" fmla="*/ 46220 w 604675"/>
              <a:gd name="connsiteY59" fmla="*/ 387229 h 555632"/>
              <a:gd name="connsiteX60" fmla="*/ 47909 w 604675"/>
              <a:gd name="connsiteY60" fmla="*/ 385664 h 555632"/>
              <a:gd name="connsiteX61" fmla="*/ 69136 w 604675"/>
              <a:gd name="connsiteY61" fmla="*/ 385664 h 555632"/>
              <a:gd name="connsiteX62" fmla="*/ 69136 w 604675"/>
              <a:gd name="connsiteY62" fmla="*/ 357363 h 555632"/>
              <a:gd name="connsiteX63" fmla="*/ 76493 w 604675"/>
              <a:gd name="connsiteY63" fmla="*/ 350137 h 555632"/>
              <a:gd name="connsiteX64" fmla="*/ 178530 w 604675"/>
              <a:gd name="connsiteY64" fmla="*/ 350137 h 555632"/>
              <a:gd name="connsiteX65" fmla="*/ 185767 w 604675"/>
              <a:gd name="connsiteY65" fmla="*/ 357363 h 555632"/>
              <a:gd name="connsiteX66" fmla="*/ 185767 w 604675"/>
              <a:gd name="connsiteY66" fmla="*/ 385664 h 555632"/>
              <a:gd name="connsiteX67" fmla="*/ 244022 w 604675"/>
              <a:gd name="connsiteY67" fmla="*/ 385664 h 555632"/>
              <a:gd name="connsiteX68" fmla="*/ 244022 w 604675"/>
              <a:gd name="connsiteY68" fmla="*/ 311239 h 555632"/>
              <a:gd name="connsiteX69" fmla="*/ 251379 w 604675"/>
              <a:gd name="connsiteY69" fmla="*/ 303893 h 555632"/>
              <a:gd name="connsiteX70" fmla="*/ 353416 w 604675"/>
              <a:gd name="connsiteY70" fmla="*/ 303893 h 555632"/>
              <a:gd name="connsiteX71" fmla="*/ 360652 w 604675"/>
              <a:gd name="connsiteY71" fmla="*/ 311239 h 555632"/>
              <a:gd name="connsiteX72" fmla="*/ 360652 w 604675"/>
              <a:gd name="connsiteY72" fmla="*/ 385664 h 555632"/>
              <a:gd name="connsiteX73" fmla="*/ 418907 w 604675"/>
              <a:gd name="connsiteY73" fmla="*/ 385664 h 555632"/>
              <a:gd name="connsiteX74" fmla="*/ 418907 w 604675"/>
              <a:gd name="connsiteY74" fmla="*/ 292453 h 555632"/>
              <a:gd name="connsiteX75" fmla="*/ 208924 w 604675"/>
              <a:gd name="connsiteY75" fmla="*/ 292453 h 555632"/>
              <a:gd name="connsiteX76" fmla="*/ 112194 w 604675"/>
              <a:gd name="connsiteY76" fmla="*/ 319428 h 555632"/>
              <a:gd name="connsiteX77" fmla="*/ 107852 w 604675"/>
              <a:gd name="connsiteY77" fmla="*/ 320030 h 555632"/>
              <a:gd name="connsiteX78" fmla="*/ 92414 w 604675"/>
              <a:gd name="connsiteY78" fmla="*/ 308229 h 555632"/>
              <a:gd name="connsiteX79" fmla="*/ 96635 w 604675"/>
              <a:gd name="connsiteY79" fmla="*/ 292453 h 555632"/>
              <a:gd name="connsiteX80" fmla="*/ 47909 w 604675"/>
              <a:gd name="connsiteY80" fmla="*/ 292453 h 555632"/>
              <a:gd name="connsiteX81" fmla="*/ 46220 w 604675"/>
              <a:gd name="connsiteY81" fmla="*/ 290887 h 555632"/>
              <a:gd name="connsiteX82" fmla="*/ 47909 w 604675"/>
              <a:gd name="connsiteY82" fmla="*/ 289321 h 555632"/>
              <a:gd name="connsiteX83" fmla="*/ 101339 w 604675"/>
              <a:gd name="connsiteY83" fmla="*/ 289321 h 555632"/>
              <a:gd name="connsiteX84" fmla="*/ 103510 w 604675"/>
              <a:gd name="connsiteY84" fmla="*/ 288478 h 555632"/>
              <a:gd name="connsiteX85" fmla="*/ 295040 w 604675"/>
              <a:gd name="connsiteY85" fmla="*/ 235249 h 555632"/>
              <a:gd name="connsiteX86" fmla="*/ 345214 w 604675"/>
              <a:gd name="connsiteY86" fmla="*/ 196110 h 555632"/>
              <a:gd name="connsiteX87" fmla="*/ 47909 w 604675"/>
              <a:gd name="connsiteY87" fmla="*/ 196110 h 555632"/>
              <a:gd name="connsiteX88" fmla="*/ 46220 w 604675"/>
              <a:gd name="connsiteY88" fmla="*/ 194545 h 555632"/>
              <a:gd name="connsiteX89" fmla="*/ 47909 w 604675"/>
              <a:gd name="connsiteY89" fmla="*/ 192979 h 555632"/>
              <a:gd name="connsiteX90" fmla="*/ 349315 w 604675"/>
              <a:gd name="connsiteY90" fmla="*/ 192979 h 555632"/>
              <a:gd name="connsiteX91" fmla="*/ 417460 w 604675"/>
              <a:gd name="connsiteY91" fmla="*/ 139991 h 555632"/>
              <a:gd name="connsiteX92" fmla="*/ 397800 w 604675"/>
              <a:gd name="connsiteY92" fmla="*/ 114701 h 555632"/>
              <a:gd name="connsiteX93" fmla="*/ 396715 w 604675"/>
              <a:gd name="connsiteY93" fmla="*/ 106753 h 555632"/>
              <a:gd name="connsiteX94" fmla="*/ 403107 w 604675"/>
              <a:gd name="connsiteY94" fmla="*/ 101815 h 555632"/>
              <a:gd name="connsiteX95" fmla="*/ 417822 w 604675"/>
              <a:gd name="connsiteY95" fmla="*/ 99768 h 555632"/>
              <a:gd name="connsiteX96" fmla="*/ 47909 w 604675"/>
              <a:gd name="connsiteY96" fmla="*/ 99768 h 555632"/>
              <a:gd name="connsiteX97" fmla="*/ 46220 w 604675"/>
              <a:gd name="connsiteY97" fmla="*/ 98203 h 555632"/>
              <a:gd name="connsiteX98" fmla="*/ 47909 w 604675"/>
              <a:gd name="connsiteY98" fmla="*/ 96637 h 555632"/>
              <a:gd name="connsiteX99" fmla="*/ 440979 w 604675"/>
              <a:gd name="connsiteY99" fmla="*/ 96637 h 555632"/>
              <a:gd name="connsiteX100" fmla="*/ 16043 w 604675"/>
              <a:gd name="connsiteY100" fmla="*/ 0 h 555632"/>
              <a:gd name="connsiteX101" fmla="*/ 32206 w 604675"/>
              <a:gd name="connsiteY101" fmla="*/ 16020 h 555632"/>
              <a:gd name="connsiteX102" fmla="*/ 32206 w 604675"/>
              <a:gd name="connsiteY102" fmla="*/ 523593 h 555632"/>
              <a:gd name="connsiteX103" fmla="*/ 588632 w 604675"/>
              <a:gd name="connsiteY103" fmla="*/ 523593 h 555632"/>
              <a:gd name="connsiteX104" fmla="*/ 604675 w 604675"/>
              <a:gd name="connsiteY104" fmla="*/ 539612 h 555632"/>
              <a:gd name="connsiteX105" fmla="*/ 588632 w 604675"/>
              <a:gd name="connsiteY105" fmla="*/ 555632 h 555632"/>
              <a:gd name="connsiteX106" fmla="*/ 16043 w 604675"/>
              <a:gd name="connsiteY106" fmla="*/ 555632 h 555632"/>
              <a:gd name="connsiteX107" fmla="*/ 0 w 604675"/>
              <a:gd name="connsiteY107" fmla="*/ 539612 h 555632"/>
              <a:gd name="connsiteX108" fmla="*/ 0 w 604675"/>
              <a:gd name="connsiteY108" fmla="*/ 16020 h 555632"/>
              <a:gd name="connsiteX109" fmla="*/ 16043 w 604675"/>
              <a:gd name="connsiteY109" fmla="*/ 0 h 555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</a:cxnLst>
            <a:rect l="l" t="t" r="r" b="b"/>
            <a:pathLst>
              <a:path w="604675" h="555632">
                <a:moveTo>
                  <a:pt x="360652" y="388795"/>
                </a:moveTo>
                <a:lnTo>
                  <a:pt x="360652" y="476346"/>
                </a:lnTo>
                <a:cubicBezTo>
                  <a:pt x="360652" y="478634"/>
                  <a:pt x="359567" y="480681"/>
                  <a:pt x="357878" y="482006"/>
                </a:cubicBezTo>
                <a:lnTo>
                  <a:pt x="421681" y="482006"/>
                </a:lnTo>
                <a:cubicBezTo>
                  <a:pt x="419993" y="480681"/>
                  <a:pt x="418907" y="478634"/>
                  <a:pt x="418907" y="476346"/>
                </a:cubicBezTo>
                <a:lnTo>
                  <a:pt x="418907" y="388795"/>
                </a:lnTo>
                <a:close/>
                <a:moveTo>
                  <a:pt x="185767" y="388795"/>
                </a:moveTo>
                <a:lnTo>
                  <a:pt x="185767" y="476346"/>
                </a:lnTo>
                <a:cubicBezTo>
                  <a:pt x="185767" y="478634"/>
                  <a:pt x="184681" y="480681"/>
                  <a:pt x="182993" y="482006"/>
                </a:cubicBezTo>
                <a:lnTo>
                  <a:pt x="246796" y="482006"/>
                </a:lnTo>
                <a:cubicBezTo>
                  <a:pt x="245107" y="480681"/>
                  <a:pt x="244022" y="478634"/>
                  <a:pt x="244022" y="476346"/>
                </a:cubicBezTo>
                <a:lnTo>
                  <a:pt x="244022" y="388795"/>
                </a:lnTo>
                <a:close/>
                <a:moveTo>
                  <a:pt x="437240" y="165281"/>
                </a:moveTo>
                <a:lnTo>
                  <a:pt x="401660" y="192979"/>
                </a:lnTo>
                <a:lnTo>
                  <a:pt x="460036" y="192979"/>
                </a:lnTo>
                <a:cubicBezTo>
                  <a:pt x="458830" y="192377"/>
                  <a:pt x="457744" y="191654"/>
                  <a:pt x="456900" y="190571"/>
                </a:cubicBezTo>
                <a:close/>
                <a:moveTo>
                  <a:pt x="498390" y="88689"/>
                </a:moveTo>
                <a:cubicBezTo>
                  <a:pt x="501164" y="88207"/>
                  <a:pt x="504059" y="89411"/>
                  <a:pt x="505747" y="91699"/>
                </a:cubicBezTo>
                <a:cubicBezTo>
                  <a:pt x="506953" y="93145"/>
                  <a:pt x="507556" y="94831"/>
                  <a:pt x="507556" y="96637"/>
                </a:cubicBezTo>
                <a:lnTo>
                  <a:pt x="556886" y="96637"/>
                </a:lnTo>
                <a:cubicBezTo>
                  <a:pt x="557730" y="96637"/>
                  <a:pt x="558454" y="97360"/>
                  <a:pt x="558454" y="98203"/>
                </a:cubicBezTo>
                <a:cubicBezTo>
                  <a:pt x="558454" y="99046"/>
                  <a:pt x="557730" y="99768"/>
                  <a:pt x="556886" y="99768"/>
                </a:cubicBezTo>
                <a:lnTo>
                  <a:pt x="506833" y="99768"/>
                </a:lnTo>
                <a:lnTo>
                  <a:pt x="470770" y="188644"/>
                </a:lnTo>
                <a:cubicBezTo>
                  <a:pt x="469926" y="190571"/>
                  <a:pt x="468358" y="192136"/>
                  <a:pt x="466549" y="192979"/>
                </a:cubicBezTo>
                <a:lnTo>
                  <a:pt x="556886" y="192979"/>
                </a:lnTo>
                <a:cubicBezTo>
                  <a:pt x="557730" y="192979"/>
                  <a:pt x="558454" y="193702"/>
                  <a:pt x="558454" y="194545"/>
                </a:cubicBezTo>
                <a:cubicBezTo>
                  <a:pt x="558454" y="195388"/>
                  <a:pt x="557730" y="196110"/>
                  <a:pt x="556886" y="196110"/>
                </a:cubicBezTo>
                <a:lnTo>
                  <a:pt x="397559" y="196110"/>
                </a:lnTo>
                <a:lnTo>
                  <a:pt x="312287" y="262466"/>
                </a:lnTo>
                <a:cubicBezTo>
                  <a:pt x="310599" y="263791"/>
                  <a:pt x="308669" y="264754"/>
                  <a:pt x="306619" y="265356"/>
                </a:cubicBezTo>
                <a:lnTo>
                  <a:pt x="220503" y="289321"/>
                </a:lnTo>
                <a:lnTo>
                  <a:pt x="418907" y="289321"/>
                </a:lnTo>
                <a:lnTo>
                  <a:pt x="418907" y="216101"/>
                </a:lnTo>
                <a:cubicBezTo>
                  <a:pt x="418907" y="212007"/>
                  <a:pt x="422164" y="208755"/>
                  <a:pt x="426265" y="208755"/>
                </a:cubicBezTo>
                <a:lnTo>
                  <a:pt x="528301" y="208755"/>
                </a:lnTo>
                <a:cubicBezTo>
                  <a:pt x="532281" y="208755"/>
                  <a:pt x="535538" y="212007"/>
                  <a:pt x="535538" y="216101"/>
                </a:cubicBezTo>
                <a:lnTo>
                  <a:pt x="535538" y="289321"/>
                </a:lnTo>
                <a:lnTo>
                  <a:pt x="556886" y="289321"/>
                </a:lnTo>
                <a:cubicBezTo>
                  <a:pt x="557730" y="289321"/>
                  <a:pt x="558454" y="290044"/>
                  <a:pt x="558454" y="290887"/>
                </a:cubicBezTo>
                <a:cubicBezTo>
                  <a:pt x="558454" y="291730"/>
                  <a:pt x="557730" y="292453"/>
                  <a:pt x="556886" y="292453"/>
                </a:cubicBezTo>
                <a:lnTo>
                  <a:pt x="535538" y="292453"/>
                </a:lnTo>
                <a:lnTo>
                  <a:pt x="535538" y="385664"/>
                </a:lnTo>
                <a:lnTo>
                  <a:pt x="556886" y="385664"/>
                </a:lnTo>
                <a:cubicBezTo>
                  <a:pt x="557730" y="385664"/>
                  <a:pt x="558454" y="386386"/>
                  <a:pt x="558454" y="387229"/>
                </a:cubicBezTo>
                <a:cubicBezTo>
                  <a:pt x="558454" y="388072"/>
                  <a:pt x="557730" y="388795"/>
                  <a:pt x="556886" y="388795"/>
                </a:cubicBezTo>
                <a:lnTo>
                  <a:pt x="535538" y="388795"/>
                </a:lnTo>
                <a:lnTo>
                  <a:pt x="535538" y="476346"/>
                </a:lnTo>
                <a:cubicBezTo>
                  <a:pt x="535538" y="478634"/>
                  <a:pt x="534452" y="480681"/>
                  <a:pt x="532764" y="482006"/>
                </a:cubicBezTo>
                <a:lnTo>
                  <a:pt x="556886" y="482006"/>
                </a:lnTo>
                <a:cubicBezTo>
                  <a:pt x="557730" y="482006"/>
                  <a:pt x="558454" y="482728"/>
                  <a:pt x="558454" y="483571"/>
                </a:cubicBezTo>
                <a:cubicBezTo>
                  <a:pt x="558454" y="484414"/>
                  <a:pt x="557730" y="485137"/>
                  <a:pt x="556886" y="485137"/>
                </a:cubicBezTo>
                <a:lnTo>
                  <a:pt x="47909" y="485137"/>
                </a:lnTo>
                <a:cubicBezTo>
                  <a:pt x="46944" y="485137"/>
                  <a:pt x="46220" y="484414"/>
                  <a:pt x="46220" y="483571"/>
                </a:cubicBezTo>
                <a:cubicBezTo>
                  <a:pt x="46220" y="482728"/>
                  <a:pt x="46944" y="482006"/>
                  <a:pt x="47909" y="482006"/>
                </a:cubicBezTo>
                <a:lnTo>
                  <a:pt x="71910" y="482006"/>
                </a:lnTo>
                <a:cubicBezTo>
                  <a:pt x="70222" y="480681"/>
                  <a:pt x="69136" y="478634"/>
                  <a:pt x="69136" y="476346"/>
                </a:cubicBezTo>
                <a:lnTo>
                  <a:pt x="69136" y="388795"/>
                </a:lnTo>
                <a:lnTo>
                  <a:pt x="47909" y="388795"/>
                </a:lnTo>
                <a:cubicBezTo>
                  <a:pt x="46944" y="388795"/>
                  <a:pt x="46220" y="388072"/>
                  <a:pt x="46220" y="387229"/>
                </a:cubicBezTo>
                <a:cubicBezTo>
                  <a:pt x="46220" y="386386"/>
                  <a:pt x="46944" y="385664"/>
                  <a:pt x="47909" y="385664"/>
                </a:cubicBezTo>
                <a:lnTo>
                  <a:pt x="69136" y="385664"/>
                </a:lnTo>
                <a:lnTo>
                  <a:pt x="69136" y="357363"/>
                </a:lnTo>
                <a:cubicBezTo>
                  <a:pt x="69136" y="353389"/>
                  <a:pt x="72393" y="350137"/>
                  <a:pt x="76493" y="350137"/>
                </a:cubicBezTo>
                <a:lnTo>
                  <a:pt x="178530" y="350137"/>
                </a:lnTo>
                <a:cubicBezTo>
                  <a:pt x="182510" y="350137"/>
                  <a:pt x="185767" y="353389"/>
                  <a:pt x="185767" y="357363"/>
                </a:cubicBezTo>
                <a:lnTo>
                  <a:pt x="185767" y="385664"/>
                </a:lnTo>
                <a:lnTo>
                  <a:pt x="244022" y="385664"/>
                </a:lnTo>
                <a:lnTo>
                  <a:pt x="244022" y="311239"/>
                </a:lnTo>
                <a:cubicBezTo>
                  <a:pt x="244022" y="307145"/>
                  <a:pt x="247278" y="303893"/>
                  <a:pt x="251379" y="303893"/>
                </a:cubicBezTo>
                <a:lnTo>
                  <a:pt x="353416" y="303893"/>
                </a:lnTo>
                <a:cubicBezTo>
                  <a:pt x="357396" y="303893"/>
                  <a:pt x="360652" y="307145"/>
                  <a:pt x="360652" y="311239"/>
                </a:cubicBezTo>
                <a:lnTo>
                  <a:pt x="360652" y="385664"/>
                </a:lnTo>
                <a:lnTo>
                  <a:pt x="418907" y="385664"/>
                </a:lnTo>
                <a:lnTo>
                  <a:pt x="418907" y="292453"/>
                </a:lnTo>
                <a:lnTo>
                  <a:pt x="208924" y="292453"/>
                </a:lnTo>
                <a:lnTo>
                  <a:pt x="112194" y="319428"/>
                </a:lnTo>
                <a:cubicBezTo>
                  <a:pt x="110747" y="319790"/>
                  <a:pt x="109299" y="320030"/>
                  <a:pt x="107852" y="320030"/>
                </a:cubicBezTo>
                <a:cubicBezTo>
                  <a:pt x="100857" y="320030"/>
                  <a:pt x="94344" y="315334"/>
                  <a:pt x="92414" y="308229"/>
                </a:cubicBezTo>
                <a:cubicBezTo>
                  <a:pt x="90725" y="302448"/>
                  <a:pt x="92535" y="296427"/>
                  <a:pt x="96635" y="292453"/>
                </a:cubicBezTo>
                <a:lnTo>
                  <a:pt x="47909" y="292453"/>
                </a:lnTo>
                <a:cubicBezTo>
                  <a:pt x="46944" y="292453"/>
                  <a:pt x="46220" y="291730"/>
                  <a:pt x="46220" y="290887"/>
                </a:cubicBezTo>
                <a:cubicBezTo>
                  <a:pt x="46220" y="290044"/>
                  <a:pt x="46944" y="289321"/>
                  <a:pt x="47909" y="289321"/>
                </a:cubicBezTo>
                <a:lnTo>
                  <a:pt x="101339" y="289321"/>
                </a:lnTo>
                <a:cubicBezTo>
                  <a:pt x="102063" y="288960"/>
                  <a:pt x="102786" y="288719"/>
                  <a:pt x="103510" y="288478"/>
                </a:cubicBezTo>
                <a:lnTo>
                  <a:pt x="295040" y="235249"/>
                </a:lnTo>
                <a:lnTo>
                  <a:pt x="345214" y="196110"/>
                </a:lnTo>
                <a:lnTo>
                  <a:pt x="47909" y="196110"/>
                </a:lnTo>
                <a:cubicBezTo>
                  <a:pt x="46944" y="196110"/>
                  <a:pt x="46220" y="195388"/>
                  <a:pt x="46220" y="194545"/>
                </a:cubicBezTo>
                <a:cubicBezTo>
                  <a:pt x="46220" y="193702"/>
                  <a:pt x="46944" y="192979"/>
                  <a:pt x="47909" y="192979"/>
                </a:cubicBezTo>
                <a:lnTo>
                  <a:pt x="349315" y="192979"/>
                </a:lnTo>
                <a:lnTo>
                  <a:pt x="417460" y="139991"/>
                </a:lnTo>
                <a:lnTo>
                  <a:pt x="397800" y="114701"/>
                </a:lnTo>
                <a:cubicBezTo>
                  <a:pt x="396112" y="112533"/>
                  <a:pt x="395629" y="109402"/>
                  <a:pt x="396715" y="106753"/>
                </a:cubicBezTo>
                <a:cubicBezTo>
                  <a:pt x="397800" y="104103"/>
                  <a:pt x="400213" y="102297"/>
                  <a:pt x="403107" y="101815"/>
                </a:cubicBezTo>
                <a:lnTo>
                  <a:pt x="417822" y="99768"/>
                </a:lnTo>
                <a:lnTo>
                  <a:pt x="47909" y="99768"/>
                </a:lnTo>
                <a:cubicBezTo>
                  <a:pt x="46944" y="99768"/>
                  <a:pt x="46220" y="99046"/>
                  <a:pt x="46220" y="98203"/>
                </a:cubicBezTo>
                <a:cubicBezTo>
                  <a:pt x="46220" y="97360"/>
                  <a:pt x="46944" y="96637"/>
                  <a:pt x="47909" y="96637"/>
                </a:cubicBezTo>
                <a:lnTo>
                  <a:pt x="440979" y="96637"/>
                </a:lnTo>
                <a:close/>
                <a:moveTo>
                  <a:pt x="16043" y="0"/>
                </a:moveTo>
                <a:cubicBezTo>
                  <a:pt x="24969" y="0"/>
                  <a:pt x="32206" y="7227"/>
                  <a:pt x="32206" y="16020"/>
                </a:cubicBezTo>
                <a:lnTo>
                  <a:pt x="32206" y="523593"/>
                </a:lnTo>
                <a:lnTo>
                  <a:pt x="588632" y="523593"/>
                </a:lnTo>
                <a:cubicBezTo>
                  <a:pt x="597558" y="523593"/>
                  <a:pt x="604675" y="530699"/>
                  <a:pt x="604675" y="539612"/>
                </a:cubicBezTo>
                <a:cubicBezTo>
                  <a:pt x="604675" y="548526"/>
                  <a:pt x="597558" y="555632"/>
                  <a:pt x="588632" y="555632"/>
                </a:cubicBezTo>
                <a:lnTo>
                  <a:pt x="16043" y="555632"/>
                </a:lnTo>
                <a:cubicBezTo>
                  <a:pt x="7237" y="555632"/>
                  <a:pt x="0" y="548526"/>
                  <a:pt x="0" y="539612"/>
                </a:cubicBezTo>
                <a:lnTo>
                  <a:pt x="0" y="16020"/>
                </a:lnTo>
                <a:cubicBezTo>
                  <a:pt x="0" y="7227"/>
                  <a:pt x="7237" y="0"/>
                  <a:pt x="1604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54" name="international-businessman_49210">
            <a:extLst>
              <a:ext uri="{FF2B5EF4-FFF2-40B4-BE49-F238E27FC236}">
                <a16:creationId xmlns:a16="http://schemas.microsoft.com/office/drawing/2014/main" id="{348E93F4-6275-44F1-BDAF-2CE620617DA4}"/>
              </a:ext>
            </a:extLst>
          </p:cNvPr>
          <p:cNvSpPr>
            <a:spLocks noChangeAspect="1"/>
          </p:cNvSpPr>
          <p:nvPr/>
        </p:nvSpPr>
        <p:spPr bwMode="auto">
          <a:xfrm>
            <a:off x="7647488" y="2327903"/>
            <a:ext cx="277878" cy="324000"/>
          </a:xfrm>
          <a:custGeom>
            <a:avLst/>
            <a:gdLst>
              <a:gd name="T0" fmla="*/ 194 w 428"/>
              <a:gd name="T1" fmla="*/ 233 h 500"/>
              <a:gd name="T2" fmla="*/ 135 w 428"/>
              <a:gd name="T3" fmla="*/ 471 h 500"/>
              <a:gd name="T4" fmla="*/ 82 w 428"/>
              <a:gd name="T5" fmla="*/ 487 h 500"/>
              <a:gd name="T6" fmla="*/ 29 w 428"/>
              <a:gd name="T7" fmla="*/ 471 h 500"/>
              <a:gd name="T8" fmla="*/ 21 w 428"/>
              <a:gd name="T9" fmla="*/ 312 h 500"/>
              <a:gd name="T10" fmla="*/ 0 w 428"/>
              <a:gd name="T11" fmla="*/ 149 h 500"/>
              <a:gd name="T12" fmla="*/ 68 w 428"/>
              <a:gd name="T13" fmla="*/ 127 h 500"/>
              <a:gd name="T14" fmla="*/ 61 w 428"/>
              <a:gd name="T15" fmla="*/ 223 h 500"/>
              <a:gd name="T16" fmla="*/ 102 w 428"/>
              <a:gd name="T17" fmla="*/ 223 h 500"/>
              <a:gd name="T18" fmla="*/ 95 w 428"/>
              <a:gd name="T19" fmla="*/ 127 h 500"/>
              <a:gd name="T20" fmla="*/ 157 w 428"/>
              <a:gd name="T21" fmla="*/ 134 h 500"/>
              <a:gd name="T22" fmla="*/ 225 w 428"/>
              <a:gd name="T23" fmla="*/ 233 h 500"/>
              <a:gd name="T24" fmla="*/ 131 w 428"/>
              <a:gd name="T25" fmla="*/ 48 h 500"/>
              <a:gd name="T26" fmla="*/ 32 w 428"/>
              <a:gd name="T27" fmla="*/ 48 h 500"/>
              <a:gd name="T28" fmla="*/ 428 w 428"/>
              <a:gd name="T29" fmla="*/ 355 h 500"/>
              <a:gd name="T30" fmla="*/ 146 w 428"/>
              <a:gd name="T31" fmla="*/ 355 h 500"/>
              <a:gd name="T32" fmla="*/ 428 w 428"/>
              <a:gd name="T33" fmla="*/ 355 h 500"/>
              <a:gd name="T34" fmla="*/ 356 w 428"/>
              <a:gd name="T35" fmla="*/ 297 h 500"/>
              <a:gd name="T36" fmla="*/ 311 w 428"/>
              <a:gd name="T37" fmla="*/ 235 h 500"/>
              <a:gd name="T38" fmla="*/ 362 w 428"/>
              <a:gd name="T39" fmla="*/ 316 h 500"/>
              <a:gd name="T40" fmla="*/ 363 w 428"/>
              <a:gd name="T41" fmla="*/ 389 h 500"/>
              <a:gd name="T42" fmla="*/ 409 w 428"/>
              <a:gd name="T43" fmla="*/ 355 h 500"/>
              <a:gd name="T44" fmla="*/ 170 w 428"/>
              <a:gd name="T45" fmla="*/ 389 h 500"/>
              <a:gd name="T46" fmla="*/ 207 w 428"/>
              <a:gd name="T47" fmla="*/ 354 h 500"/>
              <a:gd name="T48" fmla="*/ 171 w 428"/>
              <a:gd name="T49" fmla="*/ 316 h 500"/>
              <a:gd name="T50" fmla="*/ 170 w 428"/>
              <a:gd name="T51" fmla="*/ 389 h 500"/>
              <a:gd name="T52" fmla="*/ 278 w 428"/>
              <a:gd name="T53" fmla="*/ 389 h 500"/>
              <a:gd name="T54" fmla="*/ 232 w 428"/>
              <a:gd name="T55" fmla="*/ 316 h 500"/>
              <a:gd name="T56" fmla="*/ 231 w 428"/>
              <a:gd name="T57" fmla="*/ 389 h 500"/>
              <a:gd name="T58" fmla="*/ 335 w 428"/>
              <a:gd name="T59" fmla="*/ 297 h 500"/>
              <a:gd name="T60" fmla="*/ 296 w 428"/>
              <a:gd name="T61" fmla="*/ 297 h 500"/>
              <a:gd name="T62" fmla="*/ 239 w 428"/>
              <a:gd name="T63" fmla="*/ 297 h 500"/>
              <a:gd name="T64" fmla="*/ 278 w 428"/>
              <a:gd name="T65" fmla="*/ 248 h 500"/>
              <a:gd name="T66" fmla="*/ 278 w 428"/>
              <a:gd name="T67" fmla="*/ 460 h 500"/>
              <a:gd name="T68" fmla="*/ 237 w 428"/>
              <a:gd name="T69" fmla="*/ 408 h 500"/>
              <a:gd name="T70" fmla="*/ 337 w 428"/>
              <a:gd name="T71" fmla="*/ 408 h 500"/>
              <a:gd name="T72" fmla="*/ 296 w 428"/>
              <a:gd name="T73" fmla="*/ 460 h 500"/>
              <a:gd name="T74" fmla="*/ 348 w 428"/>
              <a:gd name="T75" fmla="*/ 354 h 500"/>
              <a:gd name="T76" fmla="*/ 296 w 428"/>
              <a:gd name="T77" fmla="*/ 316 h 500"/>
              <a:gd name="T78" fmla="*/ 343 w 428"/>
              <a:gd name="T79" fmla="*/ 389 h 500"/>
              <a:gd name="T80" fmla="*/ 218 w 428"/>
              <a:gd name="T81" fmla="*/ 297 h 500"/>
              <a:gd name="T82" fmla="*/ 179 w 428"/>
              <a:gd name="T83" fmla="*/ 297 h 500"/>
              <a:gd name="T84" fmla="*/ 217 w 428"/>
              <a:gd name="T85" fmla="*/ 408 h 500"/>
              <a:gd name="T86" fmla="*/ 266 w 428"/>
              <a:gd name="T87" fmla="*/ 475 h 500"/>
              <a:gd name="T88" fmla="*/ 357 w 428"/>
              <a:gd name="T89" fmla="*/ 408 h 500"/>
              <a:gd name="T90" fmla="*/ 397 w 428"/>
              <a:gd name="T91" fmla="*/ 408 h 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428" h="500">
                <a:moveTo>
                  <a:pt x="225" y="233"/>
                </a:moveTo>
                <a:cubicBezTo>
                  <a:pt x="216" y="242"/>
                  <a:pt x="202" y="242"/>
                  <a:pt x="194" y="233"/>
                </a:cubicBezTo>
                <a:lnTo>
                  <a:pt x="135" y="173"/>
                </a:lnTo>
                <a:lnTo>
                  <a:pt x="135" y="471"/>
                </a:lnTo>
                <a:cubicBezTo>
                  <a:pt x="135" y="487"/>
                  <a:pt x="122" y="500"/>
                  <a:pt x="106" y="500"/>
                </a:cubicBezTo>
                <a:cubicBezTo>
                  <a:pt x="96" y="500"/>
                  <a:pt x="87" y="495"/>
                  <a:pt x="82" y="487"/>
                </a:cubicBezTo>
                <a:cubicBezTo>
                  <a:pt x="76" y="495"/>
                  <a:pt x="68" y="500"/>
                  <a:pt x="57" y="500"/>
                </a:cubicBezTo>
                <a:cubicBezTo>
                  <a:pt x="41" y="500"/>
                  <a:pt x="29" y="487"/>
                  <a:pt x="29" y="471"/>
                </a:cubicBezTo>
                <a:lnTo>
                  <a:pt x="29" y="310"/>
                </a:lnTo>
                <a:cubicBezTo>
                  <a:pt x="26" y="311"/>
                  <a:pt x="24" y="312"/>
                  <a:pt x="21" y="312"/>
                </a:cubicBezTo>
                <a:cubicBezTo>
                  <a:pt x="9" y="312"/>
                  <a:pt x="0" y="302"/>
                  <a:pt x="0" y="290"/>
                </a:cubicBezTo>
                <a:lnTo>
                  <a:pt x="0" y="149"/>
                </a:lnTo>
                <a:cubicBezTo>
                  <a:pt x="0" y="137"/>
                  <a:pt x="9" y="127"/>
                  <a:pt x="21" y="127"/>
                </a:cubicBezTo>
                <a:lnTo>
                  <a:pt x="68" y="127"/>
                </a:lnTo>
                <a:lnTo>
                  <a:pt x="76" y="138"/>
                </a:lnTo>
                <a:lnTo>
                  <a:pt x="61" y="223"/>
                </a:lnTo>
                <a:lnTo>
                  <a:pt x="82" y="243"/>
                </a:lnTo>
                <a:lnTo>
                  <a:pt x="102" y="223"/>
                </a:lnTo>
                <a:lnTo>
                  <a:pt x="87" y="138"/>
                </a:lnTo>
                <a:lnTo>
                  <a:pt x="95" y="127"/>
                </a:lnTo>
                <a:lnTo>
                  <a:pt x="142" y="127"/>
                </a:lnTo>
                <a:cubicBezTo>
                  <a:pt x="148" y="127"/>
                  <a:pt x="153" y="130"/>
                  <a:pt x="157" y="134"/>
                </a:cubicBezTo>
                <a:lnTo>
                  <a:pt x="225" y="203"/>
                </a:lnTo>
                <a:cubicBezTo>
                  <a:pt x="233" y="211"/>
                  <a:pt x="233" y="225"/>
                  <a:pt x="225" y="233"/>
                </a:cubicBezTo>
                <a:close/>
                <a:moveTo>
                  <a:pt x="82" y="113"/>
                </a:moveTo>
                <a:cubicBezTo>
                  <a:pt x="109" y="113"/>
                  <a:pt x="131" y="79"/>
                  <a:pt x="131" y="48"/>
                </a:cubicBezTo>
                <a:cubicBezTo>
                  <a:pt x="131" y="16"/>
                  <a:pt x="109" y="0"/>
                  <a:pt x="82" y="0"/>
                </a:cubicBezTo>
                <a:cubicBezTo>
                  <a:pt x="54" y="0"/>
                  <a:pt x="32" y="16"/>
                  <a:pt x="32" y="48"/>
                </a:cubicBezTo>
                <a:cubicBezTo>
                  <a:pt x="32" y="79"/>
                  <a:pt x="54" y="113"/>
                  <a:pt x="82" y="113"/>
                </a:cubicBezTo>
                <a:close/>
                <a:moveTo>
                  <a:pt x="428" y="355"/>
                </a:moveTo>
                <a:cubicBezTo>
                  <a:pt x="428" y="433"/>
                  <a:pt x="365" y="496"/>
                  <a:pt x="287" y="496"/>
                </a:cubicBezTo>
                <a:cubicBezTo>
                  <a:pt x="209" y="496"/>
                  <a:pt x="146" y="433"/>
                  <a:pt x="146" y="355"/>
                </a:cubicBezTo>
                <a:cubicBezTo>
                  <a:pt x="146" y="277"/>
                  <a:pt x="209" y="214"/>
                  <a:pt x="287" y="214"/>
                </a:cubicBezTo>
                <a:cubicBezTo>
                  <a:pt x="365" y="214"/>
                  <a:pt x="428" y="277"/>
                  <a:pt x="428" y="355"/>
                </a:cubicBezTo>
                <a:close/>
                <a:moveTo>
                  <a:pt x="311" y="235"/>
                </a:moveTo>
                <a:cubicBezTo>
                  <a:pt x="331" y="252"/>
                  <a:pt x="346" y="273"/>
                  <a:pt x="356" y="297"/>
                </a:cubicBezTo>
                <a:lnTo>
                  <a:pt x="395" y="297"/>
                </a:lnTo>
                <a:cubicBezTo>
                  <a:pt x="378" y="265"/>
                  <a:pt x="347" y="242"/>
                  <a:pt x="311" y="235"/>
                </a:cubicBezTo>
                <a:close/>
                <a:moveTo>
                  <a:pt x="403" y="316"/>
                </a:moveTo>
                <a:lnTo>
                  <a:pt x="362" y="316"/>
                </a:lnTo>
                <a:cubicBezTo>
                  <a:pt x="365" y="328"/>
                  <a:pt x="367" y="341"/>
                  <a:pt x="367" y="354"/>
                </a:cubicBezTo>
                <a:cubicBezTo>
                  <a:pt x="367" y="366"/>
                  <a:pt x="366" y="378"/>
                  <a:pt x="363" y="389"/>
                </a:cubicBezTo>
                <a:lnTo>
                  <a:pt x="404" y="389"/>
                </a:lnTo>
                <a:cubicBezTo>
                  <a:pt x="408" y="379"/>
                  <a:pt x="409" y="367"/>
                  <a:pt x="409" y="355"/>
                </a:cubicBezTo>
                <a:cubicBezTo>
                  <a:pt x="409" y="341"/>
                  <a:pt x="407" y="328"/>
                  <a:pt x="403" y="316"/>
                </a:cubicBezTo>
                <a:close/>
                <a:moveTo>
                  <a:pt x="170" y="389"/>
                </a:moveTo>
                <a:lnTo>
                  <a:pt x="211" y="389"/>
                </a:lnTo>
                <a:cubicBezTo>
                  <a:pt x="208" y="378"/>
                  <a:pt x="207" y="366"/>
                  <a:pt x="207" y="354"/>
                </a:cubicBezTo>
                <a:cubicBezTo>
                  <a:pt x="207" y="341"/>
                  <a:pt x="209" y="328"/>
                  <a:pt x="212" y="316"/>
                </a:cubicBezTo>
                <a:lnTo>
                  <a:pt x="171" y="316"/>
                </a:lnTo>
                <a:cubicBezTo>
                  <a:pt x="167" y="328"/>
                  <a:pt x="165" y="341"/>
                  <a:pt x="165" y="355"/>
                </a:cubicBezTo>
                <a:cubicBezTo>
                  <a:pt x="165" y="367"/>
                  <a:pt x="166" y="379"/>
                  <a:pt x="170" y="389"/>
                </a:cubicBezTo>
                <a:close/>
                <a:moveTo>
                  <a:pt x="231" y="389"/>
                </a:moveTo>
                <a:lnTo>
                  <a:pt x="278" y="389"/>
                </a:lnTo>
                <a:lnTo>
                  <a:pt x="278" y="316"/>
                </a:lnTo>
                <a:lnTo>
                  <a:pt x="232" y="316"/>
                </a:lnTo>
                <a:cubicBezTo>
                  <a:pt x="228" y="328"/>
                  <a:pt x="226" y="341"/>
                  <a:pt x="226" y="354"/>
                </a:cubicBezTo>
                <a:cubicBezTo>
                  <a:pt x="226" y="366"/>
                  <a:pt x="227" y="378"/>
                  <a:pt x="231" y="389"/>
                </a:cubicBezTo>
                <a:close/>
                <a:moveTo>
                  <a:pt x="296" y="297"/>
                </a:moveTo>
                <a:lnTo>
                  <a:pt x="335" y="297"/>
                </a:lnTo>
                <a:cubicBezTo>
                  <a:pt x="326" y="278"/>
                  <a:pt x="313" y="261"/>
                  <a:pt x="296" y="248"/>
                </a:cubicBezTo>
                <a:lnTo>
                  <a:pt x="296" y="297"/>
                </a:lnTo>
                <a:close/>
                <a:moveTo>
                  <a:pt x="278" y="248"/>
                </a:moveTo>
                <a:cubicBezTo>
                  <a:pt x="261" y="261"/>
                  <a:pt x="248" y="278"/>
                  <a:pt x="239" y="297"/>
                </a:cubicBezTo>
                <a:lnTo>
                  <a:pt x="278" y="297"/>
                </a:lnTo>
                <a:lnTo>
                  <a:pt x="278" y="248"/>
                </a:lnTo>
                <a:close/>
                <a:moveTo>
                  <a:pt x="237" y="408"/>
                </a:moveTo>
                <a:cubicBezTo>
                  <a:pt x="246" y="428"/>
                  <a:pt x="260" y="446"/>
                  <a:pt x="278" y="460"/>
                </a:cubicBezTo>
                <a:lnTo>
                  <a:pt x="278" y="408"/>
                </a:lnTo>
                <a:lnTo>
                  <a:pt x="237" y="408"/>
                </a:lnTo>
                <a:close/>
                <a:moveTo>
                  <a:pt x="296" y="460"/>
                </a:moveTo>
                <a:cubicBezTo>
                  <a:pt x="314" y="446"/>
                  <a:pt x="328" y="428"/>
                  <a:pt x="337" y="408"/>
                </a:cubicBezTo>
                <a:lnTo>
                  <a:pt x="296" y="408"/>
                </a:lnTo>
                <a:lnTo>
                  <a:pt x="296" y="460"/>
                </a:lnTo>
                <a:close/>
                <a:moveTo>
                  <a:pt x="343" y="389"/>
                </a:moveTo>
                <a:cubicBezTo>
                  <a:pt x="346" y="378"/>
                  <a:pt x="348" y="366"/>
                  <a:pt x="348" y="354"/>
                </a:cubicBezTo>
                <a:cubicBezTo>
                  <a:pt x="348" y="341"/>
                  <a:pt x="346" y="328"/>
                  <a:pt x="342" y="316"/>
                </a:cubicBezTo>
                <a:lnTo>
                  <a:pt x="296" y="316"/>
                </a:lnTo>
                <a:lnTo>
                  <a:pt x="296" y="389"/>
                </a:lnTo>
                <a:lnTo>
                  <a:pt x="343" y="389"/>
                </a:lnTo>
                <a:close/>
                <a:moveTo>
                  <a:pt x="179" y="297"/>
                </a:moveTo>
                <a:lnTo>
                  <a:pt x="218" y="297"/>
                </a:lnTo>
                <a:cubicBezTo>
                  <a:pt x="228" y="273"/>
                  <a:pt x="243" y="252"/>
                  <a:pt x="263" y="235"/>
                </a:cubicBezTo>
                <a:cubicBezTo>
                  <a:pt x="227" y="242"/>
                  <a:pt x="196" y="265"/>
                  <a:pt x="179" y="297"/>
                </a:cubicBezTo>
                <a:close/>
                <a:moveTo>
                  <a:pt x="266" y="475"/>
                </a:moveTo>
                <a:cubicBezTo>
                  <a:pt x="243" y="457"/>
                  <a:pt x="227" y="434"/>
                  <a:pt x="217" y="408"/>
                </a:cubicBezTo>
                <a:lnTo>
                  <a:pt x="177" y="408"/>
                </a:lnTo>
                <a:cubicBezTo>
                  <a:pt x="194" y="443"/>
                  <a:pt x="227" y="469"/>
                  <a:pt x="266" y="475"/>
                </a:cubicBezTo>
                <a:close/>
                <a:moveTo>
                  <a:pt x="397" y="408"/>
                </a:moveTo>
                <a:lnTo>
                  <a:pt x="357" y="408"/>
                </a:lnTo>
                <a:cubicBezTo>
                  <a:pt x="347" y="434"/>
                  <a:pt x="331" y="457"/>
                  <a:pt x="308" y="475"/>
                </a:cubicBezTo>
                <a:cubicBezTo>
                  <a:pt x="347" y="469"/>
                  <a:pt x="380" y="443"/>
                  <a:pt x="397" y="40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55" name="house_86305">
            <a:extLst>
              <a:ext uri="{FF2B5EF4-FFF2-40B4-BE49-F238E27FC236}">
                <a16:creationId xmlns:a16="http://schemas.microsoft.com/office/drawing/2014/main" id="{6D1FD63E-7807-4A95-9B47-D5F75C2F2A68}"/>
              </a:ext>
            </a:extLst>
          </p:cNvPr>
          <p:cNvSpPr>
            <a:spLocks noChangeAspect="1"/>
          </p:cNvSpPr>
          <p:nvPr/>
        </p:nvSpPr>
        <p:spPr bwMode="auto">
          <a:xfrm>
            <a:off x="8713892" y="4480686"/>
            <a:ext cx="290484" cy="324000"/>
          </a:xfrm>
          <a:custGeom>
            <a:avLst/>
            <a:gdLst>
              <a:gd name="T0" fmla="*/ 1676 w 2385"/>
              <a:gd name="T1" fmla="*/ 2624 h 2665"/>
              <a:gd name="T2" fmla="*/ 1104 w 2385"/>
              <a:gd name="T3" fmla="*/ 2462 h 2665"/>
              <a:gd name="T4" fmla="*/ 1018 w 2385"/>
              <a:gd name="T5" fmla="*/ 2447 h 2665"/>
              <a:gd name="T6" fmla="*/ 70 w 2385"/>
              <a:gd name="T7" fmla="*/ 1891 h 2665"/>
              <a:gd name="T8" fmla="*/ 3 w 2385"/>
              <a:gd name="T9" fmla="*/ 1801 h 2665"/>
              <a:gd name="T10" fmla="*/ 0 w 2385"/>
              <a:gd name="T11" fmla="*/ 1759 h 2665"/>
              <a:gd name="T12" fmla="*/ 24 w 2385"/>
              <a:gd name="T13" fmla="*/ 1688 h 2665"/>
              <a:gd name="T14" fmla="*/ 37 w 2385"/>
              <a:gd name="T15" fmla="*/ 1671 h 2665"/>
              <a:gd name="T16" fmla="*/ 49 w 2385"/>
              <a:gd name="T17" fmla="*/ 1659 h 2665"/>
              <a:gd name="T18" fmla="*/ 64 w 2385"/>
              <a:gd name="T19" fmla="*/ 1647 h 2665"/>
              <a:gd name="T20" fmla="*/ 79 w 2385"/>
              <a:gd name="T21" fmla="*/ 1638 h 2665"/>
              <a:gd name="T22" fmla="*/ 94 w 2385"/>
              <a:gd name="T23" fmla="*/ 1631 h 2665"/>
              <a:gd name="T24" fmla="*/ 113 w 2385"/>
              <a:gd name="T25" fmla="*/ 1626 h 2665"/>
              <a:gd name="T26" fmla="*/ 130 w 2385"/>
              <a:gd name="T27" fmla="*/ 1623 h 2665"/>
              <a:gd name="T28" fmla="*/ 146 w 2385"/>
              <a:gd name="T29" fmla="*/ 1622 h 2665"/>
              <a:gd name="T30" fmla="*/ 165 w 2385"/>
              <a:gd name="T31" fmla="*/ 1623 h 2665"/>
              <a:gd name="T32" fmla="*/ 181 w 2385"/>
              <a:gd name="T33" fmla="*/ 1627 h 2665"/>
              <a:gd name="T34" fmla="*/ 196 w 2385"/>
              <a:gd name="T35" fmla="*/ 1631 h 2665"/>
              <a:gd name="T36" fmla="*/ 770 w 2385"/>
              <a:gd name="T37" fmla="*/ 1935 h 2665"/>
              <a:gd name="T38" fmla="*/ 787 w 2385"/>
              <a:gd name="T39" fmla="*/ 1943 h 2665"/>
              <a:gd name="T40" fmla="*/ 1167 w 2385"/>
              <a:gd name="T41" fmla="*/ 2085 h 2665"/>
              <a:gd name="T42" fmla="*/ 1540 w 2385"/>
              <a:gd name="T43" fmla="*/ 2033 h 2665"/>
              <a:gd name="T44" fmla="*/ 1117 w 2385"/>
              <a:gd name="T45" fmla="*/ 1861 h 2665"/>
              <a:gd name="T46" fmla="*/ 1162 w 2385"/>
              <a:gd name="T47" fmla="*/ 1611 h 2665"/>
              <a:gd name="T48" fmla="*/ 1408 w 2385"/>
              <a:gd name="T49" fmla="*/ 1635 h 2665"/>
              <a:gd name="T50" fmla="*/ 2300 w 2385"/>
              <a:gd name="T51" fmla="*/ 1863 h 2665"/>
              <a:gd name="T52" fmla="*/ 2385 w 2385"/>
              <a:gd name="T53" fmla="*/ 2665 h 2665"/>
              <a:gd name="T54" fmla="*/ 1680 w 2385"/>
              <a:gd name="T55" fmla="*/ 2665 h 2665"/>
              <a:gd name="T56" fmla="*/ 452 w 2385"/>
              <a:gd name="T57" fmla="*/ 1063 h 2665"/>
              <a:gd name="T58" fmla="*/ 830 w 2385"/>
              <a:gd name="T59" fmla="*/ 1740 h 2665"/>
              <a:gd name="T60" fmla="*/ 1162 w 2385"/>
              <a:gd name="T61" fmla="*/ 1411 h 2665"/>
              <a:gd name="T62" fmla="*/ 1937 w 2385"/>
              <a:gd name="T63" fmla="*/ 1535 h 2665"/>
              <a:gd name="T64" fmla="*/ 2067 w 2385"/>
              <a:gd name="T65" fmla="*/ 1063 h 2665"/>
              <a:gd name="T66" fmla="*/ 2137 w 2385"/>
              <a:gd name="T67" fmla="*/ 891 h 2665"/>
              <a:gd name="T68" fmla="*/ 1130 w 2385"/>
              <a:gd name="T69" fmla="*/ 39 h 2665"/>
              <a:gd name="T70" fmla="*/ 255 w 2385"/>
              <a:gd name="T71" fmla="*/ 1001 h 26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2385" h="2665">
                <a:moveTo>
                  <a:pt x="1680" y="2665"/>
                </a:moveTo>
                <a:cubicBezTo>
                  <a:pt x="1680" y="2651"/>
                  <a:pt x="1678" y="2637"/>
                  <a:pt x="1676" y="2624"/>
                </a:cubicBezTo>
                <a:cubicBezTo>
                  <a:pt x="1657" y="2531"/>
                  <a:pt x="1575" y="2462"/>
                  <a:pt x="1477" y="2462"/>
                </a:cubicBezTo>
                <a:lnTo>
                  <a:pt x="1104" y="2462"/>
                </a:lnTo>
                <a:cubicBezTo>
                  <a:pt x="1098" y="2462"/>
                  <a:pt x="1092" y="2462"/>
                  <a:pt x="1087" y="2461"/>
                </a:cubicBezTo>
                <a:cubicBezTo>
                  <a:pt x="1063" y="2460"/>
                  <a:pt x="1040" y="2455"/>
                  <a:pt x="1018" y="2447"/>
                </a:cubicBezTo>
                <a:cubicBezTo>
                  <a:pt x="1001" y="2441"/>
                  <a:pt x="985" y="2434"/>
                  <a:pt x="970" y="2425"/>
                </a:cubicBezTo>
                <a:lnTo>
                  <a:pt x="70" y="1891"/>
                </a:lnTo>
                <a:cubicBezTo>
                  <a:pt x="57" y="1884"/>
                  <a:pt x="45" y="1874"/>
                  <a:pt x="36" y="1863"/>
                </a:cubicBezTo>
                <a:cubicBezTo>
                  <a:pt x="20" y="1845"/>
                  <a:pt x="9" y="1824"/>
                  <a:pt x="3" y="1801"/>
                </a:cubicBezTo>
                <a:cubicBezTo>
                  <a:pt x="1" y="1792"/>
                  <a:pt x="0" y="1782"/>
                  <a:pt x="0" y="1773"/>
                </a:cubicBezTo>
                <a:cubicBezTo>
                  <a:pt x="0" y="1768"/>
                  <a:pt x="0" y="1763"/>
                  <a:pt x="0" y="1759"/>
                </a:cubicBezTo>
                <a:cubicBezTo>
                  <a:pt x="1" y="1735"/>
                  <a:pt x="9" y="1712"/>
                  <a:pt x="23" y="1690"/>
                </a:cubicBezTo>
                <a:cubicBezTo>
                  <a:pt x="23" y="1689"/>
                  <a:pt x="24" y="1688"/>
                  <a:pt x="24" y="1688"/>
                </a:cubicBezTo>
                <a:cubicBezTo>
                  <a:pt x="27" y="1683"/>
                  <a:pt x="31" y="1678"/>
                  <a:pt x="34" y="1674"/>
                </a:cubicBezTo>
                <a:cubicBezTo>
                  <a:pt x="35" y="1673"/>
                  <a:pt x="36" y="1672"/>
                  <a:pt x="37" y="1671"/>
                </a:cubicBezTo>
                <a:cubicBezTo>
                  <a:pt x="40" y="1667"/>
                  <a:pt x="43" y="1664"/>
                  <a:pt x="46" y="1662"/>
                </a:cubicBezTo>
                <a:cubicBezTo>
                  <a:pt x="47" y="1661"/>
                  <a:pt x="48" y="1660"/>
                  <a:pt x="49" y="1659"/>
                </a:cubicBezTo>
                <a:cubicBezTo>
                  <a:pt x="53" y="1655"/>
                  <a:pt x="57" y="1652"/>
                  <a:pt x="62" y="1649"/>
                </a:cubicBezTo>
                <a:cubicBezTo>
                  <a:pt x="62" y="1648"/>
                  <a:pt x="63" y="1648"/>
                  <a:pt x="64" y="1647"/>
                </a:cubicBezTo>
                <a:cubicBezTo>
                  <a:pt x="67" y="1645"/>
                  <a:pt x="71" y="1642"/>
                  <a:pt x="75" y="1640"/>
                </a:cubicBezTo>
                <a:cubicBezTo>
                  <a:pt x="77" y="1639"/>
                  <a:pt x="78" y="1639"/>
                  <a:pt x="79" y="1638"/>
                </a:cubicBezTo>
                <a:cubicBezTo>
                  <a:pt x="83" y="1636"/>
                  <a:pt x="87" y="1634"/>
                  <a:pt x="91" y="1633"/>
                </a:cubicBezTo>
                <a:cubicBezTo>
                  <a:pt x="92" y="1632"/>
                  <a:pt x="93" y="1632"/>
                  <a:pt x="94" y="1631"/>
                </a:cubicBezTo>
                <a:cubicBezTo>
                  <a:pt x="99" y="1629"/>
                  <a:pt x="104" y="1628"/>
                  <a:pt x="109" y="1627"/>
                </a:cubicBezTo>
                <a:cubicBezTo>
                  <a:pt x="110" y="1626"/>
                  <a:pt x="111" y="1626"/>
                  <a:pt x="113" y="1626"/>
                </a:cubicBezTo>
                <a:cubicBezTo>
                  <a:pt x="117" y="1625"/>
                  <a:pt x="121" y="1624"/>
                  <a:pt x="125" y="1623"/>
                </a:cubicBezTo>
                <a:cubicBezTo>
                  <a:pt x="126" y="1623"/>
                  <a:pt x="128" y="1623"/>
                  <a:pt x="130" y="1623"/>
                </a:cubicBezTo>
                <a:cubicBezTo>
                  <a:pt x="134" y="1622"/>
                  <a:pt x="138" y="1622"/>
                  <a:pt x="143" y="1622"/>
                </a:cubicBezTo>
                <a:cubicBezTo>
                  <a:pt x="144" y="1622"/>
                  <a:pt x="145" y="1622"/>
                  <a:pt x="146" y="1622"/>
                </a:cubicBezTo>
                <a:cubicBezTo>
                  <a:pt x="151" y="1622"/>
                  <a:pt x="156" y="1622"/>
                  <a:pt x="161" y="1623"/>
                </a:cubicBezTo>
                <a:cubicBezTo>
                  <a:pt x="162" y="1623"/>
                  <a:pt x="163" y="1623"/>
                  <a:pt x="165" y="1623"/>
                </a:cubicBezTo>
                <a:cubicBezTo>
                  <a:pt x="168" y="1624"/>
                  <a:pt x="172" y="1625"/>
                  <a:pt x="176" y="1625"/>
                </a:cubicBezTo>
                <a:cubicBezTo>
                  <a:pt x="178" y="1626"/>
                  <a:pt x="179" y="1626"/>
                  <a:pt x="181" y="1627"/>
                </a:cubicBezTo>
                <a:cubicBezTo>
                  <a:pt x="185" y="1628"/>
                  <a:pt x="188" y="1629"/>
                  <a:pt x="192" y="1630"/>
                </a:cubicBezTo>
                <a:cubicBezTo>
                  <a:pt x="193" y="1630"/>
                  <a:pt x="195" y="1631"/>
                  <a:pt x="196" y="1631"/>
                </a:cubicBezTo>
                <a:cubicBezTo>
                  <a:pt x="201" y="1633"/>
                  <a:pt x="206" y="1635"/>
                  <a:pt x="211" y="1638"/>
                </a:cubicBezTo>
                <a:lnTo>
                  <a:pt x="770" y="1935"/>
                </a:lnTo>
                <a:lnTo>
                  <a:pt x="787" y="1943"/>
                </a:lnTo>
                <a:lnTo>
                  <a:pt x="787" y="1943"/>
                </a:lnTo>
                <a:lnTo>
                  <a:pt x="958" y="2034"/>
                </a:lnTo>
                <a:cubicBezTo>
                  <a:pt x="1023" y="2067"/>
                  <a:pt x="1094" y="2085"/>
                  <a:pt x="1167" y="2085"/>
                </a:cubicBezTo>
                <a:lnTo>
                  <a:pt x="1492" y="2085"/>
                </a:lnTo>
                <a:cubicBezTo>
                  <a:pt x="1520" y="2085"/>
                  <a:pt x="1543" y="2061"/>
                  <a:pt x="1540" y="2033"/>
                </a:cubicBezTo>
                <a:cubicBezTo>
                  <a:pt x="1539" y="2013"/>
                  <a:pt x="1524" y="1996"/>
                  <a:pt x="1505" y="1990"/>
                </a:cubicBezTo>
                <a:lnTo>
                  <a:pt x="1117" y="1861"/>
                </a:lnTo>
                <a:cubicBezTo>
                  <a:pt x="1061" y="1842"/>
                  <a:pt x="1024" y="1787"/>
                  <a:pt x="1030" y="1726"/>
                </a:cubicBezTo>
                <a:cubicBezTo>
                  <a:pt x="1037" y="1660"/>
                  <a:pt x="1096" y="1611"/>
                  <a:pt x="1162" y="1611"/>
                </a:cubicBezTo>
                <a:lnTo>
                  <a:pt x="1162" y="1611"/>
                </a:lnTo>
                <a:cubicBezTo>
                  <a:pt x="1245" y="1611"/>
                  <a:pt x="1327" y="1619"/>
                  <a:pt x="1408" y="1635"/>
                </a:cubicBezTo>
                <a:lnTo>
                  <a:pt x="2144" y="1779"/>
                </a:lnTo>
                <a:cubicBezTo>
                  <a:pt x="2206" y="1791"/>
                  <a:pt x="2259" y="1821"/>
                  <a:pt x="2300" y="1863"/>
                </a:cubicBezTo>
                <a:cubicBezTo>
                  <a:pt x="2353" y="1917"/>
                  <a:pt x="2385" y="1991"/>
                  <a:pt x="2385" y="2071"/>
                </a:cubicBezTo>
                <a:lnTo>
                  <a:pt x="2385" y="2665"/>
                </a:lnTo>
                <a:lnTo>
                  <a:pt x="2367" y="2665"/>
                </a:lnTo>
                <a:lnTo>
                  <a:pt x="1680" y="2665"/>
                </a:lnTo>
                <a:close/>
                <a:moveTo>
                  <a:pt x="348" y="1063"/>
                </a:moveTo>
                <a:lnTo>
                  <a:pt x="452" y="1063"/>
                </a:lnTo>
                <a:lnTo>
                  <a:pt x="452" y="1540"/>
                </a:lnTo>
                <a:lnTo>
                  <a:pt x="830" y="1740"/>
                </a:lnTo>
                <a:cubicBezTo>
                  <a:pt x="830" y="1728"/>
                  <a:pt x="830" y="1717"/>
                  <a:pt x="831" y="1706"/>
                </a:cubicBezTo>
                <a:cubicBezTo>
                  <a:pt x="848" y="1538"/>
                  <a:pt x="990" y="1411"/>
                  <a:pt x="1162" y="1411"/>
                </a:cubicBezTo>
                <a:cubicBezTo>
                  <a:pt x="1257" y="1411"/>
                  <a:pt x="1353" y="1421"/>
                  <a:pt x="1447" y="1439"/>
                </a:cubicBezTo>
                <a:lnTo>
                  <a:pt x="1937" y="1535"/>
                </a:lnTo>
                <a:lnTo>
                  <a:pt x="1937" y="1063"/>
                </a:lnTo>
                <a:lnTo>
                  <a:pt x="2067" y="1063"/>
                </a:lnTo>
                <a:cubicBezTo>
                  <a:pt x="2108" y="1063"/>
                  <a:pt x="2144" y="1038"/>
                  <a:pt x="2160" y="1000"/>
                </a:cubicBezTo>
                <a:cubicBezTo>
                  <a:pt x="2175" y="963"/>
                  <a:pt x="2166" y="920"/>
                  <a:pt x="2137" y="891"/>
                </a:cubicBezTo>
                <a:lnTo>
                  <a:pt x="1271" y="39"/>
                </a:lnTo>
                <a:cubicBezTo>
                  <a:pt x="1231" y="0"/>
                  <a:pt x="1169" y="0"/>
                  <a:pt x="1130" y="39"/>
                </a:cubicBezTo>
                <a:lnTo>
                  <a:pt x="277" y="892"/>
                </a:lnTo>
                <a:cubicBezTo>
                  <a:pt x="249" y="920"/>
                  <a:pt x="240" y="963"/>
                  <a:pt x="255" y="1001"/>
                </a:cubicBezTo>
                <a:cubicBezTo>
                  <a:pt x="271" y="1038"/>
                  <a:pt x="307" y="1063"/>
                  <a:pt x="348" y="106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56" name="quotation-mark_32371">
            <a:extLst>
              <a:ext uri="{FF2B5EF4-FFF2-40B4-BE49-F238E27FC236}">
                <a16:creationId xmlns:a16="http://schemas.microsoft.com/office/drawing/2014/main" id="{86D99A9A-266F-428A-BF13-5A1358A77A23}"/>
              </a:ext>
            </a:extLst>
          </p:cNvPr>
          <p:cNvSpPr>
            <a:spLocks noChangeAspect="1"/>
          </p:cNvSpPr>
          <p:nvPr/>
        </p:nvSpPr>
        <p:spPr bwMode="auto">
          <a:xfrm>
            <a:off x="8684588" y="5468850"/>
            <a:ext cx="349092" cy="324000"/>
          </a:xfrm>
          <a:custGeom>
            <a:avLst/>
            <a:gdLst>
              <a:gd name="T0" fmla="*/ 2004 w 4654"/>
              <a:gd name="T1" fmla="*/ 191 h 4326"/>
              <a:gd name="T2" fmla="*/ 2004 w 4654"/>
              <a:gd name="T3" fmla="*/ 968 h 4326"/>
              <a:gd name="T4" fmla="*/ 1813 w 4654"/>
              <a:gd name="T5" fmla="*/ 1158 h 4326"/>
              <a:gd name="T6" fmla="*/ 1205 w 4654"/>
              <a:gd name="T7" fmla="*/ 2305 h 4326"/>
              <a:gd name="T8" fmla="*/ 1813 w 4654"/>
              <a:gd name="T9" fmla="*/ 2305 h 4326"/>
              <a:gd name="T10" fmla="*/ 2004 w 4654"/>
              <a:gd name="T11" fmla="*/ 2495 h 4326"/>
              <a:gd name="T12" fmla="*/ 2004 w 4654"/>
              <a:gd name="T13" fmla="*/ 4135 h 4326"/>
              <a:gd name="T14" fmla="*/ 1813 w 4654"/>
              <a:gd name="T15" fmla="*/ 4326 h 4326"/>
              <a:gd name="T16" fmla="*/ 191 w 4654"/>
              <a:gd name="T17" fmla="*/ 4326 h 4326"/>
              <a:gd name="T18" fmla="*/ 0 w 4654"/>
              <a:gd name="T19" fmla="*/ 4135 h 4326"/>
              <a:gd name="T20" fmla="*/ 0 w 4654"/>
              <a:gd name="T21" fmla="*/ 2495 h 4326"/>
              <a:gd name="T22" fmla="*/ 109 w 4654"/>
              <a:gd name="T23" fmla="*/ 1501 h 4326"/>
              <a:gd name="T24" fmla="*/ 448 w 4654"/>
              <a:gd name="T25" fmla="*/ 713 h 4326"/>
              <a:gd name="T26" fmla="*/ 1023 w 4654"/>
              <a:gd name="T27" fmla="*/ 187 h 4326"/>
              <a:gd name="T28" fmla="*/ 1813 w 4654"/>
              <a:gd name="T29" fmla="*/ 0 h 4326"/>
              <a:gd name="T30" fmla="*/ 2004 w 4654"/>
              <a:gd name="T31" fmla="*/ 191 h 4326"/>
              <a:gd name="T32" fmla="*/ 4464 w 4654"/>
              <a:gd name="T33" fmla="*/ 1158 h 4326"/>
              <a:gd name="T34" fmla="*/ 4654 w 4654"/>
              <a:gd name="T35" fmla="*/ 968 h 4326"/>
              <a:gd name="T36" fmla="*/ 4654 w 4654"/>
              <a:gd name="T37" fmla="*/ 191 h 4326"/>
              <a:gd name="T38" fmla="*/ 4464 w 4654"/>
              <a:gd name="T39" fmla="*/ 0 h 4326"/>
              <a:gd name="T40" fmla="*/ 3674 w 4654"/>
              <a:gd name="T41" fmla="*/ 187 h 4326"/>
              <a:gd name="T42" fmla="*/ 3098 w 4654"/>
              <a:gd name="T43" fmla="*/ 713 h 4326"/>
              <a:gd name="T44" fmla="*/ 2759 w 4654"/>
              <a:gd name="T45" fmla="*/ 1501 h 4326"/>
              <a:gd name="T46" fmla="*/ 2650 w 4654"/>
              <a:gd name="T47" fmla="*/ 2495 h 4326"/>
              <a:gd name="T48" fmla="*/ 2650 w 4654"/>
              <a:gd name="T49" fmla="*/ 4135 h 4326"/>
              <a:gd name="T50" fmla="*/ 2841 w 4654"/>
              <a:gd name="T51" fmla="*/ 4326 h 4326"/>
              <a:gd name="T52" fmla="*/ 4464 w 4654"/>
              <a:gd name="T53" fmla="*/ 4326 h 4326"/>
              <a:gd name="T54" fmla="*/ 4654 w 4654"/>
              <a:gd name="T55" fmla="*/ 4135 h 4326"/>
              <a:gd name="T56" fmla="*/ 4654 w 4654"/>
              <a:gd name="T57" fmla="*/ 2495 h 4326"/>
              <a:gd name="T58" fmla="*/ 4464 w 4654"/>
              <a:gd name="T59" fmla="*/ 2305 h 4326"/>
              <a:gd name="T60" fmla="*/ 3864 w 4654"/>
              <a:gd name="T61" fmla="*/ 2305 h 4326"/>
              <a:gd name="T62" fmla="*/ 4464 w 4654"/>
              <a:gd name="T63" fmla="*/ 1158 h 4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4654" h="4326">
                <a:moveTo>
                  <a:pt x="2004" y="191"/>
                </a:moveTo>
                <a:lnTo>
                  <a:pt x="2004" y="968"/>
                </a:lnTo>
                <a:cubicBezTo>
                  <a:pt x="2004" y="1073"/>
                  <a:pt x="1919" y="1158"/>
                  <a:pt x="1813" y="1158"/>
                </a:cubicBezTo>
                <a:cubicBezTo>
                  <a:pt x="1437" y="1158"/>
                  <a:pt x="1233" y="1544"/>
                  <a:pt x="1205" y="2305"/>
                </a:cubicBezTo>
                <a:lnTo>
                  <a:pt x="1813" y="2305"/>
                </a:lnTo>
                <a:cubicBezTo>
                  <a:pt x="1919" y="2305"/>
                  <a:pt x="2004" y="2390"/>
                  <a:pt x="2004" y="2495"/>
                </a:cubicBezTo>
                <a:lnTo>
                  <a:pt x="2004" y="4135"/>
                </a:lnTo>
                <a:cubicBezTo>
                  <a:pt x="2004" y="4241"/>
                  <a:pt x="1919" y="4326"/>
                  <a:pt x="1813" y="4326"/>
                </a:cubicBezTo>
                <a:lnTo>
                  <a:pt x="191" y="4326"/>
                </a:lnTo>
                <a:cubicBezTo>
                  <a:pt x="85" y="4326"/>
                  <a:pt x="0" y="4241"/>
                  <a:pt x="0" y="4135"/>
                </a:cubicBezTo>
                <a:lnTo>
                  <a:pt x="0" y="2495"/>
                </a:lnTo>
                <a:cubicBezTo>
                  <a:pt x="0" y="2131"/>
                  <a:pt x="37" y="1796"/>
                  <a:pt x="109" y="1501"/>
                </a:cubicBezTo>
                <a:cubicBezTo>
                  <a:pt x="183" y="1198"/>
                  <a:pt x="297" y="933"/>
                  <a:pt x="448" y="713"/>
                </a:cubicBezTo>
                <a:cubicBezTo>
                  <a:pt x="602" y="488"/>
                  <a:pt x="796" y="311"/>
                  <a:pt x="1023" y="187"/>
                </a:cubicBezTo>
                <a:cubicBezTo>
                  <a:pt x="1252" y="63"/>
                  <a:pt x="1518" y="0"/>
                  <a:pt x="1813" y="0"/>
                </a:cubicBezTo>
                <a:cubicBezTo>
                  <a:pt x="1919" y="0"/>
                  <a:pt x="2004" y="86"/>
                  <a:pt x="2004" y="191"/>
                </a:cubicBezTo>
                <a:close/>
                <a:moveTo>
                  <a:pt x="4464" y="1158"/>
                </a:moveTo>
                <a:cubicBezTo>
                  <a:pt x="4569" y="1158"/>
                  <a:pt x="4654" y="1073"/>
                  <a:pt x="4654" y="968"/>
                </a:cubicBezTo>
                <a:lnTo>
                  <a:pt x="4654" y="191"/>
                </a:lnTo>
                <a:cubicBezTo>
                  <a:pt x="4654" y="86"/>
                  <a:pt x="4569" y="0"/>
                  <a:pt x="4464" y="0"/>
                </a:cubicBezTo>
                <a:cubicBezTo>
                  <a:pt x="4168" y="0"/>
                  <a:pt x="3902" y="63"/>
                  <a:pt x="3674" y="187"/>
                </a:cubicBezTo>
                <a:cubicBezTo>
                  <a:pt x="3447" y="311"/>
                  <a:pt x="3253" y="488"/>
                  <a:pt x="3098" y="713"/>
                </a:cubicBezTo>
                <a:cubicBezTo>
                  <a:pt x="2948" y="933"/>
                  <a:pt x="2834" y="1198"/>
                  <a:pt x="2759" y="1501"/>
                </a:cubicBezTo>
                <a:cubicBezTo>
                  <a:pt x="2687" y="1796"/>
                  <a:pt x="2650" y="2131"/>
                  <a:pt x="2650" y="2495"/>
                </a:cubicBezTo>
                <a:lnTo>
                  <a:pt x="2650" y="4135"/>
                </a:lnTo>
                <a:cubicBezTo>
                  <a:pt x="2650" y="4241"/>
                  <a:pt x="2736" y="4326"/>
                  <a:pt x="2841" y="4326"/>
                </a:cubicBezTo>
                <a:lnTo>
                  <a:pt x="4464" y="4326"/>
                </a:lnTo>
                <a:cubicBezTo>
                  <a:pt x="4569" y="4326"/>
                  <a:pt x="4654" y="4241"/>
                  <a:pt x="4654" y="4135"/>
                </a:cubicBezTo>
                <a:lnTo>
                  <a:pt x="4654" y="2495"/>
                </a:lnTo>
                <a:cubicBezTo>
                  <a:pt x="4654" y="2390"/>
                  <a:pt x="4569" y="2305"/>
                  <a:pt x="4464" y="2305"/>
                </a:cubicBezTo>
                <a:lnTo>
                  <a:pt x="3864" y="2305"/>
                </a:lnTo>
                <a:cubicBezTo>
                  <a:pt x="3892" y="1544"/>
                  <a:pt x="4093" y="1158"/>
                  <a:pt x="4464" y="115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57" name="three-buildings_62502">
            <a:extLst>
              <a:ext uri="{FF2B5EF4-FFF2-40B4-BE49-F238E27FC236}">
                <a16:creationId xmlns:a16="http://schemas.microsoft.com/office/drawing/2014/main" id="{E27AD8D7-F268-4186-989A-7F533B297C23}"/>
              </a:ext>
            </a:extLst>
          </p:cNvPr>
          <p:cNvSpPr>
            <a:spLocks noChangeAspect="1"/>
          </p:cNvSpPr>
          <p:nvPr/>
        </p:nvSpPr>
        <p:spPr bwMode="auto">
          <a:xfrm>
            <a:off x="6479372" y="1201778"/>
            <a:ext cx="401246" cy="324000"/>
          </a:xfrm>
          <a:custGeom>
            <a:avLst/>
            <a:gdLst>
              <a:gd name="connsiteX0" fmla="*/ 499361 w 608838"/>
              <a:gd name="connsiteY0" fmla="*/ 285654 h 491629"/>
              <a:gd name="connsiteX1" fmla="*/ 499361 w 608838"/>
              <a:gd name="connsiteY1" fmla="*/ 344437 h 491629"/>
              <a:gd name="connsiteX2" fmla="*/ 558245 w 608838"/>
              <a:gd name="connsiteY2" fmla="*/ 344437 h 491629"/>
              <a:gd name="connsiteX3" fmla="*/ 558245 w 608838"/>
              <a:gd name="connsiteY3" fmla="*/ 285654 h 491629"/>
              <a:gd name="connsiteX4" fmla="*/ 50593 w 608838"/>
              <a:gd name="connsiteY4" fmla="*/ 285654 h 491629"/>
              <a:gd name="connsiteX5" fmla="*/ 50593 w 608838"/>
              <a:gd name="connsiteY5" fmla="*/ 344437 h 491629"/>
              <a:gd name="connsiteX6" fmla="*/ 109477 w 608838"/>
              <a:gd name="connsiteY6" fmla="*/ 344437 h 491629"/>
              <a:gd name="connsiteX7" fmla="*/ 109477 w 608838"/>
              <a:gd name="connsiteY7" fmla="*/ 285654 h 491629"/>
              <a:gd name="connsiteX8" fmla="*/ 324062 w 608838"/>
              <a:gd name="connsiteY8" fmla="*/ 265425 h 491629"/>
              <a:gd name="connsiteX9" fmla="*/ 324062 w 608838"/>
              <a:gd name="connsiteY9" fmla="*/ 329947 h 491629"/>
              <a:gd name="connsiteX10" fmla="*/ 388693 w 608838"/>
              <a:gd name="connsiteY10" fmla="*/ 329947 h 491629"/>
              <a:gd name="connsiteX11" fmla="*/ 388693 w 608838"/>
              <a:gd name="connsiteY11" fmla="*/ 265425 h 491629"/>
              <a:gd name="connsiteX12" fmla="*/ 220144 w 608838"/>
              <a:gd name="connsiteY12" fmla="*/ 265425 h 491629"/>
              <a:gd name="connsiteX13" fmla="*/ 220144 w 608838"/>
              <a:gd name="connsiteY13" fmla="*/ 329947 h 491629"/>
              <a:gd name="connsiteX14" fmla="*/ 284775 w 608838"/>
              <a:gd name="connsiteY14" fmla="*/ 329947 h 491629"/>
              <a:gd name="connsiteX15" fmla="*/ 284775 w 608838"/>
              <a:gd name="connsiteY15" fmla="*/ 265425 h 491629"/>
              <a:gd name="connsiteX16" fmla="*/ 499361 w 608838"/>
              <a:gd name="connsiteY16" fmla="*/ 191225 h 491629"/>
              <a:gd name="connsiteX17" fmla="*/ 499361 w 608838"/>
              <a:gd name="connsiteY17" fmla="*/ 250008 h 491629"/>
              <a:gd name="connsiteX18" fmla="*/ 558245 w 608838"/>
              <a:gd name="connsiteY18" fmla="*/ 250008 h 491629"/>
              <a:gd name="connsiteX19" fmla="*/ 558245 w 608838"/>
              <a:gd name="connsiteY19" fmla="*/ 191225 h 491629"/>
              <a:gd name="connsiteX20" fmla="*/ 50593 w 608838"/>
              <a:gd name="connsiteY20" fmla="*/ 191225 h 491629"/>
              <a:gd name="connsiteX21" fmla="*/ 50593 w 608838"/>
              <a:gd name="connsiteY21" fmla="*/ 250008 h 491629"/>
              <a:gd name="connsiteX22" fmla="*/ 109477 w 608838"/>
              <a:gd name="connsiteY22" fmla="*/ 250008 h 491629"/>
              <a:gd name="connsiteX23" fmla="*/ 109477 w 608838"/>
              <a:gd name="connsiteY23" fmla="*/ 191225 h 491629"/>
              <a:gd name="connsiteX24" fmla="*/ 324062 w 608838"/>
              <a:gd name="connsiteY24" fmla="*/ 161682 h 491629"/>
              <a:gd name="connsiteX25" fmla="*/ 324062 w 608838"/>
              <a:gd name="connsiteY25" fmla="*/ 226204 h 491629"/>
              <a:gd name="connsiteX26" fmla="*/ 388693 w 608838"/>
              <a:gd name="connsiteY26" fmla="*/ 226204 h 491629"/>
              <a:gd name="connsiteX27" fmla="*/ 388693 w 608838"/>
              <a:gd name="connsiteY27" fmla="*/ 161682 h 491629"/>
              <a:gd name="connsiteX28" fmla="*/ 220144 w 608838"/>
              <a:gd name="connsiteY28" fmla="*/ 161682 h 491629"/>
              <a:gd name="connsiteX29" fmla="*/ 220144 w 608838"/>
              <a:gd name="connsiteY29" fmla="*/ 226204 h 491629"/>
              <a:gd name="connsiteX30" fmla="*/ 284775 w 608838"/>
              <a:gd name="connsiteY30" fmla="*/ 226204 h 491629"/>
              <a:gd name="connsiteX31" fmla="*/ 284775 w 608838"/>
              <a:gd name="connsiteY31" fmla="*/ 161682 h 491629"/>
              <a:gd name="connsiteX32" fmla="*/ 499361 w 608838"/>
              <a:gd name="connsiteY32" fmla="*/ 96797 h 491629"/>
              <a:gd name="connsiteX33" fmla="*/ 499361 w 608838"/>
              <a:gd name="connsiteY33" fmla="*/ 155579 h 491629"/>
              <a:gd name="connsiteX34" fmla="*/ 558245 w 608838"/>
              <a:gd name="connsiteY34" fmla="*/ 155579 h 491629"/>
              <a:gd name="connsiteX35" fmla="*/ 558245 w 608838"/>
              <a:gd name="connsiteY35" fmla="*/ 96797 h 491629"/>
              <a:gd name="connsiteX36" fmla="*/ 50593 w 608838"/>
              <a:gd name="connsiteY36" fmla="*/ 96797 h 491629"/>
              <a:gd name="connsiteX37" fmla="*/ 50593 w 608838"/>
              <a:gd name="connsiteY37" fmla="*/ 155579 h 491629"/>
              <a:gd name="connsiteX38" fmla="*/ 109477 w 608838"/>
              <a:gd name="connsiteY38" fmla="*/ 155579 h 491629"/>
              <a:gd name="connsiteX39" fmla="*/ 109477 w 608838"/>
              <a:gd name="connsiteY39" fmla="*/ 96797 h 491629"/>
              <a:gd name="connsiteX40" fmla="*/ 324062 w 608838"/>
              <a:gd name="connsiteY40" fmla="*/ 57938 h 491629"/>
              <a:gd name="connsiteX41" fmla="*/ 324062 w 608838"/>
              <a:gd name="connsiteY41" fmla="*/ 122461 h 491629"/>
              <a:gd name="connsiteX42" fmla="*/ 388693 w 608838"/>
              <a:gd name="connsiteY42" fmla="*/ 122461 h 491629"/>
              <a:gd name="connsiteX43" fmla="*/ 388693 w 608838"/>
              <a:gd name="connsiteY43" fmla="*/ 57938 h 491629"/>
              <a:gd name="connsiteX44" fmla="*/ 220144 w 608838"/>
              <a:gd name="connsiteY44" fmla="*/ 57938 h 491629"/>
              <a:gd name="connsiteX45" fmla="*/ 220144 w 608838"/>
              <a:gd name="connsiteY45" fmla="*/ 122461 h 491629"/>
              <a:gd name="connsiteX46" fmla="*/ 284775 w 608838"/>
              <a:gd name="connsiteY46" fmla="*/ 122461 h 491629"/>
              <a:gd name="connsiteX47" fmla="*/ 284775 w 608838"/>
              <a:gd name="connsiteY47" fmla="*/ 57938 h 491629"/>
              <a:gd name="connsiteX48" fmla="*/ 469401 w 608838"/>
              <a:gd name="connsiteY48" fmla="*/ 44033 h 491629"/>
              <a:gd name="connsiteX49" fmla="*/ 608838 w 608838"/>
              <a:gd name="connsiteY49" fmla="*/ 44033 h 491629"/>
              <a:gd name="connsiteX50" fmla="*/ 608838 w 608838"/>
              <a:gd name="connsiteY50" fmla="*/ 491629 h 491629"/>
              <a:gd name="connsiteX51" fmla="*/ 510950 w 608838"/>
              <a:gd name="connsiteY51" fmla="*/ 491629 h 491629"/>
              <a:gd name="connsiteX52" fmla="*/ 510950 w 608838"/>
              <a:gd name="connsiteY52" fmla="*/ 391651 h 491629"/>
              <a:gd name="connsiteX53" fmla="*/ 469401 w 608838"/>
              <a:gd name="connsiteY53" fmla="*/ 391651 h 491629"/>
              <a:gd name="connsiteX54" fmla="*/ 0 w 608838"/>
              <a:gd name="connsiteY54" fmla="*/ 44033 h 491629"/>
              <a:gd name="connsiteX55" fmla="*/ 139437 w 608838"/>
              <a:gd name="connsiteY55" fmla="*/ 44033 h 491629"/>
              <a:gd name="connsiteX56" fmla="*/ 139437 w 608838"/>
              <a:gd name="connsiteY56" fmla="*/ 391651 h 491629"/>
              <a:gd name="connsiteX57" fmla="*/ 97889 w 608838"/>
              <a:gd name="connsiteY57" fmla="*/ 391651 h 491629"/>
              <a:gd name="connsiteX58" fmla="*/ 97889 w 608838"/>
              <a:gd name="connsiteY58" fmla="*/ 491629 h 491629"/>
              <a:gd name="connsiteX59" fmla="*/ 0 w 608838"/>
              <a:gd name="connsiteY59" fmla="*/ 491629 h 491629"/>
              <a:gd name="connsiteX60" fmla="*/ 164558 w 608838"/>
              <a:gd name="connsiteY60" fmla="*/ 0 h 491629"/>
              <a:gd name="connsiteX61" fmla="*/ 444279 w 608838"/>
              <a:gd name="connsiteY61" fmla="*/ 0 h 491629"/>
              <a:gd name="connsiteX62" fmla="*/ 444279 w 608838"/>
              <a:gd name="connsiteY62" fmla="*/ 491629 h 491629"/>
              <a:gd name="connsiteX63" fmla="*/ 336781 w 608838"/>
              <a:gd name="connsiteY63" fmla="*/ 491629 h 491629"/>
              <a:gd name="connsiteX64" fmla="*/ 336781 w 608838"/>
              <a:gd name="connsiteY64" fmla="*/ 381866 h 491629"/>
              <a:gd name="connsiteX65" fmla="*/ 272056 w 608838"/>
              <a:gd name="connsiteY65" fmla="*/ 381866 h 491629"/>
              <a:gd name="connsiteX66" fmla="*/ 272056 w 608838"/>
              <a:gd name="connsiteY66" fmla="*/ 491629 h 491629"/>
              <a:gd name="connsiteX67" fmla="*/ 164558 w 608838"/>
              <a:gd name="connsiteY67" fmla="*/ 491629 h 491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608838" h="491629">
                <a:moveTo>
                  <a:pt x="499361" y="285654"/>
                </a:moveTo>
                <a:lnTo>
                  <a:pt x="499361" y="344437"/>
                </a:lnTo>
                <a:lnTo>
                  <a:pt x="558245" y="344437"/>
                </a:lnTo>
                <a:lnTo>
                  <a:pt x="558245" y="285654"/>
                </a:lnTo>
                <a:close/>
                <a:moveTo>
                  <a:pt x="50593" y="285654"/>
                </a:moveTo>
                <a:lnTo>
                  <a:pt x="50593" y="344437"/>
                </a:lnTo>
                <a:lnTo>
                  <a:pt x="109477" y="344437"/>
                </a:lnTo>
                <a:lnTo>
                  <a:pt x="109477" y="285654"/>
                </a:lnTo>
                <a:close/>
                <a:moveTo>
                  <a:pt x="324062" y="265425"/>
                </a:moveTo>
                <a:lnTo>
                  <a:pt x="324062" y="329947"/>
                </a:lnTo>
                <a:lnTo>
                  <a:pt x="388693" y="329947"/>
                </a:lnTo>
                <a:lnTo>
                  <a:pt x="388693" y="265425"/>
                </a:lnTo>
                <a:close/>
                <a:moveTo>
                  <a:pt x="220144" y="265425"/>
                </a:moveTo>
                <a:lnTo>
                  <a:pt x="220144" y="329947"/>
                </a:lnTo>
                <a:lnTo>
                  <a:pt x="284775" y="329947"/>
                </a:lnTo>
                <a:lnTo>
                  <a:pt x="284775" y="265425"/>
                </a:lnTo>
                <a:close/>
                <a:moveTo>
                  <a:pt x="499361" y="191225"/>
                </a:moveTo>
                <a:lnTo>
                  <a:pt x="499361" y="250008"/>
                </a:lnTo>
                <a:lnTo>
                  <a:pt x="558245" y="250008"/>
                </a:lnTo>
                <a:lnTo>
                  <a:pt x="558245" y="191225"/>
                </a:lnTo>
                <a:close/>
                <a:moveTo>
                  <a:pt x="50593" y="191225"/>
                </a:moveTo>
                <a:lnTo>
                  <a:pt x="50593" y="250008"/>
                </a:lnTo>
                <a:lnTo>
                  <a:pt x="109477" y="250008"/>
                </a:lnTo>
                <a:lnTo>
                  <a:pt x="109477" y="191225"/>
                </a:lnTo>
                <a:close/>
                <a:moveTo>
                  <a:pt x="324062" y="161682"/>
                </a:moveTo>
                <a:lnTo>
                  <a:pt x="324062" y="226204"/>
                </a:lnTo>
                <a:lnTo>
                  <a:pt x="388693" y="226204"/>
                </a:lnTo>
                <a:lnTo>
                  <a:pt x="388693" y="161682"/>
                </a:lnTo>
                <a:close/>
                <a:moveTo>
                  <a:pt x="220144" y="161682"/>
                </a:moveTo>
                <a:lnTo>
                  <a:pt x="220144" y="226204"/>
                </a:lnTo>
                <a:lnTo>
                  <a:pt x="284775" y="226204"/>
                </a:lnTo>
                <a:lnTo>
                  <a:pt x="284775" y="161682"/>
                </a:lnTo>
                <a:close/>
                <a:moveTo>
                  <a:pt x="499361" y="96797"/>
                </a:moveTo>
                <a:lnTo>
                  <a:pt x="499361" y="155579"/>
                </a:lnTo>
                <a:lnTo>
                  <a:pt x="558245" y="155579"/>
                </a:lnTo>
                <a:lnTo>
                  <a:pt x="558245" y="96797"/>
                </a:lnTo>
                <a:close/>
                <a:moveTo>
                  <a:pt x="50593" y="96797"/>
                </a:moveTo>
                <a:lnTo>
                  <a:pt x="50593" y="155579"/>
                </a:lnTo>
                <a:lnTo>
                  <a:pt x="109477" y="155579"/>
                </a:lnTo>
                <a:lnTo>
                  <a:pt x="109477" y="96797"/>
                </a:lnTo>
                <a:close/>
                <a:moveTo>
                  <a:pt x="324062" y="57938"/>
                </a:moveTo>
                <a:lnTo>
                  <a:pt x="324062" y="122461"/>
                </a:lnTo>
                <a:lnTo>
                  <a:pt x="388693" y="122461"/>
                </a:lnTo>
                <a:lnTo>
                  <a:pt x="388693" y="57938"/>
                </a:lnTo>
                <a:close/>
                <a:moveTo>
                  <a:pt x="220144" y="57938"/>
                </a:moveTo>
                <a:lnTo>
                  <a:pt x="220144" y="122461"/>
                </a:lnTo>
                <a:lnTo>
                  <a:pt x="284775" y="122461"/>
                </a:lnTo>
                <a:lnTo>
                  <a:pt x="284775" y="57938"/>
                </a:lnTo>
                <a:close/>
                <a:moveTo>
                  <a:pt x="469401" y="44033"/>
                </a:moveTo>
                <a:lnTo>
                  <a:pt x="608838" y="44033"/>
                </a:lnTo>
                <a:lnTo>
                  <a:pt x="608838" y="491629"/>
                </a:lnTo>
                <a:lnTo>
                  <a:pt x="510950" y="491629"/>
                </a:lnTo>
                <a:lnTo>
                  <a:pt x="510950" y="391651"/>
                </a:lnTo>
                <a:lnTo>
                  <a:pt x="469401" y="391651"/>
                </a:lnTo>
                <a:close/>
                <a:moveTo>
                  <a:pt x="0" y="44033"/>
                </a:moveTo>
                <a:lnTo>
                  <a:pt x="139437" y="44033"/>
                </a:lnTo>
                <a:lnTo>
                  <a:pt x="139437" y="391651"/>
                </a:lnTo>
                <a:lnTo>
                  <a:pt x="97889" y="391651"/>
                </a:lnTo>
                <a:lnTo>
                  <a:pt x="97889" y="491629"/>
                </a:lnTo>
                <a:lnTo>
                  <a:pt x="0" y="491629"/>
                </a:lnTo>
                <a:close/>
                <a:moveTo>
                  <a:pt x="164558" y="0"/>
                </a:moveTo>
                <a:lnTo>
                  <a:pt x="444279" y="0"/>
                </a:lnTo>
                <a:lnTo>
                  <a:pt x="444279" y="491629"/>
                </a:lnTo>
                <a:lnTo>
                  <a:pt x="336781" y="491629"/>
                </a:lnTo>
                <a:lnTo>
                  <a:pt x="336781" y="381866"/>
                </a:lnTo>
                <a:lnTo>
                  <a:pt x="272056" y="381866"/>
                </a:lnTo>
                <a:lnTo>
                  <a:pt x="272056" y="491629"/>
                </a:lnTo>
                <a:lnTo>
                  <a:pt x="164558" y="49162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58" name="web-search_74903">
            <a:extLst>
              <a:ext uri="{FF2B5EF4-FFF2-40B4-BE49-F238E27FC236}">
                <a16:creationId xmlns:a16="http://schemas.microsoft.com/office/drawing/2014/main" id="{F7F5331C-2386-4145-8931-413A3AE3164A}"/>
              </a:ext>
            </a:extLst>
          </p:cNvPr>
          <p:cNvSpPr>
            <a:spLocks noChangeAspect="1"/>
          </p:cNvSpPr>
          <p:nvPr/>
        </p:nvSpPr>
        <p:spPr bwMode="auto">
          <a:xfrm>
            <a:off x="7600012" y="4621858"/>
            <a:ext cx="372830" cy="324000"/>
          </a:xfrm>
          <a:custGeom>
            <a:avLst/>
            <a:gdLst>
              <a:gd name="connsiteX0" fmla="*/ 468425 w 609570"/>
              <a:gd name="connsiteY0" fmla="*/ 313388 h 529735"/>
              <a:gd name="connsiteX1" fmla="*/ 397381 w 609570"/>
              <a:gd name="connsiteY1" fmla="*/ 384321 h 529735"/>
              <a:gd name="connsiteX2" fmla="*/ 468425 w 609570"/>
              <a:gd name="connsiteY2" fmla="*/ 455255 h 529735"/>
              <a:gd name="connsiteX3" fmla="*/ 539470 w 609570"/>
              <a:gd name="connsiteY3" fmla="*/ 384321 h 529735"/>
              <a:gd name="connsiteX4" fmla="*/ 468425 w 609570"/>
              <a:gd name="connsiteY4" fmla="*/ 313388 h 529735"/>
              <a:gd name="connsiteX5" fmla="*/ 468425 w 609570"/>
              <a:gd name="connsiteY5" fmla="*/ 285014 h 529735"/>
              <a:gd name="connsiteX6" fmla="*/ 567887 w 609570"/>
              <a:gd name="connsiteY6" fmla="*/ 384321 h 529735"/>
              <a:gd name="connsiteX7" fmla="*/ 556639 w 609570"/>
              <a:gd name="connsiteY7" fmla="*/ 430310 h 529735"/>
              <a:gd name="connsiteX8" fmla="*/ 553915 w 609570"/>
              <a:gd name="connsiteY8" fmla="*/ 435394 h 529735"/>
              <a:gd name="connsiteX9" fmla="*/ 601515 w 609570"/>
              <a:gd name="connsiteY9" fmla="*/ 482683 h 529735"/>
              <a:gd name="connsiteX10" fmla="*/ 609567 w 609570"/>
              <a:gd name="connsiteY10" fmla="*/ 502071 h 529735"/>
              <a:gd name="connsiteX11" fmla="*/ 601633 w 609570"/>
              <a:gd name="connsiteY11" fmla="*/ 521578 h 529735"/>
              <a:gd name="connsiteX12" fmla="*/ 582096 w 609570"/>
              <a:gd name="connsiteY12" fmla="*/ 529735 h 529735"/>
              <a:gd name="connsiteX13" fmla="*/ 562677 w 609570"/>
              <a:gd name="connsiteY13" fmla="*/ 521696 h 529735"/>
              <a:gd name="connsiteX14" fmla="*/ 513657 w 609570"/>
              <a:gd name="connsiteY14" fmla="*/ 472988 h 529735"/>
              <a:gd name="connsiteX15" fmla="*/ 508684 w 609570"/>
              <a:gd name="connsiteY15" fmla="*/ 475116 h 529735"/>
              <a:gd name="connsiteX16" fmla="*/ 468425 w 609570"/>
              <a:gd name="connsiteY16" fmla="*/ 483747 h 529735"/>
              <a:gd name="connsiteX17" fmla="*/ 368845 w 609570"/>
              <a:gd name="connsiteY17" fmla="*/ 384321 h 529735"/>
              <a:gd name="connsiteX18" fmla="*/ 468425 w 609570"/>
              <a:gd name="connsiteY18" fmla="*/ 285014 h 529735"/>
              <a:gd name="connsiteX19" fmla="*/ 214632 w 609570"/>
              <a:gd name="connsiteY19" fmla="*/ 275770 h 529735"/>
              <a:gd name="connsiteX20" fmla="*/ 408821 w 609570"/>
              <a:gd name="connsiteY20" fmla="*/ 275770 h 529735"/>
              <a:gd name="connsiteX21" fmla="*/ 410479 w 609570"/>
              <a:gd name="connsiteY21" fmla="*/ 275888 h 529735"/>
              <a:gd name="connsiteX22" fmla="*/ 361576 w 609570"/>
              <a:gd name="connsiteY22" fmla="*/ 323119 h 529735"/>
              <a:gd name="connsiteX23" fmla="*/ 214632 w 609570"/>
              <a:gd name="connsiteY23" fmla="*/ 323119 h 529735"/>
              <a:gd name="connsiteX24" fmla="*/ 190950 w 609570"/>
              <a:gd name="connsiteY24" fmla="*/ 299445 h 529735"/>
              <a:gd name="connsiteX25" fmla="*/ 214632 w 609570"/>
              <a:gd name="connsiteY25" fmla="*/ 275770 h 529735"/>
              <a:gd name="connsiteX26" fmla="*/ 136157 w 609570"/>
              <a:gd name="connsiteY26" fmla="*/ 270689 h 529735"/>
              <a:gd name="connsiteX27" fmla="*/ 164913 w 609570"/>
              <a:gd name="connsiteY27" fmla="*/ 299445 h 529735"/>
              <a:gd name="connsiteX28" fmla="*/ 136157 w 609570"/>
              <a:gd name="connsiteY28" fmla="*/ 328201 h 529735"/>
              <a:gd name="connsiteX29" fmla="*/ 107401 w 609570"/>
              <a:gd name="connsiteY29" fmla="*/ 299445 h 529735"/>
              <a:gd name="connsiteX30" fmla="*/ 136157 w 609570"/>
              <a:gd name="connsiteY30" fmla="*/ 270689 h 529735"/>
              <a:gd name="connsiteX31" fmla="*/ 214631 w 609570"/>
              <a:gd name="connsiteY31" fmla="*/ 181212 h 529735"/>
              <a:gd name="connsiteX32" fmla="*/ 408814 w 609570"/>
              <a:gd name="connsiteY32" fmla="*/ 181212 h 529735"/>
              <a:gd name="connsiteX33" fmla="*/ 432495 w 609570"/>
              <a:gd name="connsiteY33" fmla="*/ 204851 h 529735"/>
              <a:gd name="connsiteX34" fmla="*/ 408814 w 609570"/>
              <a:gd name="connsiteY34" fmla="*/ 228491 h 529735"/>
              <a:gd name="connsiteX35" fmla="*/ 214631 w 609570"/>
              <a:gd name="connsiteY35" fmla="*/ 228491 h 529735"/>
              <a:gd name="connsiteX36" fmla="*/ 190950 w 609570"/>
              <a:gd name="connsiteY36" fmla="*/ 204851 h 529735"/>
              <a:gd name="connsiteX37" fmla="*/ 214631 w 609570"/>
              <a:gd name="connsiteY37" fmla="*/ 181212 h 529735"/>
              <a:gd name="connsiteX38" fmla="*/ 136157 w 609570"/>
              <a:gd name="connsiteY38" fmla="*/ 176131 h 529735"/>
              <a:gd name="connsiteX39" fmla="*/ 164913 w 609570"/>
              <a:gd name="connsiteY39" fmla="*/ 204851 h 529735"/>
              <a:gd name="connsiteX40" fmla="*/ 136157 w 609570"/>
              <a:gd name="connsiteY40" fmla="*/ 233571 h 529735"/>
              <a:gd name="connsiteX41" fmla="*/ 107401 w 609570"/>
              <a:gd name="connsiteY41" fmla="*/ 204851 h 529735"/>
              <a:gd name="connsiteX42" fmla="*/ 136157 w 609570"/>
              <a:gd name="connsiteY42" fmla="*/ 176131 h 529735"/>
              <a:gd name="connsiteX43" fmla="*/ 15748 w 609570"/>
              <a:gd name="connsiteY43" fmla="*/ 0 h 529735"/>
              <a:gd name="connsiteX44" fmla="*/ 500389 w 609570"/>
              <a:gd name="connsiteY44" fmla="*/ 0 h 529735"/>
              <a:gd name="connsiteX45" fmla="*/ 516256 w 609570"/>
              <a:gd name="connsiteY45" fmla="*/ 15724 h 529735"/>
              <a:gd name="connsiteX46" fmla="*/ 516256 w 609570"/>
              <a:gd name="connsiteY46" fmla="*/ 271089 h 529735"/>
              <a:gd name="connsiteX47" fmla="*/ 484641 w 609570"/>
              <a:gd name="connsiteY47" fmla="*/ 262459 h 529735"/>
              <a:gd name="connsiteX48" fmla="*/ 484641 w 609570"/>
              <a:gd name="connsiteY48" fmla="*/ 121416 h 529735"/>
              <a:gd name="connsiteX49" fmla="*/ 31615 w 609570"/>
              <a:gd name="connsiteY49" fmla="*/ 121416 h 529735"/>
              <a:gd name="connsiteX50" fmla="*/ 31615 w 609570"/>
              <a:gd name="connsiteY50" fmla="*/ 393215 h 529735"/>
              <a:gd name="connsiteX51" fmla="*/ 345513 w 609570"/>
              <a:gd name="connsiteY51" fmla="*/ 393215 h 529735"/>
              <a:gd name="connsiteX52" fmla="*/ 352025 w 609570"/>
              <a:gd name="connsiteY52" fmla="*/ 424663 h 529735"/>
              <a:gd name="connsiteX53" fmla="*/ 15748 w 609570"/>
              <a:gd name="connsiteY53" fmla="*/ 424663 h 529735"/>
              <a:gd name="connsiteX54" fmla="*/ 0 w 609570"/>
              <a:gd name="connsiteY54" fmla="*/ 408939 h 529735"/>
              <a:gd name="connsiteX55" fmla="*/ 0 w 609570"/>
              <a:gd name="connsiteY55" fmla="*/ 15724 h 529735"/>
              <a:gd name="connsiteX56" fmla="*/ 15748 w 609570"/>
              <a:gd name="connsiteY56" fmla="*/ 0 h 529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609570" h="529735">
                <a:moveTo>
                  <a:pt x="468425" y="313388"/>
                </a:moveTo>
                <a:cubicBezTo>
                  <a:pt x="429233" y="313388"/>
                  <a:pt x="397381" y="345190"/>
                  <a:pt x="397381" y="384321"/>
                </a:cubicBezTo>
                <a:cubicBezTo>
                  <a:pt x="397381" y="423453"/>
                  <a:pt x="429233" y="455255"/>
                  <a:pt x="468425" y="455255"/>
                </a:cubicBezTo>
                <a:cubicBezTo>
                  <a:pt x="507618" y="455255"/>
                  <a:pt x="539470" y="423453"/>
                  <a:pt x="539470" y="384321"/>
                </a:cubicBezTo>
                <a:cubicBezTo>
                  <a:pt x="539470" y="345308"/>
                  <a:pt x="507618" y="313388"/>
                  <a:pt x="468425" y="313388"/>
                </a:cubicBezTo>
                <a:close/>
                <a:moveTo>
                  <a:pt x="468425" y="285014"/>
                </a:moveTo>
                <a:cubicBezTo>
                  <a:pt x="523248" y="285014"/>
                  <a:pt x="567887" y="329584"/>
                  <a:pt x="567887" y="384321"/>
                </a:cubicBezTo>
                <a:cubicBezTo>
                  <a:pt x="567887" y="400518"/>
                  <a:pt x="564098" y="416005"/>
                  <a:pt x="556639" y="430310"/>
                </a:cubicBezTo>
                <a:lnTo>
                  <a:pt x="553915" y="435394"/>
                </a:lnTo>
                <a:lnTo>
                  <a:pt x="601515" y="482683"/>
                </a:lnTo>
                <a:cubicBezTo>
                  <a:pt x="606725" y="487884"/>
                  <a:pt x="609567" y="494741"/>
                  <a:pt x="609567" y="502071"/>
                </a:cubicBezTo>
                <a:cubicBezTo>
                  <a:pt x="609685" y="509519"/>
                  <a:pt x="606843" y="516376"/>
                  <a:pt x="601633" y="521578"/>
                </a:cubicBezTo>
                <a:cubicBezTo>
                  <a:pt x="596423" y="526780"/>
                  <a:pt x="589437" y="529735"/>
                  <a:pt x="582096" y="529735"/>
                </a:cubicBezTo>
                <a:cubicBezTo>
                  <a:pt x="574755" y="529735"/>
                  <a:pt x="567887" y="526898"/>
                  <a:pt x="562677" y="521696"/>
                </a:cubicBezTo>
                <a:lnTo>
                  <a:pt x="513657" y="472988"/>
                </a:lnTo>
                <a:lnTo>
                  <a:pt x="508684" y="475116"/>
                </a:lnTo>
                <a:cubicBezTo>
                  <a:pt x="495896" y="480791"/>
                  <a:pt x="482397" y="483747"/>
                  <a:pt x="468425" y="483747"/>
                </a:cubicBezTo>
                <a:cubicBezTo>
                  <a:pt x="413484" y="483747"/>
                  <a:pt x="368845" y="439177"/>
                  <a:pt x="368845" y="384321"/>
                </a:cubicBezTo>
                <a:cubicBezTo>
                  <a:pt x="368845" y="329584"/>
                  <a:pt x="413484" y="285014"/>
                  <a:pt x="468425" y="285014"/>
                </a:cubicBezTo>
                <a:close/>
                <a:moveTo>
                  <a:pt x="214632" y="275770"/>
                </a:moveTo>
                <a:lnTo>
                  <a:pt x="408821" y="275770"/>
                </a:lnTo>
                <a:cubicBezTo>
                  <a:pt x="409413" y="275770"/>
                  <a:pt x="409887" y="275770"/>
                  <a:pt x="410479" y="275888"/>
                </a:cubicBezTo>
                <a:cubicBezTo>
                  <a:pt x="390113" y="286661"/>
                  <a:pt x="373180" y="303114"/>
                  <a:pt x="361576" y="323119"/>
                </a:cubicBezTo>
                <a:lnTo>
                  <a:pt x="214632" y="323119"/>
                </a:lnTo>
                <a:cubicBezTo>
                  <a:pt x="201607" y="323119"/>
                  <a:pt x="190950" y="312466"/>
                  <a:pt x="190950" y="299445"/>
                </a:cubicBezTo>
                <a:cubicBezTo>
                  <a:pt x="190950" y="286305"/>
                  <a:pt x="201607" y="275770"/>
                  <a:pt x="214632" y="275770"/>
                </a:cubicBezTo>
                <a:close/>
                <a:moveTo>
                  <a:pt x="136157" y="270689"/>
                </a:moveTo>
                <a:cubicBezTo>
                  <a:pt x="152039" y="270689"/>
                  <a:pt x="164913" y="283563"/>
                  <a:pt x="164913" y="299445"/>
                </a:cubicBezTo>
                <a:cubicBezTo>
                  <a:pt x="164913" y="315327"/>
                  <a:pt x="152039" y="328201"/>
                  <a:pt x="136157" y="328201"/>
                </a:cubicBezTo>
                <a:cubicBezTo>
                  <a:pt x="120275" y="328201"/>
                  <a:pt x="107401" y="315327"/>
                  <a:pt x="107401" y="299445"/>
                </a:cubicBezTo>
                <a:cubicBezTo>
                  <a:pt x="107401" y="283563"/>
                  <a:pt x="120275" y="270689"/>
                  <a:pt x="136157" y="270689"/>
                </a:cubicBezTo>
                <a:close/>
                <a:moveTo>
                  <a:pt x="214631" y="181212"/>
                </a:moveTo>
                <a:lnTo>
                  <a:pt x="408814" y="181212"/>
                </a:lnTo>
                <a:cubicBezTo>
                  <a:pt x="421957" y="181212"/>
                  <a:pt x="432495" y="191731"/>
                  <a:pt x="432495" y="204851"/>
                </a:cubicBezTo>
                <a:cubicBezTo>
                  <a:pt x="432495" y="217853"/>
                  <a:pt x="421957" y="228491"/>
                  <a:pt x="408814" y="228491"/>
                </a:cubicBezTo>
                <a:lnTo>
                  <a:pt x="214631" y="228491"/>
                </a:lnTo>
                <a:cubicBezTo>
                  <a:pt x="201606" y="228491"/>
                  <a:pt x="190950" y="217853"/>
                  <a:pt x="190950" y="204851"/>
                </a:cubicBezTo>
                <a:cubicBezTo>
                  <a:pt x="190950" y="191731"/>
                  <a:pt x="201606" y="181212"/>
                  <a:pt x="214631" y="181212"/>
                </a:cubicBezTo>
                <a:close/>
                <a:moveTo>
                  <a:pt x="136157" y="176131"/>
                </a:moveTo>
                <a:cubicBezTo>
                  <a:pt x="152039" y="176131"/>
                  <a:pt x="164913" y="188989"/>
                  <a:pt x="164913" y="204851"/>
                </a:cubicBezTo>
                <a:cubicBezTo>
                  <a:pt x="164913" y="220713"/>
                  <a:pt x="152039" y="233571"/>
                  <a:pt x="136157" y="233571"/>
                </a:cubicBezTo>
                <a:cubicBezTo>
                  <a:pt x="120275" y="233571"/>
                  <a:pt x="107401" y="220713"/>
                  <a:pt x="107401" y="204851"/>
                </a:cubicBezTo>
                <a:cubicBezTo>
                  <a:pt x="107401" y="188989"/>
                  <a:pt x="120275" y="176131"/>
                  <a:pt x="136157" y="176131"/>
                </a:cubicBezTo>
                <a:close/>
                <a:moveTo>
                  <a:pt x="15748" y="0"/>
                </a:moveTo>
                <a:lnTo>
                  <a:pt x="500389" y="0"/>
                </a:lnTo>
                <a:cubicBezTo>
                  <a:pt x="509152" y="0"/>
                  <a:pt x="516256" y="7093"/>
                  <a:pt x="516256" y="15724"/>
                </a:cubicBezTo>
                <a:lnTo>
                  <a:pt x="516256" y="271089"/>
                </a:lnTo>
                <a:cubicBezTo>
                  <a:pt x="506310" y="266833"/>
                  <a:pt x="495653" y="263995"/>
                  <a:pt x="484641" y="262459"/>
                </a:cubicBezTo>
                <a:lnTo>
                  <a:pt x="484641" y="121416"/>
                </a:lnTo>
                <a:lnTo>
                  <a:pt x="31615" y="121416"/>
                </a:lnTo>
                <a:lnTo>
                  <a:pt x="31615" y="393215"/>
                </a:lnTo>
                <a:lnTo>
                  <a:pt x="345513" y="393215"/>
                </a:lnTo>
                <a:cubicBezTo>
                  <a:pt x="346341" y="404210"/>
                  <a:pt x="348591" y="414732"/>
                  <a:pt x="352025" y="424663"/>
                </a:cubicBezTo>
                <a:lnTo>
                  <a:pt x="15748" y="424663"/>
                </a:lnTo>
                <a:cubicBezTo>
                  <a:pt x="7104" y="424663"/>
                  <a:pt x="0" y="417688"/>
                  <a:pt x="0" y="408939"/>
                </a:cubicBezTo>
                <a:lnTo>
                  <a:pt x="0" y="15724"/>
                </a:lnTo>
                <a:cubicBezTo>
                  <a:pt x="0" y="7093"/>
                  <a:pt x="7104" y="0"/>
                  <a:pt x="1574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59" name="businessmen_150183">
            <a:extLst>
              <a:ext uri="{FF2B5EF4-FFF2-40B4-BE49-F238E27FC236}">
                <a16:creationId xmlns:a16="http://schemas.microsoft.com/office/drawing/2014/main" id="{DA9675E9-6CA5-41FB-80C0-D330979205ED}"/>
              </a:ext>
            </a:extLst>
          </p:cNvPr>
          <p:cNvSpPr>
            <a:spLocks noChangeAspect="1"/>
          </p:cNvSpPr>
          <p:nvPr/>
        </p:nvSpPr>
        <p:spPr bwMode="auto">
          <a:xfrm>
            <a:off x="10341063" y="2327903"/>
            <a:ext cx="320474" cy="324000"/>
          </a:xfrm>
          <a:custGeom>
            <a:avLst/>
            <a:gdLst>
              <a:gd name="connsiteX0" fmla="*/ 32552 w 571147"/>
              <a:gd name="connsiteY0" fmla="*/ 406999 h 577432"/>
              <a:gd name="connsiteX1" fmla="*/ 111849 w 571147"/>
              <a:gd name="connsiteY1" fmla="*/ 406999 h 577432"/>
              <a:gd name="connsiteX2" fmla="*/ 137666 w 571147"/>
              <a:gd name="connsiteY2" fmla="*/ 432794 h 577432"/>
              <a:gd name="connsiteX3" fmla="*/ 137666 w 571147"/>
              <a:gd name="connsiteY3" fmla="*/ 550715 h 577432"/>
              <a:gd name="connsiteX4" fmla="*/ 111849 w 571147"/>
              <a:gd name="connsiteY4" fmla="*/ 577432 h 577432"/>
              <a:gd name="connsiteX5" fmla="*/ 32552 w 571147"/>
              <a:gd name="connsiteY5" fmla="*/ 577432 h 577432"/>
              <a:gd name="connsiteX6" fmla="*/ 6734 w 571147"/>
              <a:gd name="connsiteY6" fmla="*/ 550715 h 577432"/>
              <a:gd name="connsiteX7" fmla="*/ 6734 w 571147"/>
              <a:gd name="connsiteY7" fmla="*/ 432794 h 577432"/>
              <a:gd name="connsiteX8" fmla="*/ 32552 w 571147"/>
              <a:gd name="connsiteY8" fmla="*/ 406999 h 577432"/>
              <a:gd name="connsiteX9" fmla="*/ 236302 w 571147"/>
              <a:gd name="connsiteY9" fmla="*/ 314976 h 577432"/>
              <a:gd name="connsiteX10" fmla="*/ 315688 w 571147"/>
              <a:gd name="connsiteY10" fmla="*/ 314976 h 577432"/>
              <a:gd name="connsiteX11" fmla="*/ 341535 w 571147"/>
              <a:gd name="connsiteY11" fmla="*/ 340761 h 577432"/>
              <a:gd name="connsiteX12" fmla="*/ 341535 w 571147"/>
              <a:gd name="connsiteY12" fmla="*/ 550726 h 577432"/>
              <a:gd name="connsiteX13" fmla="*/ 315688 w 571147"/>
              <a:gd name="connsiteY13" fmla="*/ 577432 h 577432"/>
              <a:gd name="connsiteX14" fmla="*/ 236302 w 571147"/>
              <a:gd name="connsiteY14" fmla="*/ 577432 h 577432"/>
              <a:gd name="connsiteX15" fmla="*/ 210455 w 571147"/>
              <a:gd name="connsiteY15" fmla="*/ 550726 h 577432"/>
              <a:gd name="connsiteX16" fmla="*/ 210455 w 571147"/>
              <a:gd name="connsiteY16" fmla="*/ 340761 h 577432"/>
              <a:gd name="connsiteX17" fmla="*/ 236302 w 571147"/>
              <a:gd name="connsiteY17" fmla="*/ 314976 h 577432"/>
              <a:gd name="connsiteX18" fmla="*/ 440171 w 571147"/>
              <a:gd name="connsiteY18" fmla="*/ 209935 h 577432"/>
              <a:gd name="connsiteX19" fmla="*/ 518634 w 571147"/>
              <a:gd name="connsiteY19" fmla="*/ 209935 h 577432"/>
              <a:gd name="connsiteX20" fmla="*/ 545404 w 571147"/>
              <a:gd name="connsiteY20" fmla="*/ 235724 h 577432"/>
              <a:gd name="connsiteX21" fmla="*/ 545404 w 571147"/>
              <a:gd name="connsiteY21" fmla="*/ 550722 h 577432"/>
              <a:gd name="connsiteX22" fmla="*/ 518634 w 571147"/>
              <a:gd name="connsiteY22" fmla="*/ 577432 h 577432"/>
              <a:gd name="connsiteX23" fmla="*/ 440171 w 571147"/>
              <a:gd name="connsiteY23" fmla="*/ 577432 h 577432"/>
              <a:gd name="connsiteX24" fmla="*/ 414324 w 571147"/>
              <a:gd name="connsiteY24" fmla="*/ 550722 h 577432"/>
              <a:gd name="connsiteX25" fmla="*/ 414324 w 571147"/>
              <a:gd name="connsiteY25" fmla="*/ 235724 h 577432"/>
              <a:gd name="connsiteX26" fmla="*/ 440171 w 571147"/>
              <a:gd name="connsiteY26" fmla="*/ 209935 h 577432"/>
              <a:gd name="connsiteX27" fmla="*/ 296320 w 571147"/>
              <a:gd name="connsiteY27" fmla="*/ 121530 h 577432"/>
              <a:gd name="connsiteX28" fmla="*/ 361828 w 571147"/>
              <a:gd name="connsiteY28" fmla="*/ 134423 h 577432"/>
              <a:gd name="connsiteX29" fmla="*/ 370132 w 571147"/>
              <a:gd name="connsiteY29" fmla="*/ 141791 h 577432"/>
              <a:gd name="connsiteX30" fmla="*/ 371055 w 571147"/>
              <a:gd name="connsiteY30" fmla="*/ 152843 h 577432"/>
              <a:gd name="connsiteX31" fmla="*/ 346143 w 571147"/>
              <a:gd name="connsiteY31" fmla="*/ 213626 h 577432"/>
              <a:gd name="connsiteX32" fmla="*/ 334149 w 571147"/>
              <a:gd name="connsiteY32" fmla="*/ 221915 h 577432"/>
              <a:gd name="connsiteX33" fmla="*/ 333226 w 571147"/>
              <a:gd name="connsiteY33" fmla="*/ 221915 h 577432"/>
              <a:gd name="connsiteX34" fmla="*/ 322154 w 571147"/>
              <a:gd name="connsiteY34" fmla="*/ 215468 h 577432"/>
              <a:gd name="connsiteX35" fmla="*/ 308314 w 571147"/>
              <a:gd name="connsiteY35" fmla="*/ 190602 h 577432"/>
              <a:gd name="connsiteX36" fmla="*/ 19522 w 571147"/>
              <a:gd name="connsiteY36" fmla="*/ 339798 h 577432"/>
              <a:gd name="connsiteX37" fmla="*/ 13064 w 571147"/>
              <a:gd name="connsiteY37" fmla="*/ 340719 h 577432"/>
              <a:gd name="connsiteX38" fmla="*/ 1069 w 571147"/>
              <a:gd name="connsiteY38" fmla="*/ 334272 h 577432"/>
              <a:gd name="connsiteX39" fmla="*/ 7528 w 571147"/>
              <a:gd name="connsiteY39" fmla="*/ 315853 h 577432"/>
              <a:gd name="connsiteX40" fmla="*/ 296320 w 571147"/>
              <a:gd name="connsiteY40" fmla="*/ 167578 h 577432"/>
              <a:gd name="connsiteX41" fmla="*/ 281557 w 571147"/>
              <a:gd name="connsiteY41" fmla="*/ 139949 h 577432"/>
              <a:gd name="connsiteX42" fmla="*/ 283402 w 571147"/>
              <a:gd name="connsiteY42" fmla="*/ 126135 h 577432"/>
              <a:gd name="connsiteX43" fmla="*/ 296320 w 571147"/>
              <a:gd name="connsiteY43" fmla="*/ 121530 h 577432"/>
              <a:gd name="connsiteX44" fmla="*/ 484451 w 571147"/>
              <a:gd name="connsiteY44" fmla="*/ 100307 h 577432"/>
              <a:gd name="connsiteX45" fmla="*/ 502944 w 571147"/>
              <a:gd name="connsiteY45" fmla="*/ 115101 h 577432"/>
              <a:gd name="connsiteX46" fmla="*/ 484451 w 571147"/>
              <a:gd name="connsiteY46" fmla="*/ 129896 h 577432"/>
              <a:gd name="connsiteX47" fmla="*/ 475278 w 571147"/>
              <a:gd name="connsiteY47" fmla="*/ 51633 h 577432"/>
              <a:gd name="connsiteX48" fmla="*/ 475278 w 571147"/>
              <a:gd name="connsiteY48" fmla="*/ 78263 h 577432"/>
              <a:gd name="connsiteX49" fmla="*/ 458708 w 571147"/>
              <a:gd name="connsiteY49" fmla="*/ 64489 h 577432"/>
              <a:gd name="connsiteX50" fmla="*/ 475278 w 571147"/>
              <a:gd name="connsiteY50" fmla="*/ 51633 h 577432"/>
              <a:gd name="connsiteX51" fmla="*/ 479865 w 571147"/>
              <a:gd name="connsiteY51" fmla="*/ 23014 h 577432"/>
              <a:gd name="connsiteX52" fmla="*/ 475254 w 571147"/>
              <a:gd name="connsiteY52" fmla="*/ 27617 h 577432"/>
              <a:gd name="connsiteX53" fmla="*/ 475254 w 571147"/>
              <a:gd name="connsiteY53" fmla="*/ 35901 h 577432"/>
              <a:gd name="connsiteX54" fmla="*/ 439295 w 571147"/>
              <a:gd name="connsiteY54" fmla="*/ 67200 h 577432"/>
              <a:gd name="connsiteX55" fmla="*/ 475254 w 571147"/>
              <a:gd name="connsiteY55" fmla="*/ 98499 h 577432"/>
              <a:gd name="connsiteX56" fmla="*/ 475254 w 571147"/>
              <a:gd name="connsiteY56" fmla="*/ 129798 h 577432"/>
              <a:gd name="connsiteX57" fmla="*/ 446671 w 571147"/>
              <a:gd name="connsiteY57" fmla="*/ 107704 h 577432"/>
              <a:gd name="connsiteX58" fmla="*/ 437451 w 571147"/>
              <a:gd name="connsiteY58" fmla="*/ 117830 h 577432"/>
              <a:gd name="connsiteX59" fmla="*/ 475254 w 571147"/>
              <a:gd name="connsiteY59" fmla="*/ 145447 h 577432"/>
              <a:gd name="connsiteX60" fmla="*/ 475254 w 571147"/>
              <a:gd name="connsiteY60" fmla="*/ 154652 h 577432"/>
              <a:gd name="connsiteX61" fmla="*/ 479865 w 571147"/>
              <a:gd name="connsiteY61" fmla="*/ 159255 h 577432"/>
              <a:gd name="connsiteX62" fmla="*/ 484475 w 571147"/>
              <a:gd name="connsiteY62" fmla="*/ 154652 h 577432"/>
              <a:gd name="connsiteX63" fmla="*/ 484475 w 571147"/>
              <a:gd name="connsiteY63" fmla="*/ 145447 h 577432"/>
              <a:gd name="connsiteX64" fmla="*/ 522279 w 571147"/>
              <a:gd name="connsiteY64" fmla="*/ 113228 h 577432"/>
              <a:gd name="connsiteX65" fmla="*/ 484475 w 571147"/>
              <a:gd name="connsiteY65" fmla="*/ 80088 h 577432"/>
              <a:gd name="connsiteX66" fmla="*/ 484475 w 571147"/>
              <a:gd name="connsiteY66" fmla="*/ 51551 h 577432"/>
              <a:gd name="connsiteX67" fmla="*/ 511214 w 571147"/>
              <a:gd name="connsiteY67" fmla="*/ 68121 h 577432"/>
              <a:gd name="connsiteX68" fmla="*/ 520435 w 571147"/>
              <a:gd name="connsiteY68" fmla="*/ 58915 h 577432"/>
              <a:gd name="connsiteX69" fmla="*/ 484475 w 571147"/>
              <a:gd name="connsiteY69" fmla="*/ 35901 h 577432"/>
              <a:gd name="connsiteX70" fmla="*/ 484475 w 571147"/>
              <a:gd name="connsiteY70" fmla="*/ 27617 h 577432"/>
              <a:gd name="connsiteX71" fmla="*/ 479865 w 571147"/>
              <a:gd name="connsiteY71" fmla="*/ 23014 h 577432"/>
              <a:gd name="connsiteX72" fmla="*/ 479865 w 571147"/>
              <a:gd name="connsiteY72" fmla="*/ 0 h 577432"/>
              <a:gd name="connsiteX73" fmla="*/ 571147 w 571147"/>
              <a:gd name="connsiteY73" fmla="*/ 91135 h 577432"/>
              <a:gd name="connsiteX74" fmla="*/ 479865 w 571147"/>
              <a:gd name="connsiteY74" fmla="*/ 182269 h 577432"/>
              <a:gd name="connsiteX75" fmla="*/ 388582 w 571147"/>
              <a:gd name="connsiteY75" fmla="*/ 91135 h 577432"/>
              <a:gd name="connsiteX76" fmla="*/ 479865 w 571147"/>
              <a:gd name="connsiteY76" fmla="*/ 0 h 57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571147" h="577432">
                <a:moveTo>
                  <a:pt x="32552" y="406999"/>
                </a:moveTo>
                <a:lnTo>
                  <a:pt x="111849" y="406999"/>
                </a:lnTo>
                <a:cubicBezTo>
                  <a:pt x="125679" y="406999"/>
                  <a:pt x="137666" y="418054"/>
                  <a:pt x="137666" y="432794"/>
                </a:cubicBezTo>
                <a:lnTo>
                  <a:pt x="137666" y="550715"/>
                </a:lnTo>
                <a:cubicBezTo>
                  <a:pt x="137666" y="565456"/>
                  <a:pt x="125679" y="577432"/>
                  <a:pt x="111849" y="577432"/>
                </a:cubicBezTo>
                <a:lnTo>
                  <a:pt x="32552" y="577432"/>
                </a:lnTo>
                <a:cubicBezTo>
                  <a:pt x="18721" y="577432"/>
                  <a:pt x="6734" y="565456"/>
                  <a:pt x="6734" y="550715"/>
                </a:cubicBezTo>
                <a:lnTo>
                  <a:pt x="6734" y="432794"/>
                </a:lnTo>
                <a:cubicBezTo>
                  <a:pt x="6734" y="418054"/>
                  <a:pt x="18721" y="406999"/>
                  <a:pt x="32552" y="406999"/>
                </a:cubicBezTo>
                <a:close/>
                <a:moveTo>
                  <a:pt x="236302" y="314976"/>
                </a:moveTo>
                <a:lnTo>
                  <a:pt x="315688" y="314976"/>
                </a:lnTo>
                <a:cubicBezTo>
                  <a:pt x="329535" y="314976"/>
                  <a:pt x="341535" y="326948"/>
                  <a:pt x="341535" y="340761"/>
                </a:cubicBezTo>
                <a:lnTo>
                  <a:pt x="341535" y="550726"/>
                </a:lnTo>
                <a:cubicBezTo>
                  <a:pt x="341535" y="565460"/>
                  <a:pt x="329535" y="577432"/>
                  <a:pt x="315688" y="577432"/>
                </a:cubicBezTo>
                <a:lnTo>
                  <a:pt x="236302" y="577432"/>
                </a:lnTo>
                <a:cubicBezTo>
                  <a:pt x="221532" y="577432"/>
                  <a:pt x="210455" y="565460"/>
                  <a:pt x="210455" y="550726"/>
                </a:cubicBezTo>
                <a:lnTo>
                  <a:pt x="210455" y="340761"/>
                </a:lnTo>
                <a:cubicBezTo>
                  <a:pt x="210455" y="326948"/>
                  <a:pt x="221532" y="314976"/>
                  <a:pt x="236302" y="314976"/>
                </a:cubicBezTo>
                <a:close/>
                <a:moveTo>
                  <a:pt x="440171" y="209935"/>
                </a:moveTo>
                <a:lnTo>
                  <a:pt x="518634" y="209935"/>
                </a:lnTo>
                <a:cubicBezTo>
                  <a:pt x="533404" y="209935"/>
                  <a:pt x="545404" y="221909"/>
                  <a:pt x="545404" y="235724"/>
                </a:cubicBezTo>
                <a:lnTo>
                  <a:pt x="545404" y="550722"/>
                </a:lnTo>
                <a:cubicBezTo>
                  <a:pt x="545404" y="565458"/>
                  <a:pt x="533404" y="577432"/>
                  <a:pt x="518634" y="577432"/>
                </a:cubicBezTo>
                <a:lnTo>
                  <a:pt x="440171" y="577432"/>
                </a:lnTo>
                <a:cubicBezTo>
                  <a:pt x="425401" y="577432"/>
                  <a:pt x="414324" y="565458"/>
                  <a:pt x="414324" y="550722"/>
                </a:cubicBezTo>
                <a:lnTo>
                  <a:pt x="414324" y="235724"/>
                </a:lnTo>
                <a:cubicBezTo>
                  <a:pt x="414324" y="221909"/>
                  <a:pt x="425401" y="209935"/>
                  <a:pt x="440171" y="209935"/>
                </a:cubicBezTo>
                <a:close/>
                <a:moveTo>
                  <a:pt x="296320" y="121530"/>
                </a:moveTo>
                <a:lnTo>
                  <a:pt x="361828" y="134423"/>
                </a:lnTo>
                <a:cubicBezTo>
                  <a:pt x="365519" y="135344"/>
                  <a:pt x="368287" y="138107"/>
                  <a:pt x="370132" y="141791"/>
                </a:cubicBezTo>
                <a:cubicBezTo>
                  <a:pt x="371977" y="144554"/>
                  <a:pt x="372900" y="149159"/>
                  <a:pt x="371055" y="152843"/>
                </a:cubicBezTo>
                <a:lnTo>
                  <a:pt x="346143" y="213626"/>
                </a:lnTo>
                <a:cubicBezTo>
                  <a:pt x="344298" y="219152"/>
                  <a:pt x="339684" y="221915"/>
                  <a:pt x="334149" y="221915"/>
                </a:cubicBezTo>
                <a:cubicBezTo>
                  <a:pt x="334149" y="221915"/>
                  <a:pt x="334149" y="221915"/>
                  <a:pt x="333226" y="221915"/>
                </a:cubicBezTo>
                <a:cubicBezTo>
                  <a:pt x="328613" y="221915"/>
                  <a:pt x="323999" y="219152"/>
                  <a:pt x="322154" y="215468"/>
                </a:cubicBezTo>
                <a:lnTo>
                  <a:pt x="308314" y="190602"/>
                </a:lnTo>
                <a:lnTo>
                  <a:pt x="19522" y="339798"/>
                </a:lnTo>
                <a:cubicBezTo>
                  <a:pt x="16754" y="340719"/>
                  <a:pt x="14909" y="340719"/>
                  <a:pt x="13064" y="340719"/>
                </a:cubicBezTo>
                <a:cubicBezTo>
                  <a:pt x="8450" y="340719"/>
                  <a:pt x="3837" y="337956"/>
                  <a:pt x="1069" y="334272"/>
                </a:cubicBezTo>
                <a:cubicBezTo>
                  <a:pt x="-1699" y="327826"/>
                  <a:pt x="1069" y="319537"/>
                  <a:pt x="7528" y="315853"/>
                </a:cubicBezTo>
                <a:lnTo>
                  <a:pt x="296320" y="167578"/>
                </a:lnTo>
                <a:lnTo>
                  <a:pt x="281557" y="139949"/>
                </a:lnTo>
                <a:cubicBezTo>
                  <a:pt x="279712" y="135344"/>
                  <a:pt x="279712" y="129819"/>
                  <a:pt x="283402" y="126135"/>
                </a:cubicBezTo>
                <a:cubicBezTo>
                  <a:pt x="286170" y="121530"/>
                  <a:pt x="291706" y="119688"/>
                  <a:pt x="296320" y="121530"/>
                </a:cubicBezTo>
                <a:close/>
                <a:moveTo>
                  <a:pt x="484451" y="100307"/>
                </a:moveTo>
                <a:cubicBezTo>
                  <a:pt x="492773" y="102156"/>
                  <a:pt x="502944" y="104930"/>
                  <a:pt x="502944" y="115101"/>
                </a:cubicBezTo>
                <a:cubicBezTo>
                  <a:pt x="502944" y="125273"/>
                  <a:pt x="493698" y="128971"/>
                  <a:pt x="484451" y="129896"/>
                </a:cubicBezTo>
                <a:close/>
                <a:moveTo>
                  <a:pt x="475278" y="51633"/>
                </a:moveTo>
                <a:lnTo>
                  <a:pt x="475278" y="78263"/>
                </a:lnTo>
                <a:cubicBezTo>
                  <a:pt x="464231" y="76426"/>
                  <a:pt x="458708" y="71835"/>
                  <a:pt x="458708" y="64489"/>
                </a:cubicBezTo>
                <a:cubicBezTo>
                  <a:pt x="458708" y="58061"/>
                  <a:pt x="465152" y="51633"/>
                  <a:pt x="475278" y="51633"/>
                </a:cubicBezTo>
                <a:close/>
                <a:moveTo>
                  <a:pt x="479865" y="23014"/>
                </a:moveTo>
                <a:cubicBezTo>
                  <a:pt x="477098" y="23014"/>
                  <a:pt x="475254" y="25775"/>
                  <a:pt x="475254" y="27617"/>
                </a:cubicBezTo>
                <a:lnTo>
                  <a:pt x="475254" y="35901"/>
                </a:lnTo>
                <a:cubicBezTo>
                  <a:pt x="456813" y="36822"/>
                  <a:pt x="439295" y="46948"/>
                  <a:pt x="439295" y="67200"/>
                </a:cubicBezTo>
                <a:cubicBezTo>
                  <a:pt x="439295" y="84691"/>
                  <a:pt x="453125" y="93896"/>
                  <a:pt x="475254" y="98499"/>
                </a:cubicBezTo>
                <a:lnTo>
                  <a:pt x="475254" y="129798"/>
                </a:lnTo>
                <a:cubicBezTo>
                  <a:pt x="450359" y="128877"/>
                  <a:pt x="463268" y="107704"/>
                  <a:pt x="446671" y="107704"/>
                </a:cubicBezTo>
                <a:cubicBezTo>
                  <a:pt x="441139" y="107704"/>
                  <a:pt x="437451" y="111387"/>
                  <a:pt x="437451" y="117830"/>
                </a:cubicBezTo>
                <a:cubicBezTo>
                  <a:pt x="437451" y="129798"/>
                  <a:pt x="450359" y="144526"/>
                  <a:pt x="475254" y="145447"/>
                </a:cubicBezTo>
                <a:lnTo>
                  <a:pt x="475254" y="154652"/>
                </a:lnTo>
                <a:cubicBezTo>
                  <a:pt x="475254" y="157414"/>
                  <a:pt x="477098" y="159255"/>
                  <a:pt x="479865" y="159255"/>
                </a:cubicBezTo>
                <a:cubicBezTo>
                  <a:pt x="482631" y="159255"/>
                  <a:pt x="484475" y="157414"/>
                  <a:pt x="484475" y="154652"/>
                </a:cubicBezTo>
                <a:lnTo>
                  <a:pt x="484475" y="145447"/>
                </a:lnTo>
                <a:cubicBezTo>
                  <a:pt x="506604" y="143606"/>
                  <a:pt x="522279" y="133480"/>
                  <a:pt x="522279" y="113228"/>
                </a:cubicBezTo>
                <a:cubicBezTo>
                  <a:pt x="522279" y="90214"/>
                  <a:pt x="504760" y="84691"/>
                  <a:pt x="484475" y="80088"/>
                </a:cubicBezTo>
                <a:lnTo>
                  <a:pt x="484475" y="51551"/>
                </a:lnTo>
                <a:cubicBezTo>
                  <a:pt x="501072" y="51551"/>
                  <a:pt x="501072" y="68121"/>
                  <a:pt x="511214" y="68121"/>
                </a:cubicBezTo>
                <a:cubicBezTo>
                  <a:pt x="515824" y="68121"/>
                  <a:pt x="520435" y="64439"/>
                  <a:pt x="520435" y="58915"/>
                </a:cubicBezTo>
                <a:cubicBezTo>
                  <a:pt x="520435" y="43266"/>
                  <a:pt x="496461" y="35901"/>
                  <a:pt x="484475" y="35901"/>
                </a:cubicBezTo>
                <a:lnTo>
                  <a:pt x="484475" y="27617"/>
                </a:lnTo>
                <a:cubicBezTo>
                  <a:pt x="484475" y="25775"/>
                  <a:pt x="482631" y="23014"/>
                  <a:pt x="479865" y="23014"/>
                </a:cubicBezTo>
                <a:close/>
                <a:moveTo>
                  <a:pt x="479865" y="0"/>
                </a:moveTo>
                <a:cubicBezTo>
                  <a:pt x="529655" y="0"/>
                  <a:pt x="571147" y="40504"/>
                  <a:pt x="571147" y="91135"/>
                </a:cubicBezTo>
                <a:cubicBezTo>
                  <a:pt x="571147" y="141765"/>
                  <a:pt x="529655" y="182269"/>
                  <a:pt x="479865" y="182269"/>
                </a:cubicBezTo>
                <a:cubicBezTo>
                  <a:pt x="429152" y="182269"/>
                  <a:pt x="388582" y="141765"/>
                  <a:pt x="388582" y="91135"/>
                </a:cubicBezTo>
                <a:cubicBezTo>
                  <a:pt x="388582" y="40504"/>
                  <a:pt x="429152" y="0"/>
                  <a:pt x="47986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60" name="mega-downloading_72729">
            <a:extLst>
              <a:ext uri="{FF2B5EF4-FFF2-40B4-BE49-F238E27FC236}">
                <a16:creationId xmlns:a16="http://schemas.microsoft.com/office/drawing/2014/main" id="{FE6B2428-A4BE-401E-877F-92F0CF4F5BE9}"/>
              </a:ext>
            </a:extLst>
          </p:cNvPr>
          <p:cNvSpPr>
            <a:spLocks noChangeAspect="1"/>
          </p:cNvSpPr>
          <p:nvPr/>
        </p:nvSpPr>
        <p:spPr bwMode="auto">
          <a:xfrm>
            <a:off x="11314051" y="4974768"/>
            <a:ext cx="341816" cy="324000"/>
          </a:xfrm>
          <a:custGeom>
            <a:avLst/>
            <a:gdLst>
              <a:gd name="connsiteX0" fmla="*/ 302148 w 608979"/>
              <a:gd name="connsiteY0" fmla="*/ 325871 h 577240"/>
              <a:gd name="connsiteX1" fmla="*/ 322335 w 608979"/>
              <a:gd name="connsiteY1" fmla="*/ 346028 h 577240"/>
              <a:gd name="connsiteX2" fmla="*/ 322335 w 608979"/>
              <a:gd name="connsiteY2" fmla="*/ 485197 h 577240"/>
              <a:gd name="connsiteX3" fmla="*/ 358379 w 608979"/>
              <a:gd name="connsiteY3" fmla="*/ 485197 h 577240"/>
              <a:gd name="connsiteX4" fmla="*/ 374971 w 608979"/>
              <a:gd name="connsiteY4" fmla="*/ 496334 h 577240"/>
              <a:gd name="connsiteX5" fmla="*/ 371100 w 608979"/>
              <a:gd name="connsiteY5" fmla="*/ 515848 h 577240"/>
              <a:gd name="connsiteX6" fmla="*/ 314777 w 608979"/>
              <a:gd name="connsiteY6" fmla="*/ 571994 h 577240"/>
              <a:gd name="connsiteX7" fmla="*/ 289334 w 608979"/>
              <a:gd name="connsiteY7" fmla="*/ 571994 h 577240"/>
              <a:gd name="connsiteX8" fmla="*/ 233103 w 608979"/>
              <a:gd name="connsiteY8" fmla="*/ 515848 h 577240"/>
              <a:gd name="connsiteX9" fmla="*/ 229232 w 608979"/>
              <a:gd name="connsiteY9" fmla="*/ 496334 h 577240"/>
              <a:gd name="connsiteX10" fmla="*/ 245824 w 608979"/>
              <a:gd name="connsiteY10" fmla="*/ 485197 h 577240"/>
              <a:gd name="connsiteX11" fmla="*/ 281867 w 608979"/>
              <a:gd name="connsiteY11" fmla="*/ 485197 h 577240"/>
              <a:gd name="connsiteX12" fmla="*/ 281867 w 608979"/>
              <a:gd name="connsiteY12" fmla="*/ 346028 h 577240"/>
              <a:gd name="connsiteX13" fmla="*/ 302148 w 608979"/>
              <a:gd name="connsiteY13" fmla="*/ 325871 h 577240"/>
              <a:gd name="connsiteX14" fmla="*/ 463650 w 608979"/>
              <a:gd name="connsiteY14" fmla="*/ 325800 h 577240"/>
              <a:gd name="connsiteX15" fmla="*/ 483838 w 608979"/>
              <a:gd name="connsiteY15" fmla="*/ 345963 h 577240"/>
              <a:gd name="connsiteX16" fmla="*/ 483838 w 608979"/>
              <a:gd name="connsiteY16" fmla="*/ 485171 h 577240"/>
              <a:gd name="connsiteX17" fmla="*/ 519881 w 608979"/>
              <a:gd name="connsiteY17" fmla="*/ 485171 h 577240"/>
              <a:gd name="connsiteX18" fmla="*/ 536566 w 608979"/>
              <a:gd name="connsiteY18" fmla="*/ 496311 h 577240"/>
              <a:gd name="connsiteX19" fmla="*/ 532602 w 608979"/>
              <a:gd name="connsiteY19" fmla="*/ 515830 h 577240"/>
              <a:gd name="connsiteX20" fmla="*/ 476371 w 608979"/>
              <a:gd name="connsiteY20" fmla="*/ 571992 h 577240"/>
              <a:gd name="connsiteX21" fmla="*/ 450928 w 608979"/>
              <a:gd name="connsiteY21" fmla="*/ 571992 h 577240"/>
              <a:gd name="connsiteX22" fmla="*/ 394697 w 608979"/>
              <a:gd name="connsiteY22" fmla="*/ 515830 h 577240"/>
              <a:gd name="connsiteX23" fmla="*/ 390734 w 608979"/>
              <a:gd name="connsiteY23" fmla="*/ 496311 h 577240"/>
              <a:gd name="connsiteX24" fmla="*/ 407419 w 608979"/>
              <a:gd name="connsiteY24" fmla="*/ 485171 h 577240"/>
              <a:gd name="connsiteX25" fmla="*/ 443462 w 608979"/>
              <a:gd name="connsiteY25" fmla="*/ 485171 h 577240"/>
              <a:gd name="connsiteX26" fmla="*/ 443462 w 608979"/>
              <a:gd name="connsiteY26" fmla="*/ 345963 h 577240"/>
              <a:gd name="connsiteX27" fmla="*/ 463650 w 608979"/>
              <a:gd name="connsiteY27" fmla="*/ 325800 h 577240"/>
              <a:gd name="connsiteX28" fmla="*/ 140601 w 608979"/>
              <a:gd name="connsiteY28" fmla="*/ 325800 h 577240"/>
              <a:gd name="connsiteX29" fmla="*/ 160789 w 608979"/>
              <a:gd name="connsiteY29" fmla="*/ 345963 h 577240"/>
              <a:gd name="connsiteX30" fmla="*/ 160789 w 608979"/>
              <a:gd name="connsiteY30" fmla="*/ 485171 h 577240"/>
              <a:gd name="connsiteX31" fmla="*/ 196832 w 608979"/>
              <a:gd name="connsiteY31" fmla="*/ 485171 h 577240"/>
              <a:gd name="connsiteX32" fmla="*/ 213517 w 608979"/>
              <a:gd name="connsiteY32" fmla="*/ 496311 h 577240"/>
              <a:gd name="connsiteX33" fmla="*/ 209554 w 608979"/>
              <a:gd name="connsiteY33" fmla="*/ 515830 h 577240"/>
              <a:gd name="connsiteX34" fmla="*/ 153323 w 608979"/>
              <a:gd name="connsiteY34" fmla="*/ 571992 h 577240"/>
              <a:gd name="connsiteX35" fmla="*/ 127880 w 608979"/>
              <a:gd name="connsiteY35" fmla="*/ 571992 h 577240"/>
              <a:gd name="connsiteX36" fmla="*/ 71649 w 608979"/>
              <a:gd name="connsiteY36" fmla="*/ 515830 h 577240"/>
              <a:gd name="connsiteX37" fmla="*/ 67685 w 608979"/>
              <a:gd name="connsiteY37" fmla="*/ 496311 h 577240"/>
              <a:gd name="connsiteX38" fmla="*/ 84278 w 608979"/>
              <a:gd name="connsiteY38" fmla="*/ 485171 h 577240"/>
              <a:gd name="connsiteX39" fmla="*/ 120413 w 608979"/>
              <a:gd name="connsiteY39" fmla="*/ 485171 h 577240"/>
              <a:gd name="connsiteX40" fmla="*/ 120413 w 608979"/>
              <a:gd name="connsiteY40" fmla="*/ 345963 h 577240"/>
              <a:gd name="connsiteX41" fmla="*/ 140601 w 608979"/>
              <a:gd name="connsiteY41" fmla="*/ 325800 h 577240"/>
              <a:gd name="connsiteX42" fmla="*/ 284762 w 608979"/>
              <a:gd name="connsiteY42" fmla="*/ 0 h 577240"/>
              <a:gd name="connsiteX43" fmla="*/ 465723 w 608979"/>
              <a:gd name="connsiteY43" fmla="*/ 149763 h 577240"/>
              <a:gd name="connsiteX44" fmla="*/ 469041 w 608979"/>
              <a:gd name="connsiteY44" fmla="*/ 149579 h 577240"/>
              <a:gd name="connsiteX45" fmla="*/ 608979 w 608979"/>
              <a:gd name="connsiteY45" fmla="*/ 289308 h 577240"/>
              <a:gd name="connsiteX46" fmla="*/ 514212 w 608979"/>
              <a:gd name="connsiteY46" fmla="*/ 421398 h 577240"/>
              <a:gd name="connsiteX47" fmla="*/ 514212 w 608979"/>
              <a:gd name="connsiteY47" fmla="*/ 346010 h 577240"/>
              <a:gd name="connsiteX48" fmla="*/ 463694 w 608979"/>
              <a:gd name="connsiteY48" fmla="*/ 295568 h 577240"/>
              <a:gd name="connsiteX49" fmla="*/ 413177 w 608979"/>
              <a:gd name="connsiteY49" fmla="*/ 346010 h 577240"/>
              <a:gd name="connsiteX50" fmla="*/ 413177 w 608979"/>
              <a:gd name="connsiteY50" fmla="*/ 429038 h 577240"/>
              <a:gd name="connsiteX51" fmla="*/ 352703 w 608979"/>
              <a:gd name="connsiteY51" fmla="*/ 429038 h 577240"/>
              <a:gd name="connsiteX52" fmla="*/ 352703 w 608979"/>
              <a:gd name="connsiteY52" fmla="*/ 346010 h 577240"/>
              <a:gd name="connsiteX53" fmla="*/ 302185 w 608979"/>
              <a:gd name="connsiteY53" fmla="*/ 295568 h 577240"/>
              <a:gd name="connsiteX54" fmla="*/ 251667 w 608979"/>
              <a:gd name="connsiteY54" fmla="*/ 346010 h 577240"/>
              <a:gd name="connsiteX55" fmla="*/ 251667 w 608979"/>
              <a:gd name="connsiteY55" fmla="*/ 429038 h 577240"/>
              <a:gd name="connsiteX56" fmla="*/ 191101 w 608979"/>
              <a:gd name="connsiteY56" fmla="*/ 429038 h 577240"/>
              <a:gd name="connsiteX57" fmla="*/ 191101 w 608979"/>
              <a:gd name="connsiteY57" fmla="*/ 346010 h 577240"/>
              <a:gd name="connsiteX58" fmla="*/ 140583 w 608979"/>
              <a:gd name="connsiteY58" fmla="*/ 295568 h 577240"/>
              <a:gd name="connsiteX59" fmla="*/ 90065 w 608979"/>
              <a:gd name="connsiteY59" fmla="*/ 346010 h 577240"/>
              <a:gd name="connsiteX60" fmla="*/ 90065 w 608979"/>
              <a:gd name="connsiteY60" fmla="*/ 428578 h 577240"/>
              <a:gd name="connsiteX61" fmla="*/ 0 w 608979"/>
              <a:gd name="connsiteY61" fmla="*/ 328705 h 577240"/>
              <a:gd name="connsiteX62" fmla="*/ 100482 w 608979"/>
              <a:gd name="connsiteY62" fmla="*/ 228280 h 577240"/>
              <a:gd name="connsiteX63" fmla="*/ 106290 w 608979"/>
              <a:gd name="connsiteY63" fmla="*/ 228925 h 577240"/>
              <a:gd name="connsiteX64" fmla="*/ 100482 w 608979"/>
              <a:gd name="connsiteY64" fmla="*/ 184005 h 577240"/>
              <a:gd name="connsiteX65" fmla="*/ 284762 w 608979"/>
              <a:gd name="connsiteY65" fmla="*/ 0 h 577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608979" h="577240">
                <a:moveTo>
                  <a:pt x="302148" y="325871"/>
                </a:moveTo>
                <a:cubicBezTo>
                  <a:pt x="313302" y="325871"/>
                  <a:pt x="322335" y="334891"/>
                  <a:pt x="322335" y="346028"/>
                </a:cubicBezTo>
                <a:lnTo>
                  <a:pt x="322335" y="485197"/>
                </a:lnTo>
                <a:lnTo>
                  <a:pt x="358379" y="485197"/>
                </a:lnTo>
                <a:cubicBezTo>
                  <a:pt x="365661" y="485197"/>
                  <a:pt x="372206" y="489615"/>
                  <a:pt x="374971" y="496334"/>
                </a:cubicBezTo>
                <a:cubicBezTo>
                  <a:pt x="377737" y="502962"/>
                  <a:pt x="376262" y="510693"/>
                  <a:pt x="371100" y="515848"/>
                </a:cubicBezTo>
                <a:lnTo>
                  <a:pt x="314777" y="571994"/>
                </a:lnTo>
                <a:cubicBezTo>
                  <a:pt x="307771" y="578989"/>
                  <a:pt x="296340" y="578989"/>
                  <a:pt x="289334" y="571994"/>
                </a:cubicBezTo>
                <a:lnTo>
                  <a:pt x="233103" y="515848"/>
                </a:lnTo>
                <a:cubicBezTo>
                  <a:pt x="227941" y="510693"/>
                  <a:pt x="226374" y="502962"/>
                  <a:pt x="229232" y="496334"/>
                </a:cubicBezTo>
                <a:cubicBezTo>
                  <a:pt x="231997" y="489523"/>
                  <a:pt x="238542" y="485197"/>
                  <a:pt x="245824" y="485197"/>
                </a:cubicBezTo>
                <a:lnTo>
                  <a:pt x="281867" y="485197"/>
                </a:lnTo>
                <a:lnTo>
                  <a:pt x="281867" y="346028"/>
                </a:lnTo>
                <a:cubicBezTo>
                  <a:pt x="281867" y="334891"/>
                  <a:pt x="290994" y="325871"/>
                  <a:pt x="302148" y="325871"/>
                </a:cubicBezTo>
                <a:close/>
                <a:moveTo>
                  <a:pt x="463650" y="325800"/>
                </a:moveTo>
                <a:cubicBezTo>
                  <a:pt x="474804" y="325800"/>
                  <a:pt x="483838" y="334823"/>
                  <a:pt x="483838" y="345963"/>
                </a:cubicBezTo>
                <a:lnTo>
                  <a:pt x="483838" y="485171"/>
                </a:lnTo>
                <a:lnTo>
                  <a:pt x="519881" y="485171"/>
                </a:lnTo>
                <a:cubicBezTo>
                  <a:pt x="527255" y="485171"/>
                  <a:pt x="533800" y="489590"/>
                  <a:pt x="536566" y="496311"/>
                </a:cubicBezTo>
                <a:cubicBezTo>
                  <a:pt x="539331" y="502940"/>
                  <a:pt x="537764" y="510674"/>
                  <a:pt x="532602" y="515830"/>
                </a:cubicBezTo>
                <a:lnTo>
                  <a:pt x="476371" y="571992"/>
                </a:lnTo>
                <a:cubicBezTo>
                  <a:pt x="469365" y="578989"/>
                  <a:pt x="457934" y="578989"/>
                  <a:pt x="450928" y="571992"/>
                </a:cubicBezTo>
                <a:lnTo>
                  <a:pt x="394697" y="515830"/>
                </a:lnTo>
                <a:cubicBezTo>
                  <a:pt x="389443" y="510674"/>
                  <a:pt x="387968" y="502940"/>
                  <a:pt x="390734" y="496311"/>
                </a:cubicBezTo>
                <a:cubicBezTo>
                  <a:pt x="393591" y="489498"/>
                  <a:pt x="400136" y="485171"/>
                  <a:pt x="407419" y="485171"/>
                </a:cubicBezTo>
                <a:lnTo>
                  <a:pt x="443462" y="485171"/>
                </a:lnTo>
                <a:lnTo>
                  <a:pt x="443462" y="345963"/>
                </a:lnTo>
                <a:cubicBezTo>
                  <a:pt x="443462" y="334823"/>
                  <a:pt x="452496" y="325800"/>
                  <a:pt x="463650" y="325800"/>
                </a:cubicBezTo>
                <a:close/>
                <a:moveTo>
                  <a:pt x="140601" y="325800"/>
                </a:moveTo>
                <a:cubicBezTo>
                  <a:pt x="151755" y="325800"/>
                  <a:pt x="160789" y="334823"/>
                  <a:pt x="160789" y="345963"/>
                </a:cubicBezTo>
                <a:lnTo>
                  <a:pt x="160789" y="485171"/>
                </a:lnTo>
                <a:lnTo>
                  <a:pt x="196832" y="485171"/>
                </a:lnTo>
                <a:cubicBezTo>
                  <a:pt x="204115" y="485171"/>
                  <a:pt x="210660" y="489590"/>
                  <a:pt x="213517" y="496311"/>
                </a:cubicBezTo>
                <a:cubicBezTo>
                  <a:pt x="216283" y="502940"/>
                  <a:pt x="214716" y="510674"/>
                  <a:pt x="209554" y="515830"/>
                </a:cubicBezTo>
                <a:lnTo>
                  <a:pt x="153323" y="571992"/>
                </a:lnTo>
                <a:cubicBezTo>
                  <a:pt x="146317" y="578989"/>
                  <a:pt x="134886" y="578989"/>
                  <a:pt x="127880" y="571992"/>
                </a:cubicBezTo>
                <a:lnTo>
                  <a:pt x="71649" y="515830"/>
                </a:lnTo>
                <a:cubicBezTo>
                  <a:pt x="66395" y="510674"/>
                  <a:pt x="64920" y="502940"/>
                  <a:pt x="67685" y="496311"/>
                </a:cubicBezTo>
                <a:cubicBezTo>
                  <a:pt x="70451" y="489498"/>
                  <a:pt x="76996" y="485171"/>
                  <a:pt x="84278" y="485171"/>
                </a:cubicBezTo>
                <a:lnTo>
                  <a:pt x="120413" y="485171"/>
                </a:lnTo>
                <a:lnTo>
                  <a:pt x="120413" y="345963"/>
                </a:lnTo>
                <a:cubicBezTo>
                  <a:pt x="120413" y="334823"/>
                  <a:pt x="129447" y="325800"/>
                  <a:pt x="140601" y="325800"/>
                </a:cubicBezTo>
                <a:close/>
                <a:moveTo>
                  <a:pt x="284762" y="0"/>
                </a:moveTo>
                <a:cubicBezTo>
                  <a:pt x="374827" y="0"/>
                  <a:pt x="449590" y="64526"/>
                  <a:pt x="465723" y="149763"/>
                </a:cubicBezTo>
                <a:cubicBezTo>
                  <a:pt x="466829" y="149763"/>
                  <a:pt x="467935" y="149579"/>
                  <a:pt x="469041" y="149579"/>
                </a:cubicBezTo>
                <a:cubicBezTo>
                  <a:pt x="546293" y="149579"/>
                  <a:pt x="608979" y="212172"/>
                  <a:pt x="608979" y="289308"/>
                </a:cubicBezTo>
                <a:cubicBezTo>
                  <a:pt x="608979" y="350705"/>
                  <a:pt x="569247" y="402620"/>
                  <a:pt x="514212" y="421398"/>
                </a:cubicBezTo>
                <a:lnTo>
                  <a:pt x="514212" y="346010"/>
                </a:lnTo>
                <a:cubicBezTo>
                  <a:pt x="514212" y="318120"/>
                  <a:pt x="491627" y="295568"/>
                  <a:pt x="463694" y="295568"/>
                </a:cubicBezTo>
                <a:cubicBezTo>
                  <a:pt x="435854" y="295568"/>
                  <a:pt x="413177" y="318120"/>
                  <a:pt x="413177" y="346010"/>
                </a:cubicBezTo>
                <a:lnTo>
                  <a:pt x="413177" y="429038"/>
                </a:lnTo>
                <a:lnTo>
                  <a:pt x="352703" y="429038"/>
                </a:lnTo>
                <a:lnTo>
                  <a:pt x="352703" y="346010"/>
                </a:lnTo>
                <a:cubicBezTo>
                  <a:pt x="352703" y="318120"/>
                  <a:pt x="330025" y="295568"/>
                  <a:pt x="302185" y="295568"/>
                </a:cubicBezTo>
                <a:cubicBezTo>
                  <a:pt x="274252" y="295568"/>
                  <a:pt x="251667" y="318120"/>
                  <a:pt x="251667" y="346010"/>
                </a:cubicBezTo>
                <a:lnTo>
                  <a:pt x="251667" y="429038"/>
                </a:lnTo>
                <a:lnTo>
                  <a:pt x="191101" y="429038"/>
                </a:lnTo>
                <a:lnTo>
                  <a:pt x="191101" y="346010"/>
                </a:lnTo>
                <a:cubicBezTo>
                  <a:pt x="191101" y="318120"/>
                  <a:pt x="168515" y="295568"/>
                  <a:pt x="140583" y="295568"/>
                </a:cubicBezTo>
                <a:cubicBezTo>
                  <a:pt x="112743" y="295568"/>
                  <a:pt x="90065" y="318120"/>
                  <a:pt x="90065" y="346010"/>
                </a:cubicBezTo>
                <a:lnTo>
                  <a:pt x="90065" y="428578"/>
                </a:lnTo>
                <a:cubicBezTo>
                  <a:pt x="38994" y="423883"/>
                  <a:pt x="0" y="380989"/>
                  <a:pt x="0" y="328705"/>
                </a:cubicBezTo>
                <a:cubicBezTo>
                  <a:pt x="0" y="273200"/>
                  <a:pt x="44987" y="228280"/>
                  <a:pt x="100482" y="228280"/>
                </a:cubicBezTo>
                <a:cubicBezTo>
                  <a:pt x="102418" y="228280"/>
                  <a:pt x="104354" y="228740"/>
                  <a:pt x="106290" y="228925"/>
                </a:cubicBezTo>
                <a:cubicBezTo>
                  <a:pt x="102603" y="214473"/>
                  <a:pt x="100482" y="199561"/>
                  <a:pt x="100482" y="184005"/>
                </a:cubicBezTo>
                <a:cubicBezTo>
                  <a:pt x="100482" y="82383"/>
                  <a:pt x="182989" y="0"/>
                  <a:pt x="28476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61" name="cloud-computing_348123">
            <a:extLst>
              <a:ext uri="{FF2B5EF4-FFF2-40B4-BE49-F238E27FC236}">
                <a16:creationId xmlns:a16="http://schemas.microsoft.com/office/drawing/2014/main" id="{2D66EA43-D901-49ED-9217-3688A58834BD}"/>
              </a:ext>
            </a:extLst>
          </p:cNvPr>
          <p:cNvSpPr>
            <a:spLocks noChangeAspect="1"/>
          </p:cNvSpPr>
          <p:nvPr/>
        </p:nvSpPr>
        <p:spPr bwMode="auto">
          <a:xfrm>
            <a:off x="11322940" y="5468850"/>
            <a:ext cx="324038" cy="324000"/>
          </a:xfrm>
          <a:custGeom>
            <a:avLst/>
            <a:gdLst>
              <a:gd name="T0" fmla="*/ 5776 w 6302"/>
              <a:gd name="T1" fmla="*/ 4472 h 6310"/>
              <a:gd name="T2" fmla="*/ 5270 w 6302"/>
              <a:gd name="T3" fmla="*/ 4866 h 6310"/>
              <a:gd name="T4" fmla="*/ 4858 w 6302"/>
              <a:gd name="T5" fmla="*/ 4866 h 6310"/>
              <a:gd name="T6" fmla="*/ 4858 w 6302"/>
              <a:gd name="T7" fmla="*/ 3708 h 6310"/>
              <a:gd name="T8" fmla="*/ 5776 w 6302"/>
              <a:gd name="T9" fmla="*/ 2634 h 6310"/>
              <a:gd name="T10" fmla="*/ 5050 w 6302"/>
              <a:gd name="T11" fmla="*/ 1594 h 6310"/>
              <a:gd name="T12" fmla="*/ 5094 w 6302"/>
              <a:gd name="T13" fmla="*/ 1179 h 6310"/>
              <a:gd name="T14" fmla="*/ 3822 w 6302"/>
              <a:gd name="T15" fmla="*/ 8 h 6310"/>
              <a:gd name="T16" fmla="*/ 2623 w 6302"/>
              <a:gd name="T17" fmla="*/ 780 h 6310"/>
              <a:gd name="T18" fmla="*/ 1936 w 6302"/>
              <a:gd name="T19" fmla="*/ 590 h 6310"/>
              <a:gd name="T20" fmla="*/ 1119 w 6302"/>
              <a:gd name="T21" fmla="*/ 1212 h 6310"/>
              <a:gd name="T22" fmla="*/ 1074 w 6302"/>
              <a:gd name="T23" fmla="*/ 1677 h 6310"/>
              <a:gd name="T24" fmla="*/ 525 w 6302"/>
              <a:gd name="T25" fmla="*/ 2634 h 6310"/>
              <a:gd name="T26" fmla="*/ 1444 w 6302"/>
              <a:gd name="T27" fmla="*/ 3706 h 6310"/>
              <a:gd name="T28" fmla="*/ 1444 w 6302"/>
              <a:gd name="T29" fmla="*/ 4866 h 6310"/>
              <a:gd name="T30" fmla="*/ 1032 w 6302"/>
              <a:gd name="T31" fmla="*/ 4866 h 6310"/>
              <a:gd name="T32" fmla="*/ 525 w 6302"/>
              <a:gd name="T33" fmla="*/ 4472 h 6310"/>
              <a:gd name="T34" fmla="*/ 0 w 6302"/>
              <a:gd name="T35" fmla="*/ 4997 h 6310"/>
              <a:gd name="T36" fmla="*/ 525 w 6302"/>
              <a:gd name="T37" fmla="*/ 5522 h 6310"/>
              <a:gd name="T38" fmla="*/ 1032 w 6302"/>
              <a:gd name="T39" fmla="*/ 5128 h 6310"/>
              <a:gd name="T40" fmla="*/ 1707 w 6302"/>
              <a:gd name="T41" fmla="*/ 5128 h 6310"/>
              <a:gd name="T42" fmla="*/ 1707 w 6302"/>
              <a:gd name="T43" fmla="*/ 3739 h 6310"/>
              <a:gd name="T44" fmla="*/ 1754 w 6302"/>
              <a:gd name="T45" fmla="*/ 3741 h 6310"/>
              <a:gd name="T46" fmla="*/ 2363 w 6302"/>
              <a:gd name="T47" fmla="*/ 3741 h 6310"/>
              <a:gd name="T48" fmla="*/ 2363 w 6302"/>
              <a:gd name="T49" fmla="*/ 5278 h 6310"/>
              <a:gd name="T50" fmla="*/ 1969 w 6302"/>
              <a:gd name="T51" fmla="*/ 5785 h 6310"/>
              <a:gd name="T52" fmla="*/ 2494 w 6302"/>
              <a:gd name="T53" fmla="*/ 6310 h 6310"/>
              <a:gd name="T54" fmla="*/ 3020 w 6302"/>
              <a:gd name="T55" fmla="*/ 5785 h 6310"/>
              <a:gd name="T56" fmla="*/ 2626 w 6302"/>
              <a:gd name="T57" fmla="*/ 5278 h 6310"/>
              <a:gd name="T58" fmla="*/ 2626 w 6302"/>
              <a:gd name="T59" fmla="*/ 3741 h 6310"/>
              <a:gd name="T60" fmla="*/ 3676 w 6302"/>
              <a:gd name="T61" fmla="*/ 3741 h 6310"/>
              <a:gd name="T62" fmla="*/ 3676 w 6302"/>
              <a:gd name="T63" fmla="*/ 5278 h 6310"/>
              <a:gd name="T64" fmla="*/ 3282 w 6302"/>
              <a:gd name="T65" fmla="*/ 5785 h 6310"/>
              <a:gd name="T66" fmla="*/ 3807 w 6302"/>
              <a:gd name="T67" fmla="*/ 6310 h 6310"/>
              <a:gd name="T68" fmla="*/ 4332 w 6302"/>
              <a:gd name="T69" fmla="*/ 5785 h 6310"/>
              <a:gd name="T70" fmla="*/ 3939 w 6302"/>
              <a:gd name="T71" fmla="*/ 5278 h 6310"/>
              <a:gd name="T72" fmla="*/ 3939 w 6302"/>
              <a:gd name="T73" fmla="*/ 3741 h 6310"/>
              <a:gd name="T74" fmla="*/ 4548 w 6302"/>
              <a:gd name="T75" fmla="*/ 3741 h 6310"/>
              <a:gd name="T76" fmla="*/ 4595 w 6302"/>
              <a:gd name="T77" fmla="*/ 3739 h 6310"/>
              <a:gd name="T78" fmla="*/ 4595 w 6302"/>
              <a:gd name="T79" fmla="*/ 5128 h 6310"/>
              <a:gd name="T80" fmla="*/ 5270 w 6302"/>
              <a:gd name="T81" fmla="*/ 5128 h 6310"/>
              <a:gd name="T82" fmla="*/ 5777 w 6302"/>
              <a:gd name="T83" fmla="*/ 5522 h 6310"/>
              <a:gd name="T84" fmla="*/ 6302 w 6302"/>
              <a:gd name="T85" fmla="*/ 4997 h 6310"/>
              <a:gd name="T86" fmla="*/ 5776 w 6302"/>
              <a:gd name="T87" fmla="*/ 4472 h 6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6302" h="6310">
                <a:moveTo>
                  <a:pt x="5776" y="4472"/>
                </a:moveTo>
                <a:cubicBezTo>
                  <a:pt x="5532" y="4472"/>
                  <a:pt x="5329" y="4640"/>
                  <a:pt x="5270" y="4866"/>
                </a:cubicBezTo>
                <a:lnTo>
                  <a:pt x="4858" y="4866"/>
                </a:lnTo>
                <a:lnTo>
                  <a:pt x="4858" y="3708"/>
                </a:lnTo>
                <a:cubicBezTo>
                  <a:pt x="5405" y="3593"/>
                  <a:pt x="5776" y="3177"/>
                  <a:pt x="5776" y="2634"/>
                </a:cubicBezTo>
                <a:cubicBezTo>
                  <a:pt x="5776" y="2166"/>
                  <a:pt x="5478" y="1752"/>
                  <a:pt x="5050" y="1594"/>
                </a:cubicBezTo>
                <a:cubicBezTo>
                  <a:pt x="5089" y="1464"/>
                  <a:pt x="5103" y="1329"/>
                  <a:pt x="5094" y="1179"/>
                </a:cubicBezTo>
                <a:cubicBezTo>
                  <a:pt x="5054" y="539"/>
                  <a:pt x="4483" y="13"/>
                  <a:pt x="3822" y="8"/>
                </a:cubicBezTo>
                <a:cubicBezTo>
                  <a:pt x="3289" y="0"/>
                  <a:pt x="2820" y="318"/>
                  <a:pt x="2623" y="780"/>
                </a:cubicBezTo>
                <a:cubicBezTo>
                  <a:pt x="2430" y="636"/>
                  <a:pt x="2185" y="566"/>
                  <a:pt x="1936" y="590"/>
                </a:cubicBezTo>
                <a:cubicBezTo>
                  <a:pt x="1578" y="624"/>
                  <a:pt x="1264" y="861"/>
                  <a:pt x="1119" y="1212"/>
                </a:cubicBezTo>
                <a:cubicBezTo>
                  <a:pt x="1049" y="1379"/>
                  <a:pt x="1058" y="1564"/>
                  <a:pt x="1074" y="1677"/>
                </a:cubicBezTo>
                <a:cubicBezTo>
                  <a:pt x="738" y="1874"/>
                  <a:pt x="525" y="2239"/>
                  <a:pt x="525" y="2634"/>
                </a:cubicBezTo>
                <a:cubicBezTo>
                  <a:pt x="525" y="3167"/>
                  <a:pt x="903" y="3589"/>
                  <a:pt x="1444" y="3706"/>
                </a:cubicBezTo>
                <a:lnTo>
                  <a:pt x="1444" y="4866"/>
                </a:lnTo>
                <a:lnTo>
                  <a:pt x="1032" y="4866"/>
                </a:lnTo>
                <a:cubicBezTo>
                  <a:pt x="973" y="4640"/>
                  <a:pt x="769" y="4472"/>
                  <a:pt x="525" y="4472"/>
                </a:cubicBezTo>
                <a:cubicBezTo>
                  <a:pt x="235" y="4472"/>
                  <a:pt x="0" y="4707"/>
                  <a:pt x="0" y="4997"/>
                </a:cubicBezTo>
                <a:cubicBezTo>
                  <a:pt x="0" y="5286"/>
                  <a:pt x="235" y="5522"/>
                  <a:pt x="525" y="5522"/>
                </a:cubicBezTo>
                <a:cubicBezTo>
                  <a:pt x="769" y="5522"/>
                  <a:pt x="973" y="5354"/>
                  <a:pt x="1032" y="5128"/>
                </a:cubicBezTo>
                <a:lnTo>
                  <a:pt x="1707" y="5128"/>
                </a:lnTo>
                <a:lnTo>
                  <a:pt x="1707" y="3739"/>
                </a:lnTo>
                <a:cubicBezTo>
                  <a:pt x="1722" y="3739"/>
                  <a:pt x="1738" y="3741"/>
                  <a:pt x="1754" y="3741"/>
                </a:cubicBezTo>
                <a:lnTo>
                  <a:pt x="2363" y="3741"/>
                </a:lnTo>
                <a:lnTo>
                  <a:pt x="2363" y="5278"/>
                </a:lnTo>
                <a:cubicBezTo>
                  <a:pt x="2137" y="5337"/>
                  <a:pt x="1969" y="5540"/>
                  <a:pt x="1969" y="5785"/>
                </a:cubicBezTo>
                <a:cubicBezTo>
                  <a:pt x="1969" y="6073"/>
                  <a:pt x="2204" y="6310"/>
                  <a:pt x="2494" y="6310"/>
                </a:cubicBezTo>
                <a:cubicBezTo>
                  <a:pt x="2785" y="6310"/>
                  <a:pt x="3020" y="6073"/>
                  <a:pt x="3020" y="5785"/>
                </a:cubicBezTo>
                <a:cubicBezTo>
                  <a:pt x="3020" y="5540"/>
                  <a:pt x="2852" y="5337"/>
                  <a:pt x="2626" y="5278"/>
                </a:cubicBezTo>
                <a:lnTo>
                  <a:pt x="2626" y="3741"/>
                </a:lnTo>
                <a:lnTo>
                  <a:pt x="3676" y="3741"/>
                </a:lnTo>
                <a:lnTo>
                  <a:pt x="3676" y="5278"/>
                </a:lnTo>
                <a:cubicBezTo>
                  <a:pt x="3450" y="5337"/>
                  <a:pt x="3282" y="5540"/>
                  <a:pt x="3282" y="5785"/>
                </a:cubicBezTo>
                <a:cubicBezTo>
                  <a:pt x="3282" y="6073"/>
                  <a:pt x="3517" y="6310"/>
                  <a:pt x="3807" y="6310"/>
                </a:cubicBezTo>
                <a:cubicBezTo>
                  <a:pt x="4097" y="6310"/>
                  <a:pt x="4332" y="6073"/>
                  <a:pt x="4332" y="5785"/>
                </a:cubicBezTo>
                <a:cubicBezTo>
                  <a:pt x="4332" y="5540"/>
                  <a:pt x="4164" y="5337"/>
                  <a:pt x="3939" y="5278"/>
                </a:cubicBezTo>
                <a:lnTo>
                  <a:pt x="3939" y="3741"/>
                </a:lnTo>
                <a:lnTo>
                  <a:pt x="4548" y="3741"/>
                </a:lnTo>
                <a:cubicBezTo>
                  <a:pt x="4563" y="3741"/>
                  <a:pt x="4579" y="3739"/>
                  <a:pt x="4595" y="3739"/>
                </a:cubicBezTo>
                <a:lnTo>
                  <a:pt x="4595" y="5128"/>
                </a:lnTo>
                <a:lnTo>
                  <a:pt x="5270" y="5128"/>
                </a:lnTo>
                <a:cubicBezTo>
                  <a:pt x="5329" y="5354"/>
                  <a:pt x="5532" y="5522"/>
                  <a:pt x="5777" y="5522"/>
                </a:cubicBezTo>
                <a:cubicBezTo>
                  <a:pt x="6067" y="5522"/>
                  <a:pt x="6302" y="5286"/>
                  <a:pt x="6302" y="4997"/>
                </a:cubicBezTo>
                <a:cubicBezTo>
                  <a:pt x="6302" y="4707"/>
                  <a:pt x="6067" y="4472"/>
                  <a:pt x="5776" y="4472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62" name="progress-report_18229">
            <a:extLst>
              <a:ext uri="{FF2B5EF4-FFF2-40B4-BE49-F238E27FC236}">
                <a16:creationId xmlns:a16="http://schemas.microsoft.com/office/drawing/2014/main" id="{9648BA3A-FDD9-403D-8E84-027E5EEB9964}"/>
              </a:ext>
            </a:extLst>
          </p:cNvPr>
          <p:cNvSpPr>
            <a:spLocks noChangeAspect="1"/>
          </p:cNvSpPr>
          <p:nvPr/>
        </p:nvSpPr>
        <p:spPr bwMode="auto">
          <a:xfrm>
            <a:off x="8680597" y="2998440"/>
            <a:ext cx="357074" cy="324000"/>
          </a:xfrm>
          <a:custGeom>
            <a:avLst/>
            <a:gdLst>
              <a:gd name="connsiteX0" fmla="*/ 116112 w 607919"/>
              <a:gd name="connsiteY0" fmla="*/ 473652 h 551610"/>
              <a:gd name="connsiteX1" fmla="*/ 118901 w 607919"/>
              <a:gd name="connsiteY1" fmla="*/ 480423 h 551610"/>
              <a:gd name="connsiteX2" fmla="*/ 118901 w 607919"/>
              <a:gd name="connsiteY2" fmla="*/ 551610 h 551610"/>
              <a:gd name="connsiteX3" fmla="*/ 55604 w 607919"/>
              <a:gd name="connsiteY3" fmla="*/ 551610 h 551610"/>
              <a:gd name="connsiteX4" fmla="*/ 55604 w 607919"/>
              <a:gd name="connsiteY4" fmla="*/ 540851 h 551610"/>
              <a:gd name="connsiteX5" fmla="*/ 65255 w 607919"/>
              <a:gd name="connsiteY5" fmla="*/ 520583 h 551610"/>
              <a:gd name="connsiteX6" fmla="*/ 83555 w 607919"/>
              <a:gd name="connsiteY6" fmla="*/ 502317 h 551610"/>
              <a:gd name="connsiteX7" fmla="*/ 109375 w 607919"/>
              <a:gd name="connsiteY7" fmla="*/ 476545 h 551610"/>
              <a:gd name="connsiteX8" fmla="*/ 116112 w 607919"/>
              <a:gd name="connsiteY8" fmla="*/ 473652 h 551610"/>
              <a:gd name="connsiteX9" fmla="*/ 199155 w 607919"/>
              <a:gd name="connsiteY9" fmla="*/ 390799 h 551610"/>
              <a:gd name="connsiteX10" fmla="*/ 201956 w 607919"/>
              <a:gd name="connsiteY10" fmla="*/ 397632 h 551610"/>
              <a:gd name="connsiteX11" fmla="*/ 201956 w 607919"/>
              <a:gd name="connsiteY11" fmla="*/ 551610 h 551610"/>
              <a:gd name="connsiteX12" fmla="*/ 145363 w 607919"/>
              <a:gd name="connsiteY12" fmla="*/ 551610 h 551610"/>
              <a:gd name="connsiteX13" fmla="*/ 145363 w 607919"/>
              <a:gd name="connsiteY13" fmla="*/ 454170 h 551610"/>
              <a:gd name="connsiteX14" fmla="*/ 154879 w 607919"/>
              <a:gd name="connsiteY14" fmla="*/ 431030 h 551610"/>
              <a:gd name="connsiteX15" fmla="*/ 192315 w 607919"/>
              <a:gd name="connsiteY15" fmla="*/ 393630 h 551610"/>
              <a:gd name="connsiteX16" fmla="*/ 199155 w 607919"/>
              <a:gd name="connsiteY16" fmla="*/ 390799 h 551610"/>
              <a:gd name="connsiteX17" fmla="*/ 231082 w 607919"/>
              <a:gd name="connsiteY17" fmla="*/ 388245 h 551610"/>
              <a:gd name="connsiteX18" fmla="*/ 237930 w 607919"/>
              <a:gd name="connsiteY18" fmla="*/ 391091 h 551610"/>
              <a:gd name="connsiteX19" fmla="*/ 266763 w 607919"/>
              <a:gd name="connsiteY19" fmla="*/ 419867 h 551610"/>
              <a:gd name="connsiteX20" fmla="*/ 275915 w 607919"/>
              <a:gd name="connsiteY20" fmla="*/ 428875 h 551610"/>
              <a:gd name="connsiteX21" fmla="*/ 284941 w 607919"/>
              <a:gd name="connsiteY21" fmla="*/ 451520 h 551610"/>
              <a:gd name="connsiteX22" fmla="*/ 284941 w 607919"/>
              <a:gd name="connsiteY22" fmla="*/ 551610 h 551610"/>
              <a:gd name="connsiteX23" fmla="*/ 228277 w 607919"/>
              <a:gd name="connsiteY23" fmla="*/ 551610 h 551610"/>
              <a:gd name="connsiteX24" fmla="*/ 228277 w 607919"/>
              <a:gd name="connsiteY24" fmla="*/ 394969 h 551610"/>
              <a:gd name="connsiteX25" fmla="*/ 231082 w 607919"/>
              <a:gd name="connsiteY25" fmla="*/ 388245 h 551610"/>
              <a:gd name="connsiteX26" fmla="*/ 365148 w 607919"/>
              <a:gd name="connsiteY26" fmla="*/ 381336 h 551610"/>
              <a:gd name="connsiteX27" fmla="*/ 367997 w 607919"/>
              <a:gd name="connsiteY27" fmla="*/ 388122 h 551610"/>
              <a:gd name="connsiteX28" fmla="*/ 367997 w 607919"/>
              <a:gd name="connsiteY28" fmla="*/ 551610 h 551610"/>
              <a:gd name="connsiteX29" fmla="*/ 311262 w 607919"/>
              <a:gd name="connsiteY29" fmla="*/ 551610 h 551610"/>
              <a:gd name="connsiteX30" fmla="*/ 311262 w 607919"/>
              <a:gd name="connsiteY30" fmla="*/ 444661 h 551610"/>
              <a:gd name="connsiteX31" fmla="*/ 316898 w 607919"/>
              <a:gd name="connsiteY31" fmla="*/ 425523 h 551610"/>
              <a:gd name="connsiteX32" fmla="*/ 322534 w 607919"/>
              <a:gd name="connsiteY32" fmla="*/ 419894 h 551610"/>
              <a:gd name="connsiteX33" fmla="*/ 358353 w 607919"/>
              <a:gd name="connsiteY33" fmla="*/ 384120 h 551610"/>
              <a:gd name="connsiteX34" fmla="*/ 365148 w 607919"/>
              <a:gd name="connsiteY34" fmla="*/ 381336 h 551610"/>
              <a:gd name="connsiteX35" fmla="*/ 448177 w 607919"/>
              <a:gd name="connsiteY35" fmla="*/ 298352 h 551610"/>
              <a:gd name="connsiteX36" fmla="*/ 450982 w 607919"/>
              <a:gd name="connsiteY36" fmla="*/ 305139 h 551610"/>
              <a:gd name="connsiteX37" fmla="*/ 450982 w 607919"/>
              <a:gd name="connsiteY37" fmla="*/ 551610 h 551610"/>
              <a:gd name="connsiteX38" fmla="*/ 394318 w 607919"/>
              <a:gd name="connsiteY38" fmla="*/ 551610 h 551610"/>
              <a:gd name="connsiteX39" fmla="*/ 394318 w 607919"/>
              <a:gd name="connsiteY39" fmla="*/ 361815 h 551610"/>
              <a:gd name="connsiteX40" fmla="*/ 403846 w 607919"/>
              <a:gd name="connsiteY40" fmla="*/ 338669 h 551610"/>
              <a:gd name="connsiteX41" fmla="*/ 441329 w 607919"/>
              <a:gd name="connsiteY41" fmla="*/ 301136 h 551610"/>
              <a:gd name="connsiteX42" fmla="*/ 448177 w 607919"/>
              <a:gd name="connsiteY42" fmla="*/ 298352 h 551610"/>
              <a:gd name="connsiteX43" fmla="*/ 527085 w 607919"/>
              <a:gd name="connsiteY43" fmla="*/ 219452 h 551610"/>
              <a:gd name="connsiteX44" fmla="*/ 529874 w 607919"/>
              <a:gd name="connsiteY44" fmla="*/ 226177 h 551610"/>
              <a:gd name="connsiteX45" fmla="*/ 529874 w 607919"/>
              <a:gd name="connsiteY45" fmla="*/ 551610 h 551610"/>
              <a:gd name="connsiteX46" fmla="*/ 477232 w 607919"/>
              <a:gd name="connsiteY46" fmla="*/ 551610 h 551610"/>
              <a:gd name="connsiteX47" fmla="*/ 477232 w 607919"/>
              <a:gd name="connsiteY47" fmla="*/ 278727 h 551610"/>
              <a:gd name="connsiteX48" fmla="*/ 486883 w 607919"/>
              <a:gd name="connsiteY48" fmla="*/ 255580 h 551610"/>
              <a:gd name="connsiteX49" fmla="*/ 520348 w 607919"/>
              <a:gd name="connsiteY49" fmla="*/ 222298 h 551610"/>
              <a:gd name="connsiteX50" fmla="*/ 527085 w 607919"/>
              <a:gd name="connsiteY50" fmla="*/ 219452 h 551610"/>
              <a:gd name="connsiteX51" fmla="*/ 387769 w 607919"/>
              <a:gd name="connsiteY51" fmla="*/ 0 h 551610"/>
              <a:gd name="connsiteX52" fmla="*/ 580729 w 607919"/>
              <a:gd name="connsiteY52" fmla="*/ 0 h 551610"/>
              <a:gd name="connsiteX53" fmla="*/ 607919 w 607919"/>
              <a:gd name="connsiteY53" fmla="*/ 26022 h 551610"/>
              <a:gd name="connsiteX54" fmla="*/ 607919 w 607919"/>
              <a:gd name="connsiteY54" fmla="*/ 219812 h 551610"/>
              <a:gd name="connsiteX55" fmla="*/ 598271 w 607919"/>
              <a:gd name="connsiteY55" fmla="*/ 223815 h 551610"/>
              <a:gd name="connsiteX56" fmla="*/ 530610 w 607919"/>
              <a:gd name="connsiteY56" fmla="*/ 156258 h 551610"/>
              <a:gd name="connsiteX57" fmla="*/ 304320 w 607919"/>
              <a:gd name="connsiteY57" fmla="*/ 382325 h 551610"/>
              <a:gd name="connsiteX58" fmla="*/ 285024 w 607919"/>
              <a:gd name="connsiteY58" fmla="*/ 382325 h 551610"/>
              <a:gd name="connsiteX59" fmla="*/ 216360 w 607919"/>
              <a:gd name="connsiteY59" fmla="*/ 313767 h 551610"/>
              <a:gd name="connsiteX60" fmla="*/ 94068 w 607919"/>
              <a:gd name="connsiteY60" fmla="*/ 435996 h 551610"/>
              <a:gd name="connsiteX61" fmla="*/ 17260 w 607919"/>
              <a:gd name="connsiteY61" fmla="*/ 435996 h 551610"/>
              <a:gd name="connsiteX62" fmla="*/ 15882 w 607919"/>
              <a:gd name="connsiteY62" fmla="*/ 434745 h 551610"/>
              <a:gd name="connsiteX63" fmla="*/ 15882 w 607919"/>
              <a:gd name="connsiteY63" fmla="*/ 358055 h 551610"/>
              <a:gd name="connsiteX64" fmla="*/ 206837 w 607919"/>
              <a:gd name="connsiteY64" fmla="*/ 167267 h 551610"/>
              <a:gd name="connsiteX65" fmla="*/ 226008 w 607919"/>
              <a:gd name="connsiteY65" fmla="*/ 167267 h 551610"/>
              <a:gd name="connsiteX66" fmla="*/ 294672 w 607919"/>
              <a:gd name="connsiteY66" fmla="*/ 235701 h 551610"/>
              <a:gd name="connsiteX67" fmla="*/ 424481 w 607919"/>
              <a:gd name="connsiteY67" fmla="*/ 105965 h 551610"/>
              <a:gd name="connsiteX68" fmla="*/ 452423 w 607919"/>
              <a:gd name="connsiteY68" fmla="*/ 78192 h 551610"/>
              <a:gd name="connsiteX69" fmla="*/ 383885 w 607919"/>
              <a:gd name="connsiteY69" fmla="*/ 9633 h 551610"/>
              <a:gd name="connsiteX70" fmla="*/ 387769 w 607919"/>
              <a:gd name="connsiteY70" fmla="*/ 0 h 551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607919" h="551610">
                <a:moveTo>
                  <a:pt x="116112" y="473652"/>
                </a:moveTo>
                <a:cubicBezTo>
                  <a:pt x="117836" y="474356"/>
                  <a:pt x="118901" y="476670"/>
                  <a:pt x="118901" y="480423"/>
                </a:cubicBezTo>
                <a:lnTo>
                  <a:pt x="118901" y="551610"/>
                </a:lnTo>
                <a:lnTo>
                  <a:pt x="55604" y="551610"/>
                </a:lnTo>
                <a:lnTo>
                  <a:pt x="55604" y="540851"/>
                </a:lnTo>
                <a:cubicBezTo>
                  <a:pt x="55604" y="534971"/>
                  <a:pt x="59991" y="525838"/>
                  <a:pt x="65255" y="520583"/>
                </a:cubicBezTo>
                <a:lnTo>
                  <a:pt x="83555" y="502317"/>
                </a:lnTo>
                <a:lnTo>
                  <a:pt x="109375" y="476545"/>
                </a:lnTo>
                <a:cubicBezTo>
                  <a:pt x="112007" y="473855"/>
                  <a:pt x="114389" y="472948"/>
                  <a:pt x="116112" y="473652"/>
                </a:cubicBezTo>
                <a:close/>
                <a:moveTo>
                  <a:pt x="199155" y="390799"/>
                </a:moveTo>
                <a:cubicBezTo>
                  <a:pt x="200892" y="391534"/>
                  <a:pt x="201956" y="393880"/>
                  <a:pt x="201956" y="397632"/>
                </a:cubicBezTo>
                <a:lnTo>
                  <a:pt x="201956" y="551610"/>
                </a:lnTo>
                <a:lnTo>
                  <a:pt x="145363" y="551610"/>
                </a:lnTo>
                <a:lnTo>
                  <a:pt x="145363" y="454170"/>
                </a:lnTo>
                <a:cubicBezTo>
                  <a:pt x="145363" y="446665"/>
                  <a:pt x="149620" y="436283"/>
                  <a:pt x="154879" y="431030"/>
                </a:cubicBezTo>
                <a:lnTo>
                  <a:pt x="192315" y="393630"/>
                </a:lnTo>
                <a:cubicBezTo>
                  <a:pt x="195007" y="390941"/>
                  <a:pt x="197417" y="390065"/>
                  <a:pt x="199155" y="390799"/>
                </a:cubicBezTo>
                <a:close/>
                <a:moveTo>
                  <a:pt x="231082" y="388245"/>
                </a:moveTo>
                <a:cubicBezTo>
                  <a:pt x="232822" y="387525"/>
                  <a:pt x="235235" y="388401"/>
                  <a:pt x="237930" y="391091"/>
                </a:cubicBezTo>
                <a:lnTo>
                  <a:pt x="266763" y="419867"/>
                </a:lnTo>
                <a:lnTo>
                  <a:pt x="275915" y="428875"/>
                </a:lnTo>
                <a:cubicBezTo>
                  <a:pt x="280929" y="433879"/>
                  <a:pt x="284941" y="444013"/>
                  <a:pt x="284941" y="451520"/>
                </a:cubicBezTo>
                <a:lnTo>
                  <a:pt x="284941" y="551610"/>
                </a:lnTo>
                <a:lnTo>
                  <a:pt x="228277" y="551610"/>
                </a:lnTo>
                <a:lnTo>
                  <a:pt x="228277" y="394969"/>
                </a:lnTo>
                <a:cubicBezTo>
                  <a:pt x="228277" y="391278"/>
                  <a:pt x="229343" y="388964"/>
                  <a:pt x="231082" y="388245"/>
                </a:cubicBezTo>
                <a:close/>
                <a:moveTo>
                  <a:pt x="365148" y="381336"/>
                </a:moveTo>
                <a:cubicBezTo>
                  <a:pt x="366901" y="382055"/>
                  <a:pt x="367997" y="384370"/>
                  <a:pt x="367997" y="388122"/>
                </a:cubicBezTo>
                <a:lnTo>
                  <a:pt x="367997" y="551610"/>
                </a:lnTo>
                <a:lnTo>
                  <a:pt x="311262" y="551610"/>
                </a:lnTo>
                <a:lnTo>
                  <a:pt x="311262" y="444661"/>
                </a:lnTo>
                <a:cubicBezTo>
                  <a:pt x="311262" y="437156"/>
                  <a:pt x="313767" y="428650"/>
                  <a:pt x="316898" y="425523"/>
                </a:cubicBezTo>
                <a:cubicBezTo>
                  <a:pt x="320029" y="422396"/>
                  <a:pt x="322534" y="419894"/>
                  <a:pt x="322534" y="419894"/>
                </a:cubicBezTo>
                <a:lnTo>
                  <a:pt x="358353" y="384120"/>
                </a:lnTo>
                <a:cubicBezTo>
                  <a:pt x="360983" y="381493"/>
                  <a:pt x="363394" y="380617"/>
                  <a:pt x="365148" y="381336"/>
                </a:cubicBezTo>
                <a:close/>
                <a:moveTo>
                  <a:pt x="448177" y="298352"/>
                </a:moveTo>
                <a:cubicBezTo>
                  <a:pt x="449916" y="299071"/>
                  <a:pt x="450982" y="301386"/>
                  <a:pt x="450982" y="305139"/>
                </a:cubicBezTo>
                <a:lnTo>
                  <a:pt x="450982" y="551610"/>
                </a:lnTo>
                <a:lnTo>
                  <a:pt x="394318" y="551610"/>
                </a:lnTo>
                <a:lnTo>
                  <a:pt x="394318" y="361815"/>
                </a:lnTo>
                <a:cubicBezTo>
                  <a:pt x="394318" y="354308"/>
                  <a:pt x="398580" y="343924"/>
                  <a:pt x="403846" y="338669"/>
                </a:cubicBezTo>
                <a:lnTo>
                  <a:pt x="441329" y="301136"/>
                </a:lnTo>
                <a:cubicBezTo>
                  <a:pt x="444024" y="298508"/>
                  <a:pt x="446438" y="297633"/>
                  <a:pt x="448177" y="298352"/>
                </a:cubicBezTo>
                <a:close/>
                <a:moveTo>
                  <a:pt x="527085" y="219452"/>
                </a:moveTo>
                <a:cubicBezTo>
                  <a:pt x="528809" y="220171"/>
                  <a:pt x="529874" y="222486"/>
                  <a:pt x="529874" y="226177"/>
                </a:cubicBezTo>
                <a:lnTo>
                  <a:pt x="529874" y="551610"/>
                </a:lnTo>
                <a:lnTo>
                  <a:pt x="477232" y="551610"/>
                </a:lnTo>
                <a:lnTo>
                  <a:pt x="477232" y="278727"/>
                </a:lnTo>
                <a:cubicBezTo>
                  <a:pt x="477232" y="271345"/>
                  <a:pt x="481494" y="260960"/>
                  <a:pt x="486883" y="255580"/>
                </a:cubicBezTo>
                <a:lnTo>
                  <a:pt x="520348" y="222298"/>
                </a:lnTo>
                <a:cubicBezTo>
                  <a:pt x="522980" y="219608"/>
                  <a:pt x="525362" y="218732"/>
                  <a:pt x="527085" y="219452"/>
                </a:cubicBezTo>
                <a:close/>
                <a:moveTo>
                  <a:pt x="387769" y="0"/>
                </a:moveTo>
                <a:lnTo>
                  <a:pt x="580729" y="0"/>
                </a:lnTo>
                <a:cubicBezTo>
                  <a:pt x="594512" y="0"/>
                  <a:pt x="607919" y="12135"/>
                  <a:pt x="607919" y="26022"/>
                </a:cubicBezTo>
                <a:lnTo>
                  <a:pt x="607919" y="219812"/>
                </a:lnTo>
                <a:cubicBezTo>
                  <a:pt x="607919" y="227318"/>
                  <a:pt x="603534" y="229070"/>
                  <a:pt x="598271" y="223815"/>
                </a:cubicBezTo>
                <a:lnTo>
                  <a:pt x="530610" y="156258"/>
                </a:lnTo>
                <a:lnTo>
                  <a:pt x="304320" y="382325"/>
                </a:lnTo>
                <a:cubicBezTo>
                  <a:pt x="298932" y="387580"/>
                  <a:pt x="290412" y="387580"/>
                  <a:pt x="285024" y="382325"/>
                </a:cubicBezTo>
                <a:lnTo>
                  <a:pt x="216360" y="313767"/>
                </a:lnTo>
                <a:lnTo>
                  <a:pt x="94068" y="435996"/>
                </a:lnTo>
                <a:cubicBezTo>
                  <a:pt x="72767" y="457264"/>
                  <a:pt x="38435" y="457264"/>
                  <a:pt x="17260" y="435996"/>
                </a:cubicBezTo>
                <a:lnTo>
                  <a:pt x="15882" y="434745"/>
                </a:lnTo>
                <a:cubicBezTo>
                  <a:pt x="-5294" y="413477"/>
                  <a:pt x="-5294" y="379198"/>
                  <a:pt x="15882" y="358055"/>
                </a:cubicBezTo>
                <a:lnTo>
                  <a:pt x="206837" y="167267"/>
                </a:lnTo>
                <a:cubicBezTo>
                  <a:pt x="212100" y="161888"/>
                  <a:pt x="220745" y="161888"/>
                  <a:pt x="226008" y="167267"/>
                </a:cubicBezTo>
                <a:lnTo>
                  <a:pt x="294672" y="235701"/>
                </a:lnTo>
                <a:lnTo>
                  <a:pt x="424481" y="105965"/>
                </a:lnTo>
                <a:lnTo>
                  <a:pt x="452423" y="78192"/>
                </a:lnTo>
                <a:lnTo>
                  <a:pt x="383885" y="9633"/>
                </a:lnTo>
                <a:cubicBezTo>
                  <a:pt x="378497" y="4379"/>
                  <a:pt x="380376" y="0"/>
                  <a:pt x="38776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63" name="time-control-interface-symbol-of-an-user_51574">
            <a:extLst>
              <a:ext uri="{FF2B5EF4-FFF2-40B4-BE49-F238E27FC236}">
                <a16:creationId xmlns:a16="http://schemas.microsoft.com/office/drawing/2014/main" id="{CFFE9C6F-BF54-4F69-ABA0-5A037FE258EF}"/>
              </a:ext>
            </a:extLst>
          </p:cNvPr>
          <p:cNvSpPr>
            <a:spLocks noChangeAspect="1"/>
          </p:cNvSpPr>
          <p:nvPr/>
        </p:nvSpPr>
        <p:spPr bwMode="auto">
          <a:xfrm>
            <a:off x="9279149" y="2010276"/>
            <a:ext cx="342684" cy="324000"/>
          </a:xfrm>
          <a:custGeom>
            <a:avLst/>
            <a:gdLst>
              <a:gd name="connsiteX0" fmla="*/ 446385 w 597810"/>
              <a:gd name="connsiteY0" fmla="*/ 350589 h 565214"/>
              <a:gd name="connsiteX1" fmla="*/ 478157 w 597810"/>
              <a:gd name="connsiteY1" fmla="*/ 350589 h 565214"/>
              <a:gd name="connsiteX2" fmla="*/ 478157 w 597810"/>
              <a:gd name="connsiteY2" fmla="*/ 422953 h 565214"/>
              <a:gd name="connsiteX3" fmla="*/ 535248 w 597810"/>
              <a:gd name="connsiteY3" fmla="*/ 422953 h 565214"/>
              <a:gd name="connsiteX4" fmla="*/ 535248 w 597810"/>
              <a:gd name="connsiteY4" fmla="*/ 454674 h 565214"/>
              <a:gd name="connsiteX5" fmla="*/ 446385 w 597810"/>
              <a:gd name="connsiteY5" fmla="*/ 454674 h 565214"/>
              <a:gd name="connsiteX6" fmla="*/ 463750 w 597810"/>
              <a:gd name="connsiteY6" fmla="*/ 337170 h 565214"/>
              <a:gd name="connsiteX7" fmla="*/ 369411 w 597810"/>
              <a:gd name="connsiteY7" fmla="*/ 431362 h 565214"/>
              <a:gd name="connsiteX8" fmla="*/ 463750 w 597810"/>
              <a:gd name="connsiteY8" fmla="*/ 525554 h 565214"/>
              <a:gd name="connsiteX9" fmla="*/ 558088 w 597810"/>
              <a:gd name="connsiteY9" fmla="*/ 431362 h 565214"/>
              <a:gd name="connsiteX10" fmla="*/ 463750 w 597810"/>
              <a:gd name="connsiteY10" fmla="*/ 337170 h 565214"/>
              <a:gd name="connsiteX11" fmla="*/ 463750 w 597810"/>
              <a:gd name="connsiteY11" fmla="*/ 297510 h 565214"/>
              <a:gd name="connsiteX12" fmla="*/ 597810 w 597810"/>
              <a:gd name="connsiteY12" fmla="*/ 431362 h 565214"/>
              <a:gd name="connsiteX13" fmla="*/ 463750 w 597810"/>
              <a:gd name="connsiteY13" fmla="*/ 565214 h 565214"/>
              <a:gd name="connsiteX14" fmla="*/ 393740 w 597810"/>
              <a:gd name="connsiteY14" fmla="*/ 545384 h 565214"/>
              <a:gd name="connsiteX15" fmla="*/ 0 w 597810"/>
              <a:gd name="connsiteY15" fmla="*/ 545384 h 565214"/>
              <a:gd name="connsiteX16" fmla="*/ 97318 w 597810"/>
              <a:gd name="connsiteY16" fmla="*/ 383274 h 565214"/>
              <a:gd name="connsiteX17" fmla="*/ 122144 w 597810"/>
              <a:gd name="connsiteY17" fmla="*/ 361957 h 565214"/>
              <a:gd name="connsiteX18" fmla="*/ 190167 w 597810"/>
              <a:gd name="connsiteY18" fmla="*/ 330725 h 565214"/>
              <a:gd name="connsiteX19" fmla="*/ 222937 w 597810"/>
              <a:gd name="connsiteY19" fmla="*/ 302963 h 565214"/>
              <a:gd name="connsiteX20" fmla="*/ 279541 w 597810"/>
              <a:gd name="connsiteY20" fmla="*/ 358983 h 565214"/>
              <a:gd name="connsiteX21" fmla="*/ 335647 w 597810"/>
              <a:gd name="connsiteY21" fmla="*/ 302963 h 565214"/>
              <a:gd name="connsiteX22" fmla="*/ 368418 w 597810"/>
              <a:gd name="connsiteY22" fmla="*/ 330725 h 565214"/>
              <a:gd name="connsiteX23" fmla="*/ 373383 w 597810"/>
              <a:gd name="connsiteY23" fmla="*/ 332708 h 565214"/>
              <a:gd name="connsiteX24" fmla="*/ 463750 w 597810"/>
              <a:gd name="connsiteY24" fmla="*/ 297510 h 565214"/>
              <a:gd name="connsiteX25" fmla="*/ 279051 w 597810"/>
              <a:gd name="connsiteY25" fmla="*/ 0 h 565214"/>
              <a:gd name="connsiteX26" fmla="*/ 279547 w 597810"/>
              <a:gd name="connsiteY26" fmla="*/ 0 h 565214"/>
              <a:gd name="connsiteX27" fmla="*/ 280044 w 597810"/>
              <a:gd name="connsiteY27" fmla="*/ 0 h 565214"/>
              <a:gd name="connsiteX28" fmla="*/ 408651 w 597810"/>
              <a:gd name="connsiteY28" fmla="*/ 126938 h 565214"/>
              <a:gd name="connsiteX29" fmla="*/ 279547 w 597810"/>
              <a:gd name="connsiteY29" fmla="*/ 309908 h 565214"/>
              <a:gd name="connsiteX30" fmla="*/ 279051 w 597810"/>
              <a:gd name="connsiteY30" fmla="*/ 309908 h 565214"/>
              <a:gd name="connsiteX31" fmla="*/ 149947 w 597810"/>
              <a:gd name="connsiteY31" fmla="*/ 126938 h 565214"/>
              <a:gd name="connsiteX32" fmla="*/ 279051 w 597810"/>
              <a:gd name="connsiteY32" fmla="*/ 0 h 565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597810" h="565214">
                <a:moveTo>
                  <a:pt x="446385" y="350589"/>
                </a:moveTo>
                <a:lnTo>
                  <a:pt x="478157" y="350589"/>
                </a:lnTo>
                <a:lnTo>
                  <a:pt x="478157" y="422953"/>
                </a:lnTo>
                <a:lnTo>
                  <a:pt x="535248" y="422953"/>
                </a:lnTo>
                <a:lnTo>
                  <a:pt x="535248" y="454674"/>
                </a:lnTo>
                <a:lnTo>
                  <a:pt x="446385" y="454674"/>
                </a:lnTo>
                <a:close/>
                <a:moveTo>
                  <a:pt x="463750" y="337170"/>
                </a:moveTo>
                <a:cubicBezTo>
                  <a:pt x="411615" y="337170"/>
                  <a:pt x="369411" y="379308"/>
                  <a:pt x="369411" y="431362"/>
                </a:cubicBezTo>
                <a:cubicBezTo>
                  <a:pt x="369411" y="483416"/>
                  <a:pt x="411615" y="525554"/>
                  <a:pt x="463750" y="525554"/>
                </a:cubicBezTo>
                <a:cubicBezTo>
                  <a:pt x="515884" y="525554"/>
                  <a:pt x="558088" y="483416"/>
                  <a:pt x="558088" y="431362"/>
                </a:cubicBezTo>
                <a:cubicBezTo>
                  <a:pt x="558088" y="379308"/>
                  <a:pt x="515884" y="337170"/>
                  <a:pt x="463750" y="337170"/>
                </a:cubicBezTo>
                <a:close/>
                <a:moveTo>
                  <a:pt x="463750" y="297510"/>
                </a:moveTo>
                <a:cubicBezTo>
                  <a:pt x="537731" y="297510"/>
                  <a:pt x="597810" y="357496"/>
                  <a:pt x="597810" y="431362"/>
                </a:cubicBezTo>
                <a:cubicBezTo>
                  <a:pt x="597810" y="505228"/>
                  <a:pt x="537731" y="565214"/>
                  <a:pt x="463750" y="565214"/>
                </a:cubicBezTo>
                <a:cubicBezTo>
                  <a:pt x="437931" y="565214"/>
                  <a:pt x="414098" y="557778"/>
                  <a:pt x="393740" y="545384"/>
                </a:cubicBezTo>
                <a:lnTo>
                  <a:pt x="0" y="545384"/>
                </a:lnTo>
                <a:lnTo>
                  <a:pt x="97318" y="383274"/>
                </a:lnTo>
                <a:cubicBezTo>
                  <a:pt x="103276" y="373359"/>
                  <a:pt x="112214" y="365923"/>
                  <a:pt x="122144" y="361957"/>
                </a:cubicBezTo>
                <a:lnTo>
                  <a:pt x="190167" y="330725"/>
                </a:lnTo>
                <a:lnTo>
                  <a:pt x="222937" y="302963"/>
                </a:lnTo>
                <a:lnTo>
                  <a:pt x="279541" y="358983"/>
                </a:lnTo>
                <a:lnTo>
                  <a:pt x="335647" y="302963"/>
                </a:lnTo>
                <a:lnTo>
                  <a:pt x="368418" y="330725"/>
                </a:lnTo>
                <a:lnTo>
                  <a:pt x="373383" y="332708"/>
                </a:lnTo>
                <a:cubicBezTo>
                  <a:pt x="397216" y="310895"/>
                  <a:pt x="428993" y="297510"/>
                  <a:pt x="463750" y="297510"/>
                </a:cubicBezTo>
                <a:close/>
                <a:moveTo>
                  <a:pt x="279051" y="0"/>
                </a:moveTo>
                <a:cubicBezTo>
                  <a:pt x="279051" y="0"/>
                  <a:pt x="279547" y="0"/>
                  <a:pt x="279547" y="0"/>
                </a:cubicBezTo>
                <a:cubicBezTo>
                  <a:pt x="279547" y="0"/>
                  <a:pt x="279547" y="0"/>
                  <a:pt x="280044" y="0"/>
                </a:cubicBezTo>
                <a:cubicBezTo>
                  <a:pt x="360485" y="1983"/>
                  <a:pt x="409644" y="47602"/>
                  <a:pt x="408651" y="126938"/>
                </a:cubicBezTo>
                <a:cubicBezTo>
                  <a:pt x="407658" y="241481"/>
                  <a:pt x="359492" y="310900"/>
                  <a:pt x="279547" y="309908"/>
                </a:cubicBezTo>
                <a:cubicBezTo>
                  <a:pt x="279547" y="309908"/>
                  <a:pt x="279051" y="309908"/>
                  <a:pt x="279051" y="309908"/>
                </a:cubicBezTo>
                <a:cubicBezTo>
                  <a:pt x="199602" y="310900"/>
                  <a:pt x="151437" y="241481"/>
                  <a:pt x="149947" y="126938"/>
                </a:cubicBezTo>
                <a:cubicBezTo>
                  <a:pt x="148954" y="47602"/>
                  <a:pt x="198609" y="1983"/>
                  <a:pt x="27905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64" name="alarm-clock_161119">
            <a:extLst>
              <a:ext uri="{FF2B5EF4-FFF2-40B4-BE49-F238E27FC236}">
                <a16:creationId xmlns:a16="http://schemas.microsoft.com/office/drawing/2014/main" id="{08FBEDF1-C47D-4DD1-B918-3789C997DCCB}"/>
              </a:ext>
            </a:extLst>
          </p:cNvPr>
          <p:cNvSpPr>
            <a:spLocks noChangeAspect="1"/>
          </p:cNvSpPr>
          <p:nvPr/>
        </p:nvSpPr>
        <p:spPr bwMode="auto">
          <a:xfrm>
            <a:off x="11329688" y="1516194"/>
            <a:ext cx="310542" cy="324000"/>
          </a:xfrm>
          <a:custGeom>
            <a:avLst/>
            <a:gdLst>
              <a:gd name="connsiteX0" fmla="*/ 426577 w 580451"/>
              <a:gd name="connsiteY0" fmla="*/ 510979 h 605607"/>
              <a:gd name="connsiteX1" fmla="*/ 463534 w 580451"/>
              <a:gd name="connsiteY1" fmla="*/ 605607 h 605607"/>
              <a:gd name="connsiteX2" fmla="*/ 393706 w 580451"/>
              <a:gd name="connsiteY2" fmla="*/ 605607 h 605607"/>
              <a:gd name="connsiteX3" fmla="*/ 367706 w 580451"/>
              <a:gd name="connsiteY3" fmla="*/ 538784 h 605607"/>
              <a:gd name="connsiteX4" fmla="*/ 426577 w 580451"/>
              <a:gd name="connsiteY4" fmla="*/ 510979 h 605607"/>
              <a:gd name="connsiteX5" fmla="*/ 154060 w 580451"/>
              <a:gd name="connsiteY5" fmla="*/ 510767 h 605607"/>
              <a:gd name="connsiteX6" fmla="*/ 212745 w 580451"/>
              <a:gd name="connsiteY6" fmla="*/ 538765 h 605607"/>
              <a:gd name="connsiteX7" fmla="*/ 186745 w 580451"/>
              <a:gd name="connsiteY7" fmla="*/ 605607 h 605607"/>
              <a:gd name="connsiteX8" fmla="*/ 116917 w 580451"/>
              <a:gd name="connsiteY8" fmla="*/ 605607 h 605607"/>
              <a:gd name="connsiteX9" fmla="*/ 290273 w 580451"/>
              <a:gd name="connsiteY9" fmla="*/ 413845 h 605607"/>
              <a:gd name="connsiteX10" fmla="*/ 278205 w 580451"/>
              <a:gd name="connsiteY10" fmla="*/ 425803 h 605607"/>
              <a:gd name="connsiteX11" fmla="*/ 278205 w 580451"/>
              <a:gd name="connsiteY11" fmla="*/ 439801 h 605607"/>
              <a:gd name="connsiteX12" fmla="*/ 290273 w 580451"/>
              <a:gd name="connsiteY12" fmla="*/ 451760 h 605607"/>
              <a:gd name="connsiteX13" fmla="*/ 302248 w 580451"/>
              <a:gd name="connsiteY13" fmla="*/ 439801 h 605607"/>
              <a:gd name="connsiteX14" fmla="*/ 302248 w 580451"/>
              <a:gd name="connsiteY14" fmla="*/ 425803 h 605607"/>
              <a:gd name="connsiteX15" fmla="*/ 290273 w 580451"/>
              <a:gd name="connsiteY15" fmla="*/ 413845 h 605607"/>
              <a:gd name="connsiteX16" fmla="*/ 370108 w 580451"/>
              <a:gd name="connsiteY16" fmla="*/ 380843 h 605607"/>
              <a:gd name="connsiteX17" fmla="*/ 370108 w 580451"/>
              <a:gd name="connsiteY17" fmla="*/ 397715 h 605607"/>
              <a:gd name="connsiteX18" fmla="*/ 379948 w 580451"/>
              <a:gd name="connsiteY18" fmla="*/ 407634 h 605607"/>
              <a:gd name="connsiteX19" fmla="*/ 396936 w 580451"/>
              <a:gd name="connsiteY19" fmla="*/ 407634 h 605607"/>
              <a:gd name="connsiteX20" fmla="*/ 396936 w 580451"/>
              <a:gd name="connsiteY20" fmla="*/ 390669 h 605607"/>
              <a:gd name="connsiteX21" fmla="*/ 387003 w 580451"/>
              <a:gd name="connsiteY21" fmla="*/ 380843 h 605607"/>
              <a:gd name="connsiteX22" fmla="*/ 370108 w 580451"/>
              <a:gd name="connsiteY22" fmla="*/ 380843 h 605607"/>
              <a:gd name="connsiteX23" fmla="*/ 193449 w 580451"/>
              <a:gd name="connsiteY23" fmla="*/ 380843 h 605607"/>
              <a:gd name="connsiteX24" fmla="*/ 183516 w 580451"/>
              <a:gd name="connsiteY24" fmla="*/ 390669 h 605607"/>
              <a:gd name="connsiteX25" fmla="*/ 183516 w 580451"/>
              <a:gd name="connsiteY25" fmla="*/ 407634 h 605607"/>
              <a:gd name="connsiteX26" fmla="*/ 200504 w 580451"/>
              <a:gd name="connsiteY26" fmla="*/ 407634 h 605607"/>
              <a:gd name="connsiteX27" fmla="*/ 210437 w 580451"/>
              <a:gd name="connsiteY27" fmla="*/ 397715 h 605607"/>
              <a:gd name="connsiteX28" fmla="*/ 210437 w 580451"/>
              <a:gd name="connsiteY28" fmla="*/ 380843 h 605607"/>
              <a:gd name="connsiteX29" fmla="*/ 193449 w 580451"/>
              <a:gd name="connsiteY29" fmla="*/ 380843 h 605607"/>
              <a:gd name="connsiteX30" fmla="*/ 415131 w 580451"/>
              <a:gd name="connsiteY30" fmla="*/ 289068 h 605607"/>
              <a:gd name="connsiteX31" fmla="*/ 403156 w 580451"/>
              <a:gd name="connsiteY31" fmla="*/ 301120 h 605607"/>
              <a:gd name="connsiteX32" fmla="*/ 415131 w 580451"/>
              <a:gd name="connsiteY32" fmla="*/ 313078 h 605607"/>
              <a:gd name="connsiteX33" fmla="*/ 429149 w 580451"/>
              <a:gd name="connsiteY33" fmla="*/ 313078 h 605607"/>
              <a:gd name="connsiteX34" fmla="*/ 441124 w 580451"/>
              <a:gd name="connsiteY34" fmla="*/ 301120 h 605607"/>
              <a:gd name="connsiteX35" fmla="*/ 429149 w 580451"/>
              <a:gd name="connsiteY35" fmla="*/ 289068 h 605607"/>
              <a:gd name="connsiteX36" fmla="*/ 151396 w 580451"/>
              <a:gd name="connsiteY36" fmla="*/ 289068 h 605607"/>
              <a:gd name="connsiteX37" fmla="*/ 139328 w 580451"/>
              <a:gd name="connsiteY37" fmla="*/ 301120 h 605607"/>
              <a:gd name="connsiteX38" fmla="*/ 151396 w 580451"/>
              <a:gd name="connsiteY38" fmla="*/ 313078 h 605607"/>
              <a:gd name="connsiteX39" fmla="*/ 165321 w 580451"/>
              <a:gd name="connsiteY39" fmla="*/ 313078 h 605607"/>
              <a:gd name="connsiteX40" fmla="*/ 177389 w 580451"/>
              <a:gd name="connsiteY40" fmla="*/ 301120 h 605607"/>
              <a:gd name="connsiteX41" fmla="*/ 165321 w 580451"/>
              <a:gd name="connsiteY41" fmla="*/ 289068 h 605607"/>
              <a:gd name="connsiteX42" fmla="*/ 290273 w 580451"/>
              <a:gd name="connsiteY42" fmla="*/ 211014 h 605607"/>
              <a:gd name="connsiteX43" fmla="*/ 278205 w 580451"/>
              <a:gd name="connsiteY43" fmla="*/ 222972 h 605607"/>
              <a:gd name="connsiteX44" fmla="*/ 278205 w 580451"/>
              <a:gd name="connsiteY44" fmla="*/ 300842 h 605607"/>
              <a:gd name="connsiteX45" fmla="*/ 290273 w 580451"/>
              <a:gd name="connsiteY45" fmla="*/ 312800 h 605607"/>
              <a:gd name="connsiteX46" fmla="*/ 290273 w 580451"/>
              <a:gd name="connsiteY46" fmla="*/ 313356 h 605607"/>
              <a:gd name="connsiteX47" fmla="*/ 359061 w 580451"/>
              <a:gd name="connsiteY47" fmla="*/ 313356 h 605607"/>
              <a:gd name="connsiteX48" fmla="*/ 371036 w 580451"/>
              <a:gd name="connsiteY48" fmla="*/ 301305 h 605607"/>
              <a:gd name="connsiteX49" fmla="*/ 359061 w 580451"/>
              <a:gd name="connsiteY49" fmla="*/ 289347 h 605607"/>
              <a:gd name="connsiteX50" fmla="*/ 302248 w 580451"/>
              <a:gd name="connsiteY50" fmla="*/ 289347 h 605607"/>
              <a:gd name="connsiteX51" fmla="*/ 302248 w 580451"/>
              <a:gd name="connsiteY51" fmla="*/ 222972 h 605607"/>
              <a:gd name="connsiteX52" fmla="*/ 290273 w 580451"/>
              <a:gd name="connsiteY52" fmla="*/ 211014 h 605607"/>
              <a:gd name="connsiteX53" fmla="*/ 379948 w 580451"/>
              <a:gd name="connsiteY53" fmla="*/ 194513 h 605607"/>
              <a:gd name="connsiteX54" fmla="*/ 370108 w 580451"/>
              <a:gd name="connsiteY54" fmla="*/ 204432 h 605607"/>
              <a:gd name="connsiteX55" fmla="*/ 370108 w 580451"/>
              <a:gd name="connsiteY55" fmla="*/ 221396 h 605607"/>
              <a:gd name="connsiteX56" fmla="*/ 387003 w 580451"/>
              <a:gd name="connsiteY56" fmla="*/ 221396 h 605607"/>
              <a:gd name="connsiteX57" fmla="*/ 396936 w 580451"/>
              <a:gd name="connsiteY57" fmla="*/ 211477 h 605607"/>
              <a:gd name="connsiteX58" fmla="*/ 396936 w 580451"/>
              <a:gd name="connsiteY58" fmla="*/ 194513 h 605607"/>
              <a:gd name="connsiteX59" fmla="*/ 379948 w 580451"/>
              <a:gd name="connsiteY59" fmla="*/ 194513 h 605607"/>
              <a:gd name="connsiteX60" fmla="*/ 183516 w 580451"/>
              <a:gd name="connsiteY60" fmla="*/ 194513 h 605607"/>
              <a:gd name="connsiteX61" fmla="*/ 183516 w 580451"/>
              <a:gd name="connsiteY61" fmla="*/ 211477 h 605607"/>
              <a:gd name="connsiteX62" fmla="*/ 193449 w 580451"/>
              <a:gd name="connsiteY62" fmla="*/ 221396 h 605607"/>
              <a:gd name="connsiteX63" fmla="*/ 210437 w 580451"/>
              <a:gd name="connsiteY63" fmla="*/ 221396 h 605607"/>
              <a:gd name="connsiteX64" fmla="*/ 210437 w 580451"/>
              <a:gd name="connsiteY64" fmla="*/ 204432 h 605607"/>
              <a:gd name="connsiteX65" fmla="*/ 200504 w 580451"/>
              <a:gd name="connsiteY65" fmla="*/ 194513 h 605607"/>
              <a:gd name="connsiteX66" fmla="*/ 183516 w 580451"/>
              <a:gd name="connsiteY66" fmla="*/ 194513 h 605607"/>
              <a:gd name="connsiteX67" fmla="*/ 290273 w 580451"/>
              <a:gd name="connsiteY67" fmla="*/ 150387 h 605607"/>
              <a:gd name="connsiteX68" fmla="*/ 278205 w 580451"/>
              <a:gd name="connsiteY68" fmla="*/ 162438 h 605607"/>
              <a:gd name="connsiteX69" fmla="*/ 278205 w 580451"/>
              <a:gd name="connsiteY69" fmla="*/ 176343 h 605607"/>
              <a:gd name="connsiteX70" fmla="*/ 290273 w 580451"/>
              <a:gd name="connsiteY70" fmla="*/ 188395 h 605607"/>
              <a:gd name="connsiteX71" fmla="*/ 302248 w 580451"/>
              <a:gd name="connsiteY71" fmla="*/ 176343 h 605607"/>
              <a:gd name="connsiteX72" fmla="*/ 302248 w 580451"/>
              <a:gd name="connsiteY72" fmla="*/ 162438 h 605607"/>
              <a:gd name="connsiteX73" fmla="*/ 290273 w 580451"/>
              <a:gd name="connsiteY73" fmla="*/ 150387 h 605607"/>
              <a:gd name="connsiteX74" fmla="*/ 290273 w 580451"/>
              <a:gd name="connsiteY74" fmla="*/ 134442 h 605607"/>
              <a:gd name="connsiteX75" fmla="*/ 457184 w 580451"/>
              <a:gd name="connsiteY75" fmla="*/ 301305 h 605607"/>
              <a:gd name="connsiteX76" fmla="*/ 290273 w 580451"/>
              <a:gd name="connsiteY76" fmla="*/ 468075 h 605607"/>
              <a:gd name="connsiteX77" fmla="*/ 123268 w 580451"/>
              <a:gd name="connsiteY77" fmla="*/ 301212 h 605607"/>
              <a:gd name="connsiteX78" fmla="*/ 290273 w 580451"/>
              <a:gd name="connsiteY78" fmla="*/ 134442 h 605607"/>
              <a:gd name="connsiteX79" fmla="*/ 290272 w 580451"/>
              <a:gd name="connsiteY79" fmla="*/ 109493 h 605607"/>
              <a:gd name="connsiteX80" fmla="*/ 98637 w 580451"/>
              <a:gd name="connsiteY80" fmla="*/ 300817 h 605607"/>
              <a:gd name="connsiteX81" fmla="*/ 290272 w 580451"/>
              <a:gd name="connsiteY81" fmla="*/ 492140 h 605607"/>
              <a:gd name="connsiteX82" fmla="*/ 481907 w 580451"/>
              <a:gd name="connsiteY82" fmla="*/ 300817 h 605607"/>
              <a:gd name="connsiteX83" fmla="*/ 290272 w 580451"/>
              <a:gd name="connsiteY83" fmla="*/ 109493 h 605607"/>
              <a:gd name="connsiteX84" fmla="*/ 107248 w 580451"/>
              <a:gd name="connsiteY84" fmla="*/ 136 h 605607"/>
              <a:gd name="connsiteX85" fmla="*/ 183777 w 580451"/>
              <a:gd name="connsiteY85" fmla="*/ 24862 h 605607"/>
              <a:gd name="connsiteX86" fmla="*/ 112935 w 580451"/>
              <a:gd name="connsiteY86" fmla="*/ 95496 h 605607"/>
              <a:gd name="connsiteX87" fmla="*/ 145060 w 580451"/>
              <a:gd name="connsiteY87" fmla="*/ 127569 h 605607"/>
              <a:gd name="connsiteX88" fmla="*/ 290272 w 580451"/>
              <a:gd name="connsiteY88" fmla="*/ 74918 h 605607"/>
              <a:gd name="connsiteX89" fmla="*/ 435484 w 580451"/>
              <a:gd name="connsiteY89" fmla="*/ 127661 h 605607"/>
              <a:gd name="connsiteX90" fmla="*/ 467516 w 580451"/>
              <a:gd name="connsiteY90" fmla="*/ 95681 h 605607"/>
              <a:gd name="connsiteX91" fmla="*/ 396674 w 580451"/>
              <a:gd name="connsiteY91" fmla="*/ 24955 h 605607"/>
              <a:gd name="connsiteX92" fmla="*/ 547364 w 580451"/>
              <a:gd name="connsiteY92" fmla="*/ 33112 h 605607"/>
              <a:gd name="connsiteX93" fmla="*/ 555534 w 580451"/>
              <a:gd name="connsiteY93" fmla="*/ 183557 h 605607"/>
              <a:gd name="connsiteX94" fmla="*/ 484971 w 580451"/>
              <a:gd name="connsiteY94" fmla="*/ 112830 h 605607"/>
              <a:gd name="connsiteX95" fmla="*/ 453496 w 580451"/>
              <a:gd name="connsiteY95" fmla="*/ 144254 h 605607"/>
              <a:gd name="connsiteX96" fmla="*/ 516632 w 580451"/>
              <a:gd name="connsiteY96" fmla="*/ 300817 h 605607"/>
              <a:gd name="connsiteX97" fmla="*/ 290365 w 580451"/>
              <a:gd name="connsiteY97" fmla="*/ 526715 h 605607"/>
              <a:gd name="connsiteX98" fmla="*/ 64098 w 580451"/>
              <a:gd name="connsiteY98" fmla="*/ 300817 h 605607"/>
              <a:gd name="connsiteX99" fmla="*/ 127234 w 580451"/>
              <a:gd name="connsiteY99" fmla="*/ 144254 h 605607"/>
              <a:gd name="connsiteX100" fmla="*/ 95759 w 580451"/>
              <a:gd name="connsiteY100" fmla="*/ 112830 h 605607"/>
              <a:gd name="connsiteX101" fmla="*/ 24917 w 580451"/>
              <a:gd name="connsiteY101" fmla="*/ 183557 h 605607"/>
              <a:gd name="connsiteX102" fmla="*/ 33087 w 580451"/>
              <a:gd name="connsiteY102" fmla="*/ 33112 h 605607"/>
              <a:gd name="connsiteX103" fmla="*/ 107248 w 580451"/>
              <a:gd name="connsiteY103" fmla="*/ 136 h 605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580451" h="605607">
                <a:moveTo>
                  <a:pt x="426577" y="510979"/>
                </a:moveTo>
                <a:lnTo>
                  <a:pt x="463534" y="605607"/>
                </a:lnTo>
                <a:lnTo>
                  <a:pt x="393706" y="605607"/>
                </a:lnTo>
                <a:lnTo>
                  <a:pt x="367706" y="538784"/>
                </a:lnTo>
                <a:cubicBezTo>
                  <a:pt x="388413" y="532111"/>
                  <a:pt x="408192" y="522935"/>
                  <a:pt x="426577" y="510979"/>
                </a:cubicBezTo>
                <a:close/>
                <a:moveTo>
                  <a:pt x="154060" y="510767"/>
                </a:moveTo>
                <a:cubicBezTo>
                  <a:pt x="172260" y="522448"/>
                  <a:pt x="192038" y="532090"/>
                  <a:pt x="212745" y="538765"/>
                </a:cubicBezTo>
                <a:lnTo>
                  <a:pt x="186745" y="605607"/>
                </a:lnTo>
                <a:lnTo>
                  <a:pt x="116917" y="605607"/>
                </a:lnTo>
                <a:close/>
                <a:moveTo>
                  <a:pt x="290273" y="413845"/>
                </a:moveTo>
                <a:cubicBezTo>
                  <a:pt x="283589" y="413845"/>
                  <a:pt x="278205" y="419129"/>
                  <a:pt x="278205" y="425803"/>
                </a:cubicBezTo>
                <a:lnTo>
                  <a:pt x="278205" y="439801"/>
                </a:lnTo>
                <a:cubicBezTo>
                  <a:pt x="278205" y="446476"/>
                  <a:pt x="283589" y="451760"/>
                  <a:pt x="290273" y="451760"/>
                </a:cubicBezTo>
                <a:cubicBezTo>
                  <a:pt x="296957" y="451760"/>
                  <a:pt x="302248" y="446476"/>
                  <a:pt x="302248" y="439801"/>
                </a:cubicBezTo>
                <a:lnTo>
                  <a:pt x="302248" y="425803"/>
                </a:lnTo>
                <a:cubicBezTo>
                  <a:pt x="302248" y="419129"/>
                  <a:pt x="296957" y="413845"/>
                  <a:pt x="290273" y="413845"/>
                </a:cubicBezTo>
                <a:close/>
                <a:moveTo>
                  <a:pt x="370108" y="380843"/>
                </a:moveTo>
                <a:cubicBezTo>
                  <a:pt x="365374" y="385478"/>
                  <a:pt x="365374" y="393080"/>
                  <a:pt x="370108" y="397715"/>
                </a:cubicBezTo>
                <a:lnTo>
                  <a:pt x="379948" y="407634"/>
                </a:lnTo>
                <a:cubicBezTo>
                  <a:pt x="384683" y="412454"/>
                  <a:pt x="392202" y="412362"/>
                  <a:pt x="396936" y="407634"/>
                </a:cubicBezTo>
                <a:cubicBezTo>
                  <a:pt x="401764" y="402906"/>
                  <a:pt x="401764" y="395397"/>
                  <a:pt x="396936" y="390669"/>
                </a:cubicBezTo>
                <a:lnTo>
                  <a:pt x="387003" y="380843"/>
                </a:lnTo>
                <a:cubicBezTo>
                  <a:pt x="382362" y="376115"/>
                  <a:pt x="374750" y="376115"/>
                  <a:pt x="370108" y="380843"/>
                </a:cubicBezTo>
                <a:close/>
                <a:moveTo>
                  <a:pt x="193449" y="380843"/>
                </a:moveTo>
                <a:lnTo>
                  <a:pt x="183516" y="390669"/>
                </a:lnTo>
                <a:cubicBezTo>
                  <a:pt x="178874" y="395397"/>
                  <a:pt x="178874" y="402813"/>
                  <a:pt x="183516" y="407634"/>
                </a:cubicBezTo>
                <a:cubicBezTo>
                  <a:pt x="188251" y="412454"/>
                  <a:pt x="195770" y="412454"/>
                  <a:pt x="200504" y="407634"/>
                </a:cubicBezTo>
                <a:lnTo>
                  <a:pt x="210437" y="397715"/>
                </a:lnTo>
                <a:cubicBezTo>
                  <a:pt x="215265" y="393080"/>
                  <a:pt x="215265" y="385478"/>
                  <a:pt x="210437" y="380843"/>
                </a:cubicBezTo>
                <a:cubicBezTo>
                  <a:pt x="205703" y="376115"/>
                  <a:pt x="198184" y="376115"/>
                  <a:pt x="193449" y="380843"/>
                </a:cubicBezTo>
                <a:close/>
                <a:moveTo>
                  <a:pt x="415131" y="289068"/>
                </a:moveTo>
                <a:cubicBezTo>
                  <a:pt x="408448" y="289068"/>
                  <a:pt x="403156" y="294445"/>
                  <a:pt x="403156" y="301120"/>
                </a:cubicBezTo>
                <a:cubicBezTo>
                  <a:pt x="403156" y="307794"/>
                  <a:pt x="408448" y="313078"/>
                  <a:pt x="415131" y="313078"/>
                </a:cubicBezTo>
                <a:lnTo>
                  <a:pt x="429149" y="313078"/>
                </a:lnTo>
                <a:cubicBezTo>
                  <a:pt x="435833" y="313078"/>
                  <a:pt x="441124" y="307794"/>
                  <a:pt x="441124" y="301120"/>
                </a:cubicBezTo>
                <a:cubicBezTo>
                  <a:pt x="441124" y="294445"/>
                  <a:pt x="435833" y="289068"/>
                  <a:pt x="429149" y="289068"/>
                </a:cubicBezTo>
                <a:close/>
                <a:moveTo>
                  <a:pt x="151396" y="289068"/>
                </a:moveTo>
                <a:cubicBezTo>
                  <a:pt x="144712" y="289068"/>
                  <a:pt x="139328" y="294445"/>
                  <a:pt x="139328" y="301120"/>
                </a:cubicBezTo>
                <a:cubicBezTo>
                  <a:pt x="139328" y="307794"/>
                  <a:pt x="144712" y="313078"/>
                  <a:pt x="151396" y="313078"/>
                </a:cubicBezTo>
                <a:lnTo>
                  <a:pt x="165321" y="313078"/>
                </a:lnTo>
                <a:cubicBezTo>
                  <a:pt x="172005" y="313078"/>
                  <a:pt x="177389" y="307794"/>
                  <a:pt x="177389" y="301120"/>
                </a:cubicBezTo>
                <a:cubicBezTo>
                  <a:pt x="177389" y="294445"/>
                  <a:pt x="172005" y="289068"/>
                  <a:pt x="165321" y="289068"/>
                </a:cubicBezTo>
                <a:close/>
                <a:moveTo>
                  <a:pt x="290273" y="211014"/>
                </a:moveTo>
                <a:cubicBezTo>
                  <a:pt x="283589" y="211014"/>
                  <a:pt x="278205" y="216298"/>
                  <a:pt x="278205" y="222972"/>
                </a:cubicBezTo>
                <a:lnTo>
                  <a:pt x="278205" y="300842"/>
                </a:lnTo>
                <a:cubicBezTo>
                  <a:pt x="278205" y="307516"/>
                  <a:pt x="283589" y="312800"/>
                  <a:pt x="290273" y="312800"/>
                </a:cubicBezTo>
                <a:lnTo>
                  <a:pt x="290273" y="313356"/>
                </a:lnTo>
                <a:lnTo>
                  <a:pt x="359061" y="313356"/>
                </a:lnTo>
                <a:cubicBezTo>
                  <a:pt x="365745" y="313356"/>
                  <a:pt x="371036" y="307980"/>
                  <a:pt x="371036" y="301305"/>
                </a:cubicBezTo>
                <a:cubicBezTo>
                  <a:pt x="371036" y="294631"/>
                  <a:pt x="365745" y="289347"/>
                  <a:pt x="359061" y="289347"/>
                </a:cubicBezTo>
                <a:lnTo>
                  <a:pt x="302248" y="289347"/>
                </a:lnTo>
                <a:lnTo>
                  <a:pt x="302248" y="222972"/>
                </a:lnTo>
                <a:cubicBezTo>
                  <a:pt x="302248" y="216298"/>
                  <a:pt x="296957" y="211014"/>
                  <a:pt x="290273" y="211014"/>
                </a:cubicBezTo>
                <a:close/>
                <a:moveTo>
                  <a:pt x="379948" y="194513"/>
                </a:moveTo>
                <a:lnTo>
                  <a:pt x="370108" y="204432"/>
                </a:lnTo>
                <a:cubicBezTo>
                  <a:pt x="365281" y="209160"/>
                  <a:pt x="365281" y="216669"/>
                  <a:pt x="370108" y="221396"/>
                </a:cubicBezTo>
                <a:cubicBezTo>
                  <a:pt x="374750" y="226031"/>
                  <a:pt x="382362" y="226031"/>
                  <a:pt x="387003" y="221396"/>
                </a:cubicBezTo>
                <a:lnTo>
                  <a:pt x="396936" y="211477"/>
                </a:lnTo>
                <a:cubicBezTo>
                  <a:pt x="401671" y="206749"/>
                  <a:pt x="401671" y="199241"/>
                  <a:pt x="396936" y="194513"/>
                </a:cubicBezTo>
                <a:cubicBezTo>
                  <a:pt x="392202" y="189878"/>
                  <a:pt x="384683" y="189878"/>
                  <a:pt x="379948" y="194513"/>
                </a:cubicBezTo>
                <a:close/>
                <a:moveTo>
                  <a:pt x="183516" y="194513"/>
                </a:moveTo>
                <a:cubicBezTo>
                  <a:pt x="178689" y="199241"/>
                  <a:pt x="178689" y="206749"/>
                  <a:pt x="183516" y="211477"/>
                </a:cubicBezTo>
                <a:lnTo>
                  <a:pt x="193449" y="221396"/>
                </a:lnTo>
                <a:cubicBezTo>
                  <a:pt x="198184" y="226217"/>
                  <a:pt x="205703" y="226217"/>
                  <a:pt x="210437" y="221396"/>
                </a:cubicBezTo>
                <a:cubicBezTo>
                  <a:pt x="215079" y="216669"/>
                  <a:pt x="215079" y="209160"/>
                  <a:pt x="210437" y="204432"/>
                </a:cubicBezTo>
                <a:lnTo>
                  <a:pt x="200504" y="194513"/>
                </a:lnTo>
                <a:cubicBezTo>
                  <a:pt x="195770" y="189878"/>
                  <a:pt x="188251" y="189878"/>
                  <a:pt x="183516" y="194513"/>
                </a:cubicBezTo>
                <a:close/>
                <a:moveTo>
                  <a:pt x="290273" y="150387"/>
                </a:moveTo>
                <a:cubicBezTo>
                  <a:pt x="283589" y="150387"/>
                  <a:pt x="278205" y="155764"/>
                  <a:pt x="278205" y="162438"/>
                </a:cubicBezTo>
                <a:lnTo>
                  <a:pt x="278205" y="176343"/>
                </a:lnTo>
                <a:cubicBezTo>
                  <a:pt x="278205" y="183018"/>
                  <a:pt x="283589" y="188395"/>
                  <a:pt x="290273" y="188395"/>
                </a:cubicBezTo>
                <a:cubicBezTo>
                  <a:pt x="296957" y="188395"/>
                  <a:pt x="302248" y="183018"/>
                  <a:pt x="302248" y="176343"/>
                </a:cubicBezTo>
                <a:lnTo>
                  <a:pt x="302248" y="162438"/>
                </a:lnTo>
                <a:cubicBezTo>
                  <a:pt x="302248" y="155764"/>
                  <a:pt x="296957" y="150387"/>
                  <a:pt x="290273" y="150387"/>
                </a:cubicBezTo>
                <a:close/>
                <a:moveTo>
                  <a:pt x="290273" y="134442"/>
                </a:moveTo>
                <a:cubicBezTo>
                  <a:pt x="382176" y="134442"/>
                  <a:pt x="457184" y="208974"/>
                  <a:pt x="457184" y="301305"/>
                </a:cubicBezTo>
                <a:cubicBezTo>
                  <a:pt x="457184" y="393080"/>
                  <a:pt x="382176" y="468075"/>
                  <a:pt x="290273" y="468075"/>
                </a:cubicBezTo>
                <a:cubicBezTo>
                  <a:pt x="198276" y="468075"/>
                  <a:pt x="123268" y="392894"/>
                  <a:pt x="123268" y="301212"/>
                </a:cubicBezTo>
                <a:cubicBezTo>
                  <a:pt x="123268" y="209531"/>
                  <a:pt x="198276" y="134442"/>
                  <a:pt x="290273" y="134442"/>
                </a:cubicBezTo>
                <a:close/>
                <a:moveTo>
                  <a:pt x="290272" y="109493"/>
                </a:moveTo>
                <a:cubicBezTo>
                  <a:pt x="184427" y="109493"/>
                  <a:pt x="98637" y="195144"/>
                  <a:pt x="98637" y="300817"/>
                </a:cubicBezTo>
                <a:cubicBezTo>
                  <a:pt x="98637" y="406489"/>
                  <a:pt x="184427" y="492140"/>
                  <a:pt x="290272" y="492140"/>
                </a:cubicBezTo>
                <a:cubicBezTo>
                  <a:pt x="396117" y="492140"/>
                  <a:pt x="481907" y="406489"/>
                  <a:pt x="481907" y="300817"/>
                </a:cubicBezTo>
                <a:cubicBezTo>
                  <a:pt x="481907" y="195144"/>
                  <a:pt x="396117" y="109493"/>
                  <a:pt x="290272" y="109493"/>
                </a:cubicBezTo>
                <a:close/>
                <a:moveTo>
                  <a:pt x="107248" y="136"/>
                </a:moveTo>
                <a:cubicBezTo>
                  <a:pt x="134267" y="-1185"/>
                  <a:pt x="161680" y="7111"/>
                  <a:pt x="183777" y="24862"/>
                </a:cubicBezTo>
                <a:lnTo>
                  <a:pt x="112935" y="95496"/>
                </a:lnTo>
                <a:lnTo>
                  <a:pt x="145060" y="127569"/>
                </a:lnTo>
                <a:cubicBezTo>
                  <a:pt x="184427" y="94662"/>
                  <a:pt x="235029" y="74918"/>
                  <a:pt x="290272" y="74918"/>
                </a:cubicBezTo>
                <a:cubicBezTo>
                  <a:pt x="345423" y="74918"/>
                  <a:pt x="396117" y="94662"/>
                  <a:pt x="435484" y="127661"/>
                </a:cubicBezTo>
                <a:lnTo>
                  <a:pt x="467516" y="95681"/>
                </a:lnTo>
                <a:lnTo>
                  <a:pt x="396674" y="24955"/>
                </a:lnTo>
                <a:cubicBezTo>
                  <a:pt x="441055" y="-10640"/>
                  <a:pt x="506047" y="-8137"/>
                  <a:pt x="547364" y="33112"/>
                </a:cubicBezTo>
                <a:cubicBezTo>
                  <a:pt x="588680" y="74361"/>
                  <a:pt x="591187" y="139249"/>
                  <a:pt x="555534" y="183557"/>
                </a:cubicBezTo>
                <a:lnTo>
                  <a:pt x="484971" y="112830"/>
                </a:lnTo>
                <a:lnTo>
                  <a:pt x="453496" y="144254"/>
                </a:lnTo>
                <a:cubicBezTo>
                  <a:pt x="492677" y="184855"/>
                  <a:pt x="516632" y="240008"/>
                  <a:pt x="516632" y="300817"/>
                </a:cubicBezTo>
                <a:cubicBezTo>
                  <a:pt x="516632" y="425677"/>
                  <a:pt x="415429" y="526715"/>
                  <a:pt x="290365" y="526715"/>
                </a:cubicBezTo>
                <a:cubicBezTo>
                  <a:pt x="165301" y="526715"/>
                  <a:pt x="64098" y="425492"/>
                  <a:pt x="64098" y="300817"/>
                </a:cubicBezTo>
                <a:cubicBezTo>
                  <a:pt x="64098" y="240008"/>
                  <a:pt x="88052" y="184855"/>
                  <a:pt x="127234" y="144254"/>
                </a:cubicBezTo>
                <a:lnTo>
                  <a:pt x="95759" y="112830"/>
                </a:lnTo>
                <a:lnTo>
                  <a:pt x="24917" y="183557"/>
                </a:lnTo>
                <a:cubicBezTo>
                  <a:pt x="-10736" y="138878"/>
                  <a:pt x="-8229" y="73991"/>
                  <a:pt x="33087" y="33112"/>
                </a:cubicBezTo>
                <a:cubicBezTo>
                  <a:pt x="53606" y="12395"/>
                  <a:pt x="80230" y="1457"/>
                  <a:pt x="107248" y="13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65" name="approve-signal_14799">
            <a:extLst>
              <a:ext uri="{FF2B5EF4-FFF2-40B4-BE49-F238E27FC236}">
                <a16:creationId xmlns:a16="http://schemas.microsoft.com/office/drawing/2014/main" id="{4785C3E6-AF0E-4536-855D-4584B28218B2}"/>
              </a:ext>
            </a:extLst>
          </p:cNvPr>
          <p:cNvSpPr>
            <a:spLocks noChangeAspect="1"/>
          </p:cNvSpPr>
          <p:nvPr/>
        </p:nvSpPr>
        <p:spPr bwMode="auto">
          <a:xfrm>
            <a:off x="7594308" y="6457017"/>
            <a:ext cx="384238" cy="324000"/>
          </a:xfrm>
          <a:custGeom>
            <a:avLst/>
            <a:gdLst>
              <a:gd name="T0" fmla="*/ 612 w 624"/>
              <a:gd name="T1" fmla="*/ 78 h 527"/>
              <a:gd name="T2" fmla="*/ 546 w 624"/>
              <a:gd name="T3" fmla="*/ 12 h 527"/>
              <a:gd name="T4" fmla="*/ 502 w 624"/>
              <a:gd name="T5" fmla="*/ 11 h 527"/>
              <a:gd name="T6" fmla="*/ 252 w 624"/>
              <a:gd name="T7" fmla="*/ 236 h 527"/>
              <a:gd name="T8" fmla="*/ 206 w 624"/>
              <a:gd name="T9" fmla="*/ 236 h 527"/>
              <a:gd name="T10" fmla="*/ 138 w 624"/>
              <a:gd name="T11" fmla="*/ 177 h 527"/>
              <a:gd name="T12" fmla="*/ 93 w 624"/>
              <a:gd name="T13" fmla="*/ 178 h 527"/>
              <a:gd name="T14" fmla="*/ 12 w 624"/>
              <a:gd name="T15" fmla="*/ 259 h 527"/>
              <a:gd name="T16" fmla="*/ 12 w 624"/>
              <a:gd name="T17" fmla="*/ 303 h 527"/>
              <a:gd name="T18" fmla="*/ 214 w 624"/>
              <a:gd name="T19" fmla="*/ 505 h 527"/>
              <a:gd name="T20" fmla="*/ 229 w 624"/>
              <a:gd name="T21" fmla="*/ 519 h 527"/>
              <a:gd name="T22" fmla="*/ 264 w 624"/>
              <a:gd name="T23" fmla="*/ 511 h 527"/>
              <a:gd name="T24" fmla="*/ 613 w 624"/>
              <a:gd name="T25" fmla="*/ 123 h 527"/>
              <a:gd name="T26" fmla="*/ 612 w 624"/>
              <a:gd name="T27" fmla="*/ 78 h 5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24" h="527">
                <a:moveTo>
                  <a:pt x="612" y="78"/>
                </a:moveTo>
                <a:lnTo>
                  <a:pt x="546" y="12"/>
                </a:lnTo>
                <a:cubicBezTo>
                  <a:pt x="534" y="0"/>
                  <a:pt x="514" y="0"/>
                  <a:pt x="502" y="11"/>
                </a:cubicBezTo>
                <a:lnTo>
                  <a:pt x="252" y="236"/>
                </a:lnTo>
                <a:cubicBezTo>
                  <a:pt x="239" y="247"/>
                  <a:pt x="218" y="247"/>
                  <a:pt x="206" y="236"/>
                </a:cubicBezTo>
                <a:lnTo>
                  <a:pt x="138" y="177"/>
                </a:lnTo>
                <a:cubicBezTo>
                  <a:pt x="125" y="166"/>
                  <a:pt x="105" y="166"/>
                  <a:pt x="93" y="178"/>
                </a:cubicBezTo>
                <a:lnTo>
                  <a:pt x="12" y="259"/>
                </a:lnTo>
                <a:cubicBezTo>
                  <a:pt x="0" y="271"/>
                  <a:pt x="0" y="291"/>
                  <a:pt x="12" y="303"/>
                </a:cubicBezTo>
                <a:lnTo>
                  <a:pt x="214" y="505"/>
                </a:lnTo>
                <a:lnTo>
                  <a:pt x="229" y="519"/>
                </a:lnTo>
                <a:cubicBezTo>
                  <a:pt x="237" y="527"/>
                  <a:pt x="252" y="524"/>
                  <a:pt x="264" y="511"/>
                </a:cubicBezTo>
                <a:lnTo>
                  <a:pt x="613" y="123"/>
                </a:lnTo>
                <a:cubicBezTo>
                  <a:pt x="624" y="110"/>
                  <a:pt x="624" y="90"/>
                  <a:pt x="612" y="7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66" name="settings_13584">
            <a:extLst>
              <a:ext uri="{FF2B5EF4-FFF2-40B4-BE49-F238E27FC236}">
                <a16:creationId xmlns:a16="http://schemas.microsoft.com/office/drawing/2014/main" id="{6A4437CA-85E1-4B8B-953E-C0688090AB08}"/>
              </a:ext>
            </a:extLst>
          </p:cNvPr>
          <p:cNvSpPr>
            <a:spLocks noChangeAspect="1"/>
          </p:cNvSpPr>
          <p:nvPr/>
        </p:nvSpPr>
        <p:spPr bwMode="auto">
          <a:xfrm>
            <a:off x="8711916" y="3986604"/>
            <a:ext cx="294436" cy="324000"/>
          </a:xfrm>
          <a:custGeom>
            <a:avLst/>
            <a:gdLst>
              <a:gd name="T0" fmla="*/ 462 w 473"/>
              <a:gd name="T1" fmla="*/ 99 h 521"/>
              <a:gd name="T2" fmla="*/ 442 w 473"/>
              <a:gd name="T3" fmla="*/ 82 h 521"/>
              <a:gd name="T4" fmla="*/ 345 w 473"/>
              <a:gd name="T5" fmla="*/ 130 h 521"/>
              <a:gd name="T6" fmla="*/ 379 w 473"/>
              <a:gd name="T7" fmla="*/ 27 h 521"/>
              <a:gd name="T8" fmla="*/ 359 w 473"/>
              <a:gd name="T9" fmla="*/ 10 h 521"/>
              <a:gd name="T10" fmla="*/ 290 w 473"/>
              <a:gd name="T11" fmla="*/ 49 h 521"/>
              <a:gd name="T12" fmla="*/ 242 w 473"/>
              <a:gd name="T13" fmla="*/ 105 h 521"/>
              <a:gd name="T14" fmla="*/ 249 w 473"/>
              <a:gd name="T15" fmla="*/ 209 h 521"/>
              <a:gd name="T16" fmla="*/ 234 w 473"/>
              <a:gd name="T17" fmla="*/ 225 h 521"/>
              <a:gd name="T18" fmla="*/ 132 w 473"/>
              <a:gd name="T19" fmla="*/ 91 h 521"/>
              <a:gd name="T20" fmla="*/ 138 w 473"/>
              <a:gd name="T21" fmla="*/ 58 h 521"/>
              <a:gd name="T22" fmla="*/ 73 w 473"/>
              <a:gd name="T23" fmla="*/ 31 h 521"/>
              <a:gd name="T24" fmla="*/ 50 w 473"/>
              <a:gd name="T25" fmla="*/ 51 h 521"/>
              <a:gd name="T26" fmla="*/ 57 w 473"/>
              <a:gd name="T27" fmla="*/ 115 h 521"/>
              <a:gd name="T28" fmla="*/ 96 w 473"/>
              <a:gd name="T29" fmla="*/ 120 h 521"/>
              <a:gd name="T30" fmla="*/ 194 w 473"/>
              <a:gd name="T31" fmla="*/ 249 h 521"/>
              <a:gd name="T32" fmla="*/ 153 w 473"/>
              <a:gd name="T33" fmla="*/ 262 h 521"/>
              <a:gd name="T34" fmla="*/ 0 w 473"/>
              <a:gd name="T35" fmla="*/ 440 h 521"/>
              <a:gd name="T36" fmla="*/ 58 w 473"/>
              <a:gd name="T37" fmla="*/ 490 h 521"/>
              <a:gd name="T38" fmla="*/ 117 w 473"/>
              <a:gd name="T39" fmla="*/ 486 h 521"/>
              <a:gd name="T40" fmla="*/ 253 w 473"/>
              <a:gd name="T41" fmla="*/ 327 h 521"/>
              <a:gd name="T42" fmla="*/ 287 w 473"/>
              <a:gd name="T43" fmla="*/ 372 h 521"/>
              <a:gd name="T44" fmla="*/ 288 w 473"/>
              <a:gd name="T45" fmla="*/ 423 h 521"/>
              <a:gd name="T46" fmla="*/ 362 w 473"/>
              <a:gd name="T47" fmla="*/ 521 h 521"/>
              <a:gd name="T48" fmla="*/ 417 w 473"/>
              <a:gd name="T49" fmla="*/ 480 h 521"/>
              <a:gd name="T50" fmla="*/ 416 w 473"/>
              <a:gd name="T51" fmla="*/ 429 h 521"/>
              <a:gd name="T52" fmla="*/ 342 w 473"/>
              <a:gd name="T53" fmla="*/ 330 h 521"/>
              <a:gd name="T54" fmla="*/ 324 w 473"/>
              <a:gd name="T55" fmla="*/ 343 h 521"/>
              <a:gd name="T56" fmla="*/ 261 w 473"/>
              <a:gd name="T57" fmla="*/ 261 h 521"/>
              <a:gd name="T58" fmla="*/ 281 w 473"/>
              <a:gd name="T59" fmla="*/ 237 h 521"/>
              <a:gd name="T60" fmla="*/ 385 w 473"/>
              <a:gd name="T61" fmla="*/ 229 h 521"/>
              <a:gd name="T62" fmla="*/ 434 w 473"/>
              <a:gd name="T63" fmla="*/ 172 h 521"/>
              <a:gd name="T64" fmla="*/ 462 w 473"/>
              <a:gd name="T65" fmla="*/ 99 h 521"/>
              <a:gd name="T66" fmla="*/ 109 w 473"/>
              <a:gd name="T67" fmla="*/ 443 h 521"/>
              <a:gd name="T68" fmla="*/ 73 w 473"/>
              <a:gd name="T69" fmla="*/ 446 h 521"/>
              <a:gd name="T70" fmla="*/ 70 w 473"/>
              <a:gd name="T71" fmla="*/ 410 h 521"/>
              <a:gd name="T72" fmla="*/ 106 w 473"/>
              <a:gd name="T73" fmla="*/ 407 h 521"/>
              <a:gd name="T74" fmla="*/ 109 w 473"/>
              <a:gd name="T75" fmla="*/ 443 h 5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73" h="521">
                <a:moveTo>
                  <a:pt x="462" y="99"/>
                </a:moveTo>
                <a:lnTo>
                  <a:pt x="442" y="82"/>
                </a:lnTo>
                <a:cubicBezTo>
                  <a:pt x="400" y="121"/>
                  <a:pt x="382" y="162"/>
                  <a:pt x="345" y="130"/>
                </a:cubicBezTo>
                <a:cubicBezTo>
                  <a:pt x="308" y="98"/>
                  <a:pt x="346" y="75"/>
                  <a:pt x="379" y="27"/>
                </a:cubicBezTo>
                <a:cubicBezTo>
                  <a:pt x="379" y="27"/>
                  <a:pt x="370" y="19"/>
                  <a:pt x="359" y="10"/>
                </a:cubicBezTo>
                <a:cubicBezTo>
                  <a:pt x="348" y="0"/>
                  <a:pt x="317" y="18"/>
                  <a:pt x="290" y="49"/>
                </a:cubicBezTo>
                <a:lnTo>
                  <a:pt x="242" y="105"/>
                </a:lnTo>
                <a:cubicBezTo>
                  <a:pt x="215" y="136"/>
                  <a:pt x="218" y="182"/>
                  <a:pt x="249" y="209"/>
                </a:cubicBezTo>
                <a:lnTo>
                  <a:pt x="234" y="225"/>
                </a:lnTo>
                <a:lnTo>
                  <a:pt x="132" y="91"/>
                </a:lnTo>
                <a:cubicBezTo>
                  <a:pt x="137" y="79"/>
                  <a:pt x="150" y="67"/>
                  <a:pt x="138" y="58"/>
                </a:cubicBezTo>
                <a:lnTo>
                  <a:pt x="73" y="31"/>
                </a:lnTo>
                <a:lnTo>
                  <a:pt x="50" y="51"/>
                </a:lnTo>
                <a:cubicBezTo>
                  <a:pt x="50" y="51"/>
                  <a:pt x="57" y="115"/>
                  <a:pt x="57" y="115"/>
                </a:cubicBezTo>
                <a:cubicBezTo>
                  <a:pt x="63" y="131"/>
                  <a:pt x="82" y="125"/>
                  <a:pt x="96" y="120"/>
                </a:cubicBezTo>
                <a:lnTo>
                  <a:pt x="194" y="249"/>
                </a:lnTo>
                <a:cubicBezTo>
                  <a:pt x="179" y="246"/>
                  <a:pt x="164" y="250"/>
                  <a:pt x="153" y="262"/>
                </a:cubicBezTo>
                <a:lnTo>
                  <a:pt x="0" y="440"/>
                </a:lnTo>
                <a:lnTo>
                  <a:pt x="58" y="490"/>
                </a:lnTo>
                <a:cubicBezTo>
                  <a:pt x="75" y="505"/>
                  <a:pt x="102" y="503"/>
                  <a:pt x="117" y="486"/>
                </a:cubicBezTo>
                <a:lnTo>
                  <a:pt x="253" y="327"/>
                </a:lnTo>
                <a:lnTo>
                  <a:pt x="287" y="372"/>
                </a:lnTo>
                <a:cubicBezTo>
                  <a:pt x="271" y="386"/>
                  <a:pt x="274" y="405"/>
                  <a:pt x="288" y="423"/>
                </a:cubicBezTo>
                <a:lnTo>
                  <a:pt x="362" y="521"/>
                </a:lnTo>
                <a:lnTo>
                  <a:pt x="417" y="480"/>
                </a:lnTo>
                <a:cubicBezTo>
                  <a:pt x="435" y="466"/>
                  <a:pt x="430" y="447"/>
                  <a:pt x="416" y="429"/>
                </a:cubicBezTo>
                <a:lnTo>
                  <a:pt x="342" y="330"/>
                </a:lnTo>
                <a:lnTo>
                  <a:pt x="324" y="343"/>
                </a:lnTo>
                <a:lnTo>
                  <a:pt x="261" y="261"/>
                </a:lnTo>
                <a:lnTo>
                  <a:pt x="281" y="237"/>
                </a:lnTo>
                <a:cubicBezTo>
                  <a:pt x="313" y="263"/>
                  <a:pt x="359" y="259"/>
                  <a:pt x="385" y="229"/>
                </a:cubicBezTo>
                <a:lnTo>
                  <a:pt x="434" y="172"/>
                </a:lnTo>
                <a:cubicBezTo>
                  <a:pt x="461" y="141"/>
                  <a:pt x="473" y="108"/>
                  <a:pt x="462" y="99"/>
                </a:cubicBezTo>
                <a:close/>
                <a:moveTo>
                  <a:pt x="109" y="443"/>
                </a:moveTo>
                <a:cubicBezTo>
                  <a:pt x="100" y="454"/>
                  <a:pt x="84" y="455"/>
                  <a:pt x="73" y="446"/>
                </a:cubicBezTo>
                <a:cubicBezTo>
                  <a:pt x="62" y="437"/>
                  <a:pt x="61" y="420"/>
                  <a:pt x="70" y="410"/>
                </a:cubicBezTo>
                <a:cubicBezTo>
                  <a:pt x="80" y="399"/>
                  <a:pt x="96" y="398"/>
                  <a:pt x="106" y="407"/>
                </a:cubicBezTo>
                <a:cubicBezTo>
                  <a:pt x="117" y="416"/>
                  <a:pt x="118" y="432"/>
                  <a:pt x="109" y="44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67" name="curved-up-arrow_20901">
            <a:extLst>
              <a:ext uri="{FF2B5EF4-FFF2-40B4-BE49-F238E27FC236}">
                <a16:creationId xmlns:a16="http://schemas.microsoft.com/office/drawing/2014/main" id="{9A2AB732-220D-40B7-A919-5136766315CB}"/>
              </a:ext>
            </a:extLst>
          </p:cNvPr>
          <p:cNvSpPr>
            <a:spLocks noChangeAspect="1"/>
          </p:cNvSpPr>
          <p:nvPr/>
        </p:nvSpPr>
        <p:spPr bwMode="auto">
          <a:xfrm>
            <a:off x="5345455" y="1869112"/>
            <a:ext cx="272545" cy="324000"/>
          </a:xfrm>
          <a:custGeom>
            <a:avLst/>
            <a:gdLst>
              <a:gd name="T0" fmla="*/ 1363 w 1738"/>
              <a:gd name="T1" fmla="*/ 606 h 2069"/>
              <a:gd name="T2" fmla="*/ 1738 w 1738"/>
              <a:gd name="T3" fmla="*/ 606 h 2069"/>
              <a:gd name="T4" fmla="*/ 1133 w 1738"/>
              <a:gd name="T5" fmla="*/ 0 h 2069"/>
              <a:gd name="T6" fmla="*/ 527 w 1738"/>
              <a:gd name="T7" fmla="*/ 606 h 2069"/>
              <a:gd name="T8" fmla="*/ 907 w 1738"/>
              <a:gd name="T9" fmla="*/ 606 h 2069"/>
              <a:gd name="T10" fmla="*/ 0 w 1738"/>
              <a:gd name="T11" fmla="*/ 2036 h 2069"/>
              <a:gd name="T12" fmla="*/ 228 w 1738"/>
              <a:gd name="T13" fmla="*/ 2069 h 2069"/>
              <a:gd name="T14" fmla="*/ 1363 w 1738"/>
              <a:gd name="T15" fmla="*/ 606 h 20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38" h="2069">
                <a:moveTo>
                  <a:pt x="1363" y="606"/>
                </a:moveTo>
                <a:lnTo>
                  <a:pt x="1738" y="606"/>
                </a:lnTo>
                <a:lnTo>
                  <a:pt x="1133" y="0"/>
                </a:lnTo>
                <a:lnTo>
                  <a:pt x="527" y="606"/>
                </a:lnTo>
                <a:lnTo>
                  <a:pt x="907" y="606"/>
                </a:lnTo>
                <a:cubicBezTo>
                  <a:pt x="854" y="1319"/>
                  <a:pt x="482" y="1896"/>
                  <a:pt x="0" y="2036"/>
                </a:cubicBezTo>
                <a:cubicBezTo>
                  <a:pt x="74" y="2057"/>
                  <a:pt x="150" y="2069"/>
                  <a:pt x="228" y="2069"/>
                </a:cubicBezTo>
                <a:cubicBezTo>
                  <a:pt x="816" y="2069"/>
                  <a:pt x="1301" y="1428"/>
                  <a:pt x="1363" y="60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68" name="businessman_208985">
            <a:extLst>
              <a:ext uri="{FF2B5EF4-FFF2-40B4-BE49-F238E27FC236}">
                <a16:creationId xmlns:a16="http://schemas.microsoft.com/office/drawing/2014/main" id="{76E6F042-32F7-47D5-862F-7BB92335BC4B}"/>
              </a:ext>
            </a:extLst>
          </p:cNvPr>
          <p:cNvSpPr>
            <a:spLocks noChangeAspect="1"/>
          </p:cNvSpPr>
          <p:nvPr/>
        </p:nvSpPr>
        <p:spPr bwMode="auto">
          <a:xfrm>
            <a:off x="7645907" y="1410321"/>
            <a:ext cx="281041" cy="324000"/>
          </a:xfrm>
          <a:custGeom>
            <a:avLst/>
            <a:gdLst>
              <a:gd name="connsiteX0" fmla="*/ 98352 w 524718"/>
              <a:gd name="connsiteY0" fmla="*/ 405298 h 604923"/>
              <a:gd name="connsiteX1" fmla="*/ 54115 w 524718"/>
              <a:gd name="connsiteY1" fmla="*/ 423509 h 604923"/>
              <a:gd name="connsiteX2" fmla="*/ 54115 w 524718"/>
              <a:gd name="connsiteY2" fmla="*/ 511737 h 604923"/>
              <a:gd name="connsiteX3" fmla="*/ 142520 w 524718"/>
              <a:gd name="connsiteY3" fmla="*/ 511737 h 604923"/>
              <a:gd name="connsiteX4" fmla="*/ 142520 w 524718"/>
              <a:gd name="connsiteY4" fmla="*/ 423509 h 604923"/>
              <a:gd name="connsiteX5" fmla="*/ 98352 w 524718"/>
              <a:gd name="connsiteY5" fmla="*/ 405298 h 604923"/>
              <a:gd name="connsiteX6" fmla="*/ 98329 w 524718"/>
              <a:gd name="connsiteY6" fmla="*/ 369502 h 604923"/>
              <a:gd name="connsiteX7" fmla="*/ 167964 w 524718"/>
              <a:gd name="connsiteY7" fmla="*/ 398208 h 604923"/>
              <a:gd name="connsiteX8" fmla="*/ 182264 w 524718"/>
              <a:gd name="connsiteY8" fmla="*/ 518781 h 604923"/>
              <a:gd name="connsiteX9" fmla="*/ 229067 w 524718"/>
              <a:gd name="connsiteY9" fmla="*/ 565490 h 604923"/>
              <a:gd name="connsiteX10" fmla="*/ 229067 w 524718"/>
              <a:gd name="connsiteY10" fmla="*/ 598112 h 604923"/>
              <a:gd name="connsiteX11" fmla="*/ 196379 w 524718"/>
              <a:gd name="connsiteY11" fmla="*/ 598112 h 604923"/>
              <a:gd name="connsiteX12" fmla="*/ 149577 w 524718"/>
              <a:gd name="connsiteY12" fmla="*/ 551403 h 604923"/>
              <a:gd name="connsiteX13" fmla="*/ 28764 w 524718"/>
              <a:gd name="connsiteY13" fmla="*/ 537131 h 604923"/>
              <a:gd name="connsiteX14" fmla="*/ 28764 w 524718"/>
              <a:gd name="connsiteY14" fmla="*/ 398208 h 604923"/>
              <a:gd name="connsiteX15" fmla="*/ 98329 w 524718"/>
              <a:gd name="connsiteY15" fmla="*/ 369502 h 604923"/>
              <a:gd name="connsiteX16" fmla="*/ 382816 w 524718"/>
              <a:gd name="connsiteY16" fmla="*/ 295789 h 604923"/>
              <a:gd name="connsiteX17" fmla="*/ 482917 w 524718"/>
              <a:gd name="connsiteY17" fmla="*/ 341203 h 604923"/>
              <a:gd name="connsiteX18" fmla="*/ 524332 w 524718"/>
              <a:gd name="connsiteY18" fmla="*/ 422576 h 604923"/>
              <a:gd name="connsiteX19" fmla="*/ 519503 w 524718"/>
              <a:gd name="connsiteY19" fmla="*/ 468361 h 604923"/>
              <a:gd name="connsiteX20" fmla="*/ 304816 w 524718"/>
              <a:gd name="connsiteY20" fmla="*/ 520540 h 604923"/>
              <a:gd name="connsiteX21" fmla="*/ 222265 w 524718"/>
              <a:gd name="connsiteY21" fmla="*/ 513774 h 604923"/>
              <a:gd name="connsiteX22" fmla="*/ 220686 w 524718"/>
              <a:gd name="connsiteY22" fmla="*/ 512106 h 604923"/>
              <a:gd name="connsiteX23" fmla="*/ 190415 w 524718"/>
              <a:gd name="connsiteY23" fmla="*/ 375680 h 604923"/>
              <a:gd name="connsiteX24" fmla="*/ 128014 w 524718"/>
              <a:gd name="connsiteY24" fmla="*/ 341017 h 604923"/>
              <a:gd name="connsiteX25" fmla="*/ 226815 w 524718"/>
              <a:gd name="connsiteY25" fmla="*/ 295882 h 604923"/>
              <a:gd name="connsiteX26" fmla="*/ 261730 w 524718"/>
              <a:gd name="connsiteY26" fmla="*/ 406265 h 604923"/>
              <a:gd name="connsiteX27" fmla="*/ 268322 w 524718"/>
              <a:gd name="connsiteY27" fmla="*/ 427025 h 604923"/>
              <a:gd name="connsiteX28" fmla="*/ 268415 w 524718"/>
              <a:gd name="connsiteY28" fmla="*/ 426747 h 604923"/>
              <a:gd name="connsiteX29" fmla="*/ 274172 w 524718"/>
              <a:gd name="connsiteY29" fmla="*/ 444449 h 604923"/>
              <a:gd name="connsiteX30" fmla="*/ 292558 w 524718"/>
              <a:gd name="connsiteY30" fmla="*/ 392177 h 604923"/>
              <a:gd name="connsiteX31" fmla="*/ 304816 w 524718"/>
              <a:gd name="connsiteY31" fmla="*/ 329710 h 604923"/>
              <a:gd name="connsiteX32" fmla="*/ 317073 w 524718"/>
              <a:gd name="connsiteY32" fmla="*/ 392177 h 604923"/>
              <a:gd name="connsiteX33" fmla="*/ 335552 w 524718"/>
              <a:gd name="connsiteY33" fmla="*/ 444449 h 604923"/>
              <a:gd name="connsiteX34" fmla="*/ 341216 w 524718"/>
              <a:gd name="connsiteY34" fmla="*/ 426747 h 604923"/>
              <a:gd name="connsiteX35" fmla="*/ 341402 w 524718"/>
              <a:gd name="connsiteY35" fmla="*/ 427025 h 604923"/>
              <a:gd name="connsiteX36" fmla="*/ 347902 w 524718"/>
              <a:gd name="connsiteY36" fmla="*/ 406265 h 604923"/>
              <a:gd name="connsiteX37" fmla="*/ 297970 w 524718"/>
              <a:gd name="connsiteY37" fmla="*/ 395 h 604923"/>
              <a:gd name="connsiteX38" fmla="*/ 354048 w 524718"/>
              <a:gd name="connsiteY38" fmla="*/ 12260 h 604923"/>
              <a:gd name="connsiteX39" fmla="*/ 381251 w 524718"/>
              <a:gd name="connsiteY39" fmla="*/ 37659 h 604923"/>
              <a:gd name="connsiteX40" fmla="*/ 411240 w 524718"/>
              <a:gd name="connsiteY40" fmla="*/ 132394 h 604923"/>
              <a:gd name="connsiteX41" fmla="*/ 407247 w 524718"/>
              <a:gd name="connsiteY41" fmla="*/ 147040 h 604923"/>
              <a:gd name="connsiteX42" fmla="*/ 416903 w 524718"/>
              <a:gd name="connsiteY42" fmla="*/ 186899 h 604923"/>
              <a:gd name="connsiteX43" fmla="*/ 397592 w 524718"/>
              <a:gd name="connsiteY43" fmla="*/ 220547 h 604923"/>
              <a:gd name="connsiteX44" fmla="*/ 329630 w 524718"/>
              <a:gd name="connsiteY44" fmla="*/ 304344 h 604923"/>
              <a:gd name="connsiteX45" fmla="*/ 279866 w 524718"/>
              <a:gd name="connsiteY45" fmla="*/ 304437 h 604923"/>
              <a:gd name="connsiteX46" fmla="*/ 212183 w 524718"/>
              <a:gd name="connsiteY46" fmla="*/ 220640 h 604923"/>
              <a:gd name="connsiteX47" fmla="*/ 192871 w 524718"/>
              <a:gd name="connsiteY47" fmla="*/ 187084 h 604923"/>
              <a:gd name="connsiteX48" fmla="*/ 202713 w 524718"/>
              <a:gd name="connsiteY48" fmla="*/ 147225 h 604923"/>
              <a:gd name="connsiteX49" fmla="*/ 198813 w 524718"/>
              <a:gd name="connsiteY49" fmla="*/ 132672 h 604923"/>
              <a:gd name="connsiteX50" fmla="*/ 198535 w 524718"/>
              <a:gd name="connsiteY50" fmla="*/ 85953 h 604923"/>
              <a:gd name="connsiteX51" fmla="*/ 225924 w 524718"/>
              <a:gd name="connsiteY51" fmla="*/ 38122 h 604923"/>
              <a:gd name="connsiteX52" fmla="*/ 251177 w 524718"/>
              <a:gd name="connsiteY52" fmla="*/ 17266 h 604923"/>
              <a:gd name="connsiteX53" fmla="*/ 275688 w 524718"/>
              <a:gd name="connsiteY53" fmla="*/ 4659 h 604923"/>
              <a:gd name="connsiteX54" fmla="*/ 297970 w 524718"/>
              <a:gd name="connsiteY54" fmla="*/ 395 h 604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524718" h="604923">
                <a:moveTo>
                  <a:pt x="98352" y="405298"/>
                </a:moveTo>
                <a:cubicBezTo>
                  <a:pt x="82345" y="405298"/>
                  <a:pt x="66327" y="411369"/>
                  <a:pt x="54115" y="423509"/>
                </a:cubicBezTo>
                <a:cubicBezTo>
                  <a:pt x="29785" y="447883"/>
                  <a:pt x="29785" y="487456"/>
                  <a:pt x="54115" y="511737"/>
                </a:cubicBezTo>
                <a:cubicBezTo>
                  <a:pt x="78538" y="536111"/>
                  <a:pt x="118190" y="536111"/>
                  <a:pt x="142520" y="511737"/>
                </a:cubicBezTo>
                <a:cubicBezTo>
                  <a:pt x="166942" y="487456"/>
                  <a:pt x="166942" y="447883"/>
                  <a:pt x="142520" y="423509"/>
                </a:cubicBezTo>
                <a:cubicBezTo>
                  <a:pt x="130355" y="411369"/>
                  <a:pt x="114359" y="405298"/>
                  <a:pt x="98352" y="405298"/>
                </a:cubicBezTo>
                <a:close/>
                <a:moveTo>
                  <a:pt x="98329" y="369502"/>
                </a:moveTo>
                <a:cubicBezTo>
                  <a:pt x="123529" y="369502"/>
                  <a:pt x="148741" y="379070"/>
                  <a:pt x="167964" y="398208"/>
                </a:cubicBezTo>
                <a:cubicBezTo>
                  <a:pt x="200744" y="430923"/>
                  <a:pt x="205480" y="480969"/>
                  <a:pt x="182264" y="518781"/>
                </a:cubicBezTo>
                <a:lnTo>
                  <a:pt x="229067" y="565490"/>
                </a:lnTo>
                <a:cubicBezTo>
                  <a:pt x="238167" y="574572"/>
                  <a:pt x="238167" y="589122"/>
                  <a:pt x="229067" y="598112"/>
                </a:cubicBezTo>
                <a:cubicBezTo>
                  <a:pt x="220059" y="607194"/>
                  <a:pt x="205480" y="607194"/>
                  <a:pt x="196379" y="598112"/>
                </a:cubicBezTo>
                <a:lnTo>
                  <a:pt x="149577" y="551403"/>
                </a:lnTo>
                <a:cubicBezTo>
                  <a:pt x="111690" y="574387"/>
                  <a:pt x="61451" y="569753"/>
                  <a:pt x="28764" y="537131"/>
                </a:cubicBezTo>
                <a:cubicBezTo>
                  <a:pt x="-9588" y="498762"/>
                  <a:pt x="-9588" y="436484"/>
                  <a:pt x="28764" y="398208"/>
                </a:cubicBezTo>
                <a:cubicBezTo>
                  <a:pt x="47940" y="379070"/>
                  <a:pt x="73129" y="369502"/>
                  <a:pt x="98329" y="369502"/>
                </a:cubicBezTo>
                <a:close/>
                <a:moveTo>
                  <a:pt x="382816" y="295789"/>
                </a:moveTo>
                <a:cubicBezTo>
                  <a:pt x="382816" y="295789"/>
                  <a:pt x="427667" y="327300"/>
                  <a:pt x="482917" y="341203"/>
                </a:cubicBezTo>
                <a:cubicBezTo>
                  <a:pt x="523960" y="351768"/>
                  <a:pt x="526003" y="399035"/>
                  <a:pt x="524332" y="422576"/>
                </a:cubicBezTo>
                <a:cubicBezTo>
                  <a:pt x="524332" y="422576"/>
                  <a:pt x="521917" y="454459"/>
                  <a:pt x="519503" y="468361"/>
                </a:cubicBezTo>
                <a:cubicBezTo>
                  <a:pt x="519503" y="468361"/>
                  <a:pt x="439274" y="520540"/>
                  <a:pt x="304816" y="520540"/>
                </a:cubicBezTo>
                <a:cubicBezTo>
                  <a:pt x="274358" y="520540"/>
                  <a:pt x="246779" y="517852"/>
                  <a:pt x="222265" y="513774"/>
                </a:cubicBezTo>
                <a:lnTo>
                  <a:pt x="220686" y="512106"/>
                </a:lnTo>
                <a:cubicBezTo>
                  <a:pt x="237865" y="465302"/>
                  <a:pt x="226815" y="412011"/>
                  <a:pt x="190415" y="375680"/>
                </a:cubicBezTo>
                <a:cubicBezTo>
                  <a:pt x="173143" y="358256"/>
                  <a:pt x="151600" y="346393"/>
                  <a:pt x="128014" y="341017"/>
                </a:cubicBezTo>
                <a:cubicBezTo>
                  <a:pt x="182615" y="326930"/>
                  <a:pt x="226815" y="295882"/>
                  <a:pt x="226815" y="295882"/>
                </a:cubicBezTo>
                <a:lnTo>
                  <a:pt x="261730" y="406265"/>
                </a:lnTo>
                <a:lnTo>
                  <a:pt x="268322" y="427025"/>
                </a:lnTo>
                <a:lnTo>
                  <a:pt x="268415" y="426747"/>
                </a:lnTo>
                <a:lnTo>
                  <a:pt x="274172" y="444449"/>
                </a:lnTo>
                <a:lnTo>
                  <a:pt x="292558" y="392177"/>
                </a:lnTo>
                <a:cubicBezTo>
                  <a:pt x="247244" y="328969"/>
                  <a:pt x="301751" y="329617"/>
                  <a:pt x="304816" y="329710"/>
                </a:cubicBezTo>
                <a:cubicBezTo>
                  <a:pt x="307973" y="329617"/>
                  <a:pt x="362387" y="328969"/>
                  <a:pt x="317073" y="392177"/>
                </a:cubicBezTo>
                <a:lnTo>
                  <a:pt x="335552" y="444449"/>
                </a:lnTo>
                <a:lnTo>
                  <a:pt x="341216" y="426747"/>
                </a:lnTo>
                <a:lnTo>
                  <a:pt x="341402" y="427025"/>
                </a:lnTo>
                <a:lnTo>
                  <a:pt x="347902" y="406265"/>
                </a:lnTo>
                <a:close/>
                <a:moveTo>
                  <a:pt x="297970" y="395"/>
                </a:moveTo>
                <a:cubicBezTo>
                  <a:pt x="322295" y="-1644"/>
                  <a:pt x="340771" y="4474"/>
                  <a:pt x="354048" y="12260"/>
                </a:cubicBezTo>
                <a:cubicBezTo>
                  <a:pt x="373731" y="23198"/>
                  <a:pt x="381251" y="37659"/>
                  <a:pt x="381251" y="37659"/>
                </a:cubicBezTo>
                <a:cubicBezTo>
                  <a:pt x="381251" y="37659"/>
                  <a:pt x="426559" y="40811"/>
                  <a:pt x="411240" y="132394"/>
                </a:cubicBezTo>
                <a:cubicBezTo>
                  <a:pt x="410218" y="137214"/>
                  <a:pt x="409011" y="142034"/>
                  <a:pt x="407247" y="147040"/>
                </a:cubicBezTo>
                <a:cubicBezTo>
                  <a:pt x="416253" y="146298"/>
                  <a:pt x="426930" y="151489"/>
                  <a:pt x="416903" y="186899"/>
                </a:cubicBezTo>
                <a:cubicBezTo>
                  <a:pt x="409568" y="212854"/>
                  <a:pt x="402791" y="220177"/>
                  <a:pt x="397592" y="220547"/>
                </a:cubicBezTo>
                <a:cubicBezTo>
                  <a:pt x="392764" y="251322"/>
                  <a:pt x="368160" y="290533"/>
                  <a:pt x="329630" y="304344"/>
                </a:cubicBezTo>
                <a:cubicBezTo>
                  <a:pt x="313568" y="310184"/>
                  <a:pt x="295928" y="310184"/>
                  <a:pt x="279866" y="304437"/>
                </a:cubicBezTo>
                <a:cubicBezTo>
                  <a:pt x="240779" y="290718"/>
                  <a:pt x="217011" y="251600"/>
                  <a:pt x="212183" y="220640"/>
                </a:cubicBezTo>
                <a:cubicBezTo>
                  <a:pt x="207076" y="220269"/>
                  <a:pt x="200113" y="213039"/>
                  <a:pt x="192871" y="187084"/>
                </a:cubicBezTo>
                <a:cubicBezTo>
                  <a:pt x="182844" y="151582"/>
                  <a:pt x="193428" y="146391"/>
                  <a:pt x="202713" y="147225"/>
                </a:cubicBezTo>
                <a:cubicBezTo>
                  <a:pt x="201041" y="142312"/>
                  <a:pt x="199649" y="137492"/>
                  <a:pt x="198813" y="132672"/>
                </a:cubicBezTo>
                <a:cubicBezTo>
                  <a:pt x="195564" y="116079"/>
                  <a:pt x="194728" y="100692"/>
                  <a:pt x="198535" y="85953"/>
                </a:cubicBezTo>
                <a:cubicBezTo>
                  <a:pt x="203270" y="66209"/>
                  <a:pt x="213854" y="50358"/>
                  <a:pt x="225924" y="38122"/>
                </a:cubicBezTo>
                <a:cubicBezTo>
                  <a:pt x="233444" y="30058"/>
                  <a:pt x="241986" y="23013"/>
                  <a:pt x="251177" y="17266"/>
                </a:cubicBezTo>
                <a:cubicBezTo>
                  <a:pt x="258605" y="12075"/>
                  <a:pt x="266775" y="7626"/>
                  <a:pt x="275688" y="4659"/>
                </a:cubicBezTo>
                <a:cubicBezTo>
                  <a:pt x="282558" y="2249"/>
                  <a:pt x="289986" y="766"/>
                  <a:pt x="297970" y="39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69" name="list_114319">
            <a:extLst>
              <a:ext uri="{FF2B5EF4-FFF2-40B4-BE49-F238E27FC236}">
                <a16:creationId xmlns:a16="http://schemas.microsoft.com/office/drawing/2014/main" id="{DFFFB01D-1AE8-4A6E-B112-5994F955E3EF}"/>
              </a:ext>
            </a:extLst>
          </p:cNvPr>
          <p:cNvSpPr>
            <a:spLocks noChangeAspect="1"/>
          </p:cNvSpPr>
          <p:nvPr/>
        </p:nvSpPr>
        <p:spPr bwMode="auto">
          <a:xfrm>
            <a:off x="7028509" y="1049996"/>
            <a:ext cx="394277" cy="324000"/>
          </a:xfrm>
          <a:custGeom>
            <a:avLst/>
            <a:gdLst>
              <a:gd name="connsiteX0" fmla="*/ 149810 w 601358"/>
              <a:gd name="connsiteY0" fmla="*/ 368705 h 494170"/>
              <a:gd name="connsiteX1" fmla="*/ 601358 w 601358"/>
              <a:gd name="connsiteY1" fmla="*/ 368705 h 494170"/>
              <a:gd name="connsiteX2" fmla="*/ 601358 w 601358"/>
              <a:gd name="connsiteY2" fmla="*/ 450843 h 494170"/>
              <a:gd name="connsiteX3" fmla="*/ 149810 w 601358"/>
              <a:gd name="connsiteY3" fmla="*/ 450843 h 494170"/>
              <a:gd name="connsiteX4" fmla="*/ 60226 w 601358"/>
              <a:gd name="connsiteY4" fmla="*/ 368705 h 494170"/>
              <a:gd name="connsiteX5" fmla="*/ 95752 w 601358"/>
              <a:gd name="connsiteY5" fmla="*/ 380094 h 494170"/>
              <a:gd name="connsiteX6" fmla="*/ 109588 w 601358"/>
              <a:gd name="connsiteY6" fmla="*/ 413141 h 494170"/>
              <a:gd name="connsiteX7" fmla="*/ 109401 w 601358"/>
              <a:gd name="connsiteY7" fmla="*/ 413514 h 494170"/>
              <a:gd name="connsiteX8" fmla="*/ 81728 w 601358"/>
              <a:gd name="connsiteY8" fmla="*/ 413514 h 494170"/>
              <a:gd name="connsiteX9" fmla="*/ 76119 w 601358"/>
              <a:gd name="connsiteY9" fmla="*/ 395964 h 494170"/>
              <a:gd name="connsiteX10" fmla="*/ 59852 w 601358"/>
              <a:gd name="connsiteY10" fmla="*/ 390363 h 494170"/>
              <a:gd name="connsiteX11" fmla="*/ 44146 w 601358"/>
              <a:gd name="connsiteY11" fmla="*/ 398204 h 494170"/>
              <a:gd name="connsiteX12" fmla="*/ 37602 w 601358"/>
              <a:gd name="connsiteY12" fmla="*/ 418555 h 494170"/>
              <a:gd name="connsiteX13" fmla="*/ 37602 w 601358"/>
              <a:gd name="connsiteY13" fmla="*/ 444133 h 494170"/>
              <a:gd name="connsiteX14" fmla="*/ 44707 w 601358"/>
              <a:gd name="connsiteY14" fmla="*/ 464857 h 494170"/>
              <a:gd name="connsiteX15" fmla="*/ 62096 w 601358"/>
              <a:gd name="connsiteY15" fmla="*/ 472699 h 494170"/>
              <a:gd name="connsiteX16" fmla="*/ 76680 w 601358"/>
              <a:gd name="connsiteY16" fmla="*/ 467471 h 494170"/>
              <a:gd name="connsiteX17" fmla="*/ 81541 w 601358"/>
              <a:gd name="connsiteY17" fmla="*/ 450855 h 494170"/>
              <a:gd name="connsiteX18" fmla="*/ 109214 w 601358"/>
              <a:gd name="connsiteY18" fmla="*/ 450855 h 494170"/>
              <a:gd name="connsiteX19" fmla="*/ 109401 w 601358"/>
              <a:gd name="connsiteY19" fmla="*/ 450668 h 494170"/>
              <a:gd name="connsiteX20" fmla="*/ 96500 w 601358"/>
              <a:gd name="connsiteY20" fmla="*/ 482968 h 494170"/>
              <a:gd name="connsiteX21" fmla="*/ 61909 w 601358"/>
              <a:gd name="connsiteY21" fmla="*/ 494170 h 494170"/>
              <a:gd name="connsiteX22" fmla="*/ 24887 w 601358"/>
              <a:gd name="connsiteY22" fmla="*/ 480354 h 494170"/>
              <a:gd name="connsiteX23" fmla="*/ 10303 w 601358"/>
              <a:gd name="connsiteY23" fmla="*/ 444133 h 494170"/>
              <a:gd name="connsiteX24" fmla="*/ 10303 w 601358"/>
              <a:gd name="connsiteY24" fmla="*/ 418742 h 494170"/>
              <a:gd name="connsiteX25" fmla="*/ 24326 w 601358"/>
              <a:gd name="connsiteY25" fmla="*/ 382521 h 494170"/>
              <a:gd name="connsiteX26" fmla="*/ 60226 w 601358"/>
              <a:gd name="connsiteY26" fmla="*/ 368705 h 494170"/>
              <a:gd name="connsiteX27" fmla="*/ 42655 w 601358"/>
              <a:gd name="connsiteY27" fmla="*/ 256640 h 494170"/>
              <a:gd name="connsiteX28" fmla="*/ 42655 w 601358"/>
              <a:gd name="connsiteY28" fmla="*/ 286523 h 494170"/>
              <a:gd name="connsiteX29" fmla="*/ 63034 w 601358"/>
              <a:gd name="connsiteY29" fmla="*/ 286523 h 494170"/>
              <a:gd name="connsiteX30" fmla="*/ 76683 w 601358"/>
              <a:gd name="connsiteY30" fmla="*/ 283161 h 494170"/>
              <a:gd name="connsiteX31" fmla="*/ 81170 w 601358"/>
              <a:gd name="connsiteY31" fmla="*/ 272515 h 494170"/>
              <a:gd name="connsiteX32" fmla="*/ 77430 w 601358"/>
              <a:gd name="connsiteY32" fmla="*/ 260562 h 494170"/>
              <a:gd name="connsiteX33" fmla="*/ 64717 w 601358"/>
              <a:gd name="connsiteY33" fmla="*/ 256640 h 494170"/>
              <a:gd name="connsiteX34" fmla="*/ 42655 w 601358"/>
              <a:gd name="connsiteY34" fmla="*/ 209200 h 494170"/>
              <a:gd name="connsiteX35" fmla="*/ 42655 w 601358"/>
              <a:gd name="connsiteY35" fmla="*/ 236655 h 494170"/>
              <a:gd name="connsiteX36" fmla="*/ 57612 w 601358"/>
              <a:gd name="connsiteY36" fmla="*/ 236655 h 494170"/>
              <a:gd name="connsiteX37" fmla="*/ 72008 w 601358"/>
              <a:gd name="connsiteY37" fmla="*/ 233480 h 494170"/>
              <a:gd name="connsiteX38" fmla="*/ 76870 w 601358"/>
              <a:gd name="connsiteY38" fmla="*/ 223768 h 494170"/>
              <a:gd name="connsiteX39" fmla="*/ 72008 w 601358"/>
              <a:gd name="connsiteY39" fmla="*/ 212562 h 494170"/>
              <a:gd name="connsiteX40" fmla="*/ 57052 w 601358"/>
              <a:gd name="connsiteY40" fmla="*/ 209200 h 494170"/>
              <a:gd name="connsiteX41" fmla="*/ 149810 w 601358"/>
              <a:gd name="connsiteY41" fmla="*/ 206757 h 494170"/>
              <a:gd name="connsiteX42" fmla="*/ 601358 w 601358"/>
              <a:gd name="connsiteY42" fmla="*/ 206757 h 494170"/>
              <a:gd name="connsiteX43" fmla="*/ 601358 w 601358"/>
              <a:gd name="connsiteY43" fmla="*/ 288895 h 494170"/>
              <a:gd name="connsiteX44" fmla="*/ 149810 w 601358"/>
              <a:gd name="connsiteY44" fmla="*/ 288895 h 494170"/>
              <a:gd name="connsiteX45" fmla="*/ 15172 w 601358"/>
              <a:gd name="connsiteY45" fmla="*/ 186787 h 494170"/>
              <a:gd name="connsiteX46" fmla="*/ 57052 w 601358"/>
              <a:gd name="connsiteY46" fmla="*/ 186787 h 494170"/>
              <a:gd name="connsiteX47" fmla="*/ 92574 w 601358"/>
              <a:gd name="connsiteY47" fmla="*/ 195192 h 494170"/>
              <a:gd name="connsiteX48" fmla="*/ 105288 w 601358"/>
              <a:gd name="connsiteY48" fmla="*/ 220406 h 494170"/>
              <a:gd name="connsiteX49" fmla="*/ 101175 w 601358"/>
              <a:gd name="connsiteY49" fmla="*/ 235908 h 494170"/>
              <a:gd name="connsiteX50" fmla="*/ 88461 w 601358"/>
              <a:gd name="connsiteY50" fmla="*/ 245994 h 494170"/>
              <a:gd name="connsiteX51" fmla="*/ 104353 w 601358"/>
              <a:gd name="connsiteY51" fmla="*/ 255893 h 494170"/>
              <a:gd name="connsiteX52" fmla="*/ 109588 w 601358"/>
              <a:gd name="connsiteY52" fmla="*/ 272702 h 494170"/>
              <a:gd name="connsiteX53" fmla="*/ 97622 w 601358"/>
              <a:gd name="connsiteY53" fmla="*/ 299784 h 494170"/>
              <a:gd name="connsiteX54" fmla="*/ 63034 w 601358"/>
              <a:gd name="connsiteY54" fmla="*/ 308936 h 494170"/>
              <a:gd name="connsiteX55" fmla="*/ 15172 w 601358"/>
              <a:gd name="connsiteY55" fmla="*/ 308936 h 494170"/>
              <a:gd name="connsiteX56" fmla="*/ 149810 w 601358"/>
              <a:gd name="connsiteY56" fmla="*/ 39940 h 494170"/>
              <a:gd name="connsiteX57" fmla="*/ 601358 w 601358"/>
              <a:gd name="connsiteY57" fmla="*/ 39940 h 494170"/>
              <a:gd name="connsiteX58" fmla="*/ 601358 w 601358"/>
              <a:gd name="connsiteY58" fmla="*/ 122149 h 494170"/>
              <a:gd name="connsiteX59" fmla="*/ 149810 w 601358"/>
              <a:gd name="connsiteY59" fmla="*/ 122149 h 494170"/>
              <a:gd name="connsiteX60" fmla="*/ 54420 w 601358"/>
              <a:gd name="connsiteY60" fmla="*/ 32498 h 494170"/>
              <a:gd name="connsiteX61" fmla="*/ 41703 w 601358"/>
              <a:gd name="connsiteY61" fmla="*/ 77324 h 494170"/>
              <a:gd name="connsiteX62" fmla="*/ 67698 w 601358"/>
              <a:gd name="connsiteY62" fmla="*/ 77324 h 494170"/>
              <a:gd name="connsiteX63" fmla="*/ 54981 w 601358"/>
              <a:gd name="connsiteY63" fmla="*/ 32498 h 494170"/>
              <a:gd name="connsiteX64" fmla="*/ 39459 w 601358"/>
              <a:gd name="connsiteY64" fmla="*/ 0 h 494170"/>
              <a:gd name="connsiteX65" fmla="*/ 69942 w 601358"/>
              <a:gd name="connsiteY65" fmla="*/ 0 h 494170"/>
              <a:gd name="connsiteX66" fmla="*/ 109588 w 601358"/>
              <a:gd name="connsiteY66" fmla="*/ 122149 h 494170"/>
              <a:gd name="connsiteX67" fmla="*/ 80975 w 601358"/>
              <a:gd name="connsiteY67" fmla="*/ 122149 h 494170"/>
              <a:gd name="connsiteX68" fmla="*/ 74056 w 601358"/>
              <a:gd name="connsiteY68" fmla="*/ 97122 h 494170"/>
              <a:gd name="connsiteX69" fmla="*/ 35532 w 601358"/>
              <a:gd name="connsiteY69" fmla="*/ 97122 h 494170"/>
              <a:gd name="connsiteX70" fmla="*/ 28613 w 601358"/>
              <a:gd name="connsiteY70" fmla="*/ 122149 h 494170"/>
              <a:gd name="connsiteX71" fmla="*/ 0 w 601358"/>
              <a:gd name="connsiteY71" fmla="*/ 122149 h 494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601358" h="494170">
                <a:moveTo>
                  <a:pt x="149810" y="368705"/>
                </a:moveTo>
                <a:lnTo>
                  <a:pt x="601358" y="368705"/>
                </a:lnTo>
                <a:lnTo>
                  <a:pt x="601358" y="450843"/>
                </a:lnTo>
                <a:lnTo>
                  <a:pt x="149810" y="450843"/>
                </a:lnTo>
                <a:close/>
                <a:moveTo>
                  <a:pt x="60226" y="368705"/>
                </a:moveTo>
                <a:cubicBezTo>
                  <a:pt x="75745" y="368705"/>
                  <a:pt x="87525" y="372439"/>
                  <a:pt x="95752" y="380094"/>
                </a:cubicBezTo>
                <a:cubicBezTo>
                  <a:pt x="103792" y="387935"/>
                  <a:pt x="108466" y="398764"/>
                  <a:pt x="109588" y="413141"/>
                </a:cubicBezTo>
                <a:lnTo>
                  <a:pt x="109401" y="413514"/>
                </a:lnTo>
                <a:lnTo>
                  <a:pt x="81728" y="413514"/>
                </a:lnTo>
                <a:cubicBezTo>
                  <a:pt x="81354" y="406046"/>
                  <a:pt x="79298" y="399885"/>
                  <a:pt x="76119" y="395964"/>
                </a:cubicBezTo>
                <a:cubicBezTo>
                  <a:pt x="72940" y="392043"/>
                  <a:pt x="67331" y="390363"/>
                  <a:pt x="59852" y="390363"/>
                </a:cubicBezTo>
                <a:cubicBezTo>
                  <a:pt x="53308" y="390363"/>
                  <a:pt x="47885" y="392977"/>
                  <a:pt x="44146" y="398204"/>
                </a:cubicBezTo>
                <a:cubicBezTo>
                  <a:pt x="40406" y="403432"/>
                  <a:pt x="37602" y="410153"/>
                  <a:pt x="37602" y="418555"/>
                </a:cubicBezTo>
                <a:lnTo>
                  <a:pt x="37602" y="444133"/>
                </a:lnTo>
                <a:cubicBezTo>
                  <a:pt x="37602" y="452535"/>
                  <a:pt x="40593" y="459630"/>
                  <a:pt x="44707" y="464857"/>
                </a:cubicBezTo>
                <a:cubicBezTo>
                  <a:pt x="48633" y="469899"/>
                  <a:pt x="55178" y="472699"/>
                  <a:pt x="62096" y="472699"/>
                </a:cubicBezTo>
                <a:cubicBezTo>
                  <a:pt x="69014" y="472699"/>
                  <a:pt x="73875" y="471205"/>
                  <a:pt x="76680" y="467471"/>
                </a:cubicBezTo>
                <a:cubicBezTo>
                  <a:pt x="79485" y="463924"/>
                  <a:pt x="81167" y="458323"/>
                  <a:pt x="81541" y="450855"/>
                </a:cubicBezTo>
                <a:lnTo>
                  <a:pt x="109214" y="450855"/>
                </a:lnTo>
                <a:lnTo>
                  <a:pt x="109401" y="450668"/>
                </a:lnTo>
                <a:cubicBezTo>
                  <a:pt x="108840" y="465044"/>
                  <a:pt x="104540" y="475313"/>
                  <a:pt x="96500" y="482968"/>
                </a:cubicBezTo>
                <a:cubicBezTo>
                  <a:pt x="88646" y="490436"/>
                  <a:pt x="77054" y="494170"/>
                  <a:pt x="61909" y="494170"/>
                </a:cubicBezTo>
                <a:cubicBezTo>
                  <a:pt x="46764" y="494170"/>
                  <a:pt x="34236" y="489689"/>
                  <a:pt x="24887" y="480354"/>
                </a:cubicBezTo>
                <a:cubicBezTo>
                  <a:pt x="15351" y="471019"/>
                  <a:pt x="10303" y="459070"/>
                  <a:pt x="10303" y="444133"/>
                </a:cubicBezTo>
                <a:lnTo>
                  <a:pt x="10303" y="418742"/>
                </a:lnTo>
                <a:cubicBezTo>
                  <a:pt x="10303" y="403992"/>
                  <a:pt x="15164" y="391856"/>
                  <a:pt x="24326" y="382521"/>
                </a:cubicBezTo>
                <a:cubicBezTo>
                  <a:pt x="33488" y="373186"/>
                  <a:pt x="45642" y="368705"/>
                  <a:pt x="60226" y="368705"/>
                </a:cubicBezTo>
                <a:close/>
                <a:moveTo>
                  <a:pt x="42655" y="256640"/>
                </a:moveTo>
                <a:lnTo>
                  <a:pt x="42655" y="286523"/>
                </a:lnTo>
                <a:lnTo>
                  <a:pt x="63034" y="286523"/>
                </a:lnTo>
                <a:cubicBezTo>
                  <a:pt x="69204" y="286523"/>
                  <a:pt x="73691" y="285589"/>
                  <a:pt x="76683" y="283161"/>
                </a:cubicBezTo>
                <a:cubicBezTo>
                  <a:pt x="79674" y="280920"/>
                  <a:pt x="81170" y="277371"/>
                  <a:pt x="81170" y="272515"/>
                </a:cubicBezTo>
                <a:cubicBezTo>
                  <a:pt x="81170" y="267099"/>
                  <a:pt x="79861" y="263364"/>
                  <a:pt x="77430" y="260562"/>
                </a:cubicBezTo>
                <a:cubicBezTo>
                  <a:pt x="74813" y="257947"/>
                  <a:pt x="70513" y="256640"/>
                  <a:pt x="64717" y="256640"/>
                </a:cubicBezTo>
                <a:close/>
                <a:moveTo>
                  <a:pt x="42655" y="209200"/>
                </a:moveTo>
                <a:lnTo>
                  <a:pt x="42655" y="236655"/>
                </a:lnTo>
                <a:lnTo>
                  <a:pt x="57612" y="236655"/>
                </a:lnTo>
                <a:cubicBezTo>
                  <a:pt x="64156" y="236655"/>
                  <a:pt x="68830" y="235908"/>
                  <a:pt x="72008" y="233480"/>
                </a:cubicBezTo>
                <a:cubicBezTo>
                  <a:pt x="75187" y="231052"/>
                  <a:pt x="76870" y="228250"/>
                  <a:pt x="76870" y="223768"/>
                </a:cubicBezTo>
                <a:cubicBezTo>
                  <a:pt x="76870" y="218538"/>
                  <a:pt x="75187" y="214803"/>
                  <a:pt x="72008" y="212562"/>
                </a:cubicBezTo>
                <a:cubicBezTo>
                  <a:pt x="68830" y="210134"/>
                  <a:pt x="63782" y="209200"/>
                  <a:pt x="57052" y="209200"/>
                </a:cubicBezTo>
                <a:close/>
                <a:moveTo>
                  <a:pt x="149810" y="206757"/>
                </a:moveTo>
                <a:lnTo>
                  <a:pt x="601358" y="206757"/>
                </a:lnTo>
                <a:lnTo>
                  <a:pt x="601358" y="288895"/>
                </a:lnTo>
                <a:lnTo>
                  <a:pt x="149810" y="288895"/>
                </a:lnTo>
                <a:close/>
                <a:moveTo>
                  <a:pt x="15172" y="186787"/>
                </a:moveTo>
                <a:lnTo>
                  <a:pt x="57052" y="186787"/>
                </a:lnTo>
                <a:cubicBezTo>
                  <a:pt x="72195" y="186787"/>
                  <a:pt x="84161" y="189589"/>
                  <a:pt x="92574" y="195192"/>
                </a:cubicBezTo>
                <a:cubicBezTo>
                  <a:pt x="101175" y="200795"/>
                  <a:pt x="105288" y="209200"/>
                  <a:pt x="105288" y="220406"/>
                </a:cubicBezTo>
                <a:cubicBezTo>
                  <a:pt x="105288" y="226196"/>
                  <a:pt x="103979" y="231239"/>
                  <a:pt x="101175" y="235908"/>
                </a:cubicBezTo>
                <a:cubicBezTo>
                  <a:pt x="98557" y="240391"/>
                  <a:pt x="94257" y="243753"/>
                  <a:pt x="88461" y="245994"/>
                </a:cubicBezTo>
                <a:cubicBezTo>
                  <a:pt x="95753" y="247675"/>
                  <a:pt x="100988" y="251037"/>
                  <a:pt x="104353" y="255893"/>
                </a:cubicBezTo>
                <a:cubicBezTo>
                  <a:pt x="107905" y="260749"/>
                  <a:pt x="109588" y="266352"/>
                  <a:pt x="109588" y="272702"/>
                </a:cubicBezTo>
                <a:cubicBezTo>
                  <a:pt x="109588" y="284656"/>
                  <a:pt x="105475" y="293621"/>
                  <a:pt x="97622" y="299784"/>
                </a:cubicBezTo>
                <a:cubicBezTo>
                  <a:pt x="89583" y="305761"/>
                  <a:pt x="77991" y="308936"/>
                  <a:pt x="63034" y="308936"/>
                </a:cubicBezTo>
                <a:lnTo>
                  <a:pt x="15172" y="308936"/>
                </a:lnTo>
                <a:close/>
                <a:moveTo>
                  <a:pt x="149810" y="39940"/>
                </a:moveTo>
                <a:lnTo>
                  <a:pt x="601358" y="39940"/>
                </a:lnTo>
                <a:lnTo>
                  <a:pt x="601358" y="122149"/>
                </a:lnTo>
                <a:lnTo>
                  <a:pt x="149810" y="122149"/>
                </a:lnTo>
                <a:close/>
                <a:moveTo>
                  <a:pt x="54420" y="32498"/>
                </a:moveTo>
                <a:lnTo>
                  <a:pt x="41703" y="77324"/>
                </a:lnTo>
                <a:lnTo>
                  <a:pt x="67698" y="77324"/>
                </a:lnTo>
                <a:lnTo>
                  <a:pt x="54981" y="32498"/>
                </a:lnTo>
                <a:close/>
                <a:moveTo>
                  <a:pt x="39459" y="0"/>
                </a:moveTo>
                <a:lnTo>
                  <a:pt x="69942" y="0"/>
                </a:lnTo>
                <a:lnTo>
                  <a:pt x="109588" y="122149"/>
                </a:lnTo>
                <a:lnTo>
                  <a:pt x="80975" y="122149"/>
                </a:lnTo>
                <a:lnTo>
                  <a:pt x="74056" y="97122"/>
                </a:lnTo>
                <a:lnTo>
                  <a:pt x="35532" y="97122"/>
                </a:lnTo>
                <a:lnTo>
                  <a:pt x="28613" y="122149"/>
                </a:lnTo>
                <a:lnTo>
                  <a:pt x="0" y="12214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70" name="planet-saturn_65804">
            <a:extLst>
              <a:ext uri="{FF2B5EF4-FFF2-40B4-BE49-F238E27FC236}">
                <a16:creationId xmlns:a16="http://schemas.microsoft.com/office/drawing/2014/main" id="{1F47DD15-1A5C-4638-8F8B-345FABB8E73E}"/>
              </a:ext>
            </a:extLst>
          </p:cNvPr>
          <p:cNvSpPr>
            <a:spLocks noChangeAspect="1"/>
          </p:cNvSpPr>
          <p:nvPr/>
        </p:nvSpPr>
        <p:spPr bwMode="auto">
          <a:xfrm>
            <a:off x="11324674" y="2010276"/>
            <a:ext cx="320570" cy="32400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600058" h="606478">
                <a:moveTo>
                  <a:pt x="62420" y="416759"/>
                </a:moveTo>
                <a:cubicBezTo>
                  <a:pt x="76726" y="430734"/>
                  <a:pt x="91913" y="443467"/>
                  <a:pt x="107826" y="455424"/>
                </a:cubicBezTo>
                <a:cubicBezTo>
                  <a:pt x="125916" y="468933"/>
                  <a:pt x="144939" y="481356"/>
                  <a:pt x="164583" y="492640"/>
                </a:cubicBezTo>
                <a:cubicBezTo>
                  <a:pt x="203821" y="515103"/>
                  <a:pt x="245547" y="533271"/>
                  <a:pt x="288776" y="546781"/>
                </a:cubicBezTo>
                <a:cubicBezTo>
                  <a:pt x="310339" y="553561"/>
                  <a:pt x="332369" y="559100"/>
                  <a:pt x="354605" y="563085"/>
                </a:cubicBezTo>
                <a:cubicBezTo>
                  <a:pt x="374095" y="566605"/>
                  <a:pt x="393791" y="569037"/>
                  <a:pt x="413695" y="570073"/>
                </a:cubicBezTo>
                <a:cubicBezTo>
                  <a:pt x="351080" y="610031"/>
                  <a:pt x="270324" y="619141"/>
                  <a:pt x="197135" y="587153"/>
                </a:cubicBezTo>
                <a:cubicBezTo>
                  <a:pt x="123842" y="555269"/>
                  <a:pt x="75637" y="489845"/>
                  <a:pt x="62420" y="416759"/>
                </a:cubicBezTo>
                <a:close/>
                <a:moveTo>
                  <a:pt x="142343" y="165989"/>
                </a:moveTo>
                <a:cubicBezTo>
                  <a:pt x="145608" y="166041"/>
                  <a:pt x="148770" y="166196"/>
                  <a:pt x="151983" y="166299"/>
                </a:cubicBezTo>
                <a:cubicBezTo>
                  <a:pt x="136694" y="176236"/>
                  <a:pt x="122649" y="187725"/>
                  <a:pt x="110107" y="200560"/>
                </a:cubicBezTo>
                <a:cubicBezTo>
                  <a:pt x="93523" y="204493"/>
                  <a:pt x="74762" y="211428"/>
                  <a:pt x="61805" y="222762"/>
                </a:cubicBezTo>
                <a:cubicBezTo>
                  <a:pt x="41956" y="239945"/>
                  <a:pt x="41541" y="265149"/>
                  <a:pt x="51129" y="288127"/>
                </a:cubicBezTo>
                <a:cubicBezTo>
                  <a:pt x="69994" y="333256"/>
                  <a:pt x="111818" y="368138"/>
                  <a:pt x="151050" y="395568"/>
                </a:cubicBezTo>
                <a:cubicBezTo>
                  <a:pt x="159135" y="401157"/>
                  <a:pt x="167375" y="406643"/>
                  <a:pt x="175823" y="411818"/>
                </a:cubicBezTo>
                <a:cubicBezTo>
                  <a:pt x="250660" y="457931"/>
                  <a:pt x="338351" y="492450"/>
                  <a:pt x="426559" y="499334"/>
                </a:cubicBezTo>
                <a:cubicBezTo>
                  <a:pt x="457552" y="501766"/>
                  <a:pt x="492068" y="501456"/>
                  <a:pt x="521246" y="489190"/>
                </a:cubicBezTo>
                <a:cubicBezTo>
                  <a:pt x="534980" y="483394"/>
                  <a:pt x="547626" y="473405"/>
                  <a:pt x="553327" y="459587"/>
                </a:cubicBezTo>
                <a:cubicBezTo>
                  <a:pt x="561671" y="439351"/>
                  <a:pt x="554208" y="416062"/>
                  <a:pt x="545138" y="397327"/>
                </a:cubicBezTo>
                <a:cubicBezTo>
                  <a:pt x="543635" y="394326"/>
                  <a:pt x="542029" y="391272"/>
                  <a:pt x="540370" y="388322"/>
                </a:cubicBezTo>
                <a:cubicBezTo>
                  <a:pt x="540526" y="385269"/>
                  <a:pt x="540577" y="382215"/>
                  <a:pt x="540681" y="379214"/>
                </a:cubicBezTo>
                <a:cubicBezTo>
                  <a:pt x="540785" y="363998"/>
                  <a:pt x="539645" y="348989"/>
                  <a:pt x="537053" y="334136"/>
                </a:cubicBezTo>
                <a:cubicBezTo>
                  <a:pt x="544879" y="341744"/>
                  <a:pt x="552705" y="350025"/>
                  <a:pt x="560168" y="359237"/>
                </a:cubicBezTo>
                <a:cubicBezTo>
                  <a:pt x="577892" y="381180"/>
                  <a:pt x="592404" y="406643"/>
                  <a:pt x="596083" y="435107"/>
                </a:cubicBezTo>
                <a:cubicBezTo>
                  <a:pt x="599141" y="458707"/>
                  <a:pt x="592974" y="482565"/>
                  <a:pt x="578203" y="501352"/>
                </a:cubicBezTo>
                <a:cubicBezTo>
                  <a:pt x="570637" y="510926"/>
                  <a:pt x="561412" y="518793"/>
                  <a:pt x="551513" y="524952"/>
                </a:cubicBezTo>
                <a:cubicBezTo>
                  <a:pt x="523475" y="542548"/>
                  <a:pt x="488699" y="549224"/>
                  <a:pt x="455997" y="550880"/>
                </a:cubicBezTo>
                <a:cubicBezTo>
                  <a:pt x="369758" y="555279"/>
                  <a:pt x="280150" y="528523"/>
                  <a:pt x="203706" y="490173"/>
                </a:cubicBezTo>
                <a:cubicBezTo>
                  <a:pt x="156181" y="466367"/>
                  <a:pt x="110159" y="436039"/>
                  <a:pt x="72015" y="398880"/>
                </a:cubicBezTo>
                <a:cubicBezTo>
                  <a:pt x="41126" y="368759"/>
                  <a:pt x="10290" y="328702"/>
                  <a:pt x="1997" y="285436"/>
                </a:cubicBezTo>
                <a:cubicBezTo>
                  <a:pt x="-1371" y="267478"/>
                  <a:pt x="-749" y="248588"/>
                  <a:pt x="5936" y="231612"/>
                </a:cubicBezTo>
                <a:cubicBezTo>
                  <a:pt x="14384" y="210393"/>
                  <a:pt x="31849" y="193573"/>
                  <a:pt x="52114" y="183067"/>
                </a:cubicBezTo>
                <a:cubicBezTo>
                  <a:pt x="79633" y="168783"/>
                  <a:pt x="111818" y="165264"/>
                  <a:pt x="142343" y="165989"/>
                </a:cubicBezTo>
                <a:close/>
                <a:moveTo>
                  <a:pt x="258255" y="148296"/>
                </a:moveTo>
                <a:cubicBezTo>
                  <a:pt x="337302" y="137532"/>
                  <a:pt x="421013" y="171273"/>
                  <a:pt x="470411" y="233786"/>
                </a:cubicBezTo>
                <a:cubicBezTo>
                  <a:pt x="519808" y="296299"/>
                  <a:pt x="533233" y="385412"/>
                  <a:pt x="504414" y="459724"/>
                </a:cubicBezTo>
                <a:cubicBezTo>
                  <a:pt x="502600" y="464329"/>
                  <a:pt x="500578" y="468935"/>
                  <a:pt x="497157" y="472558"/>
                </a:cubicBezTo>
                <a:cubicBezTo>
                  <a:pt x="490470" y="479492"/>
                  <a:pt x="479845" y="480838"/>
                  <a:pt x="470203" y="481252"/>
                </a:cubicBezTo>
                <a:cubicBezTo>
                  <a:pt x="418473" y="483373"/>
                  <a:pt x="367158" y="471523"/>
                  <a:pt x="318072" y="455015"/>
                </a:cubicBezTo>
                <a:cubicBezTo>
                  <a:pt x="238507" y="428260"/>
                  <a:pt x="162207" y="388154"/>
                  <a:pt x="102080" y="329626"/>
                </a:cubicBezTo>
                <a:cubicBezTo>
                  <a:pt x="93580" y="321346"/>
                  <a:pt x="85027" y="312238"/>
                  <a:pt x="80310" y="301164"/>
                </a:cubicBezTo>
                <a:cubicBezTo>
                  <a:pt x="72017" y="281602"/>
                  <a:pt x="89329" y="260282"/>
                  <a:pt x="100422" y="244705"/>
                </a:cubicBezTo>
                <a:cubicBezTo>
                  <a:pt x="109752" y="231613"/>
                  <a:pt x="120481" y="219451"/>
                  <a:pt x="132299" y="208532"/>
                </a:cubicBezTo>
                <a:cubicBezTo>
                  <a:pt x="136083" y="205117"/>
                  <a:pt x="139971" y="201701"/>
                  <a:pt x="144066" y="198493"/>
                </a:cubicBezTo>
                <a:cubicBezTo>
                  <a:pt x="176669" y="171997"/>
                  <a:pt x="216425" y="153989"/>
                  <a:pt x="258255" y="148296"/>
                </a:cubicBezTo>
                <a:close/>
                <a:moveTo>
                  <a:pt x="535808" y="39093"/>
                </a:moveTo>
                <a:cubicBezTo>
                  <a:pt x="571292" y="39093"/>
                  <a:pt x="600058" y="67827"/>
                  <a:pt x="600058" y="103273"/>
                </a:cubicBezTo>
                <a:cubicBezTo>
                  <a:pt x="600058" y="138719"/>
                  <a:pt x="571292" y="167453"/>
                  <a:pt x="535808" y="167453"/>
                </a:cubicBezTo>
                <a:cubicBezTo>
                  <a:pt x="500324" y="167453"/>
                  <a:pt x="471558" y="138719"/>
                  <a:pt x="471558" y="103273"/>
                </a:cubicBezTo>
                <a:cubicBezTo>
                  <a:pt x="471558" y="67827"/>
                  <a:pt x="500324" y="39093"/>
                  <a:pt x="535808" y="39093"/>
                </a:cubicBezTo>
                <a:close/>
                <a:moveTo>
                  <a:pt x="335085" y="0"/>
                </a:moveTo>
                <a:cubicBezTo>
                  <a:pt x="355000" y="0"/>
                  <a:pt x="371144" y="16128"/>
                  <a:pt x="371144" y="36024"/>
                </a:cubicBezTo>
                <a:cubicBezTo>
                  <a:pt x="371144" y="55920"/>
                  <a:pt x="355000" y="72048"/>
                  <a:pt x="335085" y="72048"/>
                </a:cubicBezTo>
                <a:cubicBezTo>
                  <a:pt x="315170" y="72048"/>
                  <a:pt x="299026" y="55920"/>
                  <a:pt x="299026" y="36024"/>
                </a:cubicBezTo>
                <a:cubicBezTo>
                  <a:pt x="299026" y="16128"/>
                  <a:pt x="315170" y="0"/>
                  <a:pt x="33508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71" name="statistics-settings_72708">
            <a:extLst>
              <a:ext uri="{FF2B5EF4-FFF2-40B4-BE49-F238E27FC236}">
                <a16:creationId xmlns:a16="http://schemas.microsoft.com/office/drawing/2014/main" id="{EA6A7D27-319A-4020-A800-F0345D2AF618}"/>
              </a:ext>
            </a:extLst>
          </p:cNvPr>
          <p:cNvSpPr>
            <a:spLocks noChangeAspect="1"/>
          </p:cNvSpPr>
          <p:nvPr/>
        </p:nvSpPr>
        <p:spPr bwMode="auto">
          <a:xfrm>
            <a:off x="10332905" y="1410321"/>
            <a:ext cx="336791" cy="324000"/>
          </a:xfrm>
          <a:custGeom>
            <a:avLst/>
            <a:gdLst>
              <a:gd name="connsiteX0" fmla="*/ 195114 w 608814"/>
              <a:gd name="connsiteY0" fmla="*/ 351627 h 585693"/>
              <a:gd name="connsiteX1" fmla="*/ 258290 w 608814"/>
              <a:gd name="connsiteY1" fmla="*/ 351627 h 585693"/>
              <a:gd name="connsiteX2" fmla="*/ 282731 w 608814"/>
              <a:gd name="connsiteY2" fmla="*/ 376018 h 585693"/>
              <a:gd name="connsiteX3" fmla="*/ 282731 w 608814"/>
              <a:gd name="connsiteY3" fmla="*/ 561210 h 585693"/>
              <a:gd name="connsiteX4" fmla="*/ 258290 w 608814"/>
              <a:gd name="connsiteY4" fmla="*/ 585693 h 585693"/>
              <a:gd name="connsiteX5" fmla="*/ 195114 w 608814"/>
              <a:gd name="connsiteY5" fmla="*/ 585693 h 585693"/>
              <a:gd name="connsiteX6" fmla="*/ 170673 w 608814"/>
              <a:gd name="connsiteY6" fmla="*/ 561210 h 585693"/>
              <a:gd name="connsiteX7" fmla="*/ 170673 w 608814"/>
              <a:gd name="connsiteY7" fmla="*/ 376018 h 585693"/>
              <a:gd name="connsiteX8" fmla="*/ 195114 w 608814"/>
              <a:gd name="connsiteY8" fmla="*/ 351627 h 585693"/>
              <a:gd name="connsiteX9" fmla="*/ 358100 w 608814"/>
              <a:gd name="connsiteY9" fmla="*/ 249872 h 585693"/>
              <a:gd name="connsiteX10" fmla="*/ 421316 w 608814"/>
              <a:gd name="connsiteY10" fmla="*/ 249872 h 585693"/>
              <a:gd name="connsiteX11" fmla="*/ 445737 w 608814"/>
              <a:gd name="connsiteY11" fmla="*/ 274267 h 585693"/>
              <a:gd name="connsiteX12" fmla="*/ 445737 w 608814"/>
              <a:gd name="connsiteY12" fmla="*/ 561206 h 585693"/>
              <a:gd name="connsiteX13" fmla="*/ 421316 w 608814"/>
              <a:gd name="connsiteY13" fmla="*/ 585693 h 585693"/>
              <a:gd name="connsiteX14" fmla="*/ 358100 w 608814"/>
              <a:gd name="connsiteY14" fmla="*/ 585693 h 585693"/>
              <a:gd name="connsiteX15" fmla="*/ 333679 w 608814"/>
              <a:gd name="connsiteY15" fmla="*/ 561206 h 585693"/>
              <a:gd name="connsiteX16" fmla="*/ 333679 w 608814"/>
              <a:gd name="connsiteY16" fmla="*/ 274267 h 585693"/>
              <a:gd name="connsiteX17" fmla="*/ 358100 w 608814"/>
              <a:gd name="connsiteY17" fmla="*/ 249872 h 585693"/>
              <a:gd name="connsiteX18" fmla="*/ 140260 w 608814"/>
              <a:gd name="connsiteY18" fmla="*/ 224680 h 585693"/>
              <a:gd name="connsiteX19" fmla="*/ 191844 w 608814"/>
              <a:gd name="connsiteY19" fmla="*/ 276122 h 585693"/>
              <a:gd name="connsiteX20" fmla="*/ 140260 w 608814"/>
              <a:gd name="connsiteY20" fmla="*/ 327564 h 585693"/>
              <a:gd name="connsiteX21" fmla="*/ 88676 w 608814"/>
              <a:gd name="connsiteY21" fmla="*/ 276122 h 585693"/>
              <a:gd name="connsiteX22" fmla="*/ 140260 w 608814"/>
              <a:gd name="connsiteY22" fmla="*/ 224680 h 585693"/>
              <a:gd name="connsiteX23" fmla="*/ 521177 w 608814"/>
              <a:gd name="connsiteY23" fmla="*/ 148117 h 585693"/>
              <a:gd name="connsiteX24" fmla="*/ 584301 w 608814"/>
              <a:gd name="connsiteY24" fmla="*/ 148117 h 585693"/>
              <a:gd name="connsiteX25" fmla="*/ 608814 w 608814"/>
              <a:gd name="connsiteY25" fmla="*/ 172601 h 585693"/>
              <a:gd name="connsiteX26" fmla="*/ 608814 w 608814"/>
              <a:gd name="connsiteY26" fmla="*/ 561209 h 585693"/>
              <a:gd name="connsiteX27" fmla="*/ 584301 w 608814"/>
              <a:gd name="connsiteY27" fmla="*/ 585693 h 585693"/>
              <a:gd name="connsiteX28" fmla="*/ 521177 w 608814"/>
              <a:gd name="connsiteY28" fmla="*/ 585693 h 585693"/>
              <a:gd name="connsiteX29" fmla="*/ 496756 w 608814"/>
              <a:gd name="connsiteY29" fmla="*/ 561209 h 585693"/>
              <a:gd name="connsiteX30" fmla="*/ 496756 w 608814"/>
              <a:gd name="connsiteY30" fmla="*/ 172601 h 585693"/>
              <a:gd name="connsiteX31" fmla="*/ 521177 w 608814"/>
              <a:gd name="connsiteY31" fmla="*/ 148117 h 585693"/>
              <a:gd name="connsiteX32" fmla="*/ 116229 w 608814"/>
              <a:gd name="connsiteY32" fmla="*/ 131322 h 585693"/>
              <a:gd name="connsiteX33" fmla="*/ 164246 w 608814"/>
              <a:gd name="connsiteY33" fmla="*/ 131322 h 585693"/>
              <a:gd name="connsiteX34" fmla="*/ 184061 w 608814"/>
              <a:gd name="connsiteY34" fmla="*/ 151113 h 585693"/>
              <a:gd name="connsiteX35" fmla="*/ 184061 w 608814"/>
              <a:gd name="connsiteY35" fmla="*/ 171457 h 585693"/>
              <a:gd name="connsiteX36" fmla="*/ 208669 w 608814"/>
              <a:gd name="connsiteY36" fmla="*/ 186094 h 585693"/>
              <a:gd name="connsiteX37" fmla="*/ 226641 w 608814"/>
              <a:gd name="connsiteY37" fmla="*/ 175692 h 585693"/>
              <a:gd name="connsiteX38" fmla="*/ 253737 w 608814"/>
              <a:gd name="connsiteY38" fmla="*/ 182964 h 585693"/>
              <a:gd name="connsiteX39" fmla="*/ 277792 w 608814"/>
              <a:gd name="connsiteY39" fmla="*/ 224572 h 585693"/>
              <a:gd name="connsiteX40" fmla="*/ 279727 w 608814"/>
              <a:gd name="connsiteY40" fmla="*/ 239577 h 585693"/>
              <a:gd name="connsiteX41" fmla="*/ 270511 w 608814"/>
              <a:gd name="connsiteY41" fmla="*/ 251544 h 585693"/>
              <a:gd name="connsiteX42" fmla="*/ 252355 w 608814"/>
              <a:gd name="connsiteY42" fmla="*/ 262038 h 585693"/>
              <a:gd name="connsiteX43" fmla="*/ 253829 w 608814"/>
              <a:gd name="connsiteY43" fmla="*/ 276122 h 585693"/>
              <a:gd name="connsiteX44" fmla="*/ 252355 w 608814"/>
              <a:gd name="connsiteY44" fmla="*/ 290206 h 585693"/>
              <a:gd name="connsiteX45" fmla="*/ 270511 w 608814"/>
              <a:gd name="connsiteY45" fmla="*/ 300700 h 585693"/>
              <a:gd name="connsiteX46" fmla="*/ 278714 w 608814"/>
              <a:gd name="connsiteY46" fmla="*/ 325094 h 585693"/>
              <a:gd name="connsiteX47" fmla="*/ 258253 w 608814"/>
              <a:gd name="connsiteY47" fmla="*/ 321136 h 585693"/>
              <a:gd name="connsiteX48" fmla="*/ 195858 w 608814"/>
              <a:gd name="connsiteY48" fmla="*/ 321136 h 585693"/>
              <a:gd name="connsiteX49" fmla="*/ 212171 w 608814"/>
              <a:gd name="connsiteY49" fmla="*/ 276122 h 585693"/>
              <a:gd name="connsiteX50" fmla="*/ 140191 w 608814"/>
              <a:gd name="connsiteY50" fmla="*/ 204320 h 585693"/>
              <a:gd name="connsiteX51" fmla="*/ 68304 w 608814"/>
              <a:gd name="connsiteY51" fmla="*/ 276122 h 585693"/>
              <a:gd name="connsiteX52" fmla="*/ 140191 w 608814"/>
              <a:gd name="connsiteY52" fmla="*/ 348016 h 585693"/>
              <a:gd name="connsiteX53" fmla="*/ 148486 w 608814"/>
              <a:gd name="connsiteY53" fmla="*/ 347095 h 585693"/>
              <a:gd name="connsiteX54" fmla="*/ 140099 w 608814"/>
              <a:gd name="connsiteY54" fmla="*/ 376000 h 585693"/>
              <a:gd name="connsiteX55" fmla="*/ 140099 w 608814"/>
              <a:gd name="connsiteY55" fmla="*/ 420922 h 585693"/>
              <a:gd name="connsiteX56" fmla="*/ 116229 w 608814"/>
              <a:gd name="connsiteY56" fmla="*/ 420922 h 585693"/>
              <a:gd name="connsiteX57" fmla="*/ 96413 w 608814"/>
              <a:gd name="connsiteY57" fmla="*/ 401131 h 585693"/>
              <a:gd name="connsiteX58" fmla="*/ 96413 w 608814"/>
              <a:gd name="connsiteY58" fmla="*/ 380787 h 585693"/>
              <a:gd name="connsiteX59" fmla="*/ 71806 w 608814"/>
              <a:gd name="connsiteY59" fmla="*/ 366150 h 585693"/>
              <a:gd name="connsiteX60" fmla="*/ 53742 w 608814"/>
              <a:gd name="connsiteY60" fmla="*/ 376552 h 585693"/>
              <a:gd name="connsiteX61" fmla="*/ 38719 w 608814"/>
              <a:gd name="connsiteY61" fmla="*/ 378577 h 585693"/>
              <a:gd name="connsiteX62" fmla="*/ 26738 w 608814"/>
              <a:gd name="connsiteY62" fmla="*/ 369372 h 585693"/>
              <a:gd name="connsiteX63" fmla="*/ 2683 w 608814"/>
              <a:gd name="connsiteY63" fmla="*/ 327764 h 585693"/>
              <a:gd name="connsiteX64" fmla="*/ 9872 w 608814"/>
              <a:gd name="connsiteY64" fmla="*/ 300700 h 585693"/>
              <a:gd name="connsiteX65" fmla="*/ 28120 w 608814"/>
              <a:gd name="connsiteY65" fmla="*/ 290206 h 585693"/>
              <a:gd name="connsiteX66" fmla="*/ 26645 w 608814"/>
              <a:gd name="connsiteY66" fmla="*/ 276122 h 585693"/>
              <a:gd name="connsiteX67" fmla="*/ 28120 w 608814"/>
              <a:gd name="connsiteY67" fmla="*/ 262038 h 585693"/>
              <a:gd name="connsiteX68" fmla="*/ 9872 w 608814"/>
              <a:gd name="connsiteY68" fmla="*/ 251544 h 585693"/>
              <a:gd name="connsiteX69" fmla="*/ 2683 w 608814"/>
              <a:gd name="connsiteY69" fmla="*/ 224572 h 585693"/>
              <a:gd name="connsiteX70" fmla="*/ 26738 w 608814"/>
              <a:gd name="connsiteY70" fmla="*/ 182964 h 585693"/>
              <a:gd name="connsiteX71" fmla="*/ 38719 w 608814"/>
              <a:gd name="connsiteY71" fmla="*/ 173759 h 585693"/>
              <a:gd name="connsiteX72" fmla="*/ 53742 w 608814"/>
              <a:gd name="connsiteY72" fmla="*/ 175692 h 585693"/>
              <a:gd name="connsiteX73" fmla="*/ 71806 w 608814"/>
              <a:gd name="connsiteY73" fmla="*/ 186094 h 585693"/>
              <a:gd name="connsiteX74" fmla="*/ 96413 w 608814"/>
              <a:gd name="connsiteY74" fmla="*/ 171457 h 585693"/>
              <a:gd name="connsiteX75" fmla="*/ 96413 w 608814"/>
              <a:gd name="connsiteY75" fmla="*/ 151113 h 585693"/>
              <a:gd name="connsiteX76" fmla="*/ 116229 w 608814"/>
              <a:gd name="connsiteY76" fmla="*/ 131322 h 585693"/>
              <a:gd name="connsiteX77" fmla="*/ 445756 w 608814"/>
              <a:gd name="connsiteY77" fmla="*/ 83476 h 585693"/>
              <a:gd name="connsiteX78" fmla="*/ 414140 w 608814"/>
              <a:gd name="connsiteY78" fmla="*/ 115044 h 585693"/>
              <a:gd name="connsiteX79" fmla="*/ 445756 w 608814"/>
              <a:gd name="connsiteY79" fmla="*/ 146520 h 585693"/>
              <a:gd name="connsiteX80" fmla="*/ 477371 w 608814"/>
              <a:gd name="connsiteY80" fmla="*/ 115044 h 585693"/>
              <a:gd name="connsiteX81" fmla="*/ 445756 w 608814"/>
              <a:gd name="connsiteY81" fmla="*/ 83476 h 585693"/>
              <a:gd name="connsiteX82" fmla="*/ 426676 w 608814"/>
              <a:gd name="connsiteY82" fmla="*/ 0 h 585693"/>
              <a:gd name="connsiteX83" fmla="*/ 464835 w 608814"/>
              <a:gd name="connsiteY83" fmla="*/ 0 h 585693"/>
              <a:gd name="connsiteX84" fmla="*/ 480597 w 608814"/>
              <a:gd name="connsiteY84" fmla="*/ 15738 h 585693"/>
              <a:gd name="connsiteX85" fmla="*/ 480597 w 608814"/>
              <a:gd name="connsiteY85" fmla="*/ 31936 h 585693"/>
              <a:gd name="connsiteX86" fmla="*/ 500138 w 608814"/>
              <a:gd name="connsiteY86" fmla="*/ 43533 h 585693"/>
              <a:gd name="connsiteX87" fmla="*/ 514425 w 608814"/>
              <a:gd name="connsiteY87" fmla="*/ 35249 h 585693"/>
              <a:gd name="connsiteX88" fmla="*/ 535901 w 608814"/>
              <a:gd name="connsiteY88" fmla="*/ 40956 h 585693"/>
              <a:gd name="connsiteX89" fmla="*/ 554981 w 608814"/>
              <a:gd name="connsiteY89" fmla="*/ 73996 h 585693"/>
              <a:gd name="connsiteX90" fmla="*/ 556640 w 608814"/>
              <a:gd name="connsiteY90" fmla="*/ 85961 h 585693"/>
              <a:gd name="connsiteX91" fmla="*/ 549266 w 608814"/>
              <a:gd name="connsiteY91" fmla="*/ 95440 h 585693"/>
              <a:gd name="connsiteX92" fmla="*/ 534887 w 608814"/>
              <a:gd name="connsiteY92" fmla="*/ 103815 h 585693"/>
              <a:gd name="connsiteX93" fmla="*/ 535993 w 608814"/>
              <a:gd name="connsiteY93" fmla="*/ 115044 h 585693"/>
              <a:gd name="connsiteX94" fmla="*/ 535717 w 608814"/>
              <a:gd name="connsiteY94" fmla="*/ 117621 h 585693"/>
              <a:gd name="connsiteX95" fmla="*/ 521153 w 608814"/>
              <a:gd name="connsiteY95" fmla="*/ 117621 h 585693"/>
              <a:gd name="connsiteX96" fmla="*/ 466126 w 608814"/>
              <a:gd name="connsiteY96" fmla="*/ 172565 h 585693"/>
              <a:gd name="connsiteX97" fmla="*/ 466126 w 608814"/>
              <a:gd name="connsiteY97" fmla="*/ 229719 h 585693"/>
              <a:gd name="connsiteX98" fmla="*/ 466126 w 608814"/>
              <a:gd name="connsiteY98" fmla="*/ 242604 h 585693"/>
              <a:gd name="connsiteX99" fmla="*/ 453590 w 608814"/>
              <a:gd name="connsiteY99" fmla="*/ 229995 h 585693"/>
              <a:gd name="connsiteX100" fmla="*/ 421330 w 608814"/>
              <a:gd name="connsiteY100" fmla="*/ 219319 h 585693"/>
              <a:gd name="connsiteX101" fmla="*/ 411928 w 608814"/>
              <a:gd name="connsiteY101" fmla="*/ 219319 h 585693"/>
              <a:gd name="connsiteX102" fmla="*/ 410914 w 608814"/>
              <a:gd name="connsiteY102" fmla="*/ 214257 h 585693"/>
              <a:gd name="connsiteX103" fmla="*/ 410914 w 608814"/>
              <a:gd name="connsiteY103" fmla="*/ 198059 h 585693"/>
              <a:gd name="connsiteX104" fmla="*/ 391373 w 608814"/>
              <a:gd name="connsiteY104" fmla="*/ 186463 h 585693"/>
              <a:gd name="connsiteX105" fmla="*/ 377086 w 608814"/>
              <a:gd name="connsiteY105" fmla="*/ 194746 h 585693"/>
              <a:gd name="connsiteX106" fmla="*/ 365104 w 608814"/>
              <a:gd name="connsiteY106" fmla="*/ 196310 h 585693"/>
              <a:gd name="connsiteX107" fmla="*/ 355610 w 608814"/>
              <a:gd name="connsiteY107" fmla="*/ 189040 h 585693"/>
              <a:gd name="connsiteX108" fmla="*/ 336530 w 608814"/>
              <a:gd name="connsiteY108" fmla="*/ 155999 h 585693"/>
              <a:gd name="connsiteX109" fmla="*/ 342245 w 608814"/>
              <a:gd name="connsiteY109" fmla="*/ 134463 h 585693"/>
              <a:gd name="connsiteX110" fmla="*/ 356716 w 608814"/>
              <a:gd name="connsiteY110" fmla="*/ 126180 h 585693"/>
              <a:gd name="connsiteX111" fmla="*/ 355518 w 608814"/>
              <a:gd name="connsiteY111" fmla="*/ 115044 h 585693"/>
              <a:gd name="connsiteX112" fmla="*/ 356716 w 608814"/>
              <a:gd name="connsiteY112" fmla="*/ 103815 h 585693"/>
              <a:gd name="connsiteX113" fmla="*/ 342245 w 608814"/>
              <a:gd name="connsiteY113" fmla="*/ 95440 h 585693"/>
              <a:gd name="connsiteX114" fmla="*/ 336530 w 608814"/>
              <a:gd name="connsiteY114" fmla="*/ 73996 h 585693"/>
              <a:gd name="connsiteX115" fmla="*/ 355610 w 608814"/>
              <a:gd name="connsiteY115" fmla="*/ 40956 h 585693"/>
              <a:gd name="connsiteX116" fmla="*/ 365104 w 608814"/>
              <a:gd name="connsiteY116" fmla="*/ 33685 h 585693"/>
              <a:gd name="connsiteX117" fmla="*/ 377086 w 608814"/>
              <a:gd name="connsiteY117" fmla="*/ 35249 h 585693"/>
              <a:gd name="connsiteX118" fmla="*/ 391373 w 608814"/>
              <a:gd name="connsiteY118" fmla="*/ 43533 h 585693"/>
              <a:gd name="connsiteX119" fmla="*/ 410914 w 608814"/>
              <a:gd name="connsiteY119" fmla="*/ 31936 h 585693"/>
              <a:gd name="connsiteX120" fmla="*/ 410914 w 608814"/>
              <a:gd name="connsiteY120" fmla="*/ 15738 h 585693"/>
              <a:gd name="connsiteX121" fmla="*/ 426676 w 608814"/>
              <a:gd name="connsiteY121" fmla="*/ 0 h 585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</a:cxnLst>
            <a:rect l="l" t="t" r="r" b="b"/>
            <a:pathLst>
              <a:path w="608814" h="585693">
                <a:moveTo>
                  <a:pt x="195114" y="351627"/>
                </a:moveTo>
                <a:lnTo>
                  <a:pt x="258290" y="351627"/>
                </a:lnTo>
                <a:cubicBezTo>
                  <a:pt x="271848" y="351627"/>
                  <a:pt x="282731" y="362580"/>
                  <a:pt x="282731" y="376018"/>
                </a:cubicBezTo>
                <a:lnTo>
                  <a:pt x="282731" y="561210"/>
                </a:lnTo>
                <a:cubicBezTo>
                  <a:pt x="282731" y="574740"/>
                  <a:pt x="271848" y="585693"/>
                  <a:pt x="258290" y="585693"/>
                </a:cubicBezTo>
                <a:lnTo>
                  <a:pt x="195114" y="585693"/>
                </a:lnTo>
                <a:cubicBezTo>
                  <a:pt x="181556" y="585693"/>
                  <a:pt x="170673" y="574740"/>
                  <a:pt x="170673" y="561210"/>
                </a:cubicBezTo>
                <a:lnTo>
                  <a:pt x="170673" y="376018"/>
                </a:lnTo>
                <a:cubicBezTo>
                  <a:pt x="170673" y="362580"/>
                  <a:pt x="181556" y="351627"/>
                  <a:pt x="195114" y="351627"/>
                </a:cubicBezTo>
                <a:close/>
                <a:moveTo>
                  <a:pt x="358100" y="249872"/>
                </a:moveTo>
                <a:lnTo>
                  <a:pt x="421316" y="249872"/>
                </a:lnTo>
                <a:cubicBezTo>
                  <a:pt x="434771" y="249872"/>
                  <a:pt x="445737" y="260735"/>
                  <a:pt x="445737" y="274267"/>
                </a:cubicBezTo>
                <a:lnTo>
                  <a:pt x="445737" y="561206"/>
                </a:lnTo>
                <a:cubicBezTo>
                  <a:pt x="445737" y="574738"/>
                  <a:pt x="434771" y="585693"/>
                  <a:pt x="421316" y="585693"/>
                </a:cubicBezTo>
                <a:lnTo>
                  <a:pt x="358100" y="585693"/>
                </a:lnTo>
                <a:cubicBezTo>
                  <a:pt x="344645" y="585693"/>
                  <a:pt x="333679" y="574738"/>
                  <a:pt x="333679" y="561206"/>
                </a:cubicBezTo>
                <a:lnTo>
                  <a:pt x="333679" y="274267"/>
                </a:lnTo>
                <a:cubicBezTo>
                  <a:pt x="333679" y="260735"/>
                  <a:pt x="344645" y="249872"/>
                  <a:pt x="358100" y="249872"/>
                </a:cubicBezTo>
                <a:close/>
                <a:moveTo>
                  <a:pt x="140260" y="224680"/>
                </a:moveTo>
                <a:cubicBezTo>
                  <a:pt x="168749" y="224680"/>
                  <a:pt x="191844" y="247711"/>
                  <a:pt x="191844" y="276122"/>
                </a:cubicBezTo>
                <a:cubicBezTo>
                  <a:pt x="191844" y="304533"/>
                  <a:pt x="168749" y="327564"/>
                  <a:pt x="140260" y="327564"/>
                </a:cubicBezTo>
                <a:cubicBezTo>
                  <a:pt x="111771" y="327564"/>
                  <a:pt x="88676" y="304533"/>
                  <a:pt x="88676" y="276122"/>
                </a:cubicBezTo>
                <a:cubicBezTo>
                  <a:pt x="88676" y="247711"/>
                  <a:pt x="111771" y="224680"/>
                  <a:pt x="140260" y="224680"/>
                </a:cubicBezTo>
                <a:close/>
                <a:moveTo>
                  <a:pt x="521177" y="148117"/>
                </a:moveTo>
                <a:lnTo>
                  <a:pt x="584301" y="148117"/>
                </a:lnTo>
                <a:cubicBezTo>
                  <a:pt x="597848" y="148117"/>
                  <a:pt x="608814" y="159070"/>
                  <a:pt x="608814" y="172601"/>
                </a:cubicBezTo>
                <a:lnTo>
                  <a:pt x="608814" y="561209"/>
                </a:lnTo>
                <a:cubicBezTo>
                  <a:pt x="608814" y="574740"/>
                  <a:pt x="597848" y="585693"/>
                  <a:pt x="584301" y="585693"/>
                </a:cubicBezTo>
                <a:lnTo>
                  <a:pt x="521177" y="585693"/>
                </a:lnTo>
                <a:cubicBezTo>
                  <a:pt x="507722" y="585693"/>
                  <a:pt x="496756" y="574740"/>
                  <a:pt x="496756" y="561209"/>
                </a:cubicBezTo>
                <a:lnTo>
                  <a:pt x="496756" y="172601"/>
                </a:lnTo>
                <a:cubicBezTo>
                  <a:pt x="496756" y="159070"/>
                  <a:pt x="507722" y="148117"/>
                  <a:pt x="521177" y="148117"/>
                </a:cubicBezTo>
                <a:close/>
                <a:moveTo>
                  <a:pt x="116229" y="131322"/>
                </a:moveTo>
                <a:lnTo>
                  <a:pt x="164246" y="131322"/>
                </a:lnTo>
                <a:cubicBezTo>
                  <a:pt x="175214" y="131322"/>
                  <a:pt x="184061" y="140159"/>
                  <a:pt x="184061" y="151113"/>
                </a:cubicBezTo>
                <a:lnTo>
                  <a:pt x="184061" y="171457"/>
                </a:lnTo>
                <a:cubicBezTo>
                  <a:pt x="193001" y="175231"/>
                  <a:pt x="201019" y="180386"/>
                  <a:pt x="208669" y="186094"/>
                </a:cubicBezTo>
                <a:lnTo>
                  <a:pt x="226641" y="175692"/>
                </a:lnTo>
                <a:cubicBezTo>
                  <a:pt x="236134" y="170261"/>
                  <a:pt x="248300" y="173482"/>
                  <a:pt x="253737" y="182964"/>
                </a:cubicBezTo>
                <a:lnTo>
                  <a:pt x="277792" y="224572"/>
                </a:lnTo>
                <a:cubicBezTo>
                  <a:pt x="280465" y="229083"/>
                  <a:pt x="281110" y="234514"/>
                  <a:pt x="279727" y="239577"/>
                </a:cubicBezTo>
                <a:cubicBezTo>
                  <a:pt x="278437" y="244640"/>
                  <a:pt x="275119" y="248966"/>
                  <a:pt x="270511" y="251544"/>
                </a:cubicBezTo>
                <a:lnTo>
                  <a:pt x="252355" y="262038"/>
                </a:lnTo>
                <a:cubicBezTo>
                  <a:pt x="253000" y="266733"/>
                  <a:pt x="253829" y="271335"/>
                  <a:pt x="253829" y="276122"/>
                </a:cubicBezTo>
                <a:cubicBezTo>
                  <a:pt x="253829" y="281001"/>
                  <a:pt x="253000" y="285604"/>
                  <a:pt x="252355" y="290206"/>
                </a:cubicBezTo>
                <a:lnTo>
                  <a:pt x="270511" y="300700"/>
                </a:lnTo>
                <a:cubicBezTo>
                  <a:pt x="279174" y="305671"/>
                  <a:pt x="282308" y="316165"/>
                  <a:pt x="278714" y="325094"/>
                </a:cubicBezTo>
                <a:cubicBezTo>
                  <a:pt x="272354" y="322609"/>
                  <a:pt x="265442" y="321136"/>
                  <a:pt x="258253" y="321136"/>
                </a:cubicBezTo>
                <a:lnTo>
                  <a:pt x="195858" y="321136"/>
                </a:lnTo>
                <a:cubicBezTo>
                  <a:pt x="205904" y="308709"/>
                  <a:pt x="212171" y="293244"/>
                  <a:pt x="212171" y="276122"/>
                </a:cubicBezTo>
                <a:cubicBezTo>
                  <a:pt x="212171" y="236539"/>
                  <a:pt x="179914" y="204320"/>
                  <a:pt x="140191" y="204320"/>
                </a:cubicBezTo>
                <a:cubicBezTo>
                  <a:pt x="100561" y="204320"/>
                  <a:pt x="68304" y="236539"/>
                  <a:pt x="68304" y="276122"/>
                </a:cubicBezTo>
                <a:cubicBezTo>
                  <a:pt x="68304" y="315797"/>
                  <a:pt x="100561" y="348016"/>
                  <a:pt x="140191" y="348016"/>
                </a:cubicBezTo>
                <a:cubicBezTo>
                  <a:pt x="143048" y="348016"/>
                  <a:pt x="145721" y="347463"/>
                  <a:pt x="148486" y="347095"/>
                </a:cubicBezTo>
                <a:cubicBezTo>
                  <a:pt x="143233" y="355564"/>
                  <a:pt x="140099" y="365414"/>
                  <a:pt x="140099" y="376000"/>
                </a:cubicBezTo>
                <a:lnTo>
                  <a:pt x="140099" y="420922"/>
                </a:lnTo>
                <a:lnTo>
                  <a:pt x="116229" y="420922"/>
                </a:lnTo>
                <a:cubicBezTo>
                  <a:pt x="105261" y="420922"/>
                  <a:pt x="96413" y="412085"/>
                  <a:pt x="96413" y="401131"/>
                </a:cubicBezTo>
                <a:lnTo>
                  <a:pt x="96413" y="380787"/>
                </a:lnTo>
                <a:cubicBezTo>
                  <a:pt x="87474" y="377013"/>
                  <a:pt x="79455" y="371950"/>
                  <a:pt x="71806" y="366150"/>
                </a:cubicBezTo>
                <a:lnTo>
                  <a:pt x="53742" y="376552"/>
                </a:lnTo>
                <a:cubicBezTo>
                  <a:pt x="49226" y="379222"/>
                  <a:pt x="43788" y="379866"/>
                  <a:pt x="38719" y="378577"/>
                </a:cubicBezTo>
                <a:cubicBezTo>
                  <a:pt x="33650" y="377197"/>
                  <a:pt x="29318" y="373883"/>
                  <a:pt x="26738" y="369372"/>
                </a:cubicBezTo>
                <a:lnTo>
                  <a:pt x="2683" y="327764"/>
                </a:lnTo>
                <a:cubicBezTo>
                  <a:pt x="-2847" y="318282"/>
                  <a:pt x="471" y="306131"/>
                  <a:pt x="9872" y="300700"/>
                </a:cubicBezTo>
                <a:lnTo>
                  <a:pt x="28120" y="290206"/>
                </a:lnTo>
                <a:cubicBezTo>
                  <a:pt x="27475" y="285604"/>
                  <a:pt x="26645" y="281001"/>
                  <a:pt x="26645" y="276122"/>
                </a:cubicBezTo>
                <a:cubicBezTo>
                  <a:pt x="26645" y="271335"/>
                  <a:pt x="27475" y="266733"/>
                  <a:pt x="28120" y="262038"/>
                </a:cubicBezTo>
                <a:lnTo>
                  <a:pt x="9872" y="251544"/>
                </a:lnTo>
                <a:cubicBezTo>
                  <a:pt x="471" y="246113"/>
                  <a:pt x="-2847" y="233962"/>
                  <a:pt x="2683" y="224572"/>
                </a:cubicBezTo>
                <a:lnTo>
                  <a:pt x="26738" y="182964"/>
                </a:lnTo>
                <a:cubicBezTo>
                  <a:pt x="29318" y="178361"/>
                  <a:pt x="33650" y="175139"/>
                  <a:pt x="38719" y="173759"/>
                </a:cubicBezTo>
                <a:cubicBezTo>
                  <a:pt x="43788" y="172378"/>
                  <a:pt x="49226" y="173114"/>
                  <a:pt x="53742" y="175692"/>
                </a:cubicBezTo>
                <a:lnTo>
                  <a:pt x="71806" y="186094"/>
                </a:lnTo>
                <a:cubicBezTo>
                  <a:pt x="79455" y="180386"/>
                  <a:pt x="87474" y="175231"/>
                  <a:pt x="96413" y="171457"/>
                </a:cubicBezTo>
                <a:lnTo>
                  <a:pt x="96413" y="151113"/>
                </a:lnTo>
                <a:cubicBezTo>
                  <a:pt x="96413" y="140159"/>
                  <a:pt x="105261" y="131322"/>
                  <a:pt x="116229" y="131322"/>
                </a:cubicBezTo>
                <a:close/>
                <a:moveTo>
                  <a:pt x="445756" y="83476"/>
                </a:moveTo>
                <a:cubicBezTo>
                  <a:pt x="428335" y="83476"/>
                  <a:pt x="414140" y="97557"/>
                  <a:pt x="414140" y="115044"/>
                </a:cubicBezTo>
                <a:cubicBezTo>
                  <a:pt x="414140" y="132438"/>
                  <a:pt x="428335" y="146520"/>
                  <a:pt x="445756" y="146520"/>
                </a:cubicBezTo>
                <a:cubicBezTo>
                  <a:pt x="463176" y="146520"/>
                  <a:pt x="477371" y="132438"/>
                  <a:pt x="477371" y="115044"/>
                </a:cubicBezTo>
                <a:cubicBezTo>
                  <a:pt x="477371" y="97557"/>
                  <a:pt x="463176" y="83476"/>
                  <a:pt x="445756" y="83476"/>
                </a:cubicBezTo>
                <a:close/>
                <a:moveTo>
                  <a:pt x="426676" y="0"/>
                </a:moveTo>
                <a:lnTo>
                  <a:pt x="464835" y="0"/>
                </a:lnTo>
                <a:cubicBezTo>
                  <a:pt x="473500" y="0"/>
                  <a:pt x="480597" y="7087"/>
                  <a:pt x="480597" y="15738"/>
                </a:cubicBezTo>
                <a:lnTo>
                  <a:pt x="480597" y="31936"/>
                </a:lnTo>
                <a:cubicBezTo>
                  <a:pt x="487694" y="34881"/>
                  <a:pt x="494054" y="38931"/>
                  <a:pt x="500138" y="43533"/>
                </a:cubicBezTo>
                <a:lnTo>
                  <a:pt x="514425" y="35249"/>
                </a:lnTo>
                <a:cubicBezTo>
                  <a:pt x="521983" y="30924"/>
                  <a:pt x="531569" y="33501"/>
                  <a:pt x="535901" y="40956"/>
                </a:cubicBezTo>
                <a:lnTo>
                  <a:pt x="554981" y="73996"/>
                </a:lnTo>
                <a:cubicBezTo>
                  <a:pt x="557101" y="77585"/>
                  <a:pt x="557654" y="81911"/>
                  <a:pt x="556640" y="85961"/>
                </a:cubicBezTo>
                <a:cubicBezTo>
                  <a:pt x="555534" y="89918"/>
                  <a:pt x="552861" y="93415"/>
                  <a:pt x="549266" y="95440"/>
                </a:cubicBezTo>
                <a:lnTo>
                  <a:pt x="534887" y="103815"/>
                </a:lnTo>
                <a:cubicBezTo>
                  <a:pt x="535348" y="107497"/>
                  <a:pt x="535993" y="111178"/>
                  <a:pt x="535993" y="115044"/>
                </a:cubicBezTo>
                <a:cubicBezTo>
                  <a:pt x="535993" y="115872"/>
                  <a:pt x="535809" y="116700"/>
                  <a:pt x="535717" y="117621"/>
                </a:cubicBezTo>
                <a:lnTo>
                  <a:pt x="521153" y="117621"/>
                </a:lnTo>
                <a:cubicBezTo>
                  <a:pt x="490828" y="117621"/>
                  <a:pt x="466126" y="142286"/>
                  <a:pt x="466126" y="172565"/>
                </a:cubicBezTo>
                <a:lnTo>
                  <a:pt x="466126" y="229719"/>
                </a:lnTo>
                <a:lnTo>
                  <a:pt x="466126" y="242604"/>
                </a:lnTo>
                <a:cubicBezTo>
                  <a:pt x="462715" y="237726"/>
                  <a:pt x="458383" y="233493"/>
                  <a:pt x="453590" y="229995"/>
                </a:cubicBezTo>
                <a:cubicBezTo>
                  <a:pt x="444465" y="223369"/>
                  <a:pt x="433404" y="219319"/>
                  <a:pt x="421330" y="219319"/>
                </a:cubicBezTo>
                <a:lnTo>
                  <a:pt x="411928" y="219319"/>
                </a:lnTo>
                <a:cubicBezTo>
                  <a:pt x="411375" y="217755"/>
                  <a:pt x="410914" y="216098"/>
                  <a:pt x="410914" y="214257"/>
                </a:cubicBezTo>
                <a:lnTo>
                  <a:pt x="410914" y="198059"/>
                </a:lnTo>
                <a:cubicBezTo>
                  <a:pt x="403817" y="195114"/>
                  <a:pt x="397457" y="191064"/>
                  <a:pt x="391373" y="186463"/>
                </a:cubicBezTo>
                <a:lnTo>
                  <a:pt x="377086" y="194746"/>
                </a:lnTo>
                <a:cubicBezTo>
                  <a:pt x="373492" y="196863"/>
                  <a:pt x="369160" y="197415"/>
                  <a:pt x="365104" y="196310"/>
                </a:cubicBezTo>
                <a:cubicBezTo>
                  <a:pt x="361140" y="195206"/>
                  <a:pt x="357638" y="192629"/>
                  <a:pt x="355610" y="189040"/>
                </a:cubicBezTo>
                <a:lnTo>
                  <a:pt x="336530" y="155999"/>
                </a:lnTo>
                <a:cubicBezTo>
                  <a:pt x="332198" y="148452"/>
                  <a:pt x="334687" y="138881"/>
                  <a:pt x="342245" y="134463"/>
                </a:cubicBezTo>
                <a:lnTo>
                  <a:pt x="356716" y="126180"/>
                </a:lnTo>
                <a:cubicBezTo>
                  <a:pt x="356163" y="122498"/>
                  <a:pt x="355518" y="118817"/>
                  <a:pt x="355518" y="115044"/>
                </a:cubicBezTo>
                <a:cubicBezTo>
                  <a:pt x="355518" y="111178"/>
                  <a:pt x="356163" y="107497"/>
                  <a:pt x="356716" y="103815"/>
                </a:cubicBezTo>
                <a:lnTo>
                  <a:pt x="342245" y="95440"/>
                </a:lnTo>
                <a:cubicBezTo>
                  <a:pt x="334687" y="91115"/>
                  <a:pt x="332198" y="81543"/>
                  <a:pt x="336530" y="73996"/>
                </a:cubicBezTo>
                <a:lnTo>
                  <a:pt x="355610" y="40956"/>
                </a:lnTo>
                <a:cubicBezTo>
                  <a:pt x="357638" y="37366"/>
                  <a:pt x="361140" y="34789"/>
                  <a:pt x="365104" y="33685"/>
                </a:cubicBezTo>
                <a:cubicBezTo>
                  <a:pt x="369160" y="32580"/>
                  <a:pt x="373492" y="33133"/>
                  <a:pt x="377086" y="35249"/>
                </a:cubicBezTo>
                <a:lnTo>
                  <a:pt x="391373" y="43533"/>
                </a:lnTo>
                <a:cubicBezTo>
                  <a:pt x="397457" y="38931"/>
                  <a:pt x="403817" y="34881"/>
                  <a:pt x="410914" y="31936"/>
                </a:cubicBezTo>
                <a:lnTo>
                  <a:pt x="410914" y="15738"/>
                </a:lnTo>
                <a:cubicBezTo>
                  <a:pt x="410914" y="7087"/>
                  <a:pt x="418011" y="0"/>
                  <a:pt x="42667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72" name="gearwheels-couple_31785">
            <a:extLst>
              <a:ext uri="{FF2B5EF4-FFF2-40B4-BE49-F238E27FC236}">
                <a16:creationId xmlns:a16="http://schemas.microsoft.com/office/drawing/2014/main" id="{CEF94C1B-6221-4009-9270-10D1BD0C2A94}"/>
              </a:ext>
            </a:extLst>
          </p:cNvPr>
          <p:cNvSpPr>
            <a:spLocks noChangeAspect="1"/>
          </p:cNvSpPr>
          <p:nvPr/>
        </p:nvSpPr>
        <p:spPr bwMode="auto">
          <a:xfrm>
            <a:off x="9793899" y="2998440"/>
            <a:ext cx="320713" cy="324000"/>
          </a:xfrm>
          <a:custGeom>
            <a:avLst/>
            <a:gdLst>
              <a:gd name="T0" fmla="*/ 4165 w 6033"/>
              <a:gd name="T1" fmla="*/ 3494 h 6104"/>
              <a:gd name="T2" fmla="*/ 4030 w 6033"/>
              <a:gd name="T3" fmla="*/ 2533 h 6104"/>
              <a:gd name="T4" fmla="*/ 4030 w 6033"/>
              <a:gd name="T5" fmla="*/ 2391 h 6104"/>
              <a:gd name="T6" fmla="*/ 3550 w 6033"/>
              <a:gd name="T7" fmla="*/ 2054 h 6104"/>
              <a:gd name="T8" fmla="*/ 2598 w 6033"/>
              <a:gd name="T9" fmla="*/ 1945 h 6104"/>
              <a:gd name="T10" fmla="*/ 2498 w 6033"/>
              <a:gd name="T11" fmla="*/ 1562 h 6104"/>
              <a:gd name="T12" fmla="*/ 1920 w 6033"/>
              <a:gd name="T13" fmla="*/ 1662 h 6104"/>
              <a:gd name="T14" fmla="*/ 1162 w 6033"/>
              <a:gd name="T15" fmla="*/ 2256 h 6104"/>
              <a:gd name="T16" fmla="*/ 826 w 6033"/>
              <a:gd name="T17" fmla="*/ 2063 h 6104"/>
              <a:gd name="T18" fmla="*/ 460 w 6033"/>
              <a:gd name="T19" fmla="*/ 2471 h 6104"/>
              <a:gd name="T20" fmla="*/ 679 w 6033"/>
              <a:gd name="T21" fmla="*/ 2731 h 6104"/>
              <a:gd name="T22" fmla="*/ 101 w 6033"/>
              <a:gd name="T23" fmla="*/ 3494 h 6104"/>
              <a:gd name="T24" fmla="*/ 0 w 6033"/>
              <a:gd name="T25" fmla="*/ 4071 h 6104"/>
              <a:gd name="T26" fmla="*/ 346 w 6033"/>
              <a:gd name="T27" fmla="*/ 4172 h 6104"/>
              <a:gd name="T28" fmla="*/ 480 w 6033"/>
              <a:gd name="T29" fmla="*/ 5124 h 6104"/>
              <a:gd name="T30" fmla="*/ 817 w 6033"/>
              <a:gd name="T31" fmla="*/ 5603 h 6104"/>
              <a:gd name="T32" fmla="*/ 959 w 6033"/>
              <a:gd name="T33" fmla="*/ 5603 h 6104"/>
              <a:gd name="T34" fmla="*/ 1920 w 6033"/>
              <a:gd name="T35" fmla="*/ 5763 h 6104"/>
              <a:gd name="T36" fmla="*/ 2021 w 6033"/>
              <a:gd name="T37" fmla="*/ 6104 h 6104"/>
              <a:gd name="T38" fmla="*/ 2598 w 6033"/>
              <a:gd name="T39" fmla="*/ 6004 h 6104"/>
              <a:gd name="T40" fmla="*/ 3382 w 6033"/>
              <a:gd name="T41" fmla="*/ 5435 h 6104"/>
              <a:gd name="T42" fmla="*/ 3701 w 6033"/>
              <a:gd name="T43" fmla="*/ 5612 h 6104"/>
              <a:gd name="T44" fmla="*/ 4038 w 6033"/>
              <a:gd name="T45" fmla="*/ 5133 h 6104"/>
              <a:gd name="T46" fmla="*/ 4173 w 6033"/>
              <a:gd name="T47" fmla="*/ 4172 h 6104"/>
              <a:gd name="T48" fmla="*/ 4543 w 6033"/>
              <a:gd name="T49" fmla="*/ 4071 h 6104"/>
              <a:gd name="T50" fmla="*/ 4443 w 6033"/>
              <a:gd name="T51" fmla="*/ 3494 h 6104"/>
              <a:gd name="T52" fmla="*/ 1214 w 6033"/>
              <a:gd name="T53" fmla="*/ 3833 h 6104"/>
              <a:gd name="T54" fmla="*/ 3330 w 6033"/>
              <a:gd name="T55" fmla="*/ 3833 h 6104"/>
              <a:gd name="T56" fmla="*/ 2674 w 6033"/>
              <a:gd name="T57" fmla="*/ 3833 h 6104"/>
              <a:gd name="T58" fmla="*/ 1870 w 6033"/>
              <a:gd name="T59" fmla="*/ 3833 h 6104"/>
              <a:gd name="T60" fmla="*/ 2674 w 6033"/>
              <a:gd name="T61" fmla="*/ 3833 h 6104"/>
              <a:gd name="T62" fmla="*/ 5843 w 6033"/>
              <a:gd name="T63" fmla="*/ 1525 h 6104"/>
              <a:gd name="T64" fmla="*/ 5990 w 6033"/>
              <a:gd name="T65" fmla="*/ 987 h 6104"/>
              <a:gd name="T66" fmla="*/ 5921 w 6033"/>
              <a:gd name="T67" fmla="*/ 659 h 6104"/>
              <a:gd name="T68" fmla="*/ 5699 w 6033"/>
              <a:gd name="T69" fmla="*/ 686 h 6104"/>
              <a:gd name="T70" fmla="*/ 5424 w 6033"/>
              <a:gd name="T71" fmla="*/ 204 h 6104"/>
              <a:gd name="T72" fmla="*/ 5394 w 6033"/>
              <a:gd name="T73" fmla="*/ 129 h 6104"/>
              <a:gd name="T74" fmla="*/ 5068 w 6033"/>
              <a:gd name="T75" fmla="*/ 51 h 6104"/>
              <a:gd name="T76" fmla="*/ 4540 w 6033"/>
              <a:gd name="T77" fmla="*/ 194 h 6104"/>
              <a:gd name="T78" fmla="*/ 4405 w 6033"/>
              <a:gd name="T79" fmla="*/ 12 h 6104"/>
              <a:gd name="T80" fmla="*/ 4120 w 6033"/>
              <a:gd name="T81" fmla="*/ 187 h 6104"/>
              <a:gd name="T82" fmla="*/ 3843 w 6033"/>
              <a:gd name="T83" fmla="*/ 663 h 6104"/>
              <a:gd name="T84" fmla="*/ 3624 w 6033"/>
              <a:gd name="T85" fmla="*/ 631 h 6104"/>
              <a:gd name="T86" fmla="*/ 3515 w 6033"/>
              <a:gd name="T87" fmla="*/ 925 h 6104"/>
              <a:gd name="T88" fmla="*/ 3687 w 6033"/>
              <a:gd name="T89" fmla="*/ 1017 h 6104"/>
              <a:gd name="T90" fmla="*/ 3541 w 6033"/>
              <a:gd name="T91" fmla="*/ 1545 h 6104"/>
              <a:gd name="T92" fmla="*/ 3610 w 6033"/>
              <a:gd name="T93" fmla="*/ 1872 h 6104"/>
              <a:gd name="T94" fmla="*/ 3814 w 6033"/>
              <a:gd name="T95" fmla="*/ 1853 h 6104"/>
              <a:gd name="T96" fmla="*/ 4087 w 6033"/>
              <a:gd name="T97" fmla="*/ 2330 h 6104"/>
              <a:gd name="T98" fmla="*/ 4367 w 6033"/>
              <a:gd name="T99" fmla="*/ 2513 h 6104"/>
              <a:gd name="T100" fmla="*/ 4442 w 6033"/>
              <a:gd name="T101" fmla="*/ 2483 h 6104"/>
              <a:gd name="T102" fmla="*/ 4986 w 6033"/>
              <a:gd name="T103" fmla="*/ 2365 h 6104"/>
              <a:gd name="T104" fmla="*/ 5112 w 6033"/>
              <a:gd name="T105" fmla="*/ 2525 h 6104"/>
              <a:gd name="T106" fmla="*/ 5397 w 6033"/>
              <a:gd name="T107" fmla="*/ 2350 h 6104"/>
              <a:gd name="T108" fmla="*/ 5693 w 6033"/>
              <a:gd name="T109" fmla="*/ 1882 h 6104"/>
              <a:gd name="T110" fmla="*/ 5900 w 6033"/>
              <a:gd name="T111" fmla="*/ 1909 h 6104"/>
              <a:gd name="T112" fmla="*/ 5978 w 6033"/>
              <a:gd name="T113" fmla="*/ 1583 h 6104"/>
              <a:gd name="T114" fmla="*/ 4203 w 6033"/>
              <a:gd name="T115" fmla="*/ 1489 h 6104"/>
              <a:gd name="T116" fmla="*/ 5327 w 6033"/>
              <a:gd name="T117" fmla="*/ 1042 h 6104"/>
              <a:gd name="T118" fmla="*/ 4979 w 6033"/>
              <a:gd name="T119" fmla="*/ 1181 h 6104"/>
              <a:gd name="T120" fmla="*/ 4552 w 6033"/>
              <a:gd name="T121" fmla="*/ 1351 h 6104"/>
              <a:gd name="T122" fmla="*/ 4979 w 6033"/>
              <a:gd name="T123" fmla="*/ 1181 h 6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6033" h="6104">
                <a:moveTo>
                  <a:pt x="4443" y="3494"/>
                </a:moveTo>
                <a:lnTo>
                  <a:pt x="4165" y="3494"/>
                </a:lnTo>
                <a:cubicBezTo>
                  <a:pt x="4112" y="3217"/>
                  <a:pt x="4000" y="2955"/>
                  <a:pt x="3836" y="2726"/>
                </a:cubicBezTo>
                <a:lnTo>
                  <a:pt x="4030" y="2533"/>
                </a:lnTo>
                <a:cubicBezTo>
                  <a:pt x="4048" y="2514"/>
                  <a:pt x="4059" y="2488"/>
                  <a:pt x="4059" y="2462"/>
                </a:cubicBezTo>
                <a:cubicBezTo>
                  <a:pt x="4059" y="2435"/>
                  <a:pt x="4048" y="2410"/>
                  <a:pt x="4030" y="2391"/>
                </a:cubicBezTo>
                <a:lnTo>
                  <a:pt x="3692" y="2054"/>
                </a:lnTo>
                <a:cubicBezTo>
                  <a:pt x="3653" y="2015"/>
                  <a:pt x="3590" y="2015"/>
                  <a:pt x="3550" y="2054"/>
                </a:cubicBezTo>
                <a:lnTo>
                  <a:pt x="3351" y="2253"/>
                </a:lnTo>
                <a:cubicBezTo>
                  <a:pt x="3125" y="2098"/>
                  <a:pt x="2867" y="1992"/>
                  <a:pt x="2598" y="1945"/>
                </a:cubicBezTo>
                <a:lnTo>
                  <a:pt x="2598" y="1662"/>
                </a:lnTo>
                <a:cubicBezTo>
                  <a:pt x="2598" y="1607"/>
                  <a:pt x="2553" y="1562"/>
                  <a:pt x="2498" y="1562"/>
                </a:cubicBezTo>
                <a:lnTo>
                  <a:pt x="2021" y="1562"/>
                </a:lnTo>
                <a:cubicBezTo>
                  <a:pt x="1965" y="1562"/>
                  <a:pt x="1920" y="1607"/>
                  <a:pt x="1920" y="1662"/>
                </a:cubicBezTo>
                <a:lnTo>
                  <a:pt x="1920" y="1945"/>
                </a:lnTo>
                <a:cubicBezTo>
                  <a:pt x="1649" y="1993"/>
                  <a:pt x="1390" y="2099"/>
                  <a:pt x="1162" y="2256"/>
                </a:cubicBezTo>
                <a:lnTo>
                  <a:pt x="968" y="2063"/>
                </a:lnTo>
                <a:cubicBezTo>
                  <a:pt x="929" y="2023"/>
                  <a:pt x="865" y="2023"/>
                  <a:pt x="826" y="2063"/>
                </a:cubicBezTo>
                <a:lnTo>
                  <a:pt x="489" y="2400"/>
                </a:lnTo>
                <a:cubicBezTo>
                  <a:pt x="470" y="2419"/>
                  <a:pt x="460" y="2444"/>
                  <a:pt x="460" y="2471"/>
                </a:cubicBezTo>
                <a:cubicBezTo>
                  <a:pt x="460" y="2497"/>
                  <a:pt x="470" y="2523"/>
                  <a:pt x="489" y="2542"/>
                </a:cubicBezTo>
                <a:lnTo>
                  <a:pt x="679" y="2731"/>
                </a:lnTo>
                <a:cubicBezTo>
                  <a:pt x="517" y="2959"/>
                  <a:pt x="406" y="3220"/>
                  <a:pt x="354" y="3494"/>
                </a:cubicBezTo>
                <a:lnTo>
                  <a:pt x="101" y="3494"/>
                </a:lnTo>
                <a:cubicBezTo>
                  <a:pt x="45" y="3494"/>
                  <a:pt x="0" y="3539"/>
                  <a:pt x="0" y="3594"/>
                </a:cubicBezTo>
                <a:lnTo>
                  <a:pt x="0" y="4071"/>
                </a:lnTo>
                <a:cubicBezTo>
                  <a:pt x="0" y="4127"/>
                  <a:pt x="45" y="4172"/>
                  <a:pt x="101" y="4172"/>
                </a:cubicBezTo>
                <a:lnTo>
                  <a:pt x="346" y="4172"/>
                </a:lnTo>
                <a:cubicBezTo>
                  <a:pt x="392" y="4448"/>
                  <a:pt x="498" y="4713"/>
                  <a:pt x="658" y="4946"/>
                </a:cubicBezTo>
                <a:lnTo>
                  <a:pt x="480" y="5124"/>
                </a:lnTo>
                <a:cubicBezTo>
                  <a:pt x="441" y="5163"/>
                  <a:pt x="441" y="5227"/>
                  <a:pt x="480" y="5266"/>
                </a:cubicBezTo>
                <a:lnTo>
                  <a:pt x="817" y="5603"/>
                </a:lnTo>
                <a:cubicBezTo>
                  <a:pt x="836" y="5622"/>
                  <a:pt x="862" y="5633"/>
                  <a:pt x="888" y="5633"/>
                </a:cubicBezTo>
                <a:cubicBezTo>
                  <a:pt x="915" y="5633"/>
                  <a:pt x="940" y="5622"/>
                  <a:pt x="959" y="5603"/>
                </a:cubicBezTo>
                <a:lnTo>
                  <a:pt x="1131" y="5431"/>
                </a:lnTo>
                <a:cubicBezTo>
                  <a:pt x="1367" y="5599"/>
                  <a:pt x="1636" y="5713"/>
                  <a:pt x="1920" y="5763"/>
                </a:cubicBezTo>
                <a:lnTo>
                  <a:pt x="1920" y="6004"/>
                </a:lnTo>
                <a:cubicBezTo>
                  <a:pt x="1920" y="6059"/>
                  <a:pt x="1965" y="6104"/>
                  <a:pt x="2021" y="6104"/>
                </a:cubicBezTo>
                <a:lnTo>
                  <a:pt x="2498" y="6104"/>
                </a:lnTo>
                <a:cubicBezTo>
                  <a:pt x="2553" y="6104"/>
                  <a:pt x="2598" y="6059"/>
                  <a:pt x="2598" y="6004"/>
                </a:cubicBezTo>
                <a:lnTo>
                  <a:pt x="2598" y="5763"/>
                </a:lnTo>
                <a:cubicBezTo>
                  <a:pt x="2880" y="5713"/>
                  <a:pt x="3148" y="5601"/>
                  <a:pt x="3382" y="5435"/>
                </a:cubicBezTo>
                <a:lnTo>
                  <a:pt x="3559" y="5612"/>
                </a:lnTo>
                <a:cubicBezTo>
                  <a:pt x="3597" y="5650"/>
                  <a:pt x="3664" y="5650"/>
                  <a:pt x="3701" y="5612"/>
                </a:cubicBezTo>
                <a:lnTo>
                  <a:pt x="4038" y="5275"/>
                </a:lnTo>
                <a:cubicBezTo>
                  <a:pt x="4078" y="5235"/>
                  <a:pt x="4078" y="5172"/>
                  <a:pt x="4038" y="5133"/>
                </a:cubicBezTo>
                <a:lnTo>
                  <a:pt x="3857" y="4951"/>
                </a:lnTo>
                <a:cubicBezTo>
                  <a:pt x="4019" y="4717"/>
                  <a:pt x="4126" y="4450"/>
                  <a:pt x="4173" y="4172"/>
                </a:cubicBezTo>
                <a:lnTo>
                  <a:pt x="4443" y="4172"/>
                </a:lnTo>
                <a:cubicBezTo>
                  <a:pt x="4498" y="4172"/>
                  <a:pt x="4543" y="4127"/>
                  <a:pt x="4543" y="4071"/>
                </a:cubicBezTo>
                <a:lnTo>
                  <a:pt x="4543" y="3594"/>
                </a:lnTo>
                <a:cubicBezTo>
                  <a:pt x="4543" y="3539"/>
                  <a:pt x="4498" y="3494"/>
                  <a:pt x="4443" y="3494"/>
                </a:cubicBezTo>
                <a:close/>
                <a:moveTo>
                  <a:pt x="2272" y="4891"/>
                </a:moveTo>
                <a:cubicBezTo>
                  <a:pt x="1687" y="4891"/>
                  <a:pt x="1214" y="4417"/>
                  <a:pt x="1214" y="3833"/>
                </a:cubicBezTo>
                <a:cubicBezTo>
                  <a:pt x="1214" y="3248"/>
                  <a:pt x="1687" y="2775"/>
                  <a:pt x="2272" y="2775"/>
                </a:cubicBezTo>
                <a:cubicBezTo>
                  <a:pt x="2856" y="2775"/>
                  <a:pt x="3330" y="3248"/>
                  <a:pt x="3330" y="3833"/>
                </a:cubicBezTo>
                <a:cubicBezTo>
                  <a:pt x="3330" y="4417"/>
                  <a:pt x="2856" y="4891"/>
                  <a:pt x="2272" y="4891"/>
                </a:cubicBezTo>
                <a:close/>
                <a:moveTo>
                  <a:pt x="2674" y="3833"/>
                </a:moveTo>
                <a:cubicBezTo>
                  <a:pt x="2674" y="4055"/>
                  <a:pt x="2494" y="4235"/>
                  <a:pt x="2272" y="4235"/>
                </a:cubicBezTo>
                <a:cubicBezTo>
                  <a:pt x="2050" y="4235"/>
                  <a:pt x="1870" y="4055"/>
                  <a:pt x="1870" y="3833"/>
                </a:cubicBezTo>
                <a:cubicBezTo>
                  <a:pt x="1870" y="3611"/>
                  <a:pt x="2050" y="3431"/>
                  <a:pt x="2272" y="3431"/>
                </a:cubicBezTo>
                <a:cubicBezTo>
                  <a:pt x="2494" y="3431"/>
                  <a:pt x="2674" y="3611"/>
                  <a:pt x="2674" y="3833"/>
                </a:cubicBezTo>
                <a:close/>
                <a:moveTo>
                  <a:pt x="5978" y="1583"/>
                </a:moveTo>
                <a:lnTo>
                  <a:pt x="5843" y="1525"/>
                </a:lnTo>
                <a:cubicBezTo>
                  <a:pt x="5879" y="1366"/>
                  <a:pt x="5880" y="1202"/>
                  <a:pt x="5846" y="1044"/>
                </a:cubicBezTo>
                <a:lnTo>
                  <a:pt x="5990" y="987"/>
                </a:lnTo>
                <a:cubicBezTo>
                  <a:pt x="6019" y="975"/>
                  <a:pt x="6033" y="942"/>
                  <a:pt x="6022" y="913"/>
                </a:cubicBezTo>
                <a:lnTo>
                  <a:pt x="5921" y="659"/>
                </a:lnTo>
                <a:cubicBezTo>
                  <a:pt x="5909" y="630"/>
                  <a:pt x="5876" y="616"/>
                  <a:pt x="5846" y="627"/>
                </a:cubicBezTo>
                <a:lnTo>
                  <a:pt x="5699" y="686"/>
                </a:lnTo>
                <a:cubicBezTo>
                  <a:pt x="5612" y="550"/>
                  <a:pt x="5497" y="435"/>
                  <a:pt x="5362" y="348"/>
                </a:cubicBezTo>
                <a:lnTo>
                  <a:pt x="5424" y="204"/>
                </a:lnTo>
                <a:cubicBezTo>
                  <a:pt x="5430" y="190"/>
                  <a:pt x="5430" y="175"/>
                  <a:pt x="5424" y="160"/>
                </a:cubicBezTo>
                <a:cubicBezTo>
                  <a:pt x="5419" y="146"/>
                  <a:pt x="5408" y="135"/>
                  <a:pt x="5394" y="129"/>
                </a:cubicBezTo>
                <a:lnTo>
                  <a:pt x="5144" y="21"/>
                </a:lnTo>
                <a:cubicBezTo>
                  <a:pt x="5115" y="9"/>
                  <a:pt x="5081" y="22"/>
                  <a:pt x="5068" y="51"/>
                </a:cubicBezTo>
                <a:lnTo>
                  <a:pt x="5005" y="199"/>
                </a:lnTo>
                <a:cubicBezTo>
                  <a:pt x="4851" y="164"/>
                  <a:pt x="4693" y="163"/>
                  <a:pt x="4540" y="194"/>
                </a:cubicBezTo>
                <a:lnTo>
                  <a:pt x="4480" y="44"/>
                </a:lnTo>
                <a:cubicBezTo>
                  <a:pt x="4468" y="15"/>
                  <a:pt x="4435" y="0"/>
                  <a:pt x="4405" y="12"/>
                </a:cubicBezTo>
                <a:lnTo>
                  <a:pt x="4152" y="113"/>
                </a:lnTo>
                <a:cubicBezTo>
                  <a:pt x="4123" y="125"/>
                  <a:pt x="4108" y="158"/>
                  <a:pt x="4120" y="187"/>
                </a:cubicBezTo>
                <a:lnTo>
                  <a:pt x="4180" y="337"/>
                </a:lnTo>
                <a:cubicBezTo>
                  <a:pt x="4046" y="420"/>
                  <a:pt x="3931" y="532"/>
                  <a:pt x="3843" y="663"/>
                </a:cubicBezTo>
                <a:lnTo>
                  <a:pt x="3699" y="601"/>
                </a:lnTo>
                <a:cubicBezTo>
                  <a:pt x="3670" y="589"/>
                  <a:pt x="3636" y="602"/>
                  <a:pt x="3624" y="631"/>
                </a:cubicBezTo>
                <a:lnTo>
                  <a:pt x="3516" y="881"/>
                </a:lnTo>
                <a:cubicBezTo>
                  <a:pt x="3510" y="896"/>
                  <a:pt x="3510" y="911"/>
                  <a:pt x="3515" y="925"/>
                </a:cubicBezTo>
                <a:cubicBezTo>
                  <a:pt x="3521" y="940"/>
                  <a:pt x="3532" y="951"/>
                  <a:pt x="3546" y="957"/>
                </a:cubicBezTo>
                <a:lnTo>
                  <a:pt x="3687" y="1017"/>
                </a:lnTo>
                <a:cubicBezTo>
                  <a:pt x="3649" y="1173"/>
                  <a:pt x="3645" y="1334"/>
                  <a:pt x="3675" y="1491"/>
                </a:cubicBezTo>
                <a:lnTo>
                  <a:pt x="3541" y="1545"/>
                </a:lnTo>
                <a:cubicBezTo>
                  <a:pt x="3512" y="1556"/>
                  <a:pt x="3497" y="1590"/>
                  <a:pt x="3509" y="1619"/>
                </a:cubicBezTo>
                <a:lnTo>
                  <a:pt x="3610" y="1872"/>
                </a:lnTo>
                <a:cubicBezTo>
                  <a:pt x="3621" y="1902"/>
                  <a:pt x="3655" y="1916"/>
                  <a:pt x="3684" y="1904"/>
                </a:cubicBezTo>
                <a:lnTo>
                  <a:pt x="3814" y="1853"/>
                </a:lnTo>
                <a:cubicBezTo>
                  <a:pt x="3897" y="1990"/>
                  <a:pt x="4009" y="2108"/>
                  <a:pt x="4143" y="2198"/>
                </a:cubicBezTo>
                <a:lnTo>
                  <a:pt x="4087" y="2330"/>
                </a:lnTo>
                <a:cubicBezTo>
                  <a:pt x="4074" y="2359"/>
                  <a:pt x="4087" y="2393"/>
                  <a:pt x="4117" y="2405"/>
                </a:cubicBezTo>
                <a:lnTo>
                  <a:pt x="4367" y="2513"/>
                </a:lnTo>
                <a:cubicBezTo>
                  <a:pt x="4381" y="2519"/>
                  <a:pt x="4397" y="2519"/>
                  <a:pt x="4411" y="2514"/>
                </a:cubicBezTo>
                <a:cubicBezTo>
                  <a:pt x="4425" y="2508"/>
                  <a:pt x="4436" y="2497"/>
                  <a:pt x="4442" y="2483"/>
                </a:cubicBezTo>
                <a:lnTo>
                  <a:pt x="4497" y="2355"/>
                </a:lnTo>
                <a:cubicBezTo>
                  <a:pt x="4658" y="2395"/>
                  <a:pt x="4825" y="2398"/>
                  <a:pt x="4986" y="2365"/>
                </a:cubicBezTo>
                <a:lnTo>
                  <a:pt x="5037" y="2493"/>
                </a:lnTo>
                <a:cubicBezTo>
                  <a:pt x="5049" y="2522"/>
                  <a:pt x="5082" y="2537"/>
                  <a:pt x="5112" y="2525"/>
                </a:cubicBezTo>
                <a:lnTo>
                  <a:pt x="5365" y="2424"/>
                </a:lnTo>
                <a:cubicBezTo>
                  <a:pt x="5394" y="2413"/>
                  <a:pt x="5409" y="2379"/>
                  <a:pt x="5397" y="2350"/>
                </a:cubicBezTo>
                <a:lnTo>
                  <a:pt x="5346" y="2222"/>
                </a:lnTo>
                <a:cubicBezTo>
                  <a:pt x="5485" y="2136"/>
                  <a:pt x="5604" y="2020"/>
                  <a:pt x="5693" y="1882"/>
                </a:cubicBezTo>
                <a:lnTo>
                  <a:pt x="5825" y="1939"/>
                </a:lnTo>
                <a:cubicBezTo>
                  <a:pt x="5852" y="1951"/>
                  <a:pt x="5888" y="1937"/>
                  <a:pt x="5900" y="1909"/>
                </a:cubicBezTo>
                <a:lnTo>
                  <a:pt x="6008" y="1658"/>
                </a:lnTo>
                <a:cubicBezTo>
                  <a:pt x="6020" y="1629"/>
                  <a:pt x="6007" y="1595"/>
                  <a:pt x="5978" y="1583"/>
                </a:cubicBezTo>
                <a:close/>
                <a:moveTo>
                  <a:pt x="4989" y="1828"/>
                </a:moveTo>
                <a:cubicBezTo>
                  <a:pt x="4678" y="1951"/>
                  <a:pt x="4327" y="1800"/>
                  <a:pt x="4203" y="1489"/>
                </a:cubicBezTo>
                <a:cubicBezTo>
                  <a:pt x="4080" y="1179"/>
                  <a:pt x="4231" y="828"/>
                  <a:pt x="4542" y="704"/>
                </a:cubicBezTo>
                <a:cubicBezTo>
                  <a:pt x="4852" y="581"/>
                  <a:pt x="5204" y="732"/>
                  <a:pt x="5327" y="1042"/>
                </a:cubicBezTo>
                <a:cubicBezTo>
                  <a:pt x="5451" y="1353"/>
                  <a:pt x="5299" y="1704"/>
                  <a:pt x="4989" y="1828"/>
                </a:cubicBezTo>
                <a:close/>
                <a:moveTo>
                  <a:pt x="4979" y="1181"/>
                </a:moveTo>
                <a:cubicBezTo>
                  <a:pt x="5025" y="1299"/>
                  <a:pt x="4968" y="1432"/>
                  <a:pt x="4850" y="1479"/>
                </a:cubicBezTo>
                <a:cubicBezTo>
                  <a:pt x="4732" y="1526"/>
                  <a:pt x="4599" y="1468"/>
                  <a:pt x="4552" y="1351"/>
                </a:cubicBezTo>
                <a:cubicBezTo>
                  <a:pt x="4505" y="1233"/>
                  <a:pt x="4563" y="1099"/>
                  <a:pt x="4680" y="1053"/>
                </a:cubicBezTo>
                <a:cubicBezTo>
                  <a:pt x="4798" y="1006"/>
                  <a:pt x="4932" y="1063"/>
                  <a:pt x="4979" y="118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73" name="server_30454">
            <a:extLst>
              <a:ext uri="{FF2B5EF4-FFF2-40B4-BE49-F238E27FC236}">
                <a16:creationId xmlns:a16="http://schemas.microsoft.com/office/drawing/2014/main" id="{A9ADCA33-E4E0-4609-AF42-AE320F8764FA}"/>
              </a:ext>
            </a:extLst>
          </p:cNvPr>
          <p:cNvSpPr>
            <a:spLocks noChangeAspect="1"/>
          </p:cNvSpPr>
          <p:nvPr/>
        </p:nvSpPr>
        <p:spPr bwMode="auto">
          <a:xfrm>
            <a:off x="9784776" y="4974768"/>
            <a:ext cx="338959" cy="324000"/>
          </a:xfrm>
          <a:custGeom>
            <a:avLst/>
            <a:gdLst>
              <a:gd name="connsiteX0" fmla="*/ 0 w 604393"/>
              <a:gd name="connsiteY0" fmla="*/ 491982 h 577719"/>
              <a:gd name="connsiteX1" fmla="*/ 107471 w 604393"/>
              <a:gd name="connsiteY1" fmla="*/ 534851 h 577719"/>
              <a:gd name="connsiteX2" fmla="*/ 214942 w 604393"/>
              <a:gd name="connsiteY2" fmla="*/ 491982 h 577719"/>
              <a:gd name="connsiteX3" fmla="*/ 214942 w 604393"/>
              <a:gd name="connsiteY3" fmla="*/ 534851 h 577719"/>
              <a:gd name="connsiteX4" fmla="*/ 107471 w 604393"/>
              <a:gd name="connsiteY4" fmla="*/ 577719 h 577719"/>
              <a:gd name="connsiteX5" fmla="*/ 0 w 604393"/>
              <a:gd name="connsiteY5" fmla="*/ 534851 h 577719"/>
              <a:gd name="connsiteX6" fmla="*/ 0 w 604393"/>
              <a:gd name="connsiteY6" fmla="*/ 427556 h 577719"/>
              <a:gd name="connsiteX7" fmla="*/ 107471 w 604393"/>
              <a:gd name="connsiteY7" fmla="*/ 470425 h 577719"/>
              <a:gd name="connsiteX8" fmla="*/ 214942 w 604393"/>
              <a:gd name="connsiteY8" fmla="*/ 427556 h 577719"/>
              <a:gd name="connsiteX9" fmla="*/ 214942 w 604393"/>
              <a:gd name="connsiteY9" fmla="*/ 470425 h 577719"/>
              <a:gd name="connsiteX10" fmla="*/ 107471 w 604393"/>
              <a:gd name="connsiteY10" fmla="*/ 513293 h 577719"/>
              <a:gd name="connsiteX11" fmla="*/ 0 w 604393"/>
              <a:gd name="connsiteY11" fmla="*/ 470425 h 577719"/>
              <a:gd name="connsiteX12" fmla="*/ 107471 w 604393"/>
              <a:gd name="connsiteY12" fmla="*/ 331151 h 577719"/>
              <a:gd name="connsiteX13" fmla="*/ 10663 w 604393"/>
              <a:gd name="connsiteY13" fmla="*/ 363083 h 577719"/>
              <a:gd name="connsiteX14" fmla="*/ 107471 w 604393"/>
              <a:gd name="connsiteY14" fmla="*/ 395296 h 577719"/>
              <a:gd name="connsiteX15" fmla="*/ 203999 w 604393"/>
              <a:gd name="connsiteY15" fmla="*/ 363083 h 577719"/>
              <a:gd name="connsiteX16" fmla="*/ 107471 w 604393"/>
              <a:gd name="connsiteY16" fmla="*/ 331151 h 577719"/>
              <a:gd name="connsiteX17" fmla="*/ 558372 w 604393"/>
              <a:gd name="connsiteY17" fmla="*/ 325019 h 577719"/>
              <a:gd name="connsiteX18" fmla="*/ 540974 w 604393"/>
              <a:gd name="connsiteY18" fmla="*/ 342390 h 577719"/>
              <a:gd name="connsiteX19" fmla="*/ 558372 w 604393"/>
              <a:gd name="connsiteY19" fmla="*/ 359482 h 577719"/>
              <a:gd name="connsiteX20" fmla="*/ 575770 w 604393"/>
              <a:gd name="connsiteY20" fmla="*/ 342390 h 577719"/>
              <a:gd name="connsiteX21" fmla="*/ 558372 w 604393"/>
              <a:gd name="connsiteY21" fmla="*/ 325019 h 577719"/>
              <a:gd name="connsiteX22" fmla="*/ 107471 w 604393"/>
              <a:gd name="connsiteY22" fmla="*/ 320226 h 577719"/>
              <a:gd name="connsiteX23" fmla="*/ 214942 w 604393"/>
              <a:gd name="connsiteY23" fmla="*/ 363083 h 577719"/>
              <a:gd name="connsiteX24" fmla="*/ 214942 w 604393"/>
              <a:gd name="connsiteY24" fmla="*/ 405941 h 577719"/>
              <a:gd name="connsiteX25" fmla="*/ 107471 w 604393"/>
              <a:gd name="connsiteY25" fmla="*/ 449078 h 577719"/>
              <a:gd name="connsiteX26" fmla="*/ 0 w 604393"/>
              <a:gd name="connsiteY26" fmla="*/ 405941 h 577719"/>
              <a:gd name="connsiteX27" fmla="*/ 0 w 604393"/>
              <a:gd name="connsiteY27" fmla="*/ 363083 h 577719"/>
              <a:gd name="connsiteX28" fmla="*/ 107471 w 604393"/>
              <a:gd name="connsiteY28" fmla="*/ 320226 h 577719"/>
              <a:gd name="connsiteX29" fmla="*/ 327706 w 604393"/>
              <a:gd name="connsiteY29" fmla="*/ 0 h 577719"/>
              <a:gd name="connsiteX30" fmla="*/ 604393 w 604393"/>
              <a:gd name="connsiteY30" fmla="*/ 55477 h 577719"/>
              <a:gd name="connsiteX31" fmla="*/ 604393 w 604393"/>
              <a:gd name="connsiteY31" fmla="*/ 553092 h 577719"/>
              <a:gd name="connsiteX32" fmla="*/ 327706 w 604393"/>
              <a:gd name="connsiteY32" fmla="*/ 553092 h 577719"/>
              <a:gd name="connsiteX33" fmla="*/ 327706 w 604393"/>
              <a:gd name="connsiteY33" fmla="*/ 265619 h 577719"/>
              <a:gd name="connsiteX34" fmla="*/ 572684 w 604393"/>
              <a:gd name="connsiteY34" fmla="*/ 294198 h 577719"/>
              <a:gd name="connsiteX35" fmla="*/ 575209 w 604393"/>
              <a:gd name="connsiteY35" fmla="*/ 294478 h 577719"/>
              <a:gd name="connsiteX36" fmla="*/ 595694 w 604393"/>
              <a:gd name="connsiteY36" fmla="*/ 275985 h 577719"/>
              <a:gd name="connsiteX37" fmla="*/ 577454 w 604393"/>
              <a:gd name="connsiteY37" fmla="*/ 253010 h 577719"/>
              <a:gd name="connsiteX38" fmla="*/ 329951 w 604393"/>
              <a:gd name="connsiteY38" fmla="*/ 224151 h 577719"/>
              <a:gd name="connsiteX39" fmla="*/ 327706 w 604393"/>
              <a:gd name="connsiteY39" fmla="*/ 224151 h 577719"/>
              <a:gd name="connsiteX40" fmla="*/ 327706 w 604393"/>
              <a:gd name="connsiteY40" fmla="*/ 203417 h 577719"/>
              <a:gd name="connsiteX41" fmla="*/ 572122 w 604393"/>
              <a:gd name="connsiteY41" fmla="*/ 239001 h 577719"/>
              <a:gd name="connsiteX42" fmla="*/ 575209 w 604393"/>
              <a:gd name="connsiteY42" fmla="*/ 239001 h 577719"/>
              <a:gd name="connsiteX43" fmla="*/ 595694 w 604393"/>
              <a:gd name="connsiteY43" fmla="*/ 221349 h 577719"/>
              <a:gd name="connsiteX44" fmla="*/ 578015 w 604393"/>
              <a:gd name="connsiteY44" fmla="*/ 197813 h 577719"/>
              <a:gd name="connsiteX45" fmla="*/ 330512 w 604393"/>
              <a:gd name="connsiteY45" fmla="*/ 161949 h 577719"/>
              <a:gd name="connsiteX46" fmla="*/ 327706 w 604393"/>
              <a:gd name="connsiteY46" fmla="*/ 162229 h 577719"/>
              <a:gd name="connsiteX47" fmla="*/ 327706 w 604393"/>
              <a:gd name="connsiteY47" fmla="*/ 143737 h 577719"/>
              <a:gd name="connsiteX48" fmla="*/ 571842 w 604393"/>
              <a:gd name="connsiteY48" fmla="*/ 183523 h 577719"/>
              <a:gd name="connsiteX49" fmla="*/ 575209 w 604393"/>
              <a:gd name="connsiteY49" fmla="*/ 183803 h 577719"/>
              <a:gd name="connsiteX50" fmla="*/ 595694 w 604393"/>
              <a:gd name="connsiteY50" fmla="*/ 166432 h 577719"/>
              <a:gd name="connsiteX51" fmla="*/ 578577 w 604393"/>
              <a:gd name="connsiteY51" fmla="*/ 142616 h 577719"/>
              <a:gd name="connsiteX52" fmla="*/ 331074 w 604393"/>
              <a:gd name="connsiteY52" fmla="*/ 102269 h 577719"/>
              <a:gd name="connsiteX53" fmla="*/ 327706 w 604393"/>
              <a:gd name="connsiteY53" fmla="*/ 102549 h 577719"/>
              <a:gd name="connsiteX54" fmla="*/ 327706 w 604393"/>
              <a:gd name="connsiteY54" fmla="*/ 79573 h 577719"/>
              <a:gd name="connsiteX55" fmla="*/ 571000 w 604393"/>
              <a:gd name="connsiteY55" fmla="*/ 128046 h 577719"/>
              <a:gd name="connsiteX56" fmla="*/ 575209 w 604393"/>
              <a:gd name="connsiteY56" fmla="*/ 128606 h 577719"/>
              <a:gd name="connsiteX57" fmla="*/ 595414 w 604393"/>
              <a:gd name="connsiteY57" fmla="*/ 111795 h 577719"/>
              <a:gd name="connsiteX58" fmla="*/ 579138 w 604393"/>
              <a:gd name="connsiteY58" fmla="*/ 87419 h 577719"/>
              <a:gd name="connsiteX59" fmla="*/ 331635 w 604393"/>
              <a:gd name="connsiteY59" fmla="*/ 38106 h 577719"/>
              <a:gd name="connsiteX60" fmla="*/ 327706 w 604393"/>
              <a:gd name="connsiteY60" fmla="*/ 38106 h 577719"/>
              <a:gd name="connsiteX61" fmla="*/ 313734 w 604393"/>
              <a:gd name="connsiteY61" fmla="*/ 0 h 577719"/>
              <a:gd name="connsiteX62" fmla="*/ 313734 w 604393"/>
              <a:gd name="connsiteY62" fmla="*/ 553092 h 577719"/>
              <a:gd name="connsiteX63" fmla="*/ 239362 w 604393"/>
              <a:gd name="connsiteY63" fmla="*/ 553092 h 577719"/>
              <a:gd name="connsiteX64" fmla="*/ 243010 w 604393"/>
              <a:gd name="connsiteY64" fmla="*/ 534880 h 577719"/>
              <a:gd name="connsiteX65" fmla="*/ 243010 w 604393"/>
              <a:gd name="connsiteY65" fmla="*/ 363124 h 577719"/>
              <a:gd name="connsiteX66" fmla="*/ 107455 w 604393"/>
              <a:gd name="connsiteY66" fmla="*/ 292236 h 577719"/>
              <a:gd name="connsiteX67" fmla="*/ 92300 w 604393"/>
              <a:gd name="connsiteY67" fmla="*/ 292797 h 577719"/>
              <a:gd name="connsiteX68" fmla="*/ 92300 w 604393"/>
              <a:gd name="connsiteY68" fmla="*/ 110674 h 577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604393" h="577719">
                <a:moveTo>
                  <a:pt x="0" y="491982"/>
                </a:moveTo>
                <a:cubicBezTo>
                  <a:pt x="0" y="515518"/>
                  <a:pt x="47983" y="534851"/>
                  <a:pt x="107471" y="534851"/>
                </a:cubicBezTo>
                <a:cubicBezTo>
                  <a:pt x="166679" y="534851"/>
                  <a:pt x="214942" y="515518"/>
                  <a:pt x="214942" y="491982"/>
                </a:cubicBezTo>
                <a:lnTo>
                  <a:pt x="214942" y="534851"/>
                </a:lnTo>
                <a:cubicBezTo>
                  <a:pt x="214942" y="558666"/>
                  <a:pt x="166679" y="577719"/>
                  <a:pt x="107471" y="577719"/>
                </a:cubicBezTo>
                <a:cubicBezTo>
                  <a:pt x="47983" y="577719"/>
                  <a:pt x="0" y="558666"/>
                  <a:pt x="0" y="534851"/>
                </a:cubicBezTo>
                <a:close/>
                <a:moveTo>
                  <a:pt x="0" y="427556"/>
                </a:moveTo>
                <a:cubicBezTo>
                  <a:pt x="0" y="451372"/>
                  <a:pt x="47983" y="470425"/>
                  <a:pt x="107471" y="470425"/>
                </a:cubicBezTo>
                <a:cubicBezTo>
                  <a:pt x="166679" y="470425"/>
                  <a:pt x="214942" y="451372"/>
                  <a:pt x="214942" y="427556"/>
                </a:cubicBezTo>
                <a:lnTo>
                  <a:pt x="214942" y="470425"/>
                </a:lnTo>
                <a:cubicBezTo>
                  <a:pt x="214942" y="494240"/>
                  <a:pt x="166679" y="513293"/>
                  <a:pt x="107471" y="513293"/>
                </a:cubicBezTo>
                <a:cubicBezTo>
                  <a:pt x="47983" y="513293"/>
                  <a:pt x="0" y="494240"/>
                  <a:pt x="0" y="470425"/>
                </a:cubicBezTo>
                <a:close/>
                <a:moveTo>
                  <a:pt x="107471" y="331151"/>
                </a:moveTo>
                <a:cubicBezTo>
                  <a:pt x="48264" y="331151"/>
                  <a:pt x="10663" y="350198"/>
                  <a:pt x="10663" y="363083"/>
                </a:cubicBezTo>
                <a:cubicBezTo>
                  <a:pt x="10663" y="376249"/>
                  <a:pt x="48264" y="395296"/>
                  <a:pt x="107471" y="395296"/>
                </a:cubicBezTo>
                <a:cubicBezTo>
                  <a:pt x="166398" y="395296"/>
                  <a:pt x="203999" y="376249"/>
                  <a:pt x="203999" y="363083"/>
                </a:cubicBezTo>
                <a:cubicBezTo>
                  <a:pt x="203999" y="350198"/>
                  <a:pt x="166398" y="331151"/>
                  <a:pt x="107471" y="331151"/>
                </a:cubicBezTo>
                <a:close/>
                <a:moveTo>
                  <a:pt x="558372" y="325019"/>
                </a:moveTo>
                <a:cubicBezTo>
                  <a:pt x="548831" y="325019"/>
                  <a:pt x="540974" y="332584"/>
                  <a:pt x="540974" y="342390"/>
                </a:cubicBezTo>
                <a:cubicBezTo>
                  <a:pt x="540974" y="351917"/>
                  <a:pt x="548831" y="359482"/>
                  <a:pt x="558372" y="359482"/>
                </a:cubicBezTo>
                <a:cubicBezTo>
                  <a:pt x="567913" y="359482"/>
                  <a:pt x="575770" y="351917"/>
                  <a:pt x="575770" y="342390"/>
                </a:cubicBezTo>
                <a:cubicBezTo>
                  <a:pt x="575770" y="332584"/>
                  <a:pt x="567913" y="325019"/>
                  <a:pt x="558372" y="325019"/>
                </a:cubicBezTo>
                <a:close/>
                <a:moveTo>
                  <a:pt x="107471" y="320226"/>
                </a:moveTo>
                <a:cubicBezTo>
                  <a:pt x="166679" y="320226"/>
                  <a:pt x="214942" y="339554"/>
                  <a:pt x="214942" y="363083"/>
                </a:cubicBezTo>
                <a:lnTo>
                  <a:pt x="214942" y="405941"/>
                </a:lnTo>
                <a:cubicBezTo>
                  <a:pt x="214942" y="429750"/>
                  <a:pt x="166679" y="449078"/>
                  <a:pt x="107471" y="449078"/>
                </a:cubicBezTo>
                <a:cubicBezTo>
                  <a:pt x="47983" y="449078"/>
                  <a:pt x="0" y="429750"/>
                  <a:pt x="0" y="405941"/>
                </a:cubicBezTo>
                <a:lnTo>
                  <a:pt x="0" y="363083"/>
                </a:lnTo>
                <a:cubicBezTo>
                  <a:pt x="0" y="339554"/>
                  <a:pt x="47983" y="320226"/>
                  <a:pt x="107471" y="320226"/>
                </a:cubicBezTo>
                <a:close/>
                <a:moveTo>
                  <a:pt x="327706" y="0"/>
                </a:moveTo>
                <a:lnTo>
                  <a:pt x="604393" y="55477"/>
                </a:lnTo>
                <a:lnTo>
                  <a:pt x="604393" y="553092"/>
                </a:lnTo>
                <a:lnTo>
                  <a:pt x="327706" y="553092"/>
                </a:lnTo>
                <a:lnTo>
                  <a:pt x="327706" y="265619"/>
                </a:lnTo>
                <a:lnTo>
                  <a:pt x="572684" y="294198"/>
                </a:lnTo>
                <a:cubicBezTo>
                  <a:pt x="573526" y="294478"/>
                  <a:pt x="574367" y="294478"/>
                  <a:pt x="575209" y="294478"/>
                </a:cubicBezTo>
                <a:cubicBezTo>
                  <a:pt x="585592" y="294478"/>
                  <a:pt x="594572" y="286633"/>
                  <a:pt x="595694" y="275985"/>
                </a:cubicBezTo>
                <a:cubicBezTo>
                  <a:pt x="597097" y="264778"/>
                  <a:pt x="588959" y="254411"/>
                  <a:pt x="577454" y="253010"/>
                </a:cubicBezTo>
                <a:lnTo>
                  <a:pt x="329951" y="224151"/>
                </a:lnTo>
                <a:cubicBezTo>
                  <a:pt x="329109" y="223870"/>
                  <a:pt x="328548" y="224151"/>
                  <a:pt x="327706" y="224151"/>
                </a:cubicBezTo>
                <a:lnTo>
                  <a:pt x="327706" y="203417"/>
                </a:lnTo>
                <a:lnTo>
                  <a:pt x="572122" y="239001"/>
                </a:lnTo>
                <a:cubicBezTo>
                  <a:pt x="573245" y="239001"/>
                  <a:pt x="574087" y="239001"/>
                  <a:pt x="575209" y="239001"/>
                </a:cubicBezTo>
                <a:cubicBezTo>
                  <a:pt x="585311" y="239001"/>
                  <a:pt x="594010" y="231716"/>
                  <a:pt x="595694" y="221349"/>
                </a:cubicBezTo>
                <a:cubicBezTo>
                  <a:pt x="597378" y="210141"/>
                  <a:pt x="589521" y="199494"/>
                  <a:pt x="578015" y="197813"/>
                </a:cubicBezTo>
                <a:lnTo>
                  <a:pt x="330512" y="161949"/>
                </a:lnTo>
                <a:cubicBezTo>
                  <a:pt x="329671" y="161669"/>
                  <a:pt x="328548" y="161949"/>
                  <a:pt x="327706" y="162229"/>
                </a:cubicBezTo>
                <a:lnTo>
                  <a:pt x="327706" y="143737"/>
                </a:lnTo>
                <a:lnTo>
                  <a:pt x="571842" y="183523"/>
                </a:lnTo>
                <a:cubicBezTo>
                  <a:pt x="572964" y="183803"/>
                  <a:pt x="574087" y="183803"/>
                  <a:pt x="575209" y="183803"/>
                </a:cubicBezTo>
                <a:cubicBezTo>
                  <a:pt x="585031" y="183803"/>
                  <a:pt x="594010" y="176519"/>
                  <a:pt x="595694" y="166432"/>
                </a:cubicBezTo>
                <a:cubicBezTo>
                  <a:pt x="597378" y="154944"/>
                  <a:pt x="589801" y="144297"/>
                  <a:pt x="578577" y="142616"/>
                </a:cubicBezTo>
                <a:lnTo>
                  <a:pt x="331074" y="102269"/>
                </a:lnTo>
                <a:cubicBezTo>
                  <a:pt x="329951" y="102269"/>
                  <a:pt x="328829" y="102549"/>
                  <a:pt x="327706" y="102549"/>
                </a:cubicBezTo>
                <a:lnTo>
                  <a:pt x="327706" y="79573"/>
                </a:lnTo>
                <a:lnTo>
                  <a:pt x="571000" y="128046"/>
                </a:lnTo>
                <a:cubicBezTo>
                  <a:pt x="572403" y="128326"/>
                  <a:pt x="573806" y="128606"/>
                  <a:pt x="575209" y="128606"/>
                </a:cubicBezTo>
                <a:cubicBezTo>
                  <a:pt x="584750" y="128606"/>
                  <a:pt x="593449" y="121602"/>
                  <a:pt x="595414" y="111795"/>
                </a:cubicBezTo>
                <a:cubicBezTo>
                  <a:pt x="597658" y="100588"/>
                  <a:pt x="590362" y="89660"/>
                  <a:pt x="579138" y="87419"/>
                </a:cubicBezTo>
                <a:lnTo>
                  <a:pt x="331635" y="38106"/>
                </a:lnTo>
                <a:cubicBezTo>
                  <a:pt x="330232" y="37825"/>
                  <a:pt x="329109" y="38106"/>
                  <a:pt x="327706" y="38106"/>
                </a:cubicBezTo>
                <a:close/>
                <a:moveTo>
                  <a:pt x="313734" y="0"/>
                </a:moveTo>
                <a:lnTo>
                  <a:pt x="313734" y="553092"/>
                </a:lnTo>
                <a:lnTo>
                  <a:pt x="239362" y="553092"/>
                </a:lnTo>
                <a:cubicBezTo>
                  <a:pt x="241607" y="547488"/>
                  <a:pt x="243010" y="541324"/>
                  <a:pt x="243010" y="534880"/>
                </a:cubicBezTo>
                <a:lnTo>
                  <a:pt x="243010" y="363124"/>
                </a:lnTo>
                <a:cubicBezTo>
                  <a:pt x="243010" y="314371"/>
                  <a:pt x="172847" y="292236"/>
                  <a:pt x="107455" y="292236"/>
                </a:cubicBezTo>
                <a:cubicBezTo>
                  <a:pt x="102404" y="292236"/>
                  <a:pt x="97352" y="292517"/>
                  <a:pt x="92300" y="292797"/>
                </a:cubicBezTo>
                <a:lnTo>
                  <a:pt x="92300" y="11067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74" name="classroom-pc_73575">
            <a:extLst>
              <a:ext uri="{FF2B5EF4-FFF2-40B4-BE49-F238E27FC236}">
                <a16:creationId xmlns:a16="http://schemas.microsoft.com/office/drawing/2014/main" id="{BF6C5296-8438-4C9C-834F-37A8A4A8EA0B}"/>
              </a:ext>
            </a:extLst>
          </p:cNvPr>
          <p:cNvSpPr>
            <a:spLocks noChangeAspect="1"/>
          </p:cNvSpPr>
          <p:nvPr/>
        </p:nvSpPr>
        <p:spPr bwMode="auto">
          <a:xfrm>
            <a:off x="5820399" y="2010276"/>
            <a:ext cx="426529" cy="324000"/>
          </a:xfrm>
          <a:custGeom>
            <a:avLst/>
            <a:gdLst>
              <a:gd name="T0" fmla="*/ 2664 w 2711"/>
              <a:gd name="T1" fmla="*/ 1581 h 2062"/>
              <a:gd name="T2" fmla="*/ 909 w 2711"/>
              <a:gd name="T3" fmla="*/ 1581 h 2062"/>
              <a:gd name="T4" fmla="*/ 861 w 2711"/>
              <a:gd name="T5" fmla="*/ 1534 h 2062"/>
              <a:gd name="T6" fmla="*/ 861 w 2711"/>
              <a:gd name="T7" fmla="*/ 434 h 2062"/>
              <a:gd name="T8" fmla="*/ 909 w 2711"/>
              <a:gd name="T9" fmla="*/ 386 h 2062"/>
              <a:gd name="T10" fmla="*/ 2664 w 2711"/>
              <a:gd name="T11" fmla="*/ 386 h 2062"/>
              <a:gd name="T12" fmla="*/ 2711 w 2711"/>
              <a:gd name="T13" fmla="*/ 434 h 2062"/>
              <a:gd name="T14" fmla="*/ 2711 w 2711"/>
              <a:gd name="T15" fmla="*/ 1534 h 2062"/>
              <a:gd name="T16" fmla="*/ 2664 w 2711"/>
              <a:gd name="T17" fmla="*/ 1581 h 2062"/>
              <a:gd name="T18" fmla="*/ 2177 w 2711"/>
              <a:gd name="T19" fmla="*/ 1928 h 2062"/>
              <a:gd name="T20" fmla="*/ 2000 w 2711"/>
              <a:gd name="T21" fmla="*/ 1928 h 2062"/>
              <a:gd name="T22" fmla="*/ 2000 w 2711"/>
              <a:gd name="T23" fmla="*/ 1715 h 2062"/>
              <a:gd name="T24" fmla="*/ 1573 w 2711"/>
              <a:gd name="T25" fmla="*/ 1715 h 2062"/>
              <a:gd name="T26" fmla="*/ 1573 w 2711"/>
              <a:gd name="T27" fmla="*/ 1928 h 2062"/>
              <a:gd name="T28" fmla="*/ 1395 w 2711"/>
              <a:gd name="T29" fmla="*/ 1928 h 2062"/>
              <a:gd name="T30" fmla="*/ 1329 w 2711"/>
              <a:gd name="T31" fmla="*/ 1995 h 2062"/>
              <a:gd name="T32" fmla="*/ 1395 w 2711"/>
              <a:gd name="T33" fmla="*/ 2062 h 2062"/>
              <a:gd name="T34" fmla="*/ 1640 w 2711"/>
              <a:gd name="T35" fmla="*/ 2062 h 2062"/>
              <a:gd name="T36" fmla="*/ 1933 w 2711"/>
              <a:gd name="T37" fmla="*/ 2062 h 2062"/>
              <a:gd name="T38" fmla="*/ 2177 w 2711"/>
              <a:gd name="T39" fmla="*/ 2062 h 2062"/>
              <a:gd name="T40" fmla="*/ 2244 w 2711"/>
              <a:gd name="T41" fmla="*/ 1995 h 2062"/>
              <a:gd name="T42" fmla="*/ 2177 w 2711"/>
              <a:gd name="T43" fmla="*/ 1928 h 2062"/>
              <a:gd name="T44" fmla="*/ 1065 w 2711"/>
              <a:gd name="T45" fmla="*/ 253 h 2062"/>
              <a:gd name="T46" fmla="*/ 909 w 2711"/>
              <a:gd name="T47" fmla="*/ 253 h 2062"/>
              <a:gd name="T48" fmla="*/ 880 w 2711"/>
              <a:gd name="T49" fmla="*/ 255 h 2062"/>
              <a:gd name="T50" fmla="*/ 863 w 2711"/>
              <a:gd name="T51" fmla="*/ 253 h 2062"/>
              <a:gd name="T52" fmla="*/ 201 w 2711"/>
              <a:gd name="T53" fmla="*/ 253 h 2062"/>
              <a:gd name="T54" fmla="*/ 135 w 2711"/>
              <a:gd name="T55" fmla="*/ 320 h 2062"/>
              <a:gd name="T56" fmla="*/ 201 w 2711"/>
              <a:gd name="T57" fmla="*/ 386 h 2062"/>
              <a:gd name="T58" fmla="*/ 735 w 2711"/>
              <a:gd name="T59" fmla="*/ 386 h 2062"/>
              <a:gd name="T60" fmla="*/ 728 w 2711"/>
              <a:gd name="T61" fmla="*/ 434 h 2062"/>
              <a:gd name="T62" fmla="*/ 728 w 2711"/>
              <a:gd name="T63" fmla="*/ 558 h 2062"/>
              <a:gd name="T64" fmla="*/ 201 w 2711"/>
              <a:gd name="T65" fmla="*/ 558 h 2062"/>
              <a:gd name="T66" fmla="*/ 135 w 2711"/>
              <a:gd name="T67" fmla="*/ 624 h 2062"/>
              <a:gd name="T68" fmla="*/ 201 w 2711"/>
              <a:gd name="T69" fmla="*/ 691 h 2062"/>
              <a:gd name="T70" fmla="*/ 728 w 2711"/>
              <a:gd name="T71" fmla="*/ 691 h 2062"/>
              <a:gd name="T72" fmla="*/ 728 w 2711"/>
              <a:gd name="T73" fmla="*/ 863 h 2062"/>
              <a:gd name="T74" fmla="*/ 201 w 2711"/>
              <a:gd name="T75" fmla="*/ 863 h 2062"/>
              <a:gd name="T76" fmla="*/ 135 w 2711"/>
              <a:gd name="T77" fmla="*/ 929 h 2062"/>
              <a:gd name="T78" fmla="*/ 201 w 2711"/>
              <a:gd name="T79" fmla="*/ 996 h 2062"/>
              <a:gd name="T80" fmla="*/ 728 w 2711"/>
              <a:gd name="T81" fmla="*/ 996 h 2062"/>
              <a:gd name="T82" fmla="*/ 728 w 2711"/>
              <a:gd name="T83" fmla="*/ 1534 h 2062"/>
              <a:gd name="T84" fmla="*/ 909 w 2711"/>
              <a:gd name="T85" fmla="*/ 1715 h 2062"/>
              <a:gd name="T86" fmla="*/ 1065 w 2711"/>
              <a:gd name="T87" fmla="*/ 1715 h 2062"/>
              <a:gd name="T88" fmla="*/ 1065 w 2711"/>
              <a:gd name="T89" fmla="*/ 1995 h 2062"/>
              <a:gd name="T90" fmla="*/ 998 w 2711"/>
              <a:gd name="T91" fmla="*/ 2062 h 2062"/>
              <a:gd name="T92" fmla="*/ 67 w 2711"/>
              <a:gd name="T93" fmla="*/ 2062 h 2062"/>
              <a:gd name="T94" fmla="*/ 0 w 2711"/>
              <a:gd name="T95" fmla="*/ 1995 h 2062"/>
              <a:gd name="T96" fmla="*/ 0 w 2711"/>
              <a:gd name="T97" fmla="*/ 66 h 2062"/>
              <a:gd name="T98" fmla="*/ 67 w 2711"/>
              <a:gd name="T99" fmla="*/ 0 h 2062"/>
              <a:gd name="T100" fmla="*/ 998 w 2711"/>
              <a:gd name="T101" fmla="*/ 0 h 2062"/>
              <a:gd name="T102" fmla="*/ 1065 w 2711"/>
              <a:gd name="T103" fmla="*/ 66 h 2062"/>
              <a:gd name="T104" fmla="*/ 1065 w 2711"/>
              <a:gd name="T105" fmla="*/ 253 h 2062"/>
              <a:gd name="T106" fmla="*/ 430 w 2711"/>
              <a:gd name="T107" fmla="*/ 1569 h 2062"/>
              <a:gd name="T108" fmla="*/ 532 w 2711"/>
              <a:gd name="T109" fmla="*/ 1672 h 2062"/>
              <a:gd name="T110" fmla="*/ 635 w 2711"/>
              <a:gd name="T111" fmla="*/ 1569 h 2062"/>
              <a:gd name="T112" fmla="*/ 532 w 2711"/>
              <a:gd name="T113" fmla="*/ 1466 h 2062"/>
              <a:gd name="T114" fmla="*/ 430 w 2711"/>
              <a:gd name="T115" fmla="*/ 1569 h 20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2711" h="2062">
                <a:moveTo>
                  <a:pt x="2664" y="1581"/>
                </a:moveTo>
                <a:lnTo>
                  <a:pt x="909" y="1581"/>
                </a:lnTo>
                <a:cubicBezTo>
                  <a:pt x="883" y="1581"/>
                  <a:pt x="861" y="1560"/>
                  <a:pt x="861" y="1534"/>
                </a:cubicBezTo>
                <a:lnTo>
                  <a:pt x="861" y="434"/>
                </a:lnTo>
                <a:cubicBezTo>
                  <a:pt x="861" y="407"/>
                  <a:pt x="883" y="386"/>
                  <a:pt x="909" y="386"/>
                </a:cubicBezTo>
                <a:lnTo>
                  <a:pt x="2664" y="386"/>
                </a:lnTo>
                <a:cubicBezTo>
                  <a:pt x="2690" y="386"/>
                  <a:pt x="2711" y="408"/>
                  <a:pt x="2711" y="434"/>
                </a:cubicBezTo>
                <a:lnTo>
                  <a:pt x="2711" y="1534"/>
                </a:lnTo>
                <a:cubicBezTo>
                  <a:pt x="2711" y="1560"/>
                  <a:pt x="2690" y="1581"/>
                  <a:pt x="2664" y="1581"/>
                </a:cubicBezTo>
                <a:close/>
                <a:moveTo>
                  <a:pt x="2177" y="1928"/>
                </a:moveTo>
                <a:lnTo>
                  <a:pt x="2000" y="1928"/>
                </a:lnTo>
                <a:lnTo>
                  <a:pt x="2000" y="1715"/>
                </a:lnTo>
                <a:lnTo>
                  <a:pt x="1573" y="1715"/>
                </a:lnTo>
                <a:lnTo>
                  <a:pt x="1573" y="1928"/>
                </a:lnTo>
                <a:lnTo>
                  <a:pt x="1395" y="1928"/>
                </a:lnTo>
                <a:cubicBezTo>
                  <a:pt x="1358" y="1928"/>
                  <a:pt x="1329" y="1958"/>
                  <a:pt x="1329" y="1995"/>
                </a:cubicBezTo>
                <a:cubicBezTo>
                  <a:pt x="1329" y="2032"/>
                  <a:pt x="1358" y="2062"/>
                  <a:pt x="1395" y="2062"/>
                </a:cubicBezTo>
                <a:lnTo>
                  <a:pt x="1640" y="2062"/>
                </a:lnTo>
                <a:lnTo>
                  <a:pt x="1933" y="2062"/>
                </a:lnTo>
                <a:lnTo>
                  <a:pt x="2177" y="2062"/>
                </a:lnTo>
                <a:cubicBezTo>
                  <a:pt x="2214" y="2062"/>
                  <a:pt x="2244" y="2032"/>
                  <a:pt x="2244" y="1995"/>
                </a:cubicBezTo>
                <a:cubicBezTo>
                  <a:pt x="2244" y="1958"/>
                  <a:pt x="2214" y="1928"/>
                  <a:pt x="2177" y="1928"/>
                </a:cubicBezTo>
                <a:close/>
                <a:moveTo>
                  <a:pt x="1065" y="253"/>
                </a:moveTo>
                <a:lnTo>
                  <a:pt x="909" y="253"/>
                </a:lnTo>
                <a:cubicBezTo>
                  <a:pt x="899" y="253"/>
                  <a:pt x="890" y="254"/>
                  <a:pt x="880" y="255"/>
                </a:cubicBezTo>
                <a:cubicBezTo>
                  <a:pt x="875" y="254"/>
                  <a:pt x="869" y="253"/>
                  <a:pt x="863" y="253"/>
                </a:cubicBezTo>
                <a:lnTo>
                  <a:pt x="201" y="253"/>
                </a:lnTo>
                <a:cubicBezTo>
                  <a:pt x="164" y="253"/>
                  <a:pt x="135" y="283"/>
                  <a:pt x="135" y="320"/>
                </a:cubicBezTo>
                <a:cubicBezTo>
                  <a:pt x="135" y="356"/>
                  <a:pt x="164" y="386"/>
                  <a:pt x="201" y="386"/>
                </a:cubicBezTo>
                <a:lnTo>
                  <a:pt x="735" y="386"/>
                </a:lnTo>
                <a:cubicBezTo>
                  <a:pt x="730" y="401"/>
                  <a:pt x="728" y="417"/>
                  <a:pt x="728" y="434"/>
                </a:cubicBezTo>
                <a:lnTo>
                  <a:pt x="728" y="558"/>
                </a:lnTo>
                <a:lnTo>
                  <a:pt x="201" y="558"/>
                </a:lnTo>
                <a:cubicBezTo>
                  <a:pt x="164" y="558"/>
                  <a:pt x="135" y="588"/>
                  <a:pt x="135" y="624"/>
                </a:cubicBezTo>
                <a:cubicBezTo>
                  <a:pt x="135" y="661"/>
                  <a:pt x="164" y="691"/>
                  <a:pt x="201" y="691"/>
                </a:cubicBezTo>
                <a:lnTo>
                  <a:pt x="728" y="691"/>
                </a:lnTo>
                <a:lnTo>
                  <a:pt x="728" y="863"/>
                </a:lnTo>
                <a:lnTo>
                  <a:pt x="201" y="863"/>
                </a:lnTo>
                <a:cubicBezTo>
                  <a:pt x="164" y="863"/>
                  <a:pt x="135" y="893"/>
                  <a:pt x="135" y="929"/>
                </a:cubicBezTo>
                <a:cubicBezTo>
                  <a:pt x="135" y="966"/>
                  <a:pt x="164" y="996"/>
                  <a:pt x="201" y="996"/>
                </a:cubicBezTo>
                <a:lnTo>
                  <a:pt x="728" y="996"/>
                </a:lnTo>
                <a:lnTo>
                  <a:pt x="728" y="1534"/>
                </a:lnTo>
                <a:cubicBezTo>
                  <a:pt x="728" y="1633"/>
                  <a:pt x="809" y="1715"/>
                  <a:pt x="909" y="1715"/>
                </a:cubicBezTo>
                <a:lnTo>
                  <a:pt x="1065" y="1715"/>
                </a:lnTo>
                <a:lnTo>
                  <a:pt x="1065" y="1995"/>
                </a:lnTo>
                <a:cubicBezTo>
                  <a:pt x="1065" y="2032"/>
                  <a:pt x="1035" y="2062"/>
                  <a:pt x="998" y="2062"/>
                </a:cubicBezTo>
                <a:lnTo>
                  <a:pt x="67" y="2062"/>
                </a:lnTo>
                <a:cubicBezTo>
                  <a:pt x="30" y="2062"/>
                  <a:pt x="0" y="2032"/>
                  <a:pt x="0" y="1995"/>
                </a:cubicBezTo>
                <a:lnTo>
                  <a:pt x="0" y="66"/>
                </a:lnTo>
                <a:cubicBezTo>
                  <a:pt x="0" y="29"/>
                  <a:pt x="30" y="0"/>
                  <a:pt x="67" y="0"/>
                </a:cubicBezTo>
                <a:lnTo>
                  <a:pt x="998" y="0"/>
                </a:lnTo>
                <a:cubicBezTo>
                  <a:pt x="1035" y="0"/>
                  <a:pt x="1065" y="29"/>
                  <a:pt x="1065" y="66"/>
                </a:cubicBezTo>
                <a:lnTo>
                  <a:pt x="1065" y="253"/>
                </a:lnTo>
                <a:close/>
                <a:moveTo>
                  <a:pt x="430" y="1569"/>
                </a:moveTo>
                <a:cubicBezTo>
                  <a:pt x="430" y="1626"/>
                  <a:pt x="476" y="1672"/>
                  <a:pt x="532" y="1672"/>
                </a:cubicBezTo>
                <a:cubicBezTo>
                  <a:pt x="589" y="1672"/>
                  <a:pt x="635" y="1626"/>
                  <a:pt x="635" y="1569"/>
                </a:cubicBezTo>
                <a:cubicBezTo>
                  <a:pt x="635" y="1512"/>
                  <a:pt x="589" y="1466"/>
                  <a:pt x="532" y="1466"/>
                </a:cubicBezTo>
                <a:cubicBezTo>
                  <a:pt x="476" y="1466"/>
                  <a:pt x="430" y="1512"/>
                  <a:pt x="430" y="156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75" name="group_125743">
            <a:extLst>
              <a:ext uri="{FF2B5EF4-FFF2-40B4-BE49-F238E27FC236}">
                <a16:creationId xmlns:a16="http://schemas.microsoft.com/office/drawing/2014/main" id="{F2987394-D153-413B-90CA-AF05DE524E19}"/>
              </a:ext>
            </a:extLst>
          </p:cNvPr>
          <p:cNvSpPr>
            <a:spLocks noChangeAspect="1"/>
          </p:cNvSpPr>
          <p:nvPr/>
        </p:nvSpPr>
        <p:spPr bwMode="auto">
          <a:xfrm>
            <a:off x="8114306" y="5962932"/>
            <a:ext cx="344585" cy="32400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  <a:gd name="connsiteX86" fmla="*/ 373273 h 605239"/>
              <a:gd name="connsiteY86" fmla="*/ 373273 h 605239"/>
              <a:gd name="connsiteX87" fmla="*/ 373273 h 605239"/>
              <a:gd name="connsiteY87" fmla="*/ 373273 h 605239"/>
              <a:gd name="connsiteX88" fmla="*/ 373273 h 605239"/>
              <a:gd name="connsiteY88" fmla="*/ 373273 h 605239"/>
              <a:gd name="connsiteX89" fmla="*/ 373273 h 605239"/>
              <a:gd name="connsiteY89" fmla="*/ 373273 h 605239"/>
              <a:gd name="connsiteX90" fmla="*/ 373273 h 605239"/>
              <a:gd name="connsiteY90" fmla="*/ 373273 h 605239"/>
              <a:gd name="connsiteX91" fmla="*/ 373273 h 605239"/>
              <a:gd name="connsiteY91" fmla="*/ 373273 h 605239"/>
              <a:gd name="connsiteX92" fmla="*/ 373273 h 605239"/>
              <a:gd name="connsiteY92" fmla="*/ 373273 h 605239"/>
              <a:gd name="connsiteX93" fmla="*/ 373273 h 605239"/>
              <a:gd name="connsiteY93" fmla="*/ 373273 h 605239"/>
              <a:gd name="connsiteX94" fmla="*/ 373273 h 605239"/>
              <a:gd name="connsiteY94" fmla="*/ 373273 h 605239"/>
              <a:gd name="connsiteX95" fmla="*/ 373273 h 605239"/>
              <a:gd name="connsiteY95" fmla="*/ 373273 h 605239"/>
              <a:gd name="connsiteX96" fmla="*/ 373273 h 605239"/>
              <a:gd name="connsiteY96" fmla="*/ 373273 h 605239"/>
              <a:gd name="connsiteX97" fmla="*/ 373273 h 605239"/>
              <a:gd name="connsiteY97" fmla="*/ 373273 h 605239"/>
              <a:gd name="connsiteX98" fmla="*/ 373273 h 605239"/>
              <a:gd name="connsiteY98" fmla="*/ 373273 h 605239"/>
              <a:gd name="connsiteX99" fmla="*/ 373273 h 605239"/>
              <a:gd name="connsiteY99" fmla="*/ 373273 h 605239"/>
              <a:gd name="connsiteX100" fmla="*/ 373273 h 605239"/>
              <a:gd name="connsiteY100" fmla="*/ 373273 h 605239"/>
              <a:gd name="connsiteX101" fmla="*/ 373273 h 605239"/>
              <a:gd name="connsiteY101" fmla="*/ 373273 h 605239"/>
              <a:gd name="connsiteX102" fmla="*/ 373273 h 605239"/>
              <a:gd name="connsiteY102" fmla="*/ 373273 h 605239"/>
              <a:gd name="connsiteX103" fmla="*/ 373273 h 605239"/>
              <a:gd name="connsiteY103" fmla="*/ 373273 h 605239"/>
              <a:gd name="connsiteX104" fmla="*/ 373273 h 605239"/>
              <a:gd name="connsiteY104" fmla="*/ 373273 h 605239"/>
              <a:gd name="connsiteX105" fmla="*/ 373273 h 605239"/>
              <a:gd name="connsiteY105" fmla="*/ 373273 h 605239"/>
              <a:gd name="connsiteX106" fmla="*/ 373273 h 605239"/>
              <a:gd name="connsiteY106" fmla="*/ 373273 h 605239"/>
              <a:gd name="connsiteX107" fmla="*/ 373273 h 605239"/>
              <a:gd name="connsiteY107" fmla="*/ 373273 h 605239"/>
              <a:gd name="connsiteX108" fmla="*/ 373273 h 605239"/>
              <a:gd name="connsiteY108" fmla="*/ 373273 h 605239"/>
              <a:gd name="connsiteX109" fmla="*/ 373273 h 605239"/>
              <a:gd name="connsiteY109" fmla="*/ 373273 h 605239"/>
              <a:gd name="connsiteX110" fmla="*/ 373273 h 605239"/>
              <a:gd name="connsiteY110" fmla="*/ 373273 h 605239"/>
              <a:gd name="connsiteX111" fmla="*/ 373273 h 605239"/>
              <a:gd name="connsiteY111" fmla="*/ 373273 h 605239"/>
              <a:gd name="connsiteX112" fmla="*/ 373273 h 605239"/>
              <a:gd name="connsiteY112" fmla="*/ 373273 h 605239"/>
              <a:gd name="connsiteX113" fmla="*/ 373273 h 605239"/>
              <a:gd name="connsiteY113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</a:cxnLst>
            <a:rect l="l" t="t" r="r" b="b"/>
            <a:pathLst>
              <a:path w="608344" h="572003">
                <a:moveTo>
                  <a:pt x="499007" y="345912"/>
                </a:moveTo>
                <a:lnTo>
                  <a:pt x="503590" y="345912"/>
                </a:lnTo>
                <a:lnTo>
                  <a:pt x="508266" y="345912"/>
                </a:lnTo>
                <a:cubicBezTo>
                  <a:pt x="529685" y="345912"/>
                  <a:pt x="546988" y="363189"/>
                  <a:pt x="546988" y="384668"/>
                </a:cubicBezTo>
                <a:lnTo>
                  <a:pt x="546988" y="427719"/>
                </a:lnTo>
                <a:cubicBezTo>
                  <a:pt x="546988" y="434443"/>
                  <a:pt x="543527" y="440420"/>
                  <a:pt x="538289" y="443875"/>
                </a:cubicBezTo>
                <a:lnTo>
                  <a:pt x="538289" y="485339"/>
                </a:lnTo>
                <a:cubicBezTo>
                  <a:pt x="538289" y="486087"/>
                  <a:pt x="538757" y="486740"/>
                  <a:pt x="539412" y="487114"/>
                </a:cubicBezTo>
                <a:cubicBezTo>
                  <a:pt x="545304" y="490009"/>
                  <a:pt x="574112" y="504577"/>
                  <a:pt x="600768" y="526430"/>
                </a:cubicBezTo>
                <a:cubicBezTo>
                  <a:pt x="605632" y="530446"/>
                  <a:pt x="608344" y="536422"/>
                  <a:pt x="608344" y="542493"/>
                </a:cubicBezTo>
                <a:lnTo>
                  <a:pt x="608344" y="572003"/>
                </a:lnTo>
                <a:lnTo>
                  <a:pt x="503777" y="572003"/>
                </a:lnTo>
                <a:lnTo>
                  <a:pt x="398835" y="572003"/>
                </a:lnTo>
                <a:lnTo>
                  <a:pt x="398835" y="542493"/>
                </a:lnTo>
                <a:cubicBezTo>
                  <a:pt x="398835" y="536329"/>
                  <a:pt x="401641" y="530446"/>
                  <a:pt x="406505" y="526430"/>
                </a:cubicBezTo>
                <a:cubicBezTo>
                  <a:pt x="433161" y="504577"/>
                  <a:pt x="461968" y="490009"/>
                  <a:pt x="467861" y="487114"/>
                </a:cubicBezTo>
                <a:cubicBezTo>
                  <a:pt x="468609" y="486740"/>
                  <a:pt x="468983" y="486087"/>
                  <a:pt x="468983" y="485339"/>
                </a:cubicBezTo>
                <a:lnTo>
                  <a:pt x="468983" y="443875"/>
                </a:lnTo>
                <a:cubicBezTo>
                  <a:pt x="463745" y="440420"/>
                  <a:pt x="460191" y="434443"/>
                  <a:pt x="460191" y="427719"/>
                </a:cubicBezTo>
                <a:lnTo>
                  <a:pt x="460191" y="384668"/>
                </a:lnTo>
                <a:cubicBezTo>
                  <a:pt x="460191" y="363189"/>
                  <a:pt x="477588" y="345912"/>
                  <a:pt x="499007" y="345912"/>
                </a:cubicBezTo>
                <a:close/>
                <a:moveTo>
                  <a:pt x="100172" y="345912"/>
                </a:moveTo>
                <a:lnTo>
                  <a:pt x="104755" y="345912"/>
                </a:lnTo>
                <a:lnTo>
                  <a:pt x="109338" y="345912"/>
                </a:lnTo>
                <a:cubicBezTo>
                  <a:pt x="130850" y="345912"/>
                  <a:pt x="148154" y="363189"/>
                  <a:pt x="148154" y="384668"/>
                </a:cubicBezTo>
                <a:lnTo>
                  <a:pt x="148154" y="427719"/>
                </a:lnTo>
                <a:cubicBezTo>
                  <a:pt x="148154" y="434443"/>
                  <a:pt x="144693" y="440420"/>
                  <a:pt x="139455" y="443875"/>
                </a:cubicBezTo>
                <a:lnTo>
                  <a:pt x="139455" y="485339"/>
                </a:lnTo>
                <a:cubicBezTo>
                  <a:pt x="139455" y="486087"/>
                  <a:pt x="139923" y="486740"/>
                  <a:pt x="140578" y="487114"/>
                </a:cubicBezTo>
                <a:cubicBezTo>
                  <a:pt x="146377" y="490009"/>
                  <a:pt x="175184" y="504577"/>
                  <a:pt x="201934" y="526430"/>
                </a:cubicBezTo>
                <a:cubicBezTo>
                  <a:pt x="206798" y="530446"/>
                  <a:pt x="209510" y="536422"/>
                  <a:pt x="209791" y="542493"/>
                </a:cubicBezTo>
                <a:lnTo>
                  <a:pt x="209791" y="572003"/>
                </a:lnTo>
                <a:lnTo>
                  <a:pt x="104849" y="572003"/>
                </a:lnTo>
                <a:lnTo>
                  <a:pt x="0" y="572003"/>
                </a:lnTo>
                <a:lnTo>
                  <a:pt x="0" y="542493"/>
                </a:lnTo>
                <a:cubicBezTo>
                  <a:pt x="0" y="536329"/>
                  <a:pt x="2712" y="530446"/>
                  <a:pt x="7576" y="526430"/>
                </a:cubicBezTo>
                <a:cubicBezTo>
                  <a:pt x="34326" y="504577"/>
                  <a:pt x="63134" y="490009"/>
                  <a:pt x="68933" y="487114"/>
                </a:cubicBezTo>
                <a:cubicBezTo>
                  <a:pt x="69681" y="486740"/>
                  <a:pt x="70055" y="486087"/>
                  <a:pt x="70055" y="485339"/>
                </a:cubicBezTo>
                <a:lnTo>
                  <a:pt x="70055" y="443875"/>
                </a:lnTo>
                <a:cubicBezTo>
                  <a:pt x="64817" y="440420"/>
                  <a:pt x="61357" y="434443"/>
                  <a:pt x="61357" y="427719"/>
                </a:cubicBezTo>
                <a:lnTo>
                  <a:pt x="61357" y="384668"/>
                </a:lnTo>
                <a:cubicBezTo>
                  <a:pt x="61357" y="363189"/>
                  <a:pt x="78660" y="345912"/>
                  <a:pt x="100172" y="345912"/>
                </a:cubicBezTo>
                <a:close/>
                <a:moveTo>
                  <a:pt x="302231" y="325725"/>
                </a:moveTo>
                <a:cubicBezTo>
                  <a:pt x="293908" y="327126"/>
                  <a:pt x="286052" y="329927"/>
                  <a:pt x="279319" y="335156"/>
                </a:cubicBezTo>
                <a:cubicBezTo>
                  <a:pt x="270809" y="341785"/>
                  <a:pt x="265291" y="350375"/>
                  <a:pt x="262112" y="360553"/>
                </a:cubicBezTo>
                <a:lnTo>
                  <a:pt x="261738" y="361860"/>
                </a:lnTo>
                <a:lnTo>
                  <a:pt x="249767" y="361860"/>
                </a:lnTo>
                <a:cubicBezTo>
                  <a:pt x="247897" y="361860"/>
                  <a:pt x="246401" y="363354"/>
                  <a:pt x="246401" y="365222"/>
                </a:cubicBezTo>
                <a:lnTo>
                  <a:pt x="246401" y="372785"/>
                </a:lnTo>
                <a:cubicBezTo>
                  <a:pt x="246401" y="374652"/>
                  <a:pt x="247897" y="376146"/>
                  <a:pt x="249767" y="376146"/>
                </a:cubicBezTo>
                <a:lnTo>
                  <a:pt x="259119" y="376146"/>
                </a:lnTo>
                <a:lnTo>
                  <a:pt x="259119" y="382402"/>
                </a:lnTo>
                <a:lnTo>
                  <a:pt x="249767" y="382402"/>
                </a:lnTo>
                <a:cubicBezTo>
                  <a:pt x="247897" y="382402"/>
                  <a:pt x="246401" y="383896"/>
                  <a:pt x="246401" y="385764"/>
                </a:cubicBezTo>
                <a:lnTo>
                  <a:pt x="246401" y="393327"/>
                </a:lnTo>
                <a:cubicBezTo>
                  <a:pt x="246401" y="395194"/>
                  <a:pt x="247897" y="396688"/>
                  <a:pt x="249767" y="396688"/>
                </a:cubicBezTo>
                <a:lnTo>
                  <a:pt x="261083" y="396688"/>
                </a:lnTo>
                <a:cubicBezTo>
                  <a:pt x="261831" y="399396"/>
                  <a:pt x="262579" y="402290"/>
                  <a:pt x="263701" y="404905"/>
                </a:cubicBezTo>
                <a:cubicBezTo>
                  <a:pt x="269406" y="418724"/>
                  <a:pt x="278945" y="428435"/>
                  <a:pt x="293347" y="433197"/>
                </a:cubicBezTo>
                <a:cubicBezTo>
                  <a:pt x="305223" y="437118"/>
                  <a:pt x="317287" y="437025"/>
                  <a:pt x="329257" y="433664"/>
                </a:cubicBezTo>
                <a:cubicBezTo>
                  <a:pt x="332437" y="432823"/>
                  <a:pt x="335523" y="431703"/>
                  <a:pt x="338516" y="430302"/>
                </a:cubicBezTo>
                <a:cubicBezTo>
                  <a:pt x="341415" y="429088"/>
                  <a:pt x="341976" y="426847"/>
                  <a:pt x="341415" y="424046"/>
                </a:cubicBezTo>
                <a:cubicBezTo>
                  <a:pt x="340105" y="421058"/>
                  <a:pt x="338890" y="417977"/>
                  <a:pt x="337487" y="414989"/>
                </a:cubicBezTo>
                <a:cubicBezTo>
                  <a:pt x="336271" y="412281"/>
                  <a:pt x="334681" y="411534"/>
                  <a:pt x="331782" y="412095"/>
                </a:cubicBezTo>
                <a:cubicBezTo>
                  <a:pt x="328042" y="413028"/>
                  <a:pt x="324394" y="414149"/>
                  <a:pt x="320654" y="414896"/>
                </a:cubicBezTo>
                <a:cubicBezTo>
                  <a:pt x="313453" y="416390"/>
                  <a:pt x="306252" y="416483"/>
                  <a:pt x="299145" y="414242"/>
                </a:cubicBezTo>
                <a:cubicBezTo>
                  <a:pt x="290167" y="411534"/>
                  <a:pt x="285398" y="404998"/>
                  <a:pt x="282499" y="396688"/>
                </a:cubicBezTo>
                <a:lnTo>
                  <a:pt x="306720" y="396688"/>
                </a:lnTo>
                <a:cubicBezTo>
                  <a:pt x="308590" y="396688"/>
                  <a:pt x="310086" y="395194"/>
                  <a:pt x="310086" y="393327"/>
                </a:cubicBezTo>
                <a:lnTo>
                  <a:pt x="310086" y="385764"/>
                </a:lnTo>
                <a:cubicBezTo>
                  <a:pt x="310086" y="383896"/>
                  <a:pt x="308590" y="382402"/>
                  <a:pt x="306720" y="382402"/>
                </a:cubicBezTo>
                <a:lnTo>
                  <a:pt x="280254" y="382402"/>
                </a:lnTo>
                <a:lnTo>
                  <a:pt x="280254" y="376146"/>
                </a:lnTo>
                <a:lnTo>
                  <a:pt x="306720" y="376146"/>
                </a:lnTo>
                <a:cubicBezTo>
                  <a:pt x="308590" y="376146"/>
                  <a:pt x="310086" y="374652"/>
                  <a:pt x="310086" y="372785"/>
                </a:cubicBezTo>
                <a:lnTo>
                  <a:pt x="310086" y="365222"/>
                </a:lnTo>
                <a:cubicBezTo>
                  <a:pt x="310086" y="363354"/>
                  <a:pt x="308590" y="361860"/>
                  <a:pt x="306720" y="361860"/>
                </a:cubicBezTo>
                <a:lnTo>
                  <a:pt x="283527" y="361860"/>
                </a:lnTo>
                <a:lnTo>
                  <a:pt x="283527" y="361580"/>
                </a:lnTo>
                <a:cubicBezTo>
                  <a:pt x="286239" y="355324"/>
                  <a:pt x="290354" y="350282"/>
                  <a:pt x="296994" y="347668"/>
                </a:cubicBezTo>
                <a:cubicBezTo>
                  <a:pt x="304756" y="344493"/>
                  <a:pt x="312611" y="344680"/>
                  <a:pt x="320560" y="346267"/>
                </a:cubicBezTo>
                <a:cubicBezTo>
                  <a:pt x="324301" y="347014"/>
                  <a:pt x="328042" y="348134"/>
                  <a:pt x="331782" y="348975"/>
                </a:cubicBezTo>
                <a:cubicBezTo>
                  <a:pt x="334494" y="349628"/>
                  <a:pt x="336178" y="348788"/>
                  <a:pt x="337300" y="346267"/>
                </a:cubicBezTo>
                <a:cubicBezTo>
                  <a:pt x="338609" y="343279"/>
                  <a:pt x="339918" y="340291"/>
                  <a:pt x="341134" y="337303"/>
                </a:cubicBezTo>
                <a:cubicBezTo>
                  <a:pt x="342256" y="334409"/>
                  <a:pt x="341508" y="332448"/>
                  <a:pt x="338890" y="330860"/>
                </a:cubicBezTo>
                <a:cubicBezTo>
                  <a:pt x="338141" y="330487"/>
                  <a:pt x="337487" y="330113"/>
                  <a:pt x="336739" y="329833"/>
                </a:cubicBezTo>
                <a:cubicBezTo>
                  <a:pt x="325517" y="325445"/>
                  <a:pt x="314107" y="323858"/>
                  <a:pt x="302231" y="325725"/>
                </a:cubicBezTo>
                <a:close/>
                <a:moveTo>
                  <a:pt x="304101" y="282120"/>
                </a:moveTo>
                <a:cubicBezTo>
                  <a:pt x="358435" y="282120"/>
                  <a:pt x="402575" y="326192"/>
                  <a:pt x="402575" y="380535"/>
                </a:cubicBezTo>
                <a:cubicBezTo>
                  <a:pt x="402575" y="434784"/>
                  <a:pt x="358435" y="478856"/>
                  <a:pt x="304101" y="478856"/>
                </a:cubicBezTo>
                <a:cubicBezTo>
                  <a:pt x="249767" y="478856"/>
                  <a:pt x="205627" y="434784"/>
                  <a:pt x="205627" y="380535"/>
                </a:cubicBezTo>
                <a:cubicBezTo>
                  <a:pt x="205627" y="326192"/>
                  <a:pt x="249767" y="282120"/>
                  <a:pt x="304101" y="282120"/>
                </a:cubicBezTo>
                <a:close/>
                <a:moveTo>
                  <a:pt x="299545" y="0"/>
                </a:moveTo>
                <a:lnTo>
                  <a:pt x="304126" y="0"/>
                </a:lnTo>
                <a:lnTo>
                  <a:pt x="308894" y="0"/>
                </a:lnTo>
                <a:cubicBezTo>
                  <a:pt x="330303" y="0"/>
                  <a:pt x="347598" y="17277"/>
                  <a:pt x="347598" y="38756"/>
                </a:cubicBezTo>
                <a:lnTo>
                  <a:pt x="347598" y="81714"/>
                </a:lnTo>
                <a:cubicBezTo>
                  <a:pt x="347598" y="88438"/>
                  <a:pt x="344139" y="94415"/>
                  <a:pt x="338904" y="97870"/>
                </a:cubicBezTo>
                <a:lnTo>
                  <a:pt x="338904" y="139334"/>
                </a:lnTo>
                <a:cubicBezTo>
                  <a:pt x="338904" y="140081"/>
                  <a:pt x="339371" y="140735"/>
                  <a:pt x="340026" y="141108"/>
                </a:cubicBezTo>
                <a:cubicBezTo>
                  <a:pt x="345915" y="143910"/>
                  <a:pt x="374710" y="158478"/>
                  <a:pt x="401354" y="180425"/>
                </a:cubicBezTo>
                <a:cubicBezTo>
                  <a:pt x="406216" y="184253"/>
                  <a:pt x="408927" y="190230"/>
                  <a:pt x="408927" y="196487"/>
                </a:cubicBezTo>
                <a:lnTo>
                  <a:pt x="408927" y="225998"/>
                </a:lnTo>
                <a:lnTo>
                  <a:pt x="408927" y="226091"/>
                </a:lnTo>
                <a:lnTo>
                  <a:pt x="304126" y="226091"/>
                </a:lnTo>
                <a:lnTo>
                  <a:pt x="199418" y="226091"/>
                </a:lnTo>
                <a:lnTo>
                  <a:pt x="199418" y="196581"/>
                </a:lnTo>
                <a:cubicBezTo>
                  <a:pt x="199418" y="190417"/>
                  <a:pt x="202129" y="184534"/>
                  <a:pt x="206991" y="180518"/>
                </a:cubicBezTo>
                <a:cubicBezTo>
                  <a:pt x="233729" y="158665"/>
                  <a:pt x="262523" y="144097"/>
                  <a:pt x="268320" y="141202"/>
                </a:cubicBezTo>
                <a:cubicBezTo>
                  <a:pt x="269067" y="140828"/>
                  <a:pt x="269441" y="140175"/>
                  <a:pt x="269441" y="139427"/>
                </a:cubicBezTo>
                <a:lnTo>
                  <a:pt x="269441" y="97963"/>
                </a:lnTo>
                <a:cubicBezTo>
                  <a:pt x="264206" y="94508"/>
                  <a:pt x="260747" y="88531"/>
                  <a:pt x="260747" y="81807"/>
                </a:cubicBezTo>
                <a:lnTo>
                  <a:pt x="260747" y="38756"/>
                </a:lnTo>
                <a:cubicBezTo>
                  <a:pt x="260747" y="17277"/>
                  <a:pt x="278042" y="0"/>
                  <a:pt x="29954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76" name="world-globe_20447">
            <a:extLst>
              <a:ext uri="{FF2B5EF4-FFF2-40B4-BE49-F238E27FC236}">
                <a16:creationId xmlns:a16="http://schemas.microsoft.com/office/drawing/2014/main" id="{76605C44-4143-4F29-90B2-10C4BCED750A}"/>
              </a:ext>
            </a:extLst>
          </p:cNvPr>
          <p:cNvSpPr>
            <a:spLocks noChangeAspect="1"/>
          </p:cNvSpPr>
          <p:nvPr/>
        </p:nvSpPr>
        <p:spPr bwMode="auto">
          <a:xfrm>
            <a:off x="10816422" y="528030"/>
            <a:ext cx="324189" cy="324000"/>
          </a:xfrm>
          <a:custGeom>
            <a:avLst/>
            <a:gdLst>
              <a:gd name="T0" fmla="*/ 4475 w 4702"/>
              <a:gd name="T1" fmla="*/ 3363 h 4706"/>
              <a:gd name="T2" fmla="*/ 4543 w 4702"/>
              <a:gd name="T3" fmla="*/ 3205 h 4706"/>
              <a:gd name="T4" fmla="*/ 4599 w 4702"/>
              <a:gd name="T5" fmla="*/ 3045 h 4706"/>
              <a:gd name="T6" fmla="*/ 4643 w 4702"/>
              <a:gd name="T7" fmla="*/ 2880 h 4706"/>
              <a:gd name="T8" fmla="*/ 4676 w 4702"/>
              <a:gd name="T9" fmla="*/ 2705 h 4706"/>
              <a:gd name="T10" fmla="*/ 4694 w 4702"/>
              <a:gd name="T11" fmla="*/ 2545 h 4706"/>
              <a:gd name="T12" fmla="*/ 4702 w 4702"/>
              <a:gd name="T13" fmla="*/ 2355 h 4706"/>
              <a:gd name="T14" fmla="*/ 2828 w 4702"/>
              <a:gd name="T15" fmla="*/ 53 h 4706"/>
              <a:gd name="T16" fmla="*/ 2703 w 4702"/>
              <a:gd name="T17" fmla="*/ 30 h 4706"/>
              <a:gd name="T18" fmla="*/ 2519 w 4702"/>
              <a:gd name="T19" fmla="*/ 11 h 4706"/>
              <a:gd name="T20" fmla="*/ 2316 w 4702"/>
              <a:gd name="T21" fmla="*/ 0 h 4706"/>
              <a:gd name="T22" fmla="*/ 832 w 4702"/>
              <a:gd name="T23" fmla="*/ 541 h 4706"/>
              <a:gd name="T24" fmla="*/ 568 w 4702"/>
              <a:gd name="T25" fmla="*/ 825 h 4706"/>
              <a:gd name="T26" fmla="*/ 494 w 4702"/>
              <a:gd name="T27" fmla="*/ 916 h 4706"/>
              <a:gd name="T28" fmla="*/ 374 w 4702"/>
              <a:gd name="T29" fmla="*/ 1085 h 4706"/>
              <a:gd name="T30" fmla="*/ 303 w 4702"/>
              <a:gd name="T31" fmla="*/ 1203 h 4706"/>
              <a:gd name="T32" fmla="*/ 218 w 4702"/>
              <a:gd name="T33" fmla="*/ 1367 h 4706"/>
              <a:gd name="T34" fmla="*/ 155 w 4702"/>
              <a:gd name="T35" fmla="*/ 1516 h 4706"/>
              <a:gd name="T36" fmla="*/ 101 w 4702"/>
              <a:gd name="T37" fmla="*/ 1675 h 4706"/>
              <a:gd name="T38" fmla="*/ 55 w 4702"/>
              <a:gd name="T39" fmla="*/ 1852 h 4706"/>
              <a:gd name="T40" fmla="*/ 26 w 4702"/>
              <a:gd name="T41" fmla="*/ 2005 h 4706"/>
              <a:gd name="T42" fmla="*/ 4 w 4702"/>
              <a:gd name="T43" fmla="*/ 2223 h 4706"/>
              <a:gd name="T44" fmla="*/ 0 w 4702"/>
              <a:gd name="T45" fmla="*/ 2354 h 4706"/>
              <a:gd name="T46" fmla="*/ 4370 w 4702"/>
              <a:gd name="T47" fmla="*/ 3559 h 4706"/>
              <a:gd name="T48" fmla="*/ 2608 w 4702"/>
              <a:gd name="T49" fmla="*/ 361 h 4706"/>
              <a:gd name="T50" fmla="*/ 2885 w 4702"/>
              <a:gd name="T51" fmla="*/ 610 h 4706"/>
              <a:gd name="T52" fmla="*/ 2798 w 4702"/>
              <a:gd name="T53" fmla="*/ 702 h 4706"/>
              <a:gd name="T54" fmla="*/ 2405 w 4702"/>
              <a:gd name="T55" fmla="*/ 881 h 4706"/>
              <a:gd name="T56" fmla="*/ 2316 w 4702"/>
              <a:gd name="T57" fmla="*/ 1391 h 4706"/>
              <a:gd name="T58" fmla="*/ 2163 w 4702"/>
              <a:gd name="T59" fmla="*/ 1591 h 4706"/>
              <a:gd name="T60" fmla="*/ 2050 w 4702"/>
              <a:gd name="T61" fmla="*/ 1419 h 4706"/>
              <a:gd name="T62" fmla="*/ 1560 w 4702"/>
              <a:gd name="T63" fmla="*/ 1331 h 4706"/>
              <a:gd name="T64" fmla="*/ 1337 w 4702"/>
              <a:gd name="T65" fmla="*/ 1366 h 4706"/>
              <a:gd name="T66" fmla="*/ 1395 w 4702"/>
              <a:gd name="T67" fmla="*/ 1856 h 4706"/>
              <a:gd name="T68" fmla="*/ 920 w 4702"/>
              <a:gd name="T69" fmla="*/ 1355 h 4706"/>
              <a:gd name="T70" fmla="*/ 2351 w 4702"/>
              <a:gd name="T71" fmla="*/ 163 h 4706"/>
              <a:gd name="T72" fmla="*/ 2772 w 4702"/>
              <a:gd name="T73" fmla="*/ 3493 h 4706"/>
              <a:gd name="T74" fmla="*/ 2067 w 4702"/>
              <a:gd name="T75" fmla="*/ 3055 h 4706"/>
              <a:gd name="T76" fmla="*/ 2040 w 4702"/>
              <a:gd name="T77" fmla="*/ 2734 h 4706"/>
              <a:gd name="T78" fmla="*/ 1914 w 4702"/>
              <a:gd name="T79" fmla="*/ 2015 h 4706"/>
              <a:gd name="T80" fmla="*/ 2516 w 4702"/>
              <a:gd name="T81" fmla="*/ 2128 h 4706"/>
              <a:gd name="T82" fmla="*/ 3056 w 4702"/>
              <a:gd name="T83" fmla="*/ 2266 h 4706"/>
              <a:gd name="T84" fmla="*/ 3972 w 4702"/>
              <a:gd name="T85" fmla="*/ 2646 h 4706"/>
              <a:gd name="T86" fmla="*/ 3906 w 4702"/>
              <a:gd name="T87" fmla="*/ 2994 h 4706"/>
              <a:gd name="T88" fmla="*/ 2835 w 4702"/>
              <a:gd name="T89" fmla="*/ 3811 h 4706"/>
              <a:gd name="T90" fmla="*/ 2338 w 4702"/>
              <a:gd name="T91" fmla="*/ 3935 h 4706"/>
              <a:gd name="T92" fmla="*/ 2310 w 4702"/>
              <a:gd name="T93" fmla="*/ 3868 h 4706"/>
              <a:gd name="T94" fmla="*/ 2684 w 4702"/>
              <a:gd name="T95" fmla="*/ 3699 h 47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4702" h="4706">
                <a:moveTo>
                  <a:pt x="4424" y="3463"/>
                </a:moveTo>
                <a:cubicBezTo>
                  <a:pt x="4430" y="3453"/>
                  <a:pt x="4435" y="3442"/>
                  <a:pt x="4440" y="3432"/>
                </a:cubicBezTo>
                <a:cubicBezTo>
                  <a:pt x="4452" y="3409"/>
                  <a:pt x="4464" y="3387"/>
                  <a:pt x="4475" y="3363"/>
                </a:cubicBezTo>
                <a:cubicBezTo>
                  <a:pt x="4482" y="3348"/>
                  <a:pt x="4489" y="3332"/>
                  <a:pt x="4496" y="3316"/>
                </a:cubicBezTo>
                <a:cubicBezTo>
                  <a:pt x="4504" y="3298"/>
                  <a:pt x="4513" y="3279"/>
                  <a:pt x="4521" y="3261"/>
                </a:cubicBezTo>
                <a:cubicBezTo>
                  <a:pt x="4529" y="3242"/>
                  <a:pt x="4536" y="3223"/>
                  <a:pt x="4543" y="3205"/>
                </a:cubicBezTo>
                <a:cubicBezTo>
                  <a:pt x="4549" y="3188"/>
                  <a:pt x="4556" y="3171"/>
                  <a:pt x="4562" y="3154"/>
                </a:cubicBezTo>
                <a:cubicBezTo>
                  <a:pt x="4569" y="3135"/>
                  <a:pt x="4576" y="3115"/>
                  <a:pt x="4582" y="3096"/>
                </a:cubicBezTo>
                <a:cubicBezTo>
                  <a:pt x="4588" y="3079"/>
                  <a:pt x="4594" y="3062"/>
                  <a:pt x="4599" y="3045"/>
                </a:cubicBezTo>
                <a:cubicBezTo>
                  <a:pt x="4605" y="3026"/>
                  <a:pt x="4610" y="3007"/>
                  <a:pt x="4615" y="2988"/>
                </a:cubicBezTo>
                <a:cubicBezTo>
                  <a:pt x="4620" y="2970"/>
                  <a:pt x="4626" y="2952"/>
                  <a:pt x="4630" y="2934"/>
                </a:cubicBezTo>
                <a:cubicBezTo>
                  <a:pt x="4635" y="2916"/>
                  <a:pt x="4638" y="2898"/>
                  <a:pt x="4643" y="2880"/>
                </a:cubicBezTo>
                <a:cubicBezTo>
                  <a:pt x="4647" y="2860"/>
                  <a:pt x="4652" y="2840"/>
                  <a:pt x="4656" y="2820"/>
                </a:cubicBezTo>
                <a:cubicBezTo>
                  <a:pt x="4659" y="2803"/>
                  <a:pt x="4662" y="2787"/>
                  <a:pt x="4665" y="2770"/>
                </a:cubicBezTo>
                <a:cubicBezTo>
                  <a:pt x="4669" y="2749"/>
                  <a:pt x="4673" y="2727"/>
                  <a:pt x="4676" y="2705"/>
                </a:cubicBezTo>
                <a:cubicBezTo>
                  <a:pt x="4678" y="2690"/>
                  <a:pt x="4680" y="2675"/>
                  <a:pt x="4682" y="2660"/>
                </a:cubicBezTo>
                <a:cubicBezTo>
                  <a:pt x="4685" y="2636"/>
                  <a:pt x="4688" y="2612"/>
                  <a:pt x="4691" y="2588"/>
                </a:cubicBezTo>
                <a:cubicBezTo>
                  <a:pt x="4692" y="2574"/>
                  <a:pt x="4693" y="2559"/>
                  <a:pt x="4694" y="2545"/>
                </a:cubicBezTo>
                <a:cubicBezTo>
                  <a:pt x="4696" y="2520"/>
                  <a:pt x="4698" y="2496"/>
                  <a:pt x="4699" y="2471"/>
                </a:cubicBezTo>
                <a:cubicBezTo>
                  <a:pt x="4700" y="2449"/>
                  <a:pt x="4701" y="2426"/>
                  <a:pt x="4701" y="2404"/>
                </a:cubicBezTo>
                <a:cubicBezTo>
                  <a:pt x="4701" y="2388"/>
                  <a:pt x="4702" y="2371"/>
                  <a:pt x="4702" y="2355"/>
                </a:cubicBezTo>
                <a:lnTo>
                  <a:pt x="4702" y="2354"/>
                </a:lnTo>
                <a:lnTo>
                  <a:pt x="4702" y="2352"/>
                </a:lnTo>
                <a:cubicBezTo>
                  <a:pt x="4702" y="1220"/>
                  <a:pt x="3904" y="273"/>
                  <a:pt x="2828" y="53"/>
                </a:cubicBezTo>
                <a:cubicBezTo>
                  <a:pt x="2826" y="52"/>
                  <a:pt x="2825" y="52"/>
                  <a:pt x="2824" y="52"/>
                </a:cubicBezTo>
                <a:cubicBezTo>
                  <a:pt x="2792" y="45"/>
                  <a:pt x="2761" y="40"/>
                  <a:pt x="2730" y="35"/>
                </a:cubicBezTo>
                <a:cubicBezTo>
                  <a:pt x="2721" y="33"/>
                  <a:pt x="2712" y="32"/>
                  <a:pt x="2703" y="30"/>
                </a:cubicBezTo>
                <a:cubicBezTo>
                  <a:pt x="2678" y="27"/>
                  <a:pt x="2653" y="24"/>
                  <a:pt x="2628" y="21"/>
                </a:cubicBezTo>
                <a:cubicBezTo>
                  <a:pt x="2613" y="19"/>
                  <a:pt x="2599" y="17"/>
                  <a:pt x="2584" y="16"/>
                </a:cubicBezTo>
                <a:cubicBezTo>
                  <a:pt x="2562" y="13"/>
                  <a:pt x="2540" y="12"/>
                  <a:pt x="2519" y="11"/>
                </a:cubicBezTo>
                <a:cubicBezTo>
                  <a:pt x="2501" y="9"/>
                  <a:pt x="2483" y="8"/>
                  <a:pt x="2465" y="7"/>
                </a:cubicBezTo>
                <a:cubicBezTo>
                  <a:pt x="2462" y="7"/>
                  <a:pt x="2460" y="6"/>
                  <a:pt x="2457" y="6"/>
                </a:cubicBezTo>
                <a:lnTo>
                  <a:pt x="2316" y="0"/>
                </a:lnTo>
                <a:lnTo>
                  <a:pt x="2319" y="5"/>
                </a:lnTo>
                <a:cubicBezTo>
                  <a:pt x="1751" y="12"/>
                  <a:pt x="1230" y="223"/>
                  <a:pt x="827" y="567"/>
                </a:cubicBezTo>
                <a:lnTo>
                  <a:pt x="832" y="541"/>
                </a:lnTo>
                <a:lnTo>
                  <a:pt x="642" y="743"/>
                </a:lnTo>
                <a:cubicBezTo>
                  <a:pt x="642" y="743"/>
                  <a:pt x="641" y="744"/>
                  <a:pt x="641" y="744"/>
                </a:cubicBezTo>
                <a:cubicBezTo>
                  <a:pt x="616" y="771"/>
                  <a:pt x="592" y="798"/>
                  <a:pt x="568" y="825"/>
                </a:cubicBezTo>
                <a:cubicBezTo>
                  <a:pt x="567" y="826"/>
                  <a:pt x="567" y="827"/>
                  <a:pt x="566" y="828"/>
                </a:cubicBezTo>
                <a:cubicBezTo>
                  <a:pt x="543" y="855"/>
                  <a:pt x="520" y="882"/>
                  <a:pt x="498" y="910"/>
                </a:cubicBezTo>
                <a:cubicBezTo>
                  <a:pt x="497" y="912"/>
                  <a:pt x="496" y="914"/>
                  <a:pt x="494" y="916"/>
                </a:cubicBezTo>
                <a:cubicBezTo>
                  <a:pt x="474" y="942"/>
                  <a:pt x="453" y="969"/>
                  <a:pt x="434" y="997"/>
                </a:cubicBezTo>
                <a:cubicBezTo>
                  <a:pt x="431" y="1001"/>
                  <a:pt x="429" y="1004"/>
                  <a:pt x="426" y="1008"/>
                </a:cubicBezTo>
                <a:cubicBezTo>
                  <a:pt x="408" y="1033"/>
                  <a:pt x="391" y="1059"/>
                  <a:pt x="374" y="1085"/>
                </a:cubicBezTo>
                <a:cubicBezTo>
                  <a:pt x="370" y="1092"/>
                  <a:pt x="366" y="1098"/>
                  <a:pt x="362" y="1104"/>
                </a:cubicBezTo>
                <a:cubicBezTo>
                  <a:pt x="347" y="1128"/>
                  <a:pt x="332" y="1152"/>
                  <a:pt x="318" y="1176"/>
                </a:cubicBezTo>
                <a:cubicBezTo>
                  <a:pt x="313" y="1185"/>
                  <a:pt x="308" y="1194"/>
                  <a:pt x="303" y="1203"/>
                </a:cubicBezTo>
                <a:cubicBezTo>
                  <a:pt x="290" y="1225"/>
                  <a:pt x="278" y="1248"/>
                  <a:pt x="266" y="1270"/>
                </a:cubicBezTo>
                <a:cubicBezTo>
                  <a:pt x="260" y="1282"/>
                  <a:pt x="254" y="1293"/>
                  <a:pt x="249" y="1305"/>
                </a:cubicBezTo>
                <a:cubicBezTo>
                  <a:pt x="238" y="1325"/>
                  <a:pt x="228" y="1346"/>
                  <a:pt x="218" y="1367"/>
                </a:cubicBezTo>
                <a:cubicBezTo>
                  <a:pt x="212" y="1381"/>
                  <a:pt x="206" y="1395"/>
                  <a:pt x="199" y="1409"/>
                </a:cubicBezTo>
                <a:cubicBezTo>
                  <a:pt x="191" y="1428"/>
                  <a:pt x="183" y="1448"/>
                  <a:pt x="175" y="1467"/>
                </a:cubicBezTo>
                <a:cubicBezTo>
                  <a:pt x="168" y="1483"/>
                  <a:pt x="162" y="1500"/>
                  <a:pt x="155" y="1516"/>
                </a:cubicBezTo>
                <a:cubicBezTo>
                  <a:pt x="149" y="1534"/>
                  <a:pt x="142" y="1552"/>
                  <a:pt x="135" y="1570"/>
                </a:cubicBezTo>
                <a:cubicBezTo>
                  <a:pt x="129" y="1588"/>
                  <a:pt x="123" y="1607"/>
                  <a:pt x="116" y="1626"/>
                </a:cubicBezTo>
                <a:cubicBezTo>
                  <a:pt x="111" y="1642"/>
                  <a:pt x="106" y="1659"/>
                  <a:pt x="101" y="1675"/>
                </a:cubicBezTo>
                <a:cubicBezTo>
                  <a:pt x="94" y="1696"/>
                  <a:pt x="89" y="1717"/>
                  <a:pt x="83" y="1738"/>
                </a:cubicBezTo>
                <a:cubicBezTo>
                  <a:pt x="79" y="1753"/>
                  <a:pt x="75" y="1768"/>
                  <a:pt x="71" y="1783"/>
                </a:cubicBezTo>
                <a:cubicBezTo>
                  <a:pt x="65" y="1806"/>
                  <a:pt x="60" y="1829"/>
                  <a:pt x="55" y="1852"/>
                </a:cubicBezTo>
                <a:cubicBezTo>
                  <a:pt x="52" y="1866"/>
                  <a:pt x="49" y="1879"/>
                  <a:pt x="46" y="1893"/>
                </a:cubicBezTo>
                <a:cubicBezTo>
                  <a:pt x="41" y="1919"/>
                  <a:pt x="36" y="1944"/>
                  <a:pt x="32" y="1970"/>
                </a:cubicBezTo>
                <a:cubicBezTo>
                  <a:pt x="30" y="1982"/>
                  <a:pt x="28" y="1993"/>
                  <a:pt x="26" y="2005"/>
                </a:cubicBezTo>
                <a:cubicBezTo>
                  <a:pt x="22" y="2034"/>
                  <a:pt x="18" y="2063"/>
                  <a:pt x="15" y="2092"/>
                </a:cubicBezTo>
                <a:cubicBezTo>
                  <a:pt x="14" y="2101"/>
                  <a:pt x="13" y="2110"/>
                  <a:pt x="12" y="2119"/>
                </a:cubicBezTo>
                <a:cubicBezTo>
                  <a:pt x="8" y="2154"/>
                  <a:pt x="6" y="2188"/>
                  <a:pt x="4" y="2223"/>
                </a:cubicBezTo>
                <a:cubicBezTo>
                  <a:pt x="4" y="2227"/>
                  <a:pt x="3" y="2231"/>
                  <a:pt x="3" y="2236"/>
                </a:cubicBezTo>
                <a:cubicBezTo>
                  <a:pt x="1" y="2275"/>
                  <a:pt x="0" y="2314"/>
                  <a:pt x="0" y="2353"/>
                </a:cubicBezTo>
                <a:lnTo>
                  <a:pt x="0" y="2354"/>
                </a:lnTo>
                <a:lnTo>
                  <a:pt x="0" y="2355"/>
                </a:lnTo>
                <a:cubicBezTo>
                  <a:pt x="0" y="3652"/>
                  <a:pt x="1055" y="4706"/>
                  <a:pt x="2351" y="4706"/>
                </a:cubicBezTo>
                <a:cubicBezTo>
                  <a:pt x="3208" y="4706"/>
                  <a:pt x="3959" y="4245"/>
                  <a:pt x="4370" y="3559"/>
                </a:cubicBezTo>
                <a:cubicBezTo>
                  <a:pt x="4370" y="3558"/>
                  <a:pt x="4371" y="3557"/>
                  <a:pt x="4372" y="3555"/>
                </a:cubicBezTo>
                <a:cubicBezTo>
                  <a:pt x="4390" y="3525"/>
                  <a:pt x="4408" y="3494"/>
                  <a:pt x="4424" y="3463"/>
                </a:cubicBezTo>
                <a:close/>
                <a:moveTo>
                  <a:pt x="2608" y="361"/>
                </a:moveTo>
                <a:cubicBezTo>
                  <a:pt x="2650" y="372"/>
                  <a:pt x="2773" y="424"/>
                  <a:pt x="2868" y="467"/>
                </a:cubicBezTo>
                <a:cubicBezTo>
                  <a:pt x="2869" y="493"/>
                  <a:pt x="2872" y="525"/>
                  <a:pt x="2878" y="567"/>
                </a:cubicBezTo>
                <a:cubicBezTo>
                  <a:pt x="2880" y="584"/>
                  <a:pt x="2883" y="598"/>
                  <a:pt x="2885" y="610"/>
                </a:cubicBezTo>
                <a:cubicBezTo>
                  <a:pt x="2887" y="622"/>
                  <a:pt x="2889" y="634"/>
                  <a:pt x="2890" y="643"/>
                </a:cubicBezTo>
                <a:cubicBezTo>
                  <a:pt x="2877" y="653"/>
                  <a:pt x="2848" y="671"/>
                  <a:pt x="2819" y="689"/>
                </a:cubicBezTo>
                <a:lnTo>
                  <a:pt x="2798" y="702"/>
                </a:lnTo>
                <a:cubicBezTo>
                  <a:pt x="2734" y="742"/>
                  <a:pt x="2664" y="769"/>
                  <a:pt x="2601" y="792"/>
                </a:cubicBezTo>
                <a:cubicBezTo>
                  <a:pt x="2532" y="818"/>
                  <a:pt x="2470" y="842"/>
                  <a:pt x="2423" y="881"/>
                </a:cubicBezTo>
                <a:lnTo>
                  <a:pt x="2405" y="881"/>
                </a:lnTo>
                <a:cubicBezTo>
                  <a:pt x="2331" y="881"/>
                  <a:pt x="2325" y="938"/>
                  <a:pt x="2314" y="1033"/>
                </a:cubicBezTo>
                <a:cubicBezTo>
                  <a:pt x="2303" y="1133"/>
                  <a:pt x="2310" y="1215"/>
                  <a:pt x="2315" y="1281"/>
                </a:cubicBezTo>
                <a:cubicBezTo>
                  <a:pt x="2319" y="1327"/>
                  <a:pt x="2322" y="1367"/>
                  <a:pt x="2316" y="1391"/>
                </a:cubicBezTo>
                <a:cubicBezTo>
                  <a:pt x="2307" y="1428"/>
                  <a:pt x="2305" y="1466"/>
                  <a:pt x="2303" y="1500"/>
                </a:cubicBezTo>
                <a:cubicBezTo>
                  <a:pt x="2302" y="1522"/>
                  <a:pt x="2300" y="1553"/>
                  <a:pt x="2296" y="1566"/>
                </a:cubicBezTo>
                <a:cubicBezTo>
                  <a:pt x="2278" y="1577"/>
                  <a:pt x="2229" y="1591"/>
                  <a:pt x="2163" y="1591"/>
                </a:cubicBezTo>
                <a:cubicBezTo>
                  <a:pt x="2116" y="1591"/>
                  <a:pt x="2082" y="1584"/>
                  <a:pt x="2062" y="1577"/>
                </a:cubicBezTo>
                <a:cubicBezTo>
                  <a:pt x="2063" y="1572"/>
                  <a:pt x="2065" y="1566"/>
                  <a:pt x="2065" y="1562"/>
                </a:cubicBezTo>
                <a:cubicBezTo>
                  <a:pt x="2075" y="1518"/>
                  <a:pt x="2086" y="1463"/>
                  <a:pt x="2050" y="1419"/>
                </a:cubicBezTo>
                <a:cubicBezTo>
                  <a:pt x="1985" y="1338"/>
                  <a:pt x="1861" y="1327"/>
                  <a:pt x="1749" y="1327"/>
                </a:cubicBezTo>
                <a:cubicBezTo>
                  <a:pt x="1716" y="1327"/>
                  <a:pt x="1683" y="1328"/>
                  <a:pt x="1650" y="1329"/>
                </a:cubicBezTo>
                <a:cubicBezTo>
                  <a:pt x="1619" y="1330"/>
                  <a:pt x="1589" y="1331"/>
                  <a:pt x="1560" y="1331"/>
                </a:cubicBezTo>
                <a:cubicBezTo>
                  <a:pt x="1529" y="1331"/>
                  <a:pt x="1519" y="1325"/>
                  <a:pt x="1517" y="1322"/>
                </a:cubicBezTo>
                <a:cubicBezTo>
                  <a:pt x="1498" y="1293"/>
                  <a:pt x="1473" y="1279"/>
                  <a:pt x="1443" y="1279"/>
                </a:cubicBezTo>
                <a:cubicBezTo>
                  <a:pt x="1395" y="1279"/>
                  <a:pt x="1374" y="1310"/>
                  <a:pt x="1337" y="1366"/>
                </a:cubicBezTo>
                <a:cubicBezTo>
                  <a:pt x="1211" y="1554"/>
                  <a:pt x="1463" y="1734"/>
                  <a:pt x="1693" y="1893"/>
                </a:cubicBezTo>
                <a:cubicBezTo>
                  <a:pt x="1658" y="1879"/>
                  <a:pt x="1620" y="1867"/>
                  <a:pt x="1577" y="1857"/>
                </a:cubicBezTo>
                <a:cubicBezTo>
                  <a:pt x="1526" y="1846"/>
                  <a:pt x="1462" y="1850"/>
                  <a:pt x="1395" y="1856"/>
                </a:cubicBezTo>
                <a:cubicBezTo>
                  <a:pt x="1364" y="1859"/>
                  <a:pt x="1332" y="1862"/>
                  <a:pt x="1300" y="1862"/>
                </a:cubicBezTo>
                <a:cubicBezTo>
                  <a:pt x="1219" y="1862"/>
                  <a:pt x="1125" y="1846"/>
                  <a:pt x="1049" y="1653"/>
                </a:cubicBezTo>
                <a:cubicBezTo>
                  <a:pt x="970" y="1455"/>
                  <a:pt x="946" y="1406"/>
                  <a:pt x="920" y="1355"/>
                </a:cubicBezTo>
                <a:cubicBezTo>
                  <a:pt x="897" y="1308"/>
                  <a:pt x="873" y="1260"/>
                  <a:pt x="797" y="1070"/>
                </a:cubicBezTo>
                <a:cubicBezTo>
                  <a:pt x="768" y="998"/>
                  <a:pt x="762" y="920"/>
                  <a:pt x="776" y="834"/>
                </a:cubicBezTo>
                <a:cubicBezTo>
                  <a:pt x="1175" y="421"/>
                  <a:pt x="1733" y="163"/>
                  <a:pt x="2351" y="163"/>
                </a:cubicBezTo>
                <a:cubicBezTo>
                  <a:pt x="2370" y="163"/>
                  <a:pt x="2389" y="164"/>
                  <a:pt x="2408" y="165"/>
                </a:cubicBezTo>
                <a:cubicBezTo>
                  <a:pt x="2454" y="242"/>
                  <a:pt x="2527" y="341"/>
                  <a:pt x="2608" y="361"/>
                </a:cubicBezTo>
                <a:close/>
                <a:moveTo>
                  <a:pt x="2772" y="3493"/>
                </a:moveTo>
                <a:cubicBezTo>
                  <a:pt x="2762" y="3412"/>
                  <a:pt x="2699" y="3334"/>
                  <a:pt x="2575" y="3249"/>
                </a:cubicBezTo>
                <a:cubicBezTo>
                  <a:pt x="2410" y="3136"/>
                  <a:pt x="2260" y="3102"/>
                  <a:pt x="2161" y="3080"/>
                </a:cubicBezTo>
                <a:cubicBezTo>
                  <a:pt x="2126" y="3073"/>
                  <a:pt x="2083" y="3063"/>
                  <a:pt x="2067" y="3055"/>
                </a:cubicBezTo>
                <a:cubicBezTo>
                  <a:pt x="2067" y="3054"/>
                  <a:pt x="2068" y="3052"/>
                  <a:pt x="2068" y="3051"/>
                </a:cubicBezTo>
                <a:cubicBezTo>
                  <a:pt x="2076" y="2973"/>
                  <a:pt x="2056" y="2905"/>
                  <a:pt x="2039" y="2851"/>
                </a:cubicBezTo>
                <a:cubicBezTo>
                  <a:pt x="2014" y="2766"/>
                  <a:pt x="2016" y="2754"/>
                  <a:pt x="2040" y="2734"/>
                </a:cubicBezTo>
                <a:cubicBezTo>
                  <a:pt x="2063" y="2715"/>
                  <a:pt x="2083" y="2700"/>
                  <a:pt x="2101" y="2687"/>
                </a:cubicBezTo>
                <a:cubicBezTo>
                  <a:pt x="2193" y="2622"/>
                  <a:pt x="2247" y="2569"/>
                  <a:pt x="2224" y="2379"/>
                </a:cubicBezTo>
                <a:cubicBezTo>
                  <a:pt x="2201" y="2179"/>
                  <a:pt x="2049" y="2060"/>
                  <a:pt x="1914" y="2015"/>
                </a:cubicBezTo>
                <a:cubicBezTo>
                  <a:pt x="1911" y="2014"/>
                  <a:pt x="1905" y="2011"/>
                  <a:pt x="1899" y="2008"/>
                </a:cubicBezTo>
                <a:cubicBezTo>
                  <a:pt x="2128" y="2106"/>
                  <a:pt x="2368" y="2131"/>
                  <a:pt x="2452" y="2131"/>
                </a:cubicBezTo>
                <a:cubicBezTo>
                  <a:pt x="2470" y="2131"/>
                  <a:pt x="2491" y="2130"/>
                  <a:pt x="2516" y="2128"/>
                </a:cubicBezTo>
                <a:cubicBezTo>
                  <a:pt x="2546" y="2127"/>
                  <a:pt x="2580" y="2125"/>
                  <a:pt x="2618" y="2125"/>
                </a:cubicBezTo>
                <a:cubicBezTo>
                  <a:pt x="2745" y="2125"/>
                  <a:pt x="2844" y="2148"/>
                  <a:pt x="2930" y="2198"/>
                </a:cubicBezTo>
                <a:cubicBezTo>
                  <a:pt x="2989" y="2233"/>
                  <a:pt x="3027" y="2252"/>
                  <a:pt x="3056" y="2266"/>
                </a:cubicBezTo>
                <a:cubicBezTo>
                  <a:pt x="3119" y="2299"/>
                  <a:pt x="3134" y="2306"/>
                  <a:pt x="3292" y="2447"/>
                </a:cubicBezTo>
                <a:cubicBezTo>
                  <a:pt x="3530" y="2659"/>
                  <a:pt x="3625" y="2694"/>
                  <a:pt x="3792" y="2694"/>
                </a:cubicBezTo>
                <a:cubicBezTo>
                  <a:pt x="3860" y="2694"/>
                  <a:pt x="3922" y="2667"/>
                  <a:pt x="3972" y="2646"/>
                </a:cubicBezTo>
                <a:cubicBezTo>
                  <a:pt x="3976" y="2644"/>
                  <a:pt x="3981" y="2642"/>
                  <a:pt x="3985" y="2640"/>
                </a:cubicBezTo>
                <a:cubicBezTo>
                  <a:pt x="3988" y="2681"/>
                  <a:pt x="3997" y="2719"/>
                  <a:pt x="4005" y="2753"/>
                </a:cubicBezTo>
                <a:cubicBezTo>
                  <a:pt x="4030" y="2857"/>
                  <a:pt x="4043" y="2910"/>
                  <a:pt x="3906" y="2994"/>
                </a:cubicBezTo>
                <a:cubicBezTo>
                  <a:pt x="3779" y="3072"/>
                  <a:pt x="3659" y="3221"/>
                  <a:pt x="3544" y="3365"/>
                </a:cubicBezTo>
                <a:cubicBezTo>
                  <a:pt x="3430" y="3506"/>
                  <a:pt x="3302" y="3667"/>
                  <a:pt x="3214" y="3683"/>
                </a:cubicBezTo>
                <a:cubicBezTo>
                  <a:pt x="3060" y="3711"/>
                  <a:pt x="2936" y="3766"/>
                  <a:pt x="2835" y="3811"/>
                </a:cubicBezTo>
                <a:cubicBezTo>
                  <a:pt x="2790" y="3831"/>
                  <a:pt x="2751" y="3849"/>
                  <a:pt x="2717" y="3860"/>
                </a:cubicBezTo>
                <a:cubicBezTo>
                  <a:pt x="2633" y="3888"/>
                  <a:pt x="2521" y="3906"/>
                  <a:pt x="2421" y="3922"/>
                </a:cubicBezTo>
                <a:cubicBezTo>
                  <a:pt x="2392" y="3926"/>
                  <a:pt x="2364" y="3931"/>
                  <a:pt x="2338" y="3935"/>
                </a:cubicBezTo>
                <a:cubicBezTo>
                  <a:pt x="2281" y="3944"/>
                  <a:pt x="2223" y="3886"/>
                  <a:pt x="2207" y="3867"/>
                </a:cubicBezTo>
                <a:lnTo>
                  <a:pt x="2203" y="3861"/>
                </a:lnTo>
                <a:cubicBezTo>
                  <a:pt x="2241" y="3863"/>
                  <a:pt x="2277" y="3866"/>
                  <a:pt x="2310" y="3868"/>
                </a:cubicBezTo>
                <a:cubicBezTo>
                  <a:pt x="2351" y="3872"/>
                  <a:pt x="2388" y="3875"/>
                  <a:pt x="2421" y="3875"/>
                </a:cubicBezTo>
                <a:cubicBezTo>
                  <a:pt x="2465" y="3875"/>
                  <a:pt x="2581" y="3875"/>
                  <a:pt x="2640" y="3758"/>
                </a:cubicBezTo>
                <a:cubicBezTo>
                  <a:pt x="2648" y="3740"/>
                  <a:pt x="2666" y="3720"/>
                  <a:pt x="2684" y="3699"/>
                </a:cubicBezTo>
                <a:cubicBezTo>
                  <a:pt x="2726" y="3651"/>
                  <a:pt x="2784" y="3584"/>
                  <a:pt x="2772" y="349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77" name="worldwide_230908">
            <a:extLst>
              <a:ext uri="{FF2B5EF4-FFF2-40B4-BE49-F238E27FC236}">
                <a16:creationId xmlns:a16="http://schemas.microsoft.com/office/drawing/2014/main" id="{E4222EDD-5561-4D02-A75C-0A587D187DC2}"/>
              </a:ext>
            </a:extLst>
          </p:cNvPr>
          <p:cNvSpPr>
            <a:spLocks noChangeAspect="1"/>
          </p:cNvSpPr>
          <p:nvPr/>
        </p:nvSpPr>
        <p:spPr bwMode="auto">
          <a:xfrm>
            <a:off x="10816327" y="1516194"/>
            <a:ext cx="324378" cy="324000"/>
          </a:xfrm>
          <a:custGeom>
            <a:avLst/>
            <a:gdLst>
              <a:gd name="connsiteX0" fmla="*/ 177038 w 607145"/>
              <a:gd name="connsiteY0" fmla="*/ 452889 h 606439"/>
              <a:gd name="connsiteX1" fmla="*/ 285367 w 607145"/>
              <a:gd name="connsiteY1" fmla="*/ 593703 h 606439"/>
              <a:gd name="connsiteX2" fmla="*/ 289106 w 607145"/>
              <a:gd name="connsiteY2" fmla="*/ 595925 h 606439"/>
              <a:gd name="connsiteX3" fmla="*/ 82773 w 607145"/>
              <a:gd name="connsiteY3" fmla="*/ 503916 h 606439"/>
              <a:gd name="connsiteX4" fmla="*/ 89538 w 607145"/>
              <a:gd name="connsiteY4" fmla="*/ 498316 h 606439"/>
              <a:gd name="connsiteX5" fmla="*/ 177038 w 607145"/>
              <a:gd name="connsiteY5" fmla="*/ 452889 h 606439"/>
              <a:gd name="connsiteX6" fmla="*/ 288118 w 607145"/>
              <a:gd name="connsiteY6" fmla="*/ 432001 h 606439"/>
              <a:gd name="connsiteX7" fmla="*/ 288118 w 607145"/>
              <a:gd name="connsiteY7" fmla="*/ 568968 h 606439"/>
              <a:gd name="connsiteX8" fmla="*/ 196736 w 607145"/>
              <a:gd name="connsiteY8" fmla="*/ 446400 h 606439"/>
              <a:gd name="connsiteX9" fmla="*/ 288118 w 607145"/>
              <a:gd name="connsiteY9" fmla="*/ 432001 h 606439"/>
              <a:gd name="connsiteX10" fmla="*/ 484035 w 607145"/>
              <a:gd name="connsiteY10" fmla="*/ 411043 h 606439"/>
              <a:gd name="connsiteX11" fmla="*/ 565930 w 607145"/>
              <a:gd name="connsiteY11" fmla="*/ 486394 h 606439"/>
              <a:gd name="connsiteX12" fmla="*/ 607145 w 607145"/>
              <a:gd name="connsiteY12" fmla="*/ 544862 h 606439"/>
              <a:gd name="connsiteX13" fmla="*/ 546881 w 607145"/>
              <a:gd name="connsiteY13" fmla="*/ 606439 h 606439"/>
              <a:gd name="connsiteX14" fmla="*/ 502551 w 607145"/>
              <a:gd name="connsiteY14" fmla="*/ 606439 h 606439"/>
              <a:gd name="connsiteX15" fmla="*/ 500592 w 607145"/>
              <a:gd name="connsiteY15" fmla="*/ 606350 h 606439"/>
              <a:gd name="connsiteX16" fmla="*/ 498812 w 607145"/>
              <a:gd name="connsiteY16" fmla="*/ 606439 h 606439"/>
              <a:gd name="connsiteX17" fmla="*/ 387898 w 607145"/>
              <a:gd name="connsiteY17" fmla="*/ 606439 h 606439"/>
              <a:gd name="connsiteX18" fmla="*/ 323895 w 607145"/>
              <a:gd name="connsiteY18" fmla="*/ 541041 h 606439"/>
              <a:gd name="connsiteX19" fmla="*/ 356030 w 607145"/>
              <a:gd name="connsiteY19" fmla="*/ 484439 h 606439"/>
              <a:gd name="connsiteX20" fmla="*/ 408193 w 607145"/>
              <a:gd name="connsiteY20" fmla="*/ 445253 h 606439"/>
              <a:gd name="connsiteX21" fmla="*/ 417273 w 607145"/>
              <a:gd name="connsiteY21" fmla="*/ 446053 h 606439"/>
              <a:gd name="connsiteX22" fmla="*/ 484035 w 607145"/>
              <a:gd name="connsiteY22" fmla="*/ 411043 h 606439"/>
              <a:gd name="connsiteX23" fmla="*/ 308794 w 607145"/>
              <a:gd name="connsiteY23" fmla="*/ 308230 h 606439"/>
              <a:gd name="connsiteX24" fmla="*/ 596701 w 607145"/>
              <a:gd name="connsiteY24" fmla="*/ 308230 h 606439"/>
              <a:gd name="connsiteX25" fmla="*/ 565463 w 607145"/>
              <a:gd name="connsiteY25" fmla="*/ 431229 h 606439"/>
              <a:gd name="connsiteX26" fmla="*/ 484030 w 607145"/>
              <a:gd name="connsiteY26" fmla="*/ 390525 h 606439"/>
              <a:gd name="connsiteX27" fmla="*/ 408026 w 607145"/>
              <a:gd name="connsiteY27" fmla="*/ 424741 h 606439"/>
              <a:gd name="connsiteX28" fmla="*/ 339053 w 607145"/>
              <a:gd name="connsiteY28" fmla="*/ 471043 h 606439"/>
              <a:gd name="connsiteX29" fmla="*/ 308794 w 607145"/>
              <a:gd name="connsiteY29" fmla="*/ 511035 h 606439"/>
              <a:gd name="connsiteX30" fmla="*/ 164841 w 607145"/>
              <a:gd name="connsiteY30" fmla="*/ 308230 h 606439"/>
              <a:gd name="connsiteX31" fmla="*/ 288119 w 607145"/>
              <a:gd name="connsiteY31" fmla="*/ 308230 h 606439"/>
              <a:gd name="connsiteX32" fmla="*/ 288119 w 607145"/>
              <a:gd name="connsiteY32" fmla="*/ 411461 h 606439"/>
              <a:gd name="connsiteX33" fmla="*/ 188696 w 607145"/>
              <a:gd name="connsiteY33" fmla="*/ 427274 h 606439"/>
              <a:gd name="connsiteX34" fmla="*/ 164841 w 607145"/>
              <a:gd name="connsiteY34" fmla="*/ 308230 h 606439"/>
              <a:gd name="connsiteX35" fmla="*/ 0 w 607145"/>
              <a:gd name="connsiteY35" fmla="*/ 308230 h 606439"/>
              <a:gd name="connsiteX36" fmla="*/ 144307 w 607145"/>
              <a:gd name="connsiteY36" fmla="*/ 308230 h 606439"/>
              <a:gd name="connsiteX37" fmla="*/ 169145 w 607145"/>
              <a:gd name="connsiteY37" fmla="*/ 433864 h 606439"/>
              <a:gd name="connsiteX38" fmla="*/ 77005 w 607145"/>
              <a:gd name="connsiteY38" fmla="*/ 482020 h 606439"/>
              <a:gd name="connsiteX39" fmla="*/ 69082 w 607145"/>
              <a:gd name="connsiteY39" fmla="*/ 488595 h 606439"/>
              <a:gd name="connsiteX40" fmla="*/ 0 w 607145"/>
              <a:gd name="connsiteY40" fmla="*/ 308230 h 606439"/>
              <a:gd name="connsiteX41" fmla="*/ 404568 w 607145"/>
              <a:gd name="connsiteY41" fmla="*/ 159337 h 606439"/>
              <a:gd name="connsiteX42" fmla="*/ 432072 w 607145"/>
              <a:gd name="connsiteY42" fmla="*/ 287695 h 606439"/>
              <a:gd name="connsiteX43" fmla="*/ 308794 w 607145"/>
              <a:gd name="connsiteY43" fmla="*/ 287695 h 606439"/>
              <a:gd name="connsiteX44" fmla="*/ 308794 w 607145"/>
              <a:gd name="connsiteY44" fmla="*/ 174181 h 606439"/>
              <a:gd name="connsiteX45" fmla="*/ 404568 w 607145"/>
              <a:gd name="connsiteY45" fmla="*/ 159337 h 606439"/>
              <a:gd name="connsiteX46" fmla="*/ 192256 w 607145"/>
              <a:gd name="connsiteY46" fmla="*/ 159337 h 606439"/>
              <a:gd name="connsiteX47" fmla="*/ 288119 w 607145"/>
              <a:gd name="connsiteY47" fmla="*/ 174181 h 606439"/>
              <a:gd name="connsiteX48" fmla="*/ 288119 w 607145"/>
              <a:gd name="connsiteY48" fmla="*/ 287695 h 606439"/>
              <a:gd name="connsiteX49" fmla="*/ 164841 w 607145"/>
              <a:gd name="connsiteY49" fmla="*/ 287695 h 606439"/>
              <a:gd name="connsiteX50" fmla="*/ 192256 w 607145"/>
              <a:gd name="connsiteY50" fmla="*/ 159337 h 606439"/>
              <a:gd name="connsiteX51" fmla="*/ 74418 w 607145"/>
              <a:gd name="connsiteY51" fmla="*/ 101050 h 606439"/>
              <a:gd name="connsiteX52" fmla="*/ 83586 w 607145"/>
              <a:gd name="connsiteY52" fmla="*/ 108249 h 606439"/>
              <a:gd name="connsiteX53" fmla="*/ 172603 w 607145"/>
              <a:gd name="connsiteY53" fmla="*/ 152955 h 606439"/>
              <a:gd name="connsiteX54" fmla="*/ 144296 w 607145"/>
              <a:gd name="connsiteY54" fmla="*/ 287695 h 606439"/>
              <a:gd name="connsiteX55" fmla="*/ 0 w 607145"/>
              <a:gd name="connsiteY55" fmla="*/ 287695 h 606439"/>
              <a:gd name="connsiteX56" fmla="*/ 74418 w 607145"/>
              <a:gd name="connsiteY56" fmla="*/ 101050 h 606439"/>
              <a:gd name="connsiteX57" fmla="*/ 522228 w 607145"/>
              <a:gd name="connsiteY57" fmla="*/ 100697 h 606439"/>
              <a:gd name="connsiteX58" fmla="*/ 596913 w 607145"/>
              <a:gd name="connsiteY58" fmla="*/ 287695 h 606439"/>
              <a:gd name="connsiteX59" fmla="*/ 452617 w 607145"/>
              <a:gd name="connsiteY59" fmla="*/ 287695 h 606439"/>
              <a:gd name="connsiteX60" fmla="*/ 424310 w 607145"/>
              <a:gd name="connsiteY60" fmla="*/ 152957 h 606439"/>
              <a:gd name="connsiteX61" fmla="*/ 513326 w 607145"/>
              <a:gd name="connsiteY61" fmla="*/ 108251 h 606439"/>
              <a:gd name="connsiteX62" fmla="*/ 308794 w 607145"/>
              <a:gd name="connsiteY62" fmla="*/ 26956 h 606439"/>
              <a:gd name="connsiteX63" fmla="*/ 396013 w 607145"/>
              <a:gd name="connsiteY63" fmla="*/ 140402 h 606439"/>
              <a:gd name="connsiteX64" fmla="*/ 308794 w 607145"/>
              <a:gd name="connsiteY64" fmla="*/ 153550 h 606439"/>
              <a:gd name="connsiteX65" fmla="*/ 288119 w 607145"/>
              <a:gd name="connsiteY65" fmla="*/ 26956 h 606439"/>
              <a:gd name="connsiteX66" fmla="*/ 288119 w 607145"/>
              <a:gd name="connsiteY66" fmla="*/ 153550 h 606439"/>
              <a:gd name="connsiteX67" fmla="*/ 200900 w 607145"/>
              <a:gd name="connsiteY67" fmla="*/ 140402 h 606439"/>
              <a:gd name="connsiteX68" fmla="*/ 288119 w 607145"/>
              <a:gd name="connsiteY68" fmla="*/ 26956 h 606439"/>
              <a:gd name="connsiteX69" fmla="*/ 317031 w 607145"/>
              <a:gd name="connsiteY69" fmla="*/ 353 h 606439"/>
              <a:gd name="connsiteX70" fmla="*/ 508071 w 607145"/>
              <a:gd name="connsiteY70" fmla="*/ 85739 h 606439"/>
              <a:gd name="connsiteX71" fmla="*/ 501216 w 607145"/>
              <a:gd name="connsiteY71" fmla="*/ 91603 h 606439"/>
              <a:gd name="connsiteX72" fmla="*/ 415934 w 607145"/>
              <a:gd name="connsiteY72" fmla="*/ 134074 h 606439"/>
              <a:gd name="connsiteX73" fmla="*/ 313381 w 607145"/>
              <a:gd name="connsiteY73" fmla="*/ 3818 h 606439"/>
              <a:gd name="connsiteX74" fmla="*/ 287696 w 607145"/>
              <a:gd name="connsiteY74" fmla="*/ 0 h 606439"/>
              <a:gd name="connsiteX75" fmla="*/ 285382 w 607145"/>
              <a:gd name="connsiteY75" fmla="*/ 2222 h 606439"/>
              <a:gd name="connsiteX76" fmla="*/ 180962 w 607145"/>
              <a:gd name="connsiteY76" fmla="*/ 134215 h 606439"/>
              <a:gd name="connsiteX77" fmla="*/ 95682 w 607145"/>
              <a:gd name="connsiteY77" fmla="*/ 91639 h 606439"/>
              <a:gd name="connsiteX78" fmla="*/ 88560 w 607145"/>
              <a:gd name="connsiteY78" fmla="*/ 86040 h 606439"/>
              <a:gd name="connsiteX79" fmla="*/ 287696 w 607145"/>
              <a:gd name="connsiteY79" fmla="*/ 0 h 606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607145" h="606439">
                <a:moveTo>
                  <a:pt x="177038" y="452889"/>
                </a:moveTo>
                <a:cubicBezTo>
                  <a:pt x="201161" y="506850"/>
                  <a:pt x="237834" y="555210"/>
                  <a:pt x="285367" y="593703"/>
                </a:cubicBezTo>
                <a:lnTo>
                  <a:pt x="289106" y="595925"/>
                </a:lnTo>
                <a:cubicBezTo>
                  <a:pt x="208193" y="593436"/>
                  <a:pt x="135202" y="558588"/>
                  <a:pt x="82773" y="503916"/>
                </a:cubicBezTo>
                <a:lnTo>
                  <a:pt x="89538" y="498316"/>
                </a:lnTo>
                <a:cubicBezTo>
                  <a:pt x="116776" y="478936"/>
                  <a:pt x="146151" y="463913"/>
                  <a:pt x="177038" y="452889"/>
                </a:cubicBezTo>
                <a:close/>
                <a:moveTo>
                  <a:pt x="288118" y="432001"/>
                </a:moveTo>
                <a:lnTo>
                  <a:pt x="288118" y="568968"/>
                </a:lnTo>
                <a:cubicBezTo>
                  <a:pt x="248700" y="534571"/>
                  <a:pt x="217735" y="492796"/>
                  <a:pt x="196736" y="446400"/>
                </a:cubicBezTo>
                <a:cubicBezTo>
                  <a:pt x="226188" y="437690"/>
                  <a:pt x="256886" y="432890"/>
                  <a:pt x="288118" y="432001"/>
                </a:cubicBezTo>
                <a:close/>
                <a:moveTo>
                  <a:pt x="484035" y="411043"/>
                </a:moveTo>
                <a:cubicBezTo>
                  <a:pt x="526318" y="411043"/>
                  <a:pt x="561569" y="444187"/>
                  <a:pt x="565930" y="486394"/>
                </a:cubicBezTo>
                <a:cubicBezTo>
                  <a:pt x="590232" y="494746"/>
                  <a:pt x="607145" y="518116"/>
                  <a:pt x="607145" y="544862"/>
                </a:cubicBezTo>
                <a:cubicBezTo>
                  <a:pt x="607145" y="578805"/>
                  <a:pt x="580173" y="606439"/>
                  <a:pt x="546881" y="606439"/>
                </a:cubicBezTo>
                <a:lnTo>
                  <a:pt x="502551" y="606439"/>
                </a:lnTo>
                <a:cubicBezTo>
                  <a:pt x="501839" y="606439"/>
                  <a:pt x="501216" y="606350"/>
                  <a:pt x="500592" y="606350"/>
                </a:cubicBezTo>
                <a:cubicBezTo>
                  <a:pt x="500147" y="606350"/>
                  <a:pt x="499435" y="606439"/>
                  <a:pt x="498812" y="606439"/>
                </a:cubicBezTo>
                <a:lnTo>
                  <a:pt x="387898" y="606439"/>
                </a:lnTo>
                <a:cubicBezTo>
                  <a:pt x="352647" y="606439"/>
                  <a:pt x="323895" y="577028"/>
                  <a:pt x="323895" y="541041"/>
                </a:cubicBezTo>
                <a:cubicBezTo>
                  <a:pt x="323895" y="517760"/>
                  <a:pt x="336357" y="496079"/>
                  <a:pt x="356030" y="484439"/>
                </a:cubicBezTo>
                <a:cubicBezTo>
                  <a:pt x="363062" y="461425"/>
                  <a:pt x="384337" y="445253"/>
                  <a:pt x="408193" y="445253"/>
                </a:cubicBezTo>
                <a:cubicBezTo>
                  <a:pt x="411220" y="445253"/>
                  <a:pt x="414247" y="445520"/>
                  <a:pt x="417273" y="446053"/>
                </a:cubicBezTo>
                <a:cubicBezTo>
                  <a:pt x="432673" y="424283"/>
                  <a:pt x="457598" y="411043"/>
                  <a:pt x="484035" y="411043"/>
                </a:cubicBezTo>
                <a:close/>
                <a:moveTo>
                  <a:pt x="308794" y="308230"/>
                </a:moveTo>
                <a:lnTo>
                  <a:pt x="596701" y="308230"/>
                </a:lnTo>
                <a:cubicBezTo>
                  <a:pt x="595188" y="351422"/>
                  <a:pt x="584597" y="393103"/>
                  <a:pt x="565463" y="431229"/>
                </a:cubicBezTo>
                <a:cubicBezTo>
                  <a:pt x="546595" y="406344"/>
                  <a:pt x="517048" y="390525"/>
                  <a:pt x="484030" y="390525"/>
                </a:cubicBezTo>
                <a:cubicBezTo>
                  <a:pt x="455106" y="390525"/>
                  <a:pt x="427428" y="403145"/>
                  <a:pt x="408026" y="424741"/>
                </a:cubicBezTo>
                <a:cubicBezTo>
                  <a:pt x="378123" y="424741"/>
                  <a:pt x="350801" y="443404"/>
                  <a:pt x="339053" y="471043"/>
                </a:cubicBezTo>
                <a:cubicBezTo>
                  <a:pt x="325170" y="481086"/>
                  <a:pt x="314668" y="495127"/>
                  <a:pt x="308794" y="511035"/>
                </a:cubicBezTo>
                <a:close/>
                <a:moveTo>
                  <a:pt x="164841" y="308230"/>
                </a:moveTo>
                <a:lnTo>
                  <a:pt x="288119" y="308230"/>
                </a:lnTo>
                <a:lnTo>
                  <a:pt x="288119" y="411461"/>
                </a:lnTo>
                <a:cubicBezTo>
                  <a:pt x="254117" y="412349"/>
                  <a:pt x="220739" y="417591"/>
                  <a:pt x="188696" y="427274"/>
                </a:cubicBezTo>
                <a:cubicBezTo>
                  <a:pt x="174187" y="389695"/>
                  <a:pt x="165998" y="349540"/>
                  <a:pt x="164841" y="308230"/>
                </a:cubicBezTo>
                <a:close/>
                <a:moveTo>
                  <a:pt x="0" y="308230"/>
                </a:moveTo>
                <a:lnTo>
                  <a:pt x="144307" y="308230"/>
                </a:lnTo>
                <a:cubicBezTo>
                  <a:pt x="145465" y="351855"/>
                  <a:pt x="153922" y="394148"/>
                  <a:pt x="169145" y="433864"/>
                </a:cubicBezTo>
                <a:cubicBezTo>
                  <a:pt x="136829" y="445592"/>
                  <a:pt x="105760" y="461496"/>
                  <a:pt x="77005" y="482020"/>
                </a:cubicBezTo>
                <a:lnTo>
                  <a:pt x="69082" y="488595"/>
                </a:lnTo>
                <a:cubicBezTo>
                  <a:pt x="27864" y="439372"/>
                  <a:pt x="2404" y="376733"/>
                  <a:pt x="0" y="308230"/>
                </a:cubicBezTo>
                <a:close/>
                <a:moveTo>
                  <a:pt x="404568" y="159337"/>
                </a:moveTo>
                <a:cubicBezTo>
                  <a:pt x="421391" y="199604"/>
                  <a:pt x="430826" y="242983"/>
                  <a:pt x="432072" y="287695"/>
                </a:cubicBezTo>
                <a:lnTo>
                  <a:pt x="308794" y="287695"/>
                </a:lnTo>
                <a:lnTo>
                  <a:pt x="308794" y="174181"/>
                </a:lnTo>
                <a:cubicBezTo>
                  <a:pt x="341460" y="173293"/>
                  <a:pt x="373682" y="168315"/>
                  <a:pt x="404568" y="159337"/>
                </a:cubicBezTo>
                <a:close/>
                <a:moveTo>
                  <a:pt x="192256" y="159337"/>
                </a:moveTo>
                <a:cubicBezTo>
                  <a:pt x="223231" y="168315"/>
                  <a:pt x="255364" y="173293"/>
                  <a:pt x="288119" y="174181"/>
                </a:cubicBezTo>
                <a:lnTo>
                  <a:pt x="288119" y="287695"/>
                </a:lnTo>
                <a:lnTo>
                  <a:pt x="164841" y="287695"/>
                </a:lnTo>
                <a:cubicBezTo>
                  <a:pt x="166087" y="242983"/>
                  <a:pt x="175433" y="199604"/>
                  <a:pt x="192256" y="159337"/>
                </a:cubicBezTo>
                <a:close/>
                <a:moveTo>
                  <a:pt x="74418" y="101050"/>
                </a:moveTo>
                <a:lnTo>
                  <a:pt x="83586" y="108249"/>
                </a:lnTo>
                <a:cubicBezTo>
                  <a:pt x="111360" y="127269"/>
                  <a:pt x="141269" y="142023"/>
                  <a:pt x="172603" y="152955"/>
                </a:cubicBezTo>
                <a:cubicBezTo>
                  <a:pt x="155156" y="195261"/>
                  <a:pt x="145542" y="240767"/>
                  <a:pt x="144296" y="287695"/>
                </a:cubicBezTo>
                <a:lnTo>
                  <a:pt x="0" y="287695"/>
                </a:lnTo>
                <a:cubicBezTo>
                  <a:pt x="2492" y="216325"/>
                  <a:pt x="30088" y="151266"/>
                  <a:pt x="74418" y="101050"/>
                </a:cubicBezTo>
                <a:close/>
                <a:moveTo>
                  <a:pt x="522228" y="100697"/>
                </a:moveTo>
                <a:cubicBezTo>
                  <a:pt x="566647" y="150912"/>
                  <a:pt x="594421" y="216148"/>
                  <a:pt x="596913" y="287695"/>
                </a:cubicBezTo>
                <a:lnTo>
                  <a:pt x="452617" y="287695"/>
                </a:lnTo>
                <a:cubicBezTo>
                  <a:pt x="451371" y="240768"/>
                  <a:pt x="441757" y="195262"/>
                  <a:pt x="424310" y="152957"/>
                </a:cubicBezTo>
                <a:cubicBezTo>
                  <a:pt x="455644" y="142025"/>
                  <a:pt x="485553" y="127271"/>
                  <a:pt x="513326" y="108251"/>
                </a:cubicBezTo>
                <a:close/>
                <a:moveTo>
                  <a:pt x="308794" y="26956"/>
                </a:moveTo>
                <a:cubicBezTo>
                  <a:pt x="345640" y="59026"/>
                  <a:pt x="375098" y="97671"/>
                  <a:pt x="396013" y="140402"/>
                </a:cubicBezTo>
                <a:cubicBezTo>
                  <a:pt x="367800" y="148308"/>
                  <a:pt x="338520" y="152750"/>
                  <a:pt x="308794" y="153550"/>
                </a:cubicBezTo>
                <a:close/>
                <a:moveTo>
                  <a:pt x="288119" y="26956"/>
                </a:moveTo>
                <a:lnTo>
                  <a:pt x="288119" y="153550"/>
                </a:lnTo>
                <a:cubicBezTo>
                  <a:pt x="258393" y="152750"/>
                  <a:pt x="229113" y="148308"/>
                  <a:pt x="200900" y="140402"/>
                </a:cubicBezTo>
                <a:cubicBezTo>
                  <a:pt x="221726" y="97760"/>
                  <a:pt x="251184" y="59204"/>
                  <a:pt x="288119" y="26956"/>
                </a:cubicBezTo>
                <a:close/>
                <a:moveTo>
                  <a:pt x="317031" y="353"/>
                </a:moveTo>
                <a:cubicBezTo>
                  <a:pt x="391275" y="4973"/>
                  <a:pt x="458219" y="36693"/>
                  <a:pt x="508071" y="85739"/>
                </a:cubicBezTo>
                <a:lnTo>
                  <a:pt x="501216" y="91603"/>
                </a:lnTo>
                <a:cubicBezTo>
                  <a:pt x="474599" y="109729"/>
                  <a:pt x="445934" y="123767"/>
                  <a:pt x="415934" y="134074"/>
                </a:cubicBezTo>
                <a:cubicBezTo>
                  <a:pt x="392165" y="84406"/>
                  <a:pt x="357447" y="39892"/>
                  <a:pt x="313381" y="3818"/>
                </a:cubicBezTo>
                <a:close/>
                <a:moveTo>
                  <a:pt x="287696" y="0"/>
                </a:moveTo>
                <a:lnTo>
                  <a:pt x="285382" y="2222"/>
                </a:lnTo>
                <a:cubicBezTo>
                  <a:pt x="240427" y="38575"/>
                  <a:pt x="205086" y="83729"/>
                  <a:pt x="180962" y="134215"/>
                </a:cubicBezTo>
                <a:cubicBezTo>
                  <a:pt x="150873" y="123815"/>
                  <a:pt x="122209" y="109772"/>
                  <a:pt x="95682" y="91639"/>
                </a:cubicBezTo>
                <a:lnTo>
                  <a:pt x="88560" y="86040"/>
                </a:lnTo>
                <a:cubicBezTo>
                  <a:pt x="140102" y="35109"/>
                  <a:pt x="210160" y="2755"/>
                  <a:pt x="28769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78" name="open-book-with-bookmark_73759">
            <a:extLst>
              <a:ext uri="{FF2B5EF4-FFF2-40B4-BE49-F238E27FC236}">
                <a16:creationId xmlns:a16="http://schemas.microsoft.com/office/drawing/2014/main" id="{79DEE886-4741-4E9E-BF0E-853B29CB51D0}"/>
              </a:ext>
            </a:extLst>
          </p:cNvPr>
          <p:cNvSpPr>
            <a:spLocks noChangeAspect="1"/>
          </p:cNvSpPr>
          <p:nvPr/>
        </p:nvSpPr>
        <p:spPr bwMode="auto">
          <a:xfrm>
            <a:off x="7024053" y="2066044"/>
            <a:ext cx="403189" cy="324000"/>
          </a:xfrm>
          <a:custGeom>
            <a:avLst/>
            <a:gdLst>
              <a:gd name="T0" fmla="*/ 2631 w 2746"/>
              <a:gd name="T1" fmla="*/ 133 h 2210"/>
              <a:gd name="T2" fmla="*/ 1111 w 2746"/>
              <a:gd name="T3" fmla="*/ 67 h 2210"/>
              <a:gd name="T4" fmla="*/ 680 w 2746"/>
              <a:gd name="T5" fmla="*/ 67 h 2210"/>
              <a:gd name="T6" fmla="*/ 115 w 2746"/>
              <a:gd name="T7" fmla="*/ 231 h 2210"/>
              <a:gd name="T8" fmla="*/ 0 w 2746"/>
              <a:gd name="T9" fmla="*/ 2143 h 2210"/>
              <a:gd name="T10" fmla="*/ 2679 w 2746"/>
              <a:gd name="T11" fmla="*/ 2210 h 2210"/>
              <a:gd name="T12" fmla="*/ 2679 w 2746"/>
              <a:gd name="T13" fmla="*/ 231 h 2210"/>
              <a:gd name="T14" fmla="*/ 248 w 2746"/>
              <a:gd name="T15" fmla="*/ 200 h 2210"/>
              <a:gd name="T16" fmla="*/ 407 w 2746"/>
              <a:gd name="T17" fmla="*/ 285 h 2210"/>
              <a:gd name="T18" fmla="*/ 680 w 2746"/>
              <a:gd name="T19" fmla="*/ 418 h 2210"/>
              <a:gd name="T20" fmla="*/ 340 w 2746"/>
              <a:gd name="T21" fmla="*/ 592 h 2210"/>
              <a:gd name="T22" fmla="*/ 680 w 2746"/>
              <a:gd name="T23" fmla="*/ 687 h 2210"/>
              <a:gd name="T24" fmla="*/ 794 w 2746"/>
              <a:gd name="T25" fmla="*/ 734 h 2210"/>
              <a:gd name="T26" fmla="*/ 997 w 2746"/>
              <a:gd name="T27" fmla="*/ 730 h 2210"/>
              <a:gd name="T28" fmla="*/ 1111 w 2746"/>
              <a:gd name="T29" fmla="*/ 658 h 2210"/>
              <a:gd name="T30" fmla="*/ 1150 w 2746"/>
              <a:gd name="T31" fmla="*/ 525 h 2210"/>
              <a:gd name="T32" fmla="*/ 1150 w 2746"/>
              <a:gd name="T33" fmla="*/ 418 h 2210"/>
              <a:gd name="T34" fmla="*/ 1111 w 2746"/>
              <a:gd name="T35" fmla="*/ 285 h 2210"/>
              <a:gd name="T36" fmla="*/ 1306 w 2746"/>
              <a:gd name="T37" fmla="*/ 1912 h 2210"/>
              <a:gd name="T38" fmla="*/ 1440 w 2746"/>
              <a:gd name="T39" fmla="*/ 200 h 2210"/>
              <a:gd name="T40" fmla="*/ 1217 w 2746"/>
              <a:gd name="T41" fmla="*/ 832 h 2210"/>
              <a:gd name="T42" fmla="*/ 340 w 2746"/>
              <a:gd name="T43" fmla="*/ 832 h 2210"/>
              <a:gd name="T44" fmla="*/ 1217 w 2746"/>
              <a:gd name="T45" fmla="*/ 832 h 2210"/>
              <a:gd name="T46" fmla="*/ 407 w 2746"/>
              <a:gd name="T47" fmla="*/ 1138 h 2210"/>
              <a:gd name="T48" fmla="*/ 1150 w 2746"/>
              <a:gd name="T49" fmla="*/ 1005 h 2210"/>
              <a:gd name="T50" fmla="*/ 1150 w 2746"/>
              <a:gd name="T51" fmla="*/ 1378 h 2210"/>
              <a:gd name="T52" fmla="*/ 407 w 2746"/>
              <a:gd name="T53" fmla="*/ 1245 h 2210"/>
              <a:gd name="T54" fmla="*/ 1217 w 2746"/>
              <a:gd name="T55" fmla="*/ 1552 h 2210"/>
              <a:gd name="T56" fmla="*/ 340 w 2746"/>
              <a:gd name="T57" fmla="*/ 1552 h 2210"/>
              <a:gd name="T58" fmla="*/ 1217 w 2746"/>
              <a:gd name="T59" fmla="*/ 1552 h 2210"/>
              <a:gd name="T60" fmla="*/ 2347 w 2746"/>
              <a:gd name="T61" fmla="*/ 285 h 2210"/>
              <a:gd name="T62" fmla="*/ 1613 w 2746"/>
              <a:gd name="T63" fmla="*/ 418 h 2210"/>
              <a:gd name="T64" fmla="*/ 1613 w 2746"/>
              <a:gd name="T65" fmla="*/ 525 h 2210"/>
              <a:gd name="T66" fmla="*/ 2347 w 2746"/>
              <a:gd name="T67" fmla="*/ 658 h 2210"/>
              <a:gd name="T68" fmla="*/ 1547 w 2746"/>
              <a:gd name="T69" fmla="*/ 832 h 2210"/>
              <a:gd name="T70" fmla="*/ 2413 w 2746"/>
              <a:gd name="T71" fmla="*/ 832 h 2210"/>
              <a:gd name="T72" fmla="*/ 1547 w 2746"/>
              <a:gd name="T73" fmla="*/ 832 h 2210"/>
              <a:gd name="T74" fmla="*/ 2347 w 2746"/>
              <a:gd name="T75" fmla="*/ 1005 h 2210"/>
              <a:gd name="T76" fmla="*/ 1613 w 2746"/>
              <a:gd name="T77" fmla="*/ 1138 h 2210"/>
              <a:gd name="T78" fmla="*/ 1613 w 2746"/>
              <a:gd name="T79" fmla="*/ 1245 h 2210"/>
              <a:gd name="T80" fmla="*/ 2347 w 2746"/>
              <a:gd name="T81" fmla="*/ 1378 h 2210"/>
              <a:gd name="T82" fmla="*/ 1547 w 2746"/>
              <a:gd name="T83" fmla="*/ 1552 h 2210"/>
              <a:gd name="T84" fmla="*/ 2413 w 2746"/>
              <a:gd name="T85" fmla="*/ 1552 h 2210"/>
              <a:gd name="T86" fmla="*/ 1547 w 2746"/>
              <a:gd name="T87" fmla="*/ 1552 h 2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746" h="2210">
                <a:moveTo>
                  <a:pt x="2679" y="231"/>
                </a:moveTo>
                <a:lnTo>
                  <a:pt x="2631" y="231"/>
                </a:lnTo>
                <a:lnTo>
                  <a:pt x="2631" y="133"/>
                </a:lnTo>
                <a:cubicBezTo>
                  <a:pt x="2631" y="97"/>
                  <a:pt x="2601" y="67"/>
                  <a:pt x="2564" y="67"/>
                </a:cubicBezTo>
                <a:lnTo>
                  <a:pt x="1373" y="67"/>
                </a:lnTo>
                <a:lnTo>
                  <a:pt x="1111" y="67"/>
                </a:lnTo>
                <a:cubicBezTo>
                  <a:pt x="1111" y="30"/>
                  <a:pt x="1081" y="0"/>
                  <a:pt x="1044" y="0"/>
                </a:cubicBezTo>
                <a:lnTo>
                  <a:pt x="747" y="0"/>
                </a:lnTo>
                <a:cubicBezTo>
                  <a:pt x="710" y="0"/>
                  <a:pt x="680" y="30"/>
                  <a:pt x="680" y="67"/>
                </a:cubicBezTo>
                <a:lnTo>
                  <a:pt x="182" y="67"/>
                </a:lnTo>
                <a:cubicBezTo>
                  <a:pt x="145" y="67"/>
                  <a:pt x="115" y="97"/>
                  <a:pt x="115" y="133"/>
                </a:cubicBezTo>
                <a:lnTo>
                  <a:pt x="115" y="231"/>
                </a:lnTo>
                <a:lnTo>
                  <a:pt x="67" y="231"/>
                </a:lnTo>
                <a:cubicBezTo>
                  <a:pt x="30" y="231"/>
                  <a:pt x="0" y="261"/>
                  <a:pt x="0" y="298"/>
                </a:cubicBezTo>
                <a:lnTo>
                  <a:pt x="0" y="2143"/>
                </a:lnTo>
                <a:cubicBezTo>
                  <a:pt x="0" y="2180"/>
                  <a:pt x="30" y="2210"/>
                  <a:pt x="67" y="2210"/>
                </a:cubicBezTo>
                <a:lnTo>
                  <a:pt x="1373" y="2210"/>
                </a:lnTo>
                <a:lnTo>
                  <a:pt x="2679" y="2210"/>
                </a:lnTo>
                <a:cubicBezTo>
                  <a:pt x="2716" y="2210"/>
                  <a:pt x="2746" y="2180"/>
                  <a:pt x="2746" y="2143"/>
                </a:cubicBezTo>
                <a:lnTo>
                  <a:pt x="2746" y="298"/>
                </a:lnTo>
                <a:cubicBezTo>
                  <a:pt x="2746" y="261"/>
                  <a:pt x="2716" y="231"/>
                  <a:pt x="2679" y="231"/>
                </a:cubicBezTo>
                <a:close/>
                <a:moveTo>
                  <a:pt x="1306" y="1912"/>
                </a:moveTo>
                <a:lnTo>
                  <a:pt x="248" y="1912"/>
                </a:lnTo>
                <a:lnTo>
                  <a:pt x="248" y="200"/>
                </a:lnTo>
                <a:lnTo>
                  <a:pt x="680" y="200"/>
                </a:lnTo>
                <a:lnTo>
                  <a:pt x="680" y="285"/>
                </a:lnTo>
                <a:lnTo>
                  <a:pt x="407" y="285"/>
                </a:lnTo>
                <a:cubicBezTo>
                  <a:pt x="370" y="285"/>
                  <a:pt x="340" y="315"/>
                  <a:pt x="340" y="352"/>
                </a:cubicBezTo>
                <a:cubicBezTo>
                  <a:pt x="340" y="388"/>
                  <a:pt x="370" y="418"/>
                  <a:pt x="407" y="418"/>
                </a:cubicBezTo>
                <a:lnTo>
                  <a:pt x="680" y="418"/>
                </a:lnTo>
                <a:lnTo>
                  <a:pt x="680" y="525"/>
                </a:lnTo>
                <a:lnTo>
                  <a:pt x="407" y="525"/>
                </a:lnTo>
                <a:cubicBezTo>
                  <a:pt x="370" y="525"/>
                  <a:pt x="340" y="555"/>
                  <a:pt x="340" y="592"/>
                </a:cubicBezTo>
                <a:cubicBezTo>
                  <a:pt x="340" y="628"/>
                  <a:pt x="370" y="658"/>
                  <a:pt x="407" y="658"/>
                </a:cubicBezTo>
                <a:lnTo>
                  <a:pt x="680" y="658"/>
                </a:lnTo>
                <a:lnTo>
                  <a:pt x="680" y="687"/>
                </a:lnTo>
                <a:cubicBezTo>
                  <a:pt x="680" y="714"/>
                  <a:pt x="696" y="738"/>
                  <a:pt x="721" y="749"/>
                </a:cubicBezTo>
                <a:cubicBezTo>
                  <a:pt x="729" y="752"/>
                  <a:pt x="738" y="754"/>
                  <a:pt x="747" y="754"/>
                </a:cubicBezTo>
                <a:cubicBezTo>
                  <a:pt x="764" y="754"/>
                  <a:pt x="781" y="747"/>
                  <a:pt x="794" y="734"/>
                </a:cubicBezTo>
                <a:lnTo>
                  <a:pt x="870" y="658"/>
                </a:lnTo>
                <a:lnTo>
                  <a:pt x="926" y="658"/>
                </a:lnTo>
                <a:lnTo>
                  <a:pt x="997" y="730"/>
                </a:lnTo>
                <a:cubicBezTo>
                  <a:pt x="1016" y="749"/>
                  <a:pt x="1045" y="755"/>
                  <a:pt x="1070" y="744"/>
                </a:cubicBezTo>
                <a:cubicBezTo>
                  <a:pt x="1095" y="734"/>
                  <a:pt x="1111" y="710"/>
                  <a:pt x="1111" y="683"/>
                </a:cubicBezTo>
                <a:lnTo>
                  <a:pt x="1111" y="658"/>
                </a:lnTo>
                <a:lnTo>
                  <a:pt x="1150" y="658"/>
                </a:lnTo>
                <a:cubicBezTo>
                  <a:pt x="1187" y="658"/>
                  <a:pt x="1217" y="628"/>
                  <a:pt x="1217" y="592"/>
                </a:cubicBezTo>
                <a:cubicBezTo>
                  <a:pt x="1217" y="555"/>
                  <a:pt x="1187" y="525"/>
                  <a:pt x="1150" y="525"/>
                </a:cubicBezTo>
                <a:lnTo>
                  <a:pt x="1111" y="525"/>
                </a:lnTo>
                <a:lnTo>
                  <a:pt x="1111" y="418"/>
                </a:lnTo>
                <a:lnTo>
                  <a:pt x="1150" y="418"/>
                </a:lnTo>
                <a:cubicBezTo>
                  <a:pt x="1187" y="418"/>
                  <a:pt x="1217" y="388"/>
                  <a:pt x="1217" y="352"/>
                </a:cubicBezTo>
                <a:cubicBezTo>
                  <a:pt x="1217" y="315"/>
                  <a:pt x="1187" y="285"/>
                  <a:pt x="1150" y="285"/>
                </a:cubicBezTo>
                <a:lnTo>
                  <a:pt x="1111" y="285"/>
                </a:lnTo>
                <a:lnTo>
                  <a:pt x="1111" y="200"/>
                </a:lnTo>
                <a:lnTo>
                  <a:pt x="1306" y="200"/>
                </a:lnTo>
                <a:lnTo>
                  <a:pt x="1306" y="1912"/>
                </a:lnTo>
                <a:close/>
                <a:moveTo>
                  <a:pt x="2498" y="1912"/>
                </a:moveTo>
                <a:lnTo>
                  <a:pt x="1440" y="1912"/>
                </a:lnTo>
                <a:lnTo>
                  <a:pt x="1440" y="200"/>
                </a:lnTo>
                <a:lnTo>
                  <a:pt x="2498" y="200"/>
                </a:lnTo>
                <a:lnTo>
                  <a:pt x="2498" y="1912"/>
                </a:lnTo>
                <a:close/>
                <a:moveTo>
                  <a:pt x="1217" y="832"/>
                </a:moveTo>
                <a:cubicBezTo>
                  <a:pt x="1217" y="868"/>
                  <a:pt x="1187" y="898"/>
                  <a:pt x="1150" y="898"/>
                </a:cubicBezTo>
                <a:lnTo>
                  <a:pt x="407" y="898"/>
                </a:lnTo>
                <a:cubicBezTo>
                  <a:pt x="370" y="898"/>
                  <a:pt x="340" y="868"/>
                  <a:pt x="340" y="832"/>
                </a:cubicBezTo>
                <a:cubicBezTo>
                  <a:pt x="340" y="795"/>
                  <a:pt x="370" y="765"/>
                  <a:pt x="407" y="765"/>
                </a:cubicBezTo>
                <a:lnTo>
                  <a:pt x="1150" y="765"/>
                </a:lnTo>
                <a:cubicBezTo>
                  <a:pt x="1187" y="765"/>
                  <a:pt x="1217" y="795"/>
                  <a:pt x="1217" y="832"/>
                </a:cubicBezTo>
                <a:close/>
                <a:moveTo>
                  <a:pt x="1217" y="1072"/>
                </a:moveTo>
                <a:cubicBezTo>
                  <a:pt x="1217" y="1108"/>
                  <a:pt x="1187" y="1138"/>
                  <a:pt x="1150" y="1138"/>
                </a:cubicBezTo>
                <a:lnTo>
                  <a:pt x="407" y="1138"/>
                </a:lnTo>
                <a:cubicBezTo>
                  <a:pt x="370" y="1138"/>
                  <a:pt x="340" y="1108"/>
                  <a:pt x="340" y="1072"/>
                </a:cubicBezTo>
                <a:cubicBezTo>
                  <a:pt x="340" y="1035"/>
                  <a:pt x="370" y="1005"/>
                  <a:pt x="407" y="1005"/>
                </a:cubicBezTo>
                <a:lnTo>
                  <a:pt x="1150" y="1005"/>
                </a:lnTo>
                <a:cubicBezTo>
                  <a:pt x="1187" y="1005"/>
                  <a:pt x="1217" y="1035"/>
                  <a:pt x="1217" y="1072"/>
                </a:cubicBezTo>
                <a:close/>
                <a:moveTo>
                  <a:pt x="1217" y="1312"/>
                </a:moveTo>
                <a:cubicBezTo>
                  <a:pt x="1217" y="1348"/>
                  <a:pt x="1187" y="1378"/>
                  <a:pt x="1150" y="1378"/>
                </a:cubicBezTo>
                <a:lnTo>
                  <a:pt x="407" y="1378"/>
                </a:lnTo>
                <a:cubicBezTo>
                  <a:pt x="370" y="1378"/>
                  <a:pt x="340" y="1348"/>
                  <a:pt x="340" y="1312"/>
                </a:cubicBezTo>
                <a:cubicBezTo>
                  <a:pt x="340" y="1275"/>
                  <a:pt x="370" y="1245"/>
                  <a:pt x="407" y="1245"/>
                </a:cubicBezTo>
                <a:lnTo>
                  <a:pt x="1150" y="1245"/>
                </a:lnTo>
                <a:cubicBezTo>
                  <a:pt x="1187" y="1245"/>
                  <a:pt x="1217" y="1275"/>
                  <a:pt x="1217" y="1312"/>
                </a:cubicBezTo>
                <a:close/>
                <a:moveTo>
                  <a:pt x="1217" y="1552"/>
                </a:moveTo>
                <a:cubicBezTo>
                  <a:pt x="1217" y="1588"/>
                  <a:pt x="1187" y="1618"/>
                  <a:pt x="1150" y="1618"/>
                </a:cubicBezTo>
                <a:lnTo>
                  <a:pt x="407" y="1618"/>
                </a:lnTo>
                <a:cubicBezTo>
                  <a:pt x="370" y="1618"/>
                  <a:pt x="340" y="1588"/>
                  <a:pt x="340" y="1552"/>
                </a:cubicBezTo>
                <a:cubicBezTo>
                  <a:pt x="340" y="1515"/>
                  <a:pt x="370" y="1485"/>
                  <a:pt x="407" y="1485"/>
                </a:cubicBezTo>
                <a:lnTo>
                  <a:pt x="1150" y="1485"/>
                </a:lnTo>
                <a:cubicBezTo>
                  <a:pt x="1187" y="1485"/>
                  <a:pt x="1217" y="1515"/>
                  <a:pt x="1217" y="1552"/>
                </a:cubicBezTo>
                <a:close/>
                <a:moveTo>
                  <a:pt x="1547" y="352"/>
                </a:moveTo>
                <a:cubicBezTo>
                  <a:pt x="1547" y="315"/>
                  <a:pt x="1577" y="285"/>
                  <a:pt x="1613" y="285"/>
                </a:cubicBezTo>
                <a:lnTo>
                  <a:pt x="2347" y="285"/>
                </a:lnTo>
                <a:cubicBezTo>
                  <a:pt x="2383" y="285"/>
                  <a:pt x="2413" y="315"/>
                  <a:pt x="2413" y="352"/>
                </a:cubicBezTo>
                <a:cubicBezTo>
                  <a:pt x="2413" y="388"/>
                  <a:pt x="2383" y="418"/>
                  <a:pt x="2347" y="418"/>
                </a:cubicBezTo>
                <a:lnTo>
                  <a:pt x="1613" y="418"/>
                </a:lnTo>
                <a:cubicBezTo>
                  <a:pt x="1577" y="418"/>
                  <a:pt x="1547" y="388"/>
                  <a:pt x="1547" y="352"/>
                </a:cubicBezTo>
                <a:close/>
                <a:moveTo>
                  <a:pt x="1547" y="592"/>
                </a:moveTo>
                <a:cubicBezTo>
                  <a:pt x="1547" y="555"/>
                  <a:pt x="1577" y="525"/>
                  <a:pt x="1613" y="525"/>
                </a:cubicBezTo>
                <a:lnTo>
                  <a:pt x="2347" y="525"/>
                </a:lnTo>
                <a:cubicBezTo>
                  <a:pt x="2383" y="525"/>
                  <a:pt x="2413" y="555"/>
                  <a:pt x="2413" y="592"/>
                </a:cubicBezTo>
                <a:cubicBezTo>
                  <a:pt x="2413" y="628"/>
                  <a:pt x="2383" y="658"/>
                  <a:pt x="2347" y="658"/>
                </a:cubicBezTo>
                <a:lnTo>
                  <a:pt x="1613" y="658"/>
                </a:lnTo>
                <a:cubicBezTo>
                  <a:pt x="1577" y="658"/>
                  <a:pt x="1547" y="628"/>
                  <a:pt x="1547" y="592"/>
                </a:cubicBezTo>
                <a:close/>
                <a:moveTo>
                  <a:pt x="1547" y="832"/>
                </a:moveTo>
                <a:cubicBezTo>
                  <a:pt x="1547" y="795"/>
                  <a:pt x="1577" y="765"/>
                  <a:pt x="1613" y="765"/>
                </a:cubicBezTo>
                <a:lnTo>
                  <a:pt x="2347" y="765"/>
                </a:lnTo>
                <a:cubicBezTo>
                  <a:pt x="2383" y="765"/>
                  <a:pt x="2413" y="795"/>
                  <a:pt x="2413" y="832"/>
                </a:cubicBezTo>
                <a:cubicBezTo>
                  <a:pt x="2413" y="868"/>
                  <a:pt x="2383" y="898"/>
                  <a:pt x="2347" y="898"/>
                </a:cubicBezTo>
                <a:lnTo>
                  <a:pt x="1613" y="898"/>
                </a:lnTo>
                <a:cubicBezTo>
                  <a:pt x="1577" y="898"/>
                  <a:pt x="1547" y="868"/>
                  <a:pt x="1547" y="832"/>
                </a:cubicBezTo>
                <a:close/>
                <a:moveTo>
                  <a:pt x="1547" y="1072"/>
                </a:moveTo>
                <a:cubicBezTo>
                  <a:pt x="1547" y="1035"/>
                  <a:pt x="1577" y="1005"/>
                  <a:pt x="1613" y="1005"/>
                </a:cubicBezTo>
                <a:lnTo>
                  <a:pt x="2347" y="1005"/>
                </a:lnTo>
                <a:cubicBezTo>
                  <a:pt x="2383" y="1005"/>
                  <a:pt x="2413" y="1035"/>
                  <a:pt x="2413" y="1072"/>
                </a:cubicBezTo>
                <a:cubicBezTo>
                  <a:pt x="2413" y="1108"/>
                  <a:pt x="2383" y="1138"/>
                  <a:pt x="2347" y="1138"/>
                </a:cubicBezTo>
                <a:lnTo>
                  <a:pt x="1613" y="1138"/>
                </a:lnTo>
                <a:cubicBezTo>
                  <a:pt x="1577" y="1138"/>
                  <a:pt x="1547" y="1108"/>
                  <a:pt x="1547" y="1072"/>
                </a:cubicBezTo>
                <a:close/>
                <a:moveTo>
                  <a:pt x="1547" y="1312"/>
                </a:moveTo>
                <a:cubicBezTo>
                  <a:pt x="1547" y="1275"/>
                  <a:pt x="1577" y="1245"/>
                  <a:pt x="1613" y="1245"/>
                </a:cubicBezTo>
                <a:lnTo>
                  <a:pt x="2347" y="1245"/>
                </a:lnTo>
                <a:cubicBezTo>
                  <a:pt x="2383" y="1245"/>
                  <a:pt x="2413" y="1275"/>
                  <a:pt x="2413" y="1312"/>
                </a:cubicBezTo>
                <a:cubicBezTo>
                  <a:pt x="2413" y="1348"/>
                  <a:pt x="2383" y="1378"/>
                  <a:pt x="2347" y="1378"/>
                </a:cubicBezTo>
                <a:lnTo>
                  <a:pt x="1613" y="1378"/>
                </a:lnTo>
                <a:cubicBezTo>
                  <a:pt x="1577" y="1378"/>
                  <a:pt x="1547" y="1348"/>
                  <a:pt x="1547" y="1312"/>
                </a:cubicBezTo>
                <a:close/>
                <a:moveTo>
                  <a:pt x="1547" y="1552"/>
                </a:moveTo>
                <a:cubicBezTo>
                  <a:pt x="1547" y="1515"/>
                  <a:pt x="1577" y="1485"/>
                  <a:pt x="1613" y="1485"/>
                </a:cubicBezTo>
                <a:lnTo>
                  <a:pt x="2347" y="1485"/>
                </a:lnTo>
                <a:cubicBezTo>
                  <a:pt x="2383" y="1485"/>
                  <a:pt x="2413" y="1515"/>
                  <a:pt x="2413" y="1552"/>
                </a:cubicBezTo>
                <a:cubicBezTo>
                  <a:pt x="2413" y="1588"/>
                  <a:pt x="2383" y="1618"/>
                  <a:pt x="2347" y="1618"/>
                </a:cubicBezTo>
                <a:lnTo>
                  <a:pt x="1613" y="1618"/>
                </a:lnTo>
                <a:cubicBezTo>
                  <a:pt x="1577" y="1618"/>
                  <a:pt x="1547" y="1588"/>
                  <a:pt x="1547" y="1552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79" name="camera-diaphragm_64130">
            <a:extLst>
              <a:ext uri="{FF2B5EF4-FFF2-40B4-BE49-F238E27FC236}">
                <a16:creationId xmlns:a16="http://schemas.microsoft.com/office/drawing/2014/main" id="{BC979D09-82CB-4ED8-8DBA-F841DA3E57DB}"/>
              </a:ext>
            </a:extLst>
          </p:cNvPr>
          <p:cNvSpPr>
            <a:spLocks noChangeAspect="1"/>
          </p:cNvSpPr>
          <p:nvPr/>
        </p:nvSpPr>
        <p:spPr bwMode="auto">
          <a:xfrm>
            <a:off x="10337754" y="5539440"/>
            <a:ext cx="327092" cy="32400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  <a:gd name="connsiteX86" fmla="*/ 373273 h 605239"/>
              <a:gd name="connsiteY86" fmla="*/ 373273 h 605239"/>
              <a:gd name="connsiteX87" fmla="*/ 373273 h 605239"/>
              <a:gd name="connsiteY87" fmla="*/ 373273 h 605239"/>
              <a:gd name="connsiteX88" fmla="*/ 373273 h 605239"/>
              <a:gd name="connsiteY88" fmla="*/ 373273 h 605239"/>
              <a:gd name="connsiteX89" fmla="*/ 373273 h 605239"/>
              <a:gd name="connsiteY89" fmla="*/ 373273 h 605239"/>
              <a:gd name="connsiteX90" fmla="*/ 373273 h 605239"/>
              <a:gd name="connsiteY90" fmla="*/ 373273 h 605239"/>
              <a:gd name="connsiteX91" fmla="*/ 373273 h 605239"/>
              <a:gd name="connsiteY91" fmla="*/ 373273 h 605239"/>
              <a:gd name="connsiteX92" fmla="*/ 373273 h 605239"/>
              <a:gd name="connsiteY92" fmla="*/ 373273 h 605239"/>
              <a:gd name="connsiteX93" fmla="*/ 373273 h 605239"/>
              <a:gd name="connsiteY93" fmla="*/ 373273 h 605239"/>
              <a:gd name="connsiteX94" fmla="*/ 373273 h 605239"/>
              <a:gd name="connsiteY94" fmla="*/ 373273 h 605239"/>
              <a:gd name="connsiteX95" fmla="*/ 373273 h 605239"/>
              <a:gd name="connsiteY95" fmla="*/ 373273 h 605239"/>
              <a:gd name="connsiteX96" fmla="*/ 373273 h 605239"/>
              <a:gd name="connsiteY96" fmla="*/ 373273 h 605239"/>
              <a:gd name="connsiteX97" fmla="*/ 373273 h 605239"/>
              <a:gd name="connsiteY97" fmla="*/ 373273 h 605239"/>
              <a:gd name="connsiteX98" fmla="*/ 373273 h 605239"/>
              <a:gd name="connsiteY98" fmla="*/ 373273 h 605239"/>
              <a:gd name="connsiteX99" fmla="*/ 373273 h 605239"/>
              <a:gd name="connsiteY99" fmla="*/ 373273 h 605239"/>
              <a:gd name="connsiteX100" fmla="*/ 373273 h 605239"/>
              <a:gd name="connsiteY100" fmla="*/ 373273 h 605239"/>
              <a:gd name="connsiteX101" fmla="*/ 373273 h 605239"/>
              <a:gd name="connsiteY101" fmla="*/ 373273 h 605239"/>
              <a:gd name="connsiteX102" fmla="*/ 373273 h 605239"/>
              <a:gd name="connsiteY102" fmla="*/ 373273 h 605239"/>
              <a:gd name="connsiteX103" fmla="*/ 373273 h 605239"/>
              <a:gd name="connsiteY103" fmla="*/ 373273 h 605239"/>
              <a:gd name="connsiteX104" fmla="*/ 373273 h 605239"/>
              <a:gd name="connsiteY104" fmla="*/ 373273 h 605239"/>
              <a:gd name="connsiteX105" fmla="*/ 373273 h 605239"/>
              <a:gd name="connsiteY105" fmla="*/ 373273 h 605239"/>
              <a:gd name="connsiteX106" fmla="*/ 373273 h 605239"/>
              <a:gd name="connsiteY106" fmla="*/ 373273 h 605239"/>
              <a:gd name="connsiteX107" fmla="*/ 373273 h 605239"/>
              <a:gd name="connsiteY107" fmla="*/ 373273 h 605239"/>
              <a:gd name="connsiteX108" fmla="*/ 373273 h 605239"/>
              <a:gd name="connsiteY108" fmla="*/ 373273 h 605239"/>
              <a:gd name="connsiteX109" fmla="*/ 373273 h 605239"/>
              <a:gd name="connsiteY109" fmla="*/ 373273 h 605239"/>
              <a:gd name="connsiteX110" fmla="*/ 373273 h 605239"/>
              <a:gd name="connsiteY110" fmla="*/ 373273 h 605239"/>
              <a:gd name="connsiteX111" fmla="*/ 373273 h 605239"/>
              <a:gd name="connsiteY111" fmla="*/ 373273 h 605239"/>
              <a:gd name="connsiteX112" fmla="*/ 373273 h 605239"/>
              <a:gd name="connsiteY112" fmla="*/ 373273 h 605239"/>
              <a:gd name="connsiteX113" fmla="*/ 373273 h 605239"/>
              <a:gd name="connsiteY113" fmla="*/ 373273 h 605239"/>
              <a:gd name="connsiteX114" fmla="*/ 373273 h 605239"/>
              <a:gd name="connsiteY114" fmla="*/ 373273 h 605239"/>
              <a:gd name="connsiteX115" fmla="*/ 373273 h 605239"/>
              <a:gd name="connsiteY115" fmla="*/ 373273 h 605239"/>
              <a:gd name="connsiteX116" fmla="*/ 373273 h 605239"/>
              <a:gd name="connsiteY116" fmla="*/ 373273 h 605239"/>
              <a:gd name="connsiteX117" fmla="*/ 373273 h 605239"/>
              <a:gd name="connsiteY117" fmla="*/ 373273 h 605239"/>
              <a:gd name="connsiteX118" fmla="*/ 373273 h 605239"/>
              <a:gd name="connsiteY118" fmla="*/ 373273 h 605239"/>
              <a:gd name="connsiteX119" fmla="*/ 373273 h 605239"/>
              <a:gd name="connsiteY119" fmla="*/ 373273 h 605239"/>
              <a:gd name="connsiteX120" fmla="*/ 373273 h 605239"/>
              <a:gd name="connsiteY120" fmla="*/ 373273 h 605239"/>
              <a:gd name="connsiteX121" fmla="*/ 373273 h 605239"/>
              <a:gd name="connsiteY121" fmla="*/ 373273 h 605239"/>
              <a:gd name="connsiteX122" fmla="*/ 373273 h 605239"/>
              <a:gd name="connsiteY122" fmla="*/ 373273 h 605239"/>
              <a:gd name="connsiteX123" fmla="*/ 373273 h 605239"/>
              <a:gd name="connsiteY123" fmla="*/ 373273 h 605239"/>
              <a:gd name="connsiteX124" fmla="*/ 373273 h 605239"/>
              <a:gd name="connsiteY124" fmla="*/ 373273 h 605239"/>
              <a:gd name="connsiteX125" fmla="*/ 373273 h 605239"/>
              <a:gd name="connsiteY125" fmla="*/ 373273 h 605239"/>
              <a:gd name="connsiteX126" fmla="*/ 373273 h 605239"/>
              <a:gd name="connsiteY126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600205" h="594532">
                <a:moveTo>
                  <a:pt x="205953" y="525072"/>
                </a:moveTo>
                <a:cubicBezTo>
                  <a:pt x="205236" y="528413"/>
                  <a:pt x="204041" y="531516"/>
                  <a:pt x="202607" y="534619"/>
                </a:cubicBezTo>
                <a:cubicBezTo>
                  <a:pt x="204041" y="534857"/>
                  <a:pt x="205714" y="535335"/>
                  <a:pt x="207387" y="535812"/>
                </a:cubicBezTo>
                <a:cubicBezTo>
                  <a:pt x="207387" y="535335"/>
                  <a:pt x="207148" y="534857"/>
                  <a:pt x="207148" y="534380"/>
                </a:cubicBezTo>
                <a:cubicBezTo>
                  <a:pt x="207148" y="534141"/>
                  <a:pt x="207148" y="533903"/>
                  <a:pt x="207148" y="533664"/>
                </a:cubicBezTo>
                <a:cubicBezTo>
                  <a:pt x="206670" y="530800"/>
                  <a:pt x="206431" y="527936"/>
                  <a:pt x="205953" y="525072"/>
                </a:cubicBezTo>
                <a:close/>
                <a:moveTo>
                  <a:pt x="410316" y="467074"/>
                </a:moveTo>
                <a:cubicBezTo>
                  <a:pt x="411034" y="469461"/>
                  <a:pt x="411034" y="472086"/>
                  <a:pt x="410316" y="474234"/>
                </a:cubicBezTo>
                <a:cubicBezTo>
                  <a:pt x="412229" y="473279"/>
                  <a:pt x="414141" y="472086"/>
                  <a:pt x="416053" y="471131"/>
                </a:cubicBezTo>
                <a:cubicBezTo>
                  <a:pt x="414141" y="470177"/>
                  <a:pt x="412707" y="468744"/>
                  <a:pt x="411751" y="467074"/>
                </a:cubicBezTo>
                <a:cubicBezTo>
                  <a:pt x="411273" y="467074"/>
                  <a:pt x="410795" y="467074"/>
                  <a:pt x="410316" y="467074"/>
                </a:cubicBezTo>
                <a:close/>
                <a:moveTo>
                  <a:pt x="489194" y="451799"/>
                </a:moveTo>
                <a:cubicBezTo>
                  <a:pt x="489194" y="451799"/>
                  <a:pt x="489194" y="452037"/>
                  <a:pt x="489194" y="452276"/>
                </a:cubicBezTo>
                <a:cubicBezTo>
                  <a:pt x="489433" y="452276"/>
                  <a:pt x="489672" y="452276"/>
                  <a:pt x="489911" y="452515"/>
                </a:cubicBezTo>
                <a:cubicBezTo>
                  <a:pt x="491823" y="453469"/>
                  <a:pt x="493257" y="454663"/>
                  <a:pt x="494213" y="456333"/>
                </a:cubicBezTo>
                <a:cubicBezTo>
                  <a:pt x="495886" y="455140"/>
                  <a:pt x="497559" y="453947"/>
                  <a:pt x="499233" y="452753"/>
                </a:cubicBezTo>
                <a:cubicBezTo>
                  <a:pt x="495886" y="452515"/>
                  <a:pt x="492540" y="452037"/>
                  <a:pt x="489194" y="451799"/>
                </a:cubicBezTo>
                <a:close/>
                <a:moveTo>
                  <a:pt x="68289" y="451088"/>
                </a:moveTo>
                <a:cubicBezTo>
                  <a:pt x="70441" y="456817"/>
                  <a:pt x="73071" y="462306"/>
                  <a:pt x="75941" y="467319"/>
                </a:cubicBezTo>
                <a:cubicBezTo>
                  <a:pt x="73789" y="462068"/>
                  <a:pt x="71637" y="456578"/>
                  <a:pt x="69724" y="451327"/>
                </a:cubicBezTo>
                <a:cubicBezTo>
                  <a:pt x="69245" y="451327"/>
                  <a:pt x="68767" y="451327"/>
                  <a:pt x="68289" y="451088"/>
                </a:cubicBezTo>
                <a:close/>
                <a:moveTo>
                  <a:pt x="424180" y="447502"/>
                </a:moveTo>
                <a:cubicBezTo>
                  <a:pt x="425614" y="448457"/>
                  <a:pt x="426570" y="449650"/>
                  <a:pt x="427048" y="451083"/>
                </a:cubicBezTo>
                <a:cubicBezTo>
                  <a:pt x="428482" y="451083"/>
                  <a:pt x="429677" y="451083"/>
                  <a:pt x="430872" y="451083"/>
                </a:cubicBezTo>
                <a:cubicBezTo>
                  <a:pt x="430872" y="449889"/>
                  <a:pt x="431111" y="448696"/>
                  <a:pt x="431111" y="447741"/>
                </a:cubicBezTo>
                <a:cubicBezTo>
                  <a:pt x="428960" y="447502"/>
                  <a:pt x="426570" y="447502"/>
                  <a:pt x="424180" y="447502"/>
                </a:cubicBezTo>
                <a:close/>
                <a:moveTo>
                  <a:pt x="373029" y="423874"/>
                </a:moveTo>
                <a:cubicBezTo>
                  <a:pt x="403146" y="423874"/>
                  <a:pt x="433024" y="424112"/>
                  <a:pt x="463140" y="426260"/>
                </a:cubicBezTo>
                <a:cubicBezTo>
                  <a:pt x="487281" y="427692"/>
                  <a:pt x="516442" y="426499"/>
                  <a:pt x="539149" y="435807"/>
                </a:cubicBezTo>
                <a:cubicBezTo>
                  <a:pt x="548232" y="439626"/>
                  <a:pt x="547037" y="451321"/>
                  <a:pt x="537715" y="453231"/>
                </a:cubicBezTo>
                <a:cubicBezTo>
                  <a:pt x="535564" y="482110"/>
                  <a:pt x="510467" y="510990"/>
                  <a:pt x="488955" y="527459"/>
                </a:cubicBezTo>
                <a:cubicBezTo>
                  <a:pt x="459794" y="550371"/>
                  <a:pt x="426331" y="566601"/>
                  <a:pt x="390717" y="576864"/>
                </a:cubicBezTo>
                <a:cubicBezTo>
                  <a:pt x="327854" y="595481"/>
                  <a:pt x="244196" y="606937"/>
                  <a:pt x="184441" y="571613"/>
                </a:cubicBezTo>
                <a:cubicBezTo>
                  <a:pt x="182529" y="572329"/>
                  <a:pt x="180139" y="572091"/>
                  <a:pt x="178226" y="570659"/>
                </a:cubicBezTo>
                <a:cubicBezTo>
                  <a:pt x="162451" y="559680"/>
                  <a:pt x="165797" y="529607"/>
                  <a:pt x="166514" y="513138"/>
                </a:cubicBezTo>
                <a:cubicBezTo>
                  <a:pt x="167470" y="487838"/>
                  <a:pt x="170339" y="461584"/>
                  <a:pt x="175836" y="437001"/>
                </a:cubicBezTo>
                <a:cubicBezTo>
                  <a:pt x="176792" y="433421"/>
                  <a:pt x="179422" y="431989"/>
                  <a:pt x="182290" y="432227"/>
                </a:cubicBezTo>
                <a:cubicBezTo>
                  <a:pt x="245392" y="424590"/>
                  <a:pt x="309688" y="423396"/>
                  <a:pt x="373029" y="423874"/>
                </a:cubicBezTo>
                <a:close/>
                <a:moveTo>
                  <a:pt x="62310" y="389031"/>
                </a:moveTo>
                <a:cubicBezTo>
                  <a:pt x="59680" y="391179"/>
                  <a:pt x="57288" y="393327"/>
                  <a:pt x="54897" y="395476"/>
                </a:cubicBezTo>
                <a:cubicBezTo>
                  <a:pt x="55614" y="395953"/>
                  <a:pt x="56332" y="396669"/>
                  <a:pt x="56810" y="397146"/>
                </a:cubicBezTo>
                <a:cubicBezTo>
                  <a:pt x="58484" y="394282"/>
                  <a:pt x="60397" y="391657"/>
                  <a:pt x="62310" y="389031"/>
                </a:cubicBezTo>
                <a:close/>
                <a:moveTo>
                  <a:pt x="469860" y="341756"/>
                </a:moveTo>
                <a:cubicBezTo>
                  <a:pt x="467948" y="354167"/>
                  <a:pt x="465318" y="366578"/>
                  <a:pt x="461972" y="378750"/>
                </a:cubicBezTo>
                <a:cubicBezTo>
                  <a:pt x="462211" y="378750"/>
                  <a:pt x="462450" y="378750"/>
                  <a:pt x="462689" y="378511"/>
                </a:cubicBezTo>
                <a:cubicBezTo>
                  <a:pt x="462211" y="375170"/>
                  <a:pt x="463406" y="371828"/>
                  <a:pt x="465796" y="369680"/>
                </a:cubicBezTo>
                <a:cubicBezTo>
                  <a:pt x="464840" y="366100"/>
                  <a:pt x="465796" y="362043"/>
                  <a:pt x="468426" y="359179"/>
                </a:cubicBezTo>
                <a:cubicBezTo>
                  <a:pt x="467948" y="355838"/>
                  <a:pt x="469143" y="352019"/>
                  <a:pt x="471533" y="349632"/>
                </a:cubicBezTo>
                <a:cubicBezTo>
                  <a:pt x="471533" y="348677"/>
                  <a:pt x="471533" y="347961"/>
                  <a:pt x="471294" y="347007"/>
                </a:cubicBezTo>
                <a:cubicBezTo>
                  <a:pt x="470816" y="345097"/>
                  <a:pt x="470338" y="343427"/>
                  <a:pt x="469860" y="341756"/>
                </a:cubicBezTo>
                <a:close/>
                <a:moveTo>
                  <a:pt x="143856" y="302390"/>
                </a:moveTo>
                <a:cubicBezTo>
                  <a:pt x="147324" y="304538"/>
                  <a:pt x="149596" y="308834"/>
                  <a:pt x="148878" y="313846"/>
                </a:cubicBezTo>
                <a:cubicBezTo>
                  <a:pt x="137639" y="384257"/>
                  <a:pt x="139313" y="454669"/>
                  <a:pt x="137400" y="525796"/>
                </a:cubicBezTo>
                <a:cubicBezTo>
                  <a:pt x="136921" y="536536"/>
                  <a:pt x="123290" y="538207"/>
                  <a:pt x="118747" y="531047"/>
                </a:cubicBezTo>
                <a:cubicBezTo>
                  <a:pt x="96268" y="532240"/>
                  <a:pt x="72354" y="502644"/>
                  <a:pt x="60397" y="487845"/>
                </a:cubicBezTo>
                <a:cubicBezTo>
                  <a:pt x="43418" y="466841"/>
                  <a:pt x="25483" y="437961"/>
                  <a:pt x="26918" y="409796"/>
                </a:cubicBezTo>
                <a:cubicBezTo>
                  <a:pt x="26918" y="408603"/>
                  <a:pt x="27157" y="407887"/>
                  <a:pt x="27635" y="406932"/>
                </a:cubicBezTo>
                <a:cubicBezTo>
                  <a:pt x="25722" y="404784"/>
                  <a:pt x="25483" y="401681"/>
                  <a:pt x="27635" y="398578"/>
                </a:cubicBezTo>
                <a:cubicBezTo>
                  <a:pt x="55854" y="361344"/>
                  <a:pt x="96985" y="334850"/>
                  <a:pt x="131660" y="303822"/>
                </a:cubicBezTo>
                <a:cubicBezTo>
                  <a:pt x="135726" y="300242"/>
                  <a:pt x="140389" y="300242"/>
                  <a:pt x="143856" y="302390"/>
                </a:cubicBezTo>
                <a:close/>
                <a:moveTo>
                  <a:pt x="567143" y="210010"/>
                </a:moveTo>
                <a:cubicBezTo>
                  <a:pt x="566665" y="210726"/>
                  <a:pt x="565709" y="211203"/>
                  <a:pt x="564992" y="211680"/>
                </a:cubicBezTo>
                <a:cubicBezTo>
                  <a:pt x="564992" y="211919"/>
                  <a:pt x="565231" y="212158"/>
                  <a:pt x="565231" y="212396"/>
                </a:cubicBezTo>
                <a:cubicBezTo>
                  <a:pt x="566904" y="213351"/>
                  <a:pt x="568338" y="214783"/>
                  <a:pt x="569295" y="216454"/>
                </a:cubicBezTo>
                <a:cubicBezTo>
                  <a:pt x="568578" y="214306"/>
                  <a:pt x="567860" y="212158"/>
                  <a:pt x="567143" y="210010"/>
                </a:cubicBezTo>
                <a:close/>
                <a:moveTo>
                  <a:pt x="166506" y="187807"/>
                </a:moveTo>
                <a:cubicBezTo>
                  <a:pt x="166267" y="187807"/>
                  <a:pt x="166028" y="187807"/>
                  <a:pt x="165789" y="188046"/>
                </a:cubicBezTo>
                <a:cubicBezTo>
                  <a:pt x="164594" y="189717"/>
                  <a:pt x="163399" y="191626"/>
                  <a:pt x="161965" y="193297"/>
                </a:cubicBezTo>
                <a:cubicBezTo>
                  <a:pt x="162443" y="193535"/>
                  <a:pt x="162921" y="193774"/>
                  <a:pt x="163399" y="194012"/>
                </a:cubicBezTo>
                <a:cubicBezTo>
                  <a:pt x="164833" y="193058"/>
                  <a:pt x="166267" y="191865"/>
                  <a:pt x="167462" y="190910"/>
                </a:cubicBezTo>
                <a:cubicBezTo>
                  <a:pt x="166984" y="189955"/>
                  <a:pt x="166745" y="188762"/>
                  <a:pt x="166506" y="187807"/>
                </a:cubicBezTo>
                <a:close/>
                <a:moveTo>
                  <a:pt x="479182" y="82082"/>
                </a:moveTo>
                <a:cubicBezTo>
                  <a:pt x="479182" y="82321"/>
                  <a:pt x="479182" y="82321"/>
                  <a:pt x="479182" y="82560"/>
                </a:cubicBezTo>
                <a:lnTo>
                  <a:pt x="480828" y="83519"/>
                </a:lnTo>
                <a:lnTo>
                  <a:pt x="483497" y="85847"/>
                </a:lnTo>
                <a:lnTo>
                  <a:pt x="492089" y="95448"/>
                </a:lnTo>
                <a:cubicBezTo>
                  <a:pt x="493045" y="95686"/>
                  <a:pt x="494241" y="96164"/>
                  <a:pt x="495197" y="96880"/>
                </a:cubicBezTo>
                <a:cubicBezTo>
                  <a:pt x="498065" y="99028"/>
                  <a:pt x="500933" y="101176"/>
                  <a:pt x="503802" y="103563"/>
                </a:cubicBezTo>
                <a:lnTo>
                  <a:pt x="483497" y="85847"/>
                </a:lnTo>
                <a:lnTo>
                  <a:pt x="482050" y="84230"/>
                </a:lnTo>
                <a:lnTo>
                  <a:pt x="480828" y="83519"/>
                </a:lnTo>
                <a:close/>
                <a:moveTo>
                  <a:pt x="461016" y="53203"/>
                </a:moveTo>
                <a:cubicBezTo>
                  <a:pt x="479421" y="52248"/>
                  <a:pt x="501172" y="69671"/>
                  <a:pt x="512167" y="80412"/>
                </a:cubicBezTo>
                <a:cubicBezTo>
                  <a:pt x="535114" y="103085"/>
                  <a:pt x="554236" y="130294"/>
                  <a:pt x="569056" y="158934"/>
                </a:cubicBezTo>
                <a:cubicBezTo>
                  <a:pt x="585548" y="191155"/>
                  <a:pt x="599412" y="226000"/>
                  <a:pt x="600129" y="262756"/>
                </a:cubicBezTo>
                <a:cubicBezTo>
                  <a:pt x="601085" y="304046"/>
                  <a:pt x="592958" y="345336"/>
                  <a:pt x="585548" y="385910"/>
                </a:cubicBezTo>
                <a:cubicBezTo>
                  <a:pt x="584353" y="392593"/>
                  <a:pt x="575748" y="393309"/>
                  <a:pt x="571446" y="389729"/>
                </a:cubicBezTo>
                <a:cubicBezTo>
                  <a:pt x="560929" y="401662"/>
                  <a:pt x="537026" y="399276"/>
                  <a:pt x="522924" y="399037"/>
                </a:cubicBezTo>
                <a:cubicBezTo>
                  <a:pt x="499738" y="398321"/>
                  <a:pt x="476553" y="396650"/>
                  <a:pt x="453367" y="393309"/>
                </a:cubicBezTo>
                <a:cubicBezTo>
                  <a:pt x="447630" y="392593"/>
                  <a:pt x="447391" y="386865"/>
                  <a:pt x="450021" y="382807"/>
                </a:cubicBezTo>
                <a:cubicBezTo>
                  <a:pt x="449782" y="382330"/>
                  <a:pt x="449543" y="381614"/>
                  <a:pt x="449782" y="380659"/>
                </a:cubicBezTo>
                <a:cubicBezTo>
                  <a:pt x="452172" y="325288"/>
                  <a:pt x="455279" y="269916"/>
                  <a:pt x="454323" y="214544"/>
                </a:cubicBezTo>
                <a:cubicBezTo>
                  <a:pt x="453845" y="184949"/>
                  <a:pt x="452650" y="155593"/>
                  <a:pt x="450977" y="126236"/>
                </a:cubicBezTo>
                <a:cubicBezTo>
                  <a:pt x="450021" y="108097"/>
                  <a:pt x="447630" y="89481"/>
                  <a:pt x="448348" y="71342"/>
                </a:cubicBezTo>
                <a:cubicBezTo>
                  <a:pt x="443567" y="68001"/>
                  <a:pt x="443089" y="61557"/>
                  <a:pt x="448348" y="57738"/>
                </a:cubicBezTo>
                <a:cubicBezTo>
                  <a:pt x="449065" y="57260"/>
                  <a:pt x="449782" y="57022"/>
                  <a:pt x="450260" y="56544"/>
                </a:cubicBezTo>
                <a:cubicBezTo>
                  <a:pt x="452411" y="52964"/>
                  <a:pt x="456952" y="52010"/>
                  <a:pt x="461016" y="53203"/>
                </a:cubicBezTo>
                <a:close/>
                <a:moveTo>
                  <a:pt x="158857" y="41271"/>
                </a:moveTo>
                <a:cubicBezTo>
                  <a:pt x="163160" y="40794"/>
                  <a:pt x="166267" y="42942"/>
                  <a:pt x="168179" y="46283"/>
                </a:cubicBezTo>
                <a:cubicBezTo>
                  <a:pt x="183476" y="55352"/>
                  <a:pt x="197340" y="68956"/>
                  <a:pt x="210486" y="80173"/>
                </a:cubicBezTo>
                <a:cubicBezTo>
                  <a:pt x="227456" y="94731"/>
                  <a:pt x="243948" y="109528"/>
                  <a:pt x="260680" y="124086"/>
                </a:cubicBezTo>
                <a:cubicBezTo>
                  <a:pt x="263309" y="126472"/>
                  <a:pt x="264982" y="131723"/>
                  <a:pt x="263548" y="135064"/>
                </a:cubicBezTo>
                <a:cubicBezTo>
                  <a:pt x="263070" y="135780"/>
                  <a:pt x="262831" y="136496"/>
                  <a:pt x="262592" y="136973"/>
                </a:cubicBezTo>
                <a:cubicBezTo>
                  <a:pt x="264026" y="140553"/>
                  <a:pt x="263548" y="144372"/>
                  <a:pt x="259724" y="147713"/>
                </a:cubicBezTo>
                <a:cubicBezTo>
                  <a:pt x="203554" y="191865"/>
                  <a:pt x="158618" y="249143"/>
                  <a:pt x="105556" y="296875"/>
                </a:cubicBezTo>
                <a:cubicBezTo>
                  <a:pt x="86674" y="313581"/>
                  <a:pt x="68269" y="330525"/>
                  <a:pt x="49387" y="346993"/>
                </a:cubicBezTo>
                <a:cubicBezTo>
                  <a:pt x="42455" y="352959"/>
                  <a:pt x="35284" y="360596"/>
                  <a:pt x="27397" y="365369"/>
                </a:cubicBezTo>
                <a:cubicBezTo>
                  <a:pt x="25485" y="366324"/>
                  <a:pt x="22138" y="366085"/>
                  <a:pt x="20226" y="366085"/>
                </a:cubicBezTo>
                <a:cubicBezTo>
                  <a:pt x="17597" y="371336"/>
                  <a:pt x="8514" y="371813"/>
                  <a:pt x="7319" y="365131"/>
                </a:cubicBezTo>
                <a:cubicBezTo>
                  <a:pt x="-18973" y="238642"/>
                  <a:pt x="25246" y="103561"/>
                  <a:pt x="145233" y="46999"/>
                </a:cubicBezTo>
                <a:cubicBezTo>
                  <a:pt x="147145" y="42226"/>
                  <a:pt x="153360" y="38885"/>
                  <a:pt x="158857" y="41271"/>
                </a:cubicBezTo>
                <a:close/>
                <a:moveTo>
                  <a:pt x="237532" y="29356"/>
                </a:moveTo>
                <a:cubicBezTo>
                  <a:pt x="236098" y="29594"/>
                  <a:pt x="234663" y="29594"/>
                  <a:pt x="233229" y="29833"/>
                </a:cubicBezTo>
                <a:cubicBezTo>
                  <a:pt x="235620" y="30788"/>
                  <a:pt x="237771" y="31981"/>
                  <a:pt x="239922" y="33175"/>
                </a:cubicBezTo>
                <a:cubicBezTo>
                  <a:pt x="239683" y="32936"/>
                  <a:pt x="239683" y="32459"/>
                  <a:pt x="239683" y="31981"/>
                </a:cubicBezTo>
                <a:cubicBezTo>
                  <a:pt x="238488" y="31265"/>
                  <a:pt x="237771" y="30549"/>
                  <a:pt x="237532" y="29356"/>
                </a:cubicBezTo>
                <a:close/>
                <a:moveTo>
                  <a:pt x="304522" y="175"/>
                </a:moveTo>
                <a:cubicBezTo>
                  <a:pt x="339899" y="-1018"/>
                  <a:pt x="374858" y="3696"/>
                  <a:pt x="406052" y="19808"/>
                </a:cubicBezTo>
                <a:cubicBezTo>
                  <a:pt x="412745" y="23388"/>
                  <a:pt x="412984" y="30310"/>
                  <a:pt x="409876" y="35084"/>
                </a:cubicBezTo>
                <a:cubicBezTo>
                  <a:pt x="416808" y="67070"/>
                  <a:pt x="412028" y="105500"/>
                  <a:pt x="412506" y="137485"/>
                </a:cubicBezTo>
                <a:cubicBezTo>
                  <a:pt x="412745" y="151568"/>
                  <a:pt x="419199" y="187134"/>
                  <a:pt x="412506" y="205752"/>
                </a:cubicBezTo>
                <a:cubicBezTo>
                  <a:pt x="412984" y="206468"/>
                  <a:pt x="413462" y="207184"/>
                  <a:pt x="413940" y="207900"/>
                </a:cubicBezTo>
                <a:cubicBezTo>
                  <a:pt x="420155" y="216732"/>
                  <a:pt x="406769" y="226519"/>
                  <a:pt x="399359" y="219119"/>
                </a:cubicBezTo>
                <a:cubicBezTo>
                  <a:pt x="336493" y="154671"/>
                  <a:pt x="287251" y="78288"/>
                  <a:pt x="204784" y="36039"/>
                </a:cubicBezTo>
                <a:cubicBezTo>
                  <a:pt x="202872" y="35084"/>
                  <a:pt x="201915" y="33891"/>
                  <a:pt x="201198" y="32459"/>
                </a:cubicBezTo>
                <a:cubicBezTo>
                  <a:pt x="193071" y="31265"/>
                  <a:pt x="191876" y="17898"/>
                  <a:pt x="200481" y="15989"/>
                </a:cubicBezTo>
                <a:cubicBezTo>
                  <a:pt x="233349" y="8470"/>
                  <a:pt x="269144" y="1369"/>
                  <a:pt x="304522" y="17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80" name="good-worker_69210">
            <a:extLst>
              <a:ext uri="{FF2B5EF4-FFF2-40B4-BE49-F238E27FC236}">
                <a16:creationId xmlns:a16="http://schemas.microsoft.com/office/drawing/2014/main" id="{B2B6B104-203E-41A8-8B85-87142A9D0329}"/>
              </a:ext>
            </a:extLst>
          </p:cNvPr>
          <p:cNvSpPr>
            <a:spLocks noChangeAspect="1"/>
          </p:cNvSpPr>
          <p:nvPr/>
        </p:nvSpPr>
        <p:spPr bwMode="auto">
          <a:xfrm>
            <a:off x="9295258" y="2504358"/>
            <a:ext cx="310466" cy="324000"/>
          </a:xfrm>
          <a:custGeom>
            <a:avLst/>
            <a:gdLst>
              <a:gd name="connsiteX0" fmla="*/ 519512 w 581137"/>
              <a:gd name="connsiteY0" fmla="*/ 332111 h 606469"/>
              <a:gd name="connsiteX1" fmla="*/ 540163 w 581137"/>
              <a:gd name="connsiteY1" fmla="*/ 340671 h 606469"/>
              <a:gd name="connsiteX2" fmla="*/ 572553 w 581137"/>
              <a:gd name="connsiteY2" fmla="*/ 373014 h 606469"/>
              <a:gd name="connsiteX3" fmla="*/ 572553 w 581137"/>
              <a:gd name="connsiteY3" fmla="*/ 414307 h 606469"/>
              <a:gd name="connsiteX4" fmla="*/ 388637 w 581137"/>
              <a:gd name="connsiteY4" fmla="*/ 597958 h 606469"/>
              <a:gd name="connsiteX5" fmla="*/ 367986 w 581137"/>
              <a:gd name="connsiteY5" fmla="*/ 606469 h 606469"/>
              <a:gd name="connsiteX6" fmla="*/ 347334 w 581137"/>
              <a:gd name="connsiteY6" fmla="*/ 597958 h 606469"/>
              <a:gd name="connsiteX7" fmla="*/ 311096 w 581137"/>
              <a:gd name="connsiteY7" fmla="*/ 561772 h 606469"/>
              <a:gd name="connsiteX8" fmla="*/ 294244 w 581137"/>
              <a:gd name="connsiteY8" fmla="*/ 544944 h 606469"/>
              <a:gd name="connsiteX9" fmla="*/ 257860 w 581137"/>
              <a:gd name="connsiteY9" fmla="*/ 508613 h 606469"/>
              <a:gd name="connsiteX10" fmla="*/ 257860 w 581137"/>
              <a:gd name="connsiteY10" fmla="*/ 467320 h 606469"/>
              <a:gd name="connsiteX11" fmla="*/ 290250 w 581137"/>
              <a:gd name="connsiteY11" fmla="*/ 434977 h 606469"/>
              <a:gd name="connsiteX12" fmla="*/ 310901 w 581137"/>
              <a:gd name="connsiteY12" fmla="*/ 426417 h 606469"/>
              <a:gd name="connsiteX13" fmla="*/ 331553 w 581137"/>
              <a:gd name="connsiteY13" fmla="*/ 434977 h 606469"/>
              <a:gd name="connsiteX14" fmla="*/ 367986 w 581137"/>
              <a:gd name="connsiteY14" fmla="*/ 471308 h 606469"/>
              <a:gd name="connsiteX15" fmla="*/ 377970 w 581137"/>
              <a:gd name="connsiteY15" fmla="*/ 461387 h 606469"/>
              <a:gd name="connsiteX16" fmla="*/ 498860 w 581137"/>
              <a:gd name="connsiteY16" fmla="*/ 340671 h 606469"/>
              <a:gd name="connsiteX17" fmla="*/ 519512 w 581137"/>
              <a:gd name="connsiteY17" fmla="*/ 332111 h 606469"/>
              <a:gd name="connsiteX18" fmla="*/ 51961 w 581137"/>
              <a:gd name="connsiteY18" fmla="*/ 289771 h 606469"/>
              <a:gd name="connsiteX19" fmla="*/ 97543 w 581137"/>
              <a:gd name="connsiteY19" fmla="*/ 289771 h 606469"/>
              <a:gd name="connsiteX20" fmla="*/ 116486 w 581137"/>
              <a:gd name="connsiteY20" fmla="*/ 304796 h 606469"/>
              <a:gd name="connsiteX21" fmla="*/ 143368 w 581137"/>
              <a:gd name="connsiteY21" fmla="*/ 419113 h 606469"/>
              <a:gd name="connsiteX22" fmla="*/ 159828 w 581137"/>
              <a:gd name="connsiteY22" fmla="*/ 445030 h 606469"/>
              <a:gd name="connsiteX23" fmla="*/ 160120 w 581137"/>
              <a:gd name="connsiteY23" fmla="*/ 406228 h 606469"/>
              <a:gd name="connsiteX24" fmla="*/ 180233 w 581137"/>
              <a:gd name="connsiteY24" fmla="*/ 331394 h 606469"/>
              <a:gd name="connsiteX25" fmla="*/ 166792 w 581137"/>
              <a:gd name="connsiteY25" fmla="*/ 301781 h 606469"/>
              <a:gd name="connsiteX26" fmla="*/ 174535 w 581137"/>
              <a:gd name="connsiteY26" fmla="*/ 289771 h 606469"/>
              <a:gd name="connsiteX27" fmla="*/ 188998 w 581137"/>
              <a:gd name="connsiteY27" fmla="*/ 289771 h 606469"/>
              <a:gd name="connsiteX28" fmla="*/ 203413 w 581137"/>
              <a:gd name="connsiteY28" fmla="*/ 289771 h 606469"/>
              <a:gd name="connsiteX29" fmla="*/ 211156 w 581137"/>
              <a:gd name="connsiteY29" fmla="*/ 301781 h 606469"/>
              <a:gd name="connsiteX30" fmla="*/ 197715 w 581137"/>
              <a:gd name="connsiteY30" fmla="*/ 331394 h 606469"/>
              <a:gd name="connsiteX31" fmla="*/ 217876 w 581137"/>
              <a:gd name="connsiteY31" fmla="*/ 406228 h 606469"/>
              <a:gd name="connsiteX32" fmla="*/ 218120 w 581137"/>
              <a:gd name="connsiteY32" fmla="*/ 445030 h 606469"/>
              <a:gd name="connsiteX33" fmla="*/ 234580 w 581137"/>
              <a:gd name="connsiteY33" fmla="*/ 419113 h 606469"/>
              <a:gd name="connsiteX34" fmla="*/ 261462 w 581137"/>
              <a:gd name="connsiteY34" fmla="*/ 304796 h 606469"/>
              <a:gd name="connsiteX35" fmla="*/ 280405 w 581137"/>
              <a:gd name="connsiteY35" fmla="*/ 289771 h 606469"/>
              <a:gd name="connsiteX36" fmla="*/ 325987 w 581137"/>
              <a:gd name="connsiteY36" fmla="*/ 289771 h 606469"/>
              <a:gd name="connsiteX37" fmla="*/ 377948 w 581137"/>
              <a:gd name="connsiteY37" fmla="*/ 341654 h 606469"/>
              <a:gd name="connsiteX38" fmla="*/ 377948 w 581137"/>
              <a:gd name="connsiteY38" fmla="*/ 433847 h 606469"/>
              <a:gd name="connsiteX39" fmla="*/ 367965 w 581137"/>
              <a:gd name="connsiteY39" fmla="*/ 443815 h 606469"/>
              <a:gd name="connsiteX40" fmla="*/ 345320 w 581137"/>
              <a:gd name="connsiteY40" fmla="*/ 421204 h 606469"/>
              <a:gd name="connsiteX41" fmla="*/ 310890 w 581137"/>
              <a:gd name="connsiteY41" fmla="*/ 406957 h 606469"/>
              <a:gd name="connsiteX42" fmla="*/ 276461 w 581137"/>
              <a:gd name="connsiteY42" fmla="*/ 421204 h 606469"/>
              <a:gd name="connsiteX43" fmla="*/ 244076 w 581137"/>
              <a:gd name="connsiteY43" fmla="*/ 453540 h 606469"/>
              <a:gd name="connsiteX44" fmla="*/ 244076 w 581137"/>
              <a:gd name="connsiteY44" fmla="*/ 522344 h 606469"/>
              <a:gd name="connsiteX45" fmla="*/ 280454 w 581137"/>
              <a:gd name="connsiteY45" fmla="*/ 558667 h 606469"/>
              <a:gd name="connsiteX46" fmla="*/ 283522 w 581137"/>
              <a:gd name="connsiteY46" fmla="*/ 561730 h 606469"/>
              <a:gd name="connsiteX47" fmla="*/ 188998 w 581137"/>
              <a:gd name="connsiteY47" fmla="*/ 561730 h 606469"/>
              <a:gd name="connsiteX48" fmla="*/ 19479 w 581137"/>
              <a:gd name="connsiteY48" fmla="*/ 561730 h 606469"/>
              <a:gd name="connsiteX49" fmla="*/ 0 w 581137"/>
              <a:gd name="connsiteY49" fmla="*/ 542280 h 606469"/>
              <a:gd name="connsiteX50" fmla="*/ 0 w 581137"/>
              <a:gd name="connsiteY50" fmla="*/ 341654 h 606469"/>
              <a:gd name="connsiteX51" fmla="*/ 51961 w 581137"/>
              <a:gd name="connsiteY51" fmla="*/ 289771 h 606469"/>
              <a:gd name="connsiteX52" fmla="*/ 273435 w 581137"/>
              <a:gd name="connsiteY52" fmla="*/ 375 h 606469"/>
              <a:gd name="connsiteX53" fmla="*/ 303290 w 581137"/>
              <a:gd name="connsiteY53" fmla="*/ 25467 h 606469"/>
              <a:gd name="connsiteX54" fmla="*/ 303290 w 581137"/>
              <a:gd name="connsiteY54" fmla="*/ 135216 h 606469"/>
              <a:gd name="connsiteX55" fmla="*/ 303290 w 581137"/>
              <a:gd name="connsiteY55" fmla="*/ 147422 h 606469"/>
              <a:gd name="connsiteX56" fmla="*/ 189032 w 581137"/>
              <a:gd name="connsiteY56" fmla="*/ 262180 h 606469"/>
              <a:gd name="connsiteX57" fmla="*/ 73459 w 581137"/>
              <a:gd name="connsiteY57" fmla="*/ 147422 h 606469"/>
              <a:gd name="connsiteX58" fmla="*/ 73459 w 581137"/>
              <a:gd name="connsiteY58" fmla="*/ 81922 h 606469"/>
              <a:gd name="connsiteX59" fmla="*/ 115100 w 581137"/>
              <a:gd name="connsiteY59" fmla="*/ 31059 h 606469"/>
              <a:gd name="connsiteX60" fmla="*/ 273435 w 581137"/>
              <a:gd name="connsiteY60" fmla="*/ 375 h 606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581137" h="606469">
                <a:moveTo>
                  <a:pt x="519512" y="332111"/>
                </a:moveTo>
                <a:cubicBezTo>
                  <a:pt x="526964" y="332111"/>
                  <a:pt x="534464" y="334981"/>
                  <a:pt x="540163" y="340671"/>
                </a:cubicBezTo>
                <a:lnTo>
                  <a:pt x="572553" y="373014"/>
                </a:lnTo>
                <a:cubicBezTo>
                  <a:pt x="583999" y="384395"/>
                  <a:pt x="583999" y="402877"/>
                  <a:pt x="572553" y="414307"/>
                </a:cubicBezTo>
                <a:lnTo>
                  <a:pt x="388637" y="597958"/>
                </a:lnTo>
                <a:cubicBezTo>
                  <a:pt x="382938" y="603648"/>
                  <a:pt x="375486" y="606469"/>
                  <a:pt x="367986" y="606469"/>
                </a:cubicBezTo>
                <a:cubicBezTo>
                  <a:pt x="360485" y="606469"/>
                  <a:pt x="353033" y="603648"/>
                  <a:pt x="347334" y="597958"/>
                </a:cubicBezTo>
                <a:lnTo>
                  <a:pt x="311096" y="561772"/>
                </a:lnTo>
                <a:lnTo>
                  <a:pt x="294244" y="544944"/>
                </a:lnTo>
                <a:lnTo>
                  <a:pt x="257860" y="508613"/>
                </a:lnTo>
                <a:cubicBezTo>
                  <a:pt x="246414" y="497183"/>
                  <a:pt x="246414" y="478701"/>
                  <a:pt x="257860" y="467320"/>
                </a:cubicBezTo>
                <a:lnTo>
                  <a:pt x="290250" y="434977"/>
                </a:lnTo>
                <a:cubicBezTo>
                  <a:pt x="295949" y="429287"/>
                  <a:pt x="303449" y="426417"/>
                  <a:pt x="310901" y="426417"/>
                </a:cubicBezTo>
                <a:cubicBezTo>
                  <a:pt x="318402" y="426417"/>
                  <a:pt x="325854" y="429287"/>
                  <a:pt x="331553" y="434977"/>
                </a:cubicBezTo>
                <a:lnTo>
                  <a:pt x="367986" y="471308"/>
                </a:lnTo>
                <a:lnTo>
                  <a:pt x="377970" y="461387"/>
                </a:lnTo>
                <a:lnTo>
                  <a:pt x="498860" y="340671"/>
                </a:lnTo>
                <a:cubicBezTo>
                  <a:pt x="504559" y="334981"/>
                  <a:pt x="512011" y="332111"/>
                  <a:pt x="519512" y="332111"/>
                </a:cubicBezTo>
                <a:close/>
                <a:moveTo>
                  <a:pt x="51961" y="289771"/>
                </a:moveTo>
                <a:lnTo>
                  <a:pt x="97543" y="289771"/>
                </a:lnTo>
                <a:cubicBezTo>
                  <a:pt x="106601" y="289771"/>
                  <a:pt x="114441" y="295995"/>
                  <a:pt x="116486" y="304796"/>
                </a:cubicBezTo>
                <a:lnTo>
                  <a:pt x="143368" y="419113"/>
                </a:lnTo>
                <a:cubicBezTo>
                  <a:pt x="145852" y="429665"/>
                  <a:pt x="151793" y="438660"/>
                  <a:pt x="159828" y="445030"/>
                </a:cubicBezTo>
                <a:cubicBezTo>
                  <a:pt x="157442" y="432193"/>
                  <a:pt x="157539" y="419016"/>
                  <a:pt x="160120" y="406228"/>
                </a:cubicBezTo>
                <a:lnTo>
                  <a:pt x="180233" y="331394"/>
                </a:lnTo>
                <a:lnTo>
                  <a:pt x="166792" y="301781"/>
                </a:lnTo>
                <a:cubicBezTo>
                  <a:pt x="164260" y="296141"/>
                  <a:pt x="168350" y="289771"/>
                  <a:pt x="174535" y="289771"/>
                </a:cubicBezTo>
                <a:lnTo>
                  <a:pt x="188998" y="289771"/>
                </a:lnTo>
                <a:lnTo>
                  <a:pt x="203413" y="289771"/>
                </a:lnTo>
                <a:cubicBezTo>
                  <a:pt x="209598" y="289771"/>
                  <a:pt x="213688" y="296141"/>
                  <a:pt x="211156" y="301781"/>
                </a:cubicBezTo>
                <a:lnTo>
                  <a:pt x="197715" y="331394"/>
                </a:lnTo>
                <a:lnTo>
                  <a:pt x="217876" y="406228"/>
                </a:lnTo>
                <a:cubicBezTo>
                  <a:pt x="220409" y="419016"/>
                  <a:pt x="220506" y="432193"/>
                  <a:pt x="218120" y="445030"/>
                </a:cubicBezTo>
                <a:cubicBezTo>
                  <a:pt x="226155" y="438660"/>
                  <a:pt x="232096" y="429665"/>
                  <a:pt x="234580" y="419113"/>
                </a:cubicBezTo>
                <a:lnTo>
                  <a:pt x="261462" y="304796"/>
                </a:lnTo>
                <a:cubicBezTo>
                  <a:pt x="263507" y="295995"/>
                  <a:pt x="271347" y="289771"/>
                  <a:pt x="280405" y="289771"/>
                </a:cubicBezTo>
                <a:lnTo>
                  <a:pt x="325987" y="289771"/>
                </a:lnTo>
                <a:cubicBezTo>
                  <a:pt x="354670" y="289771"/>
                  <a:pt x="377948" y="313014"/>
                  <a:pt x="377948" y="341654"/>
                </a:cubicBezTo>
                <a:lnTo>
                  <a:pt x="377948" y="433847"/>
                </a:lnTo>
                <a:lnTo>
                  <a:pt x="367965" y="443815"/>
                </a:lnTo>
                <a:lnTo>
                  <a:pt x="345320" y="421204"/>
                </a:lnTo>
                <a:cubicBezTo>
                  <a:pt x="336116" y="412014"/>
                  <a:pt x="323893" y="406957"/>
                  <a:pt x="310890" y="406957"/>
                </a:cubicBezTo>
                <a:cubicBezTo>
                  <a:pt x="297888" y="406957"/>
                  <a:pt x="285665" y="412014"/>
                  <a:pt x="276461" y="421204"/>
                </a:cubicBezTo>
                <a:lnTo>
                  <a:pt x="244076" y="453540"/>
                </a:lnTo>
                <a:cubicBezTo>
                  <a:pt x="225084" y="472503"/>
                  <a:pt x="225084" y="503380"/>
                  <a:pt x="244076" y="522344"/>
                </a:cubicBezTo>
                <a:lnTo>
                  <a:pt x="280454" y="558667"/>
                </a:lnTo>
                <a:lnTo>
                  <a:pt x="283522" y="561730"/>
                </a:lnTo>
                <a:lnTo>
                  <a:pt x="188998" y="561730"/>
                </a:lnTo>
                <a:lnTo>
                  <a:pt x="19479" y="561730"/>
                </a:lnTo>
                <a:cubicBezTo>
                  <a:pt x="8766" y="561730"/>
                  <a:pt x="0" y="553026"/>
                  <a:pt x="0" y="542280"/>
                </a:cubicBezTo>
                <a:lnTo>
                  <a:pt x="0" y="341654"/>
                </a:lnTo>
                <a:cubicBezTo>
                  <a:pt x="0" y="313014"/>
                  <a:pt x="23278" y="289771"/>
                  <a:pt x="51961" y="289771"/>
                </a:cubicBezTo>
                <a:close/>
                <a:moveTo>
                  <a:pt x="273435" y="375"/>
                </a:moveTo>
                <a:cubicBezTo>
                  <a:pt x="289020" y="-2299"/>
                  <a:pt x="303290" y="9663"/>
                  <a:pt x="303290" y="25467"/>
                </a:cubicBezTo>
                <a:lnTo>
                  <a:pt x="303290" y="135216"/>
                </a:lnTo>
                <a:lnTo>
                  <a:pt x="303290" y="147422"/>
                </a:lnTo>
                <a:cubicBezTo>
                  <a:pt x="303290" y="210831"/>
                  <a:pt x="252492" y="262180"/>
                  <a:pt x="189032" y="262180"/>
                </a:cubicBezTo>
                <a:cubicBezTo>
                  <a:pt x="125523" y="262180"/>
                  <a:pt x="73459" y="210831"/>
                  <a:pt x="73459" y="147422"/>
                </a:cubicBezTo>
                <a:lnTo>
                  <a:pt x="73459" y="81922"/>
                </a:lnTo>
                <a:cubicBezTo>
                  <a:pt x="73459" y="57220"/>
                  <a:pt x="90895" y="35970"/>
                  <a:pt x="115100" y="31059"/>
                </a:cubicBezTo>
                <a:cubicBezTo>
                  <a:pt x="136238" y="26828"/>
                  <a:pt x="254538" y="3585"/>
                  <a:pt x="273435" y="37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81" name="checked-buttom_3651">
            <a:extLst>
              <a:ext uri="{FF2B5EF4-FFF2-40B4-BE49-F238E27FC236}">
                <a16:creationId xmlns:a16="http://schemas.microsoft.com/office/drawing/2014/main" id="{711D751B-B850-49DE-803E-1583CF650943}"/>
              </a:ext>
            </a:extLst>
          </p:cNvPr>
          <p:cNvSpPr>
            <a:spLocks noChangeAspect="1"/>
          </p:cNvSpPr>
          <p:nvPr/>
        </p:nvSpPr>
        <p:spPr bwMode="auto">
          <a:xfrm>
            <a:off x="10339107" y="6457017"/>
            <a:ext cx="324387" cy="324000"/>
          </a:xfrm>
          <a:custGeom>
            <a:avLst/>
            <a:gdLst>
              <a:gd name="T0" fmla="*/ 202 w 403"/>
              <a:gd name="T1" fmla="*/ 0 h 403"/>
              <a:gd name="T2" fmla="*/ 0 w 403"/>
              <a:gd name="T3" fmla="*/ 202 h 403"/>
              <a:gd name="T4" fmla="*/ 202 w 403"/>
              <a:gd name="T5" fmla="*/ 403 h 403"/>
              <a:gd name="T6" fmla="*/ 403 w 403"/>
              <a:gd name="T7" fmla="*/ 202 h 403"/>
              <a:gd name="T8" fmla="*/ 202 w 403"/>
              <a:gd name="T9" fmla="*/ 0 h 403"/>
              <a:gd name="T10" fmla="*/ 171 w 403"/>
              <a:gd name="T11" fmla="*/ 322 h 403"/>
              <a:gd name="T12" fmla="*/ 155 w 403"/>
              <a:gd name="T13" fmla="*/ 322 h 403"/>
              <a:gd name="T14" fmla="*/ 152 w 403"/>
              <a:gd name="T15" fmla="*/ 318 h 403"/>
              <a:gd name="T16" fmla="*/ 152 w 403"/>
              <a:gd name="T17" fmla="*/ 318 h 403"/>
              <a:gd name="T18" fmla="*/ 148 w 403"/>
              <a:gd name="T19" fmla="*/ 314 h 403"/>
              <a:gd name="T20" fmla="*/ 131 w 403"/>
              <a:gd name="T21" fmla="*/ 298 h 403"/>
              <a:gd name="T22" fmla="*/ 130 w 403"/>
              <a:gd name="T23" fmla="*/ 297 h 403"/>
              <a:gd name="T24" fmla="*/ 53 w 403"/>
              <a:gd name="T25" fmla="*/ 219 h 403"/>
              <a:gd name="T26" fmla="*/ 53 w 403"/>
              <a:gd name="T27" fmla="*/ 203 h 403"/>
              <a:gd name="T28" fmla="*/ 77 w 403"/>
              <a:gd name="T29" fmla="*/ 179 h 403"/>
              <a:gd name="T30" fmla="*/ 94 w 403"/>
              <a:gd name="T31" fmla="*/ 179 h 403"/>
              <a:gd name="T32" fmla="*/ 163 w 403"/>
              <a:gd name="T33" fmla="*/ 249 h 403"/>
              <a:gd name="T34" fmla="*/ 310 w 403"/>
              <a:gd name="T35" fmla="*/ 102 h 403"/>
              <a:gd name="T36" fmla="*/ 326 w 403"/>
              <a:gd name="T37" fmla="*/ 102 h 403"/>
              <a:gd name="T38" fmla="*/ 350 w 403"/>
              <a:gd name="T39" fmla="*/ 127 h 403"/>
              <a:gd name="T40" fmla="*/ 350 w 403"/>
              <a:gd name="T41" fmla="*/ 143 h 403"/>
              <a:gd name="T42" fmla="*/ 171 w 403"/>
              <a:gd name="T43" fmla="*/ 322 h 4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03" h="403">
                <a:moveTo>
                  <a:pt x="202" y="0"/>
                </a:moveTo>
                <a:cubicBezTo>
                  <a:pt x="90" y="0"/>
                  <a:pt x="0" y="90"/>
                  <a:pt x="0" y="202"/>
                </a:cubicBezTo>
                <a:cubicBezTo>
                  <a:pt x="0" y="313"/>
                  <a:pt x="90" y="403"/>
                  <a:pt x="202" y="403"/>
                </a:cubicBezTo>
                <a:cubicBezTo>
                  <a:pt x="313" y="403"/>
                  <a:pt x="403" y="313"/>
                  <a:pt x="403" y="202"/>
                </a:cubicBezTo>
                <a:cubicBezTo>
                  <a:pt x="403" y="90"/>
                  <a:pt x="313" y="0"/>
                  <a:pt x="202" y="0"/>
                </a:cubicBezTo>
                <a:close/>
                <a:moveTo>
                  <a:pt x="171" y="322"/>
                </a:moveTo>
                <a:cubicBezTo>
                  <a:pt x="167" y="326"/>
                  <a:pt x="160" y="326"/>
                  <a:pt x="155" y="322"/>
                </a:cubicBezTo>
                <a:lnTo>
                  <a:pt x="152" y="318"/>
                </a:lnTo>
                <a:lnTo>
                  <a:pt x="152" y="318"/>
                </a:lnTo>
                <a:lnTo>
                  <a:pt x="148" y="314"/>
                </a:lnTo>
                <a:lnTo>
                  <a:pt x="131" y="298"/>
                </a:lnTo>
                <a:lnTo>
                  <a:pt x="130" y="297"/>
                </a:lnTo>
                <a:lnTo>
                  <a:pt x="53" y="219"/>
                </a:lnTo>
                <a:cubicBezTo>
                  <a:pt x="49" y="215"/>
                  <a:pt x="49" y="207"/>
                  <a:pt x="53" y="203"/>
                </a:cubicBezTo>
                <a:lnTo>
                  <a:pt x="77" y="179"/>
                </a:lnTo>
                <a:cubicBezTo>
                  <a:pt x="82" y="174"/>
                  <a:pt x="89" y="174"/>
                  <a:pt x="94" y="179"/>
                </a:cubicBezTo>
                <a:lnTo>
                  <a:pt x="163" y="249"/>
                </a:lnTo>
                <a:lnTo>
                  <a:pt x="310" y="102"/>
                </a:lnTo>
                <a:cubicBezTo>
                  <a:pt x="314" y="98"/>
                  <a:pt x="322" y="98"/>
                  <a:pt x="326" y="102"/>
                </a:cubicBezTo>
                <a:lnTo>
                  <a:pt x="350" y="127"/>
                </a:lnTo>
                <a:cubicBezTo>
                  <a:pt x="355" y="131"/>
                  <a:pt x="355" y="138"/>
                  <a:pt x="350" y="143"/>
                </a:cubicBezTo>
                <a:lnTo>
                  <a:pt x="171" y="322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82" name="group_115921">
            <a:extLst>
              <a:ext uri="{FF2B5EF4-FFF2-40B4-BE49-F238E27FC236}">
                <a16:creationId xmlns:a16="http://schemas.microsoft.com/office/drawing/2014/main" id="{7223BD7F-BE4F-44A9-B48E-A5AAEBCEF678}"/>
              </a:ext>
            </a:extLst>
          </p:cNvPr>
          <p:cNvSpPr>
            <a:spLocks noChangeAspect="1"/>
          </p:cNvSpPr>
          <p:nvPr/>
        </p:nvSpPr>
        <p:spPr bwMode="auto">
          <a:xfrm>
            <a:off x="9798426" y="1022112"/>
            <a:ext cx="311658" cy="324000"/>
          </a:xfrm>
          <a:custGeom>
            <a:avLst/>
            <a:gdLst>
              <a:gd name="connsiteX0" fmla="*/ 466115 w 584423"/>
              <a:gd name="connsiteY0" fmla="*/ 268189 h 607568"/>
              <a:gd name="connsiteX1" fmla="*/ 479022 w 584423"/>
              <a:gd name="connsiteY1" fmla="*/ 270337 h 607568"/>
              <a:gd name="connsiteX2" fmla="*/ 502991 w 584423"/>
              <a:gd name="connsiteY2" fmla="*/ 288288 h 607568"/>
              <a:gd name="connsiteX3" fmla="*/ 527113 w 584423"/>
              <a:gd name="connsiteY3" fmla="*/ 270337 h 607568"/>
              <a:gd name="connsiteX4" fmla="*/ 539866 w 584423"/>
              <a:gd name="connsiteY4" fmla="*/ 268189 h 607568"/>
              <a:gd name="connsiteX5" fmla="*/ 552004 w 584423"/>
              <a:gd name="connsiteY5" fmla="*/ 271871 h 607568"/>
              <a:gd name="connsiteX6" fmla="*/ 584423 w 584423"/>
              <a:gd name="connsiteY6" fmla="*/ 316826 h 607568"/>
              <a:gd name="connsiteX7" fmla="*/ 584423 w 584423"/>
              <a:gd name="connsiteY7" fmla="*/ 389092 h 607568"/>
              <a:gd name="connsiteX8" fmla="*/ 582118 w 584423"/>
              <a:gd name="connsiteY8" fmla="*/ 396917 h 607568"/>
              <a:gd name="connsiteX9" fmla="*/ 557842 w 584423"/>
              <a:gd name="connsiteY9" fmla="*/ 433894 h 607568"/>
              <a:gd name="connsiteX10" fmla="*/ 557842 w 584423"/>
              <a:gd name="connsiteY10" fmla="*/ 530708 h 607568"/>
              <a:gd name="connsiteX11" fmla="*/ 543553 w 584423"/>
              <a:gd name="connsiteY11" fmla="*/ 544977 h 607568"/>
              <a:gd name="connsiteX12" fmla="*/ 462428 w 584423"/>
              <a:gd name="connsiteY12" fmla="*/ 544977 h 607568"/>
              <a:gd name="connsiteX13" fmla="*/ 448139 w 584423"/>
              <a:gd name="connsiteY13" fmla="*/ 530708 h 607568"/>
              <a:gd name="connsiteX14" fmla="*/ 448139 w 584423"/>
              <a:gd name="connsiteY14" fmla="*/ 433894 h 607568"/>
              <a:gd name="connsiteX15" fmla="*/ 423863 w 584423"/>
              <a:gd name="connsiteY15" fmla="*/ 396917 h 607568"/>
              <a:gd name="connsiteX16" fmla="*/ 421558 w 584423"/>
              <a:gd name="connsiteY16" fmla="*/ 389092 h 607568"/>
              <a:gd name="connsiteX17" fmla="*/ 421558 w 584423"/>
              <a:gd name="connsiteY17" fmla="*/ 316826 h 607568"/>
              <a:gd name="connsiteX18" fmla="*/ 453977 w 584423"/>
              <a:gd name="connsiteY18" fmla="*/ 271871 h 607568"/>
              <a:gd name="connsiteX19" fmla="*/ 466115 w 584423"/>
              <a:gd name="connsiteY19" fmla="*/ 268189 h 607568"/>
              <a:gd name="connsiteX20" fmla="*/ 44557 w 584423"/>
              <a:gd name="connsiteY20" fmla="*/ 268189 h 607568"/>
              <a:gd name="connsiteX21" fmla="*/ 57310 w 584423"/>
              <a:gd name="connsiteY21" fmla="*/ 270337 h 607568"/>
              <a:gd name="connsiteX22" fmla="*/ 81432 w 584423"/>
              <a:gd name="connsiteY22" fmla="*/ 288288 h 607568"/>
              <a:gd name="connsiteX23" fmla="*/ 105401 w 584423"/>
              <a:gd name="connsiteY23" fmla="*/ 270337 h 607568"/>
              <a:gd name="connsiteX24" fmla="*/ 118308 w 584423"/>
              <a:gd name="connsiteY24" fmla="*/ 268189 h 607568"/>
              <a:gd name="connsiteX25" fmla="*/ 130446 w 584423"/>
              <a:gd name="connsiteY25" fmla="*/ 271871 h 607568"/>
              <a:gd name="connsiteX26" fmla="*/ 162865 w 584423"/>
              <a:gd name="connsiteY26" fmla="*/ 316826 h 607568"/>
              <a:gd name="connsiteX27" fmla="*/ 162865 w 584423"/>
              <a:gd name="connsiteY27" fmla="*/ 389092 h 607568"/>
              <a:gd name="connsiteX28" fmla="*/ 160560 w 584423"/>
              <a:gd name="connsiteY28" fmla="*/ 396917 h 607568"/>
              <a:gd name="connsiteX29" fmla="*/ 136284 w 584423"/>
              <a:gd name="connsiteY29" fmla="*/ 433894 h 607568"/>
              <a:gd name="connsiteX30" fmla="*/ 136284 w 584423"/>
              <a:gd name="connsiteY30" fmla="*/ 530708 h 607568"/>
              <a:gd name="connsiteX31" fmla="*/ 121995 w 584423"/>
              <a:gd name="connsiteY31" fmla="*/ 544977 h 607568"/>
              <a:gd name="connsiteX32" fmla="*/ 40870 w 584423"/>
              <a:gd name="connsiteY32" fmla="*/ 544977 h 607568"/>
              <a:gd name="connsiteX33" fmla="*/ 26581 w 584423"/>
              <a:gd name="connsiteY33" fmla="*/ 530708 h 607568"/>
              <a:gd name="connsiteX34" fmla="*/ 26581 w 584423"/>
              <a:gd name="connsiteY34" fmla="*/ 433894 h 607568"/>
              <a:gd name="connsiteX35" fmla="*/ 2305 w 584423"/>
              <a:gd name="connsiteY35" fmla="*/ 396917 h 607568"/>
              <a:gd name="connsiteX36" fmla="*/ 0 w 584423"/>
              <a:gd name="connsiteY36" fmla="*/ 389092 h 607568"/>
              <a:gd name="connsiteX37" fmla="*/ 0 w 584423"/>
              <a:gd name="connsiteY37" fmla="*/ 316826 h 607568"/>
              <a:gd name="connsiteX38" fmla="*/ 32419 w 584423"/>
              <a:gd name="connsiteY38" fmla="*/ 271871 h 607568"/>
              <a:gd name="connsiteX39" fmla="*/ 44557 w 584423"/>
              <a:gd name="connsiteY39" fmla="*/ 268189 h 607568"/>
              <a:gd name="connsiteX40" fmla="*/ 283757 w 584423"/>
              <a:gd name="connsiteY40" fmla="*/ 227644 h 607568"/>
              <a:gd name="connsiteX41" fmla="*/ 300667 w 584423"/>
              <a:gd name="connsiteY41" fmla="*/ 227644 h 607568"/>
              <a:gd name="connsiteX42" fmla="*/ 306663 w 584423"/>
              <a:gd name="connsiteY42" fmla="*/ 230253 h 607568"/>
              <a:gd name="connsiteX43" fmla="*/ 307739 w 584423"/>
              <a:gd name="connsiteY43" fmla="*/ 239459 h 607568"/>
              <a:gd name="connsiteX44" fmla="*/ 298669 w 584423"/>
              <a:gd name="connsiteY44" fmla="*/ 252962 h 607568"/>
              <a:gd name="connsiteX45" fmla="*/ 302973 w 584423"/>
              <a:gd name="connsiteY45" fmla="*/ 288561 h 607568"/>
              <a:gd name="connsiteX46" fmla="*/ 294672 w 584423"/>
              <a:gd name="connsiteY46" fmla="*/ 310810 h 607568"/>
              <a:gd name="connsiteX47" fmla="*/ 289752 w 584423"/>
              <a:gd name="connsiteY47" fmla="*/ 310810 h 607568"/>
              <a:gd name="connsiteX48" fmla="*/ 281451 w 584423"/>
              <a:gd name="connsiteY48" fmla="*/ 288561 h 607568"/>
              <a:gd name="connsiteX49" fmla="*/ 285755 w 584423"/>
              <a:gd name="connsiteY49" fmla="*/ 252962 h 607568"/>
              <a:gd name="connsiteX50" fmla="*/ 276685 w 584423"/>
              <a:gd name="connsiteY50" fmla="*/ 239459 h 607568"/>
              <a:gd name="connsiteX51" fmla="*/ 277761 w 584423"/>
              <a:gd name="connsiteY51" fmla="*/ 230253 h 607568"/>
              <a:gd name="connsiteX52" fmla="*/ 283757 w 584423"/>
              <a:gd name="connsiteY52" fmla="*/ 227644 h 607568"/>
              <a:gd name="connsiteX53" fmla="*/ 243694 w 584423"/>
              <a:gd name="connsiteY53" fmla="*/ 226776 h 607568"/>
              <a:gd name="connsiteX54" fmla="*/ 248918 w 584423"/>
              <a:gd name="connsiteY54" fmla="*/ 230304 h 607568"/>
              <a:gd name="connsiteX55" fmla="*/ 285947 w 584423"/>
              <a:gd name="connsiteY55" fmla="*/ 331870 h 607568"/>
              <a:gd name="connsiteX56" fmla="*/ 298546 w 584423"/>
              <a:gd name="connsiteY56" fmla="*/ 331870 h 607568"/>
              <a:gd name="connsiteX57" fmla="*/ 335575 w 584423"/>
              <a:gd name="connsiteY57" fmla="*/ 230304 h 607568"/>
              <a:gd name="connsiteX58" fmla="*/ 342336 w 584423"/>
              <a:gd name="connsiteY58" fmla="*/ 226929 h 607568"/>
              <a:gd name="connsiteX59" fmla="*/ 360005 w 584423"/>
              <a:gd name="connsiteY59" fmla="*/ 232299 h 607568"/>
              <a:gd name="connsiteX60" fmla="*/ 360005 w 584423"/>
              <a:gd name="connsiteY60" fmla="*/ 232452 h 607568"/>
              <a:gd name="connsiteX61" fmla="*/ 397495 w 584423"/>
              <a:gd name="connsiteY61" fmla="*/ 284002 h 607568"/>
              <a:gd name="connsiteX62" fmla="*/ 397495 w 584423"/>
              <a:gd name="connsiteY62" fmla="*/ 391704 h 607568"/>
              <a:gd name="connsiteX63" fmla="*/ 396573 w 584423"/>
              <a:gd name="connsiteY63" fmla="*/ 394619 h 607568"/>
              <a:gd name="connsiteX64" fmla="*/ 358008 w 584423"/>
              <a:gd name="connsiteY64" fmla="*/ 453379 h 607568"/>
              <a:gd name="connsiteX65" fmla="*/ 358008 w 584423"/>
              <a:gd name="connsiteY65" fmla="*/ 602045 h 607568"/>
              <a:gd name="connsiteX66" fmla="*/ 352476 w 584423"/>
              <a:gd name="connsiteY66" fmla="*/ 607568 h 607568"/>
              <a:gd name="connsiteX67" fmla="*/ 232017 w 584423"/>
              <a:gd name="connsiteY67" fmla="*/ 607568 h 607568"/>
              <a:gd name="connsiteX68" fmla="*/ 226485 w 584423"/>
              <a:gd name="connsiteY68" fmla="*/ 602045 h 607568"/>
              <a:gd name="connsiteX69" fmla="*/ 226485 w 584423"/>
              <a:gd name="connsiteY69" fmla="*/ 453379 h 607568"/>
              <a:gd name="connsiteX70" fmla="*/ 187920 w 584423"/>
              <a:gd name="connsiteY70" fmla="*/ 394619 h 607568"/>
              <a:gd name="connsiteX71" fmla="*/ 186998 w 584423"/>
              <a:gd name="connsiteY71" fmla="*/ 391704 h 607568"/>
              <a:gd name="connsiteX72" fmla="*/ 186998 w 584423"/>
              <a:gd name="connsiteY72" fmla="*/ 284309 h 607568"/>
              <a:gd name="connsiteX73" fmla="*/ 224488 w 584423"/>
              <a:gd name="connsiteY73" fmla="*/ 232299 h 607568"/>
              <a:gd name="connsiteX74" fmla="*/ 243694 w 584423"/>
              <a:gd name="connsiteY74" fmla="*/ 226776 h 607568"/>
              <a:gd name="connsiteX75" fmla="*/ 503026 w 584423"/>
              <a:gd name="connsiteY75" fmla="*/ 160466 h 607568"/>
              <a:gd name="connsiteX76" fmla="*/ 550975 w 584423"/>
              <a:gd name="connsiteY76" fmla="*/ 208274 h 607568"/>
              <a:gd name="connsiteX77" fmla="*/ 503026 w 584423"/>
              <a:gd name="connsiteY77" fmla="*/ 256082 h 607568"/>
              <a:gd name="connsiteX78" fmla="*/ 455077 w 584423"/>
              <a:gd name="connsiteY78" fmla="*/ 208274 h 607568"/>
              <a:gd name="connsiteX79" fmla="*/ 503026 w 584423"/>
              <a:gd name="connsiteY79" fmla="*/ 160466 h 607568"/>
              <a:gd name="connsiteX80" fmla="*/ 81397 w 584423"/>
              <a:gd name="connsiteY80" fmla="*/ 160466 h 607568"/>
              <a:gd name="connsiteX81" fmla="*/ 129346 w 584423"/>
              <a:gd name="connsiteY81" fmla="*/ 208274 h 607568"/>
              <a:gd name="connsiteX82" fmla="*/ 81397 w 584423"/>
              <a:gd name="connsiteY82" fmla="*/ 256082 h 607568"/>
              <a:gd name="connsiteX83" fmla="*/ 33448 w 584423"/>
              <a:gd name="connsiteY83" fmla="*/ 208274 h 607568"/>
              <a:gd name="connsiteX84" fmla="*/ 81397 w 584423"/>
              <a:gd name="connsiteY84" fmla="*/ 160466 h 607568"/>
              <a:gd name="connsiteX85" fmla="*/ 292212 w 584423"/>
              <a:gd name="connsiteY85" fmla="*/ 79174 h 607568"/>
              <a:gd name="connsiteX86" fmla="*/ 353957 w 584423"/>
              <a:gd name="connsiteY86" fmla="*/ 140848 h 607568"/>
              <a:gd name="connsiteX87" fmla="*/ 292212 w 584423"/>
              <a:gd name="connsiteY87" fmla="*/ 202522 h 607568"/>
              <a:gd name="connsiteX88" fmla="*/ 230467 w 584423"/>
              <a:gd name="connsiteY88" fmla="*/ 140848 h 607568"/>
              <a:gd name="connsiteX89" fmla="*/ 292212 w 584423"/>
              <a:gd name="connsiteY89" fmla="*/ 79174 h 607568"/>
              <a:gd name="connsiteX90" fmla="*/ 292212 w 584423"/>
              <a:gd name="connsiteY90" fmla="*/ 0 h 607568"/>
              <a:gd name="connsiteX91" fmla="*/ 504683 w 584423"/>
              <a:gd name="connsiteY91" fmla="*/ 105068 h 607568"/>
              <a:gd name="connsiteX92" fmla="*/ 501764 w 584423"/>
              <a:gd name="connsiteY92" fmla="*/ 126542 h 607568"/>
              <a:gd name="connsiteX93" fmla="*/ 492546 w 584423"/>
              <a:gd name="connsiteY93" fmla="*/ 129610 h 607568"/>
              <a:gd name="connsiteX94" fmla="*/ 480409 w 584423"/>
              <a:gd name="connsiteY94" fmla="*/ 123628 h 607568"/>
              <a:gd name="connsiteX95" fmla="*/ 292212 w 584423"/>
              <a:gd name="connsiteY95" fmla="*/ 30677 h 607568"/>
              <a:gd name="connsiteX96" fmla="*/ 104014 w 584423"/>
              <a:gd name="connsiteY96" fmla="*/ 123628 h 607568"/>
              <a:gd name="connsiteX97" fmla="*/ 82659 w 584423"/>
              <a:gd name="connsiteY97" fmla="*/ 126542 h 607568"/>
              <a:gd name="connsiteX98" fmla="*/ 79740 w 584423"/>
              <a:gd name="connsiteY98" fmla="*/ 105068 h 607568"/>
              <a:gd name="connsiteX99" fmla="*/ 292212 w 584423"/>
              <a:gd name="connsiteY99" fmla="*/ 0 h 607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584423" h="607568">
                <a:moveTo>
                  <a:pt x="466115" y="268189"/>
                </a:moveTo>
                <a:cubicBezTo>
                  <a:pt x="470571" y="266808"/>
                  <a:pt x="475334" y="267575"/>
                  <a:pt x="479022" y="270337"/>
                </a:cubicBezTo>
                <a:lnTo>
                  <a:pt x="502991" y="288288"/>
                </a:lnTo>
                <a:lnTo>
                  <a:pt x="527113" y="270337"/>
                </a:lnTo>
                <a:cubicBezTo>
                  <a:pt x="530647" y="267575"/>
                  <a:pt x="535410" y="266808"/>
                  <a:pt x="539866" y="268189"/>
                </a:cubicBezTo>
                <a:cubicBezTo>
                  <a:pt x="539866" y="268189"/>
                  <a:pt x="551850" y="271871"/>
                  <a:pt x="552004" y="271871"/>
                </a:cubicBezTo>
                <a:cubicBezTo>
                  <a:pt x="571363" y="278315"/>
                  <a:pt x="584423" y="296420"/>
                  <a:pt x="584423" y="316826"/>
                </a:cubicBezTo>
                <a:lnTo>
                  <a:pt x="584423" y="389092"/>
                </a:lnTo>
                <a:cubicBezTo>
                  <a:pt x="584423" y="391854"/>
                  <a:pt x="583655" y="394615"/>
                  <a:pt x="582118" y="396917"/>
                </a:cubicBezTo>
                <a:lnTo>
                  <a:pt x="557842" y="433894"/>
                </a:lnTo>
                <a:lnTo>
                  <a:pt x="557842" y="530708"/>
                </a:lnTo>
                <a:cubicBezTo>
                  <a:pt x="557842" y="538686"/>
                  <a:pt x="551389" y="544977"/>
                  <a:pt x="543553" y="544977"/>
                </a:cubicBezTo>
                <a:lnTo>
                  <a:pt x="462428" y="544977"/>
                </a:lnTo>
                <a:cubicBezTo>
                  <a:pt x="454592" y="544977"/>
                  <a:pt x="448139" y="538686"/>
                  <a:pt x="448139" y="530708"/>
                </a:cubicBezTo>
                <a:lnTo>
                  <a:pt x="448139" y="433894"/>
                </a:lnTo>
                <a:lnTo>
                  <a:pt x="423863" y="396917"/>
                </a:lnTo>
                <a:cubicBezTo>
                  <a:pt x="422326" y="394615"/>
                  <a:pt x="421558" y="391854"/>
                  <a:pt x="421558" y="389092"/>
                </a:cubicBezTo>
                <a:lnTo>
                  <a:pt x="421558" y="316826"/>
                </a:lnTo>
                <a:cubicBezTo>
                  <a:pt x="421558" y="296420"/>
                  <a:pt x="434618" y="278315"/>
                  <a:pt x="453977" y="271871"/>
                </a:cubicBezTo>
                <a:cubicBezTo>
                  <a:pt x="454131" y="271871"/>
                  <a:pt x="466115" y="268189"/>
                  <a:pt x="466115" y="268189"/>
                </a:cubicBezTo>
                <a:close/>
                <a:moveTo>
                  <a:pt x="44557" y="268189"/>
                </a:moveTo>
                <a:cubicBezTo>
                  <a:pt x="49013" y="266808"/>
                  <a:pt x="53776" y="267575"/>
                  <a:pt x="57310" y="270337"/>
                </a:cubicBezTo>
                <a:lnTo>
                  <a:pt x="81432" y="288288"/>
                </a:lnTo>
                <a:lnTo>
                  <a:pt x="105401" y="270337"/>
                </a:lnTo>
                <a:cubicBezTo>
                  <a:pt x="109089" y="267575"/>
                  <a:pt x="113852" y="266808"/>
                  <a:pt x="118308" y="268189"/>
                </a:cubicBezTo>
                <a:cubicBezTo>
                  <a:pt x="118308" y="268189"/>
                  <a:pt x="130292" y="271871"/>
                  <a:pt x="130446" y="271871"/>
                </a:cubicBezTo>
                <a:cubicBezTo>
                  <a:pt x="149805" y="278315"/>
                  <a:pt x="162865" y="296420"/>
                  <a:pt x="162865" y="316826"/>
                </a:cubicBezTo>
                <a:lnTo>
                  <a:pt x="162865" y="389092"/>
                </a:lnTo>
                <a:cubicBezTo>
                  <a:pt x="162865" y="391854"/>
                  <a:pt x="162097" y="394615"/>
                  <a:pt x="160560" y="396917"/>
                </a:cubicBezTo>
                <a:lnTo>
                  <a:pt x="136284" y="433894"/>
                </a:lnTo>
                <a:lnTo>
                  <a:pt x="136284" y="530708"/>
                </a:lnTo>
                <a:cubicBezTo>
                  <a:pt x="136284" y="538686"/>
                  <a:pt x="129831" y="544977"/>
                  <a:pt x="121995" y="544977"/>
                </a:cubicBezTo>
                <a:lnTo>
                  <a:pt x="40870" y="544977"/>
                </a:lnTo>
                <a:cubicBezTo>
                  <a:pt x="33034" y="544977"/>
                  <a:pt x="26581" y="538686"/>
                  <a:pt x="26581" y="530708"/>
                </a:cubicBezTo>
                <a:lnTo>
                  <a:pt x="26581" y="433894"/>
                </a:lnTo>
                <a:lnTo>
                  <a:pt x="2305" y="396917"/>
                </a:lnTo>
                <a:cubicBezTo>
                  <a:pt x="768" y="394615"/>
                  <a:pt x="0" y="391854"/>
                  <a:pt x="0" y="389092"/>
                </a:cubicBezTo>
                <a:lnTo>
                  <a:pt x="0" y="316826"/>
                </a:lnTo>
                <a:cubicBezTo>
                  <a:pt x="0" y="296420"/>
                  <a:pt x="13060" y="278315"/>
                  <a:pt x="32419" y="271871"/>
                </a:cubicBezTo>
                <a:cubicBezTo>
                  <a:pt x="32573" y="271871"/>
                  <a:pt x="44557" y="268189"/>
                  <a:pt x="44557" y="268189"/>
                </a:cubicBezTo>
                <a:close/>
                <a:moveTo>
                  <a:pt x="283757" y="227644"/>
                </a:moveTo>
                <a:lnTo>
                  <a:pt x="300667" y="227644"/>
                </a:lnTo>
                <a:cubicBezTo>
                  <a:pt x="302973" y="227644"/>
                  <a:pt x="305126" y="228565"/>
                  <a:pt x="306663" y="230253"/>
                </a:cubicBezTo>
                <a:cubicBezTo>
                  <a:pt x="309123" y="232861"/>
                  <a:pt x="309430" y="236544"/>
                  <a:pt x="307739" y="239459"/>
                </a:cubicBezTo>
                <a:lnTo>
                  <a:pt x="298669" y="252962"/>
                </a:lnTo>
                <a:lnTo>
                  <a:pt x="302973" y="288561"/>
                </a:lnTo>
                <a:lnTo>
                  <a:pt x="294672" y="310810"/>
                </a:lnTo>
                <a:cubicBezTo>
                  <a:pt x="293749" y="312958"/>
                  <a:pt x="290675" y="312958"/>
                  <a:pt x="289752" y="310810"/>
                </a:cubicBezTo>
                <a:lnTo>
                  <a:pt x="281451" y="288561"/>
                </a:lnTo>
                <a:lnTo>
                  <a:pt x="285755" y="252962"/>
                </a:lnTo>
                <a:lnTo>
                  <a:pt x="276685" y="239459"/>
                </a:lnTo>
                <a:cubicBezTo>
                  <a:pt x="274994" y="236544"/>
                  <a:pt x="275302" y="232861"/>
                  <a:pt x="277761" y="230253"/>
                </a:cubicBezTo>
                <a:cubicBezTo>
                  <a:pt x="279299" y="228565"/>
                  <a:pt x="281451" y="227644"/>
                  <a:pt x="283757" y="227644"/>
                </a:cubicBezTo>
                <a:close/>
                <a:moveTo>
                  <a:pt x="243694" y="226776"/>
                </a:moveTo>
                <a:cubicBezTo>
                  <a:pt x="245999" y="226776"/>
                  <a:pt x="248150" y="228157"/>
                  <a:pt x="248918" y="230304"/>
                </a:cubicBezTo>
                <a:lnTo>
                  <a:pt x="285947" y="331870"/>
                </a:lnTo>
                <a:cubicBezTo>
                  <a:pt x="288098" y="337700"/>
                  <a:pt x="296395" y="337700"/>
                  <a:pt x="298546" y="331870"/>
                </a:cubicBezTo>
                <a:lnTo>
                  <a:pt x="335575" y="230304"/>
                </a:lnTo>
                <a:cubicBezTo>
                  <a:pt x="336651" y="227543"/>
                  <a:pt x="339570" y="226162"/>
                  <a:pt x="342336" y="226929"/>
                </a:cubicBezTo>
                <a:lnTo>
                  <a:pt x="360005" y="232299"/>
                </a:lnTo>
                <a:lnTo>
                  <a:pt x="360005" y="232452"/>
                </a:lnTo>
                <a:cubicBezTo>
                  <a:pt x="382438" y="239663"/>
                  <a:pt x="397495" y="260528"/>
                  <a:pt x="397495" y="284002"/>
                </a:cubicBezTo>
                <a:lnTo>
                  <a:pt x="397495" y="391704"/>
                </a:lnTo>
                <a:cubicBezTo>
                  <a:pt x="397495" y="392778"/>
                  <a:pt x="397188" y="393852"/>
                  <a:pt x="396573" y="394619"/>
                </a:cubicBezTo>
                <a:lnTo>
                  <a:pt x="358008" y="453379"/>
                </a:lnTo>
                <a:lnTo>
                  <a:pt x="358008" y="602045"/>
                </a:lnTo>
                <a:cubicBezTo>
                  <a:pt x="358008" y="605113"/>
                  <a:pt x="355549" y="607568"/>
                  <a:pt x="352476" y="607568"/>
                </a:cubicBezTo>
                <a:lnTo>
                  <a:pt x="232017" y="607568"/>
                </a:lnTo>
                <a:cubicBezTo>
                  <a:pt x="228944" y="607568"/>
                  <a:pt x="226485" y="605113"/>
                  <a:pt x="226485" y="602045"/>
                </a:cubicBezTo>
                <a:lnTo>
                  <a:pt x="226485" y="453379"/>
                </a:lnTo>
                <a:lnTo>
                  <a:pt x="187920" y="394619"/>
                </a:lnTo>
                <a:cubicBezTo>
                  <a:pt x="187305" y="393852"/>
                  <a:pt x="186998" y="392778"/>
                  <a:pt x="186998" y="391704"/>
                </a:cubicBezTo>
                <a:lnTo>
                  <a:pt x="186998" y="284309"/>
                </a:lnTo>
                <a:cubicBezTo>
                  <a:pt x="186998" y="260682"/>
                  <a:pt x="202055" y="239817"/>
                  <a:pt x="224488" y="232299"/>
                </a:cubicBezTo>
                <a:cubicBezTo>
                  <a:pt x="224488" y="232299"/>
                  <a:pt x="243233" y="226776"/>
                  <a:pt x="243694" y="226776"/>
                </a:cubicBezTo>
                <a:close/>
                <a:moveTo>
                  <a:pt x="503026" y="160466"/>
                </a:moveTo>
                <a:cubicBezTo>
                  <a:pt x="529508" y="160466"/>
                  <a:pt x="550975" y="181870"/>
                  <a:pt x="550975" y="208274"/>
                </a:cubicBezTo>
                <a:cubicBezTo>
                  <a:pt x="550975" y="234678"/>
                  <a:pt x="529508" y="256082"/>
                  <a:pt x="503026" y="256082"/>
                </a:cubicBezTo>
                <a:cubicBezTo>
                  <a:pt x="476544" y="256082"/>
                  <a:pt x="455077" y="234678"/>
                  <a:pt x="455077" y="208274"/>
                </a:cubicBezTo>
                <a:cubicBezTo>
                  <a:pt x="455077" y="181870"/>
                  <a:pt x="476544" y="160466"/>
                  <a:pt x="503026" y="160466"/>
                </a:cubicBezTo>
                <a:close/>
                <a:moveTo>
                  <a:pt x="81397" y="160466"/>
                </a:moveTo>
                <a:cubicBezTo>
                  <a:pt x="107879" y="160466"/>
                  <a:pt x="129346" y="181870"/>
                  <a:pt x="129346" y="208274"/>
                </a:cubicBezTo>
                <a:cubicBezTo>
                  <a:pt x="129346" y="234678"/>
                  <a:pt x="107879" y="256082"/>
                  <a:pt x="81397" y="256082"/>
                </a:cubicBezTo>
                <a:cubicBezTo>
                  <a:pt x="54915" y="256082"/>
                  <a:pt x="33448" y="234678"/>
                  <a:pt x="33448" y="208274"/>
                </a:cubicBezTo>
                <a:cubicBezTo>
                  <a:pt x="33448" y="181870"/>
                  <a:pt x="54915" y="160466"/>
                  <a:pt x="81397" y="160466"/>
                </a:cubicBezTo>
                <a:close/>
                <a:moveTo>
                  <a:pt x="292212" y="79174"/>
                </a:moveTo>
                <a:cubicBezTo>
                  <a:pt x="326313" y="79174"/>
                  <a:pt x="353957" y="106786"/>
                  <a:pt x="353957" y="140848"/>
                </a:cubicBezTo>
                <a:cubicBezTo>
                  <a:pt x="353957" y="174910"/>
                  <a:pt x="326313" y="202522"/>
                  <a:pt x="292212" y="202522"/>
                </a:cubicBezTo>
                <a:cubicBezTo>
                  <a:pt x="258111" y="202522"/>
                  <a:pt x="230467" y="174910"/>
                  <a:pt x="230467" y="140848"/>
                </a:cubicBezTo>
                <a:cubicBezTo>
                  <a:pt x="230467" y="106786"/>
                  <a:pt x="258111" y="79174"/>
                  <a:pt x="292212" y="79174"/>
                </a:cubicBezTo>
                <a:close/>
                <a:moveTo>
                  <a:pt x="292212" y="0"/>
                </a:moveTo>
                <a:cubicBezTo>
                  <a:pt x="376247" y="0"/>
                  <a:pt x="453677" y="38346"/>
                  <a:pt x="504683" y="105068"/>
                </a:cubicBezTo>
                <a:cubicBezTo>
                  <a:pt x="509906" y="111817"/>
                  <a:pt x="508523" y="121481"/>
                  <a:pt x="501764" y="126542"/>
                </a:cubicBezTo>
                <a:cubicBezTo>
                  <a:pt x="498998" y="128690"/>
                  <a:pt x="495772" y="129610"/>
                  <a:pt x="492546" y="129610"/>
                </a:cubicBezTo>
                <a:cubicBezTo>
                  <a:pt x="487937" y="129610"/>
                  <a:pt x="483328" y="127616"/>
                  <a:pt x="480409" y="123628"/>
                </a:cubicBezTo>
                <a:cubicBezTo>
                  <a:pt x="435088" y="64575"/>
                  <a:pt x="366569" y="30677"/>
                  <a:pt x="292212" y="30677"/>
                </a:cubicBezTo>
                <a:cubicBezTo>
                  <a:pt x="217854" y="30677"/>
                  <a:pt x="149335" y="64575"/>
                  <a:pt x="104014" y="123628"/>
                </a:cubicBezTo>
                <a:cubicBezTo>
                  <a:pt x="98944" y="130377"/>
                  <a:pt x="89265" y="131604"/>
                  <a:pt x="82659" y="126542"/>
                </a:cubicBezTo>
                <a:cubicBezTo>
                  <a:pt x="75900" y="121481"/>
                  <a:pt x="74517" y="111817"/>
                  <a:pt x="79740" y="105068"/>
                </a:cubicBezTo>
                <a:cubicBezTo>
                  <a:pt x="130746" y="38346"/>
                  <a:pt x="208176" y="0"/>
                  <a:pt x="29221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83" name="transfer-cloud-interface-symbol_39910">
            <a:extLst>
              <a:ext uri="{FF2B5EF4-FFF2-40B4-BE49-F238E27FC236}">
                <a16:creationId xmlns:a16="http://schemas.microsoft.com/office/drawing/2014/main" id="{F4EC376B-C885-41CF-B7B3-787646DB2753}"/>
              </a:ext>
            </a:extLst>
          </p:cNvPr>
          <p:cNvSpPr>
            <a:spLocks noChangeAspect="1"/>
          </p:cNvSpPr>
          <p:nvPr/>
        </p:nvSpPr>
        <p:spPr bwMode="auto">
          <a:xfrm>
            <a:off x="7026375" y="3082092"/>
            <a:ext cx="398545" cy="324000"/>
          </a:xfrm>
          <a:custGeom>
            <a:avLst/>
            <a:gdLst>
              <a:gd name="connsiteX0" fmla="*/ 390482 w 564166"/>
              <a:gd name="connsiteY0" fmla="*/ 307997 h 458643"/>
              <a:gd name="connsiteX1" fmla="*/ 403395 w 564166"/>
              <a:gd name="connsiteY1" fmla="*/ 307997 h 458643"/>
              <a:gd name="connsiteX2" fmla="*/ 439265 w 564166"/>
              <a:gd name="connsiteY2" fmla="*/ 353908 h 458643"/>
              <a:gd name="connsiteX3" fmla="*/ 434961 w 564166"/>
              <a:gd name="connsiteY3" fmla="*/ 361082 h 458643"/>
              <a:gd name="connsiteX4" fmla="*/ 419178 w 564166"/>
              <a:gd name="connsiteY4" fmla="*/ 361082 h 458643"/>
              <a:gd name="connsiteX5" fmla="*/ 492353 w 564166"/>
              <a:gd name="connsiteY5" fmla="*/ 419905 h 458643"/>
              <a:gd name="connsiteX6" fmla="*/ 512440 w 564166"/>
              <a:gd name="connsiteY6" fmla="*/ 438557 h 458643"/>
              <a:gd name="connsiteX7" fmla="*/ 492353 w 564166"/>
              <a:gd name="connsiteY7" fmla="*/ 458643 h 458643"/>
              <a:gd name="connsiteX8" fmla="*/ 379004 w 564166"/>
              <a:gd name="connsiteY8" fmla="*/ 361082 h 458643"/>
              <a:gd name="connsiteX9" fmla="*/ 358916 w 564166"/>
              <a:gd name="connsiteY9" fmla="*/ 361082 h 458643"/>
              <a:gd name="connsiteX10" fmla="*/ 354612 w 564166"/>
              <a:gd name="connsiteY10" fmla="*/ 353908 h 458643"/>
              <a:gd name="connsiteX11" fmla="*/ 277051 w 564166"/>
              <a:gd name="connsiteY11" fmla="*/ 307997 h 458643"/>
              <a:gd name="connsiteX12" fmla="*/ 288553 w 564166"/>
              <a:gd name="connsiteY12" fmla="*/ 307997 h 458643"/>
              <a:gd name="connsiteX13" fmla="*/ 324497 w 564166"/>
              <a:gd name="connsiteY13" fmla="*/ 353908 h 458643"/>
              <a:gd name="connsiteX14" fmla="*/ 320183 w 564166"/>
              <a:gd name="connsiteY14" fmla="*/ 361082 h 458643"/>
              <a:gd name="connsiteX15" fmla="*/ 301493 w 564166"/>
              <a:gd name="connsiteY15" fmla="*/ 361082 h 458643"/>
              <a:gd name="connsiteX16" fmla="*/ 301493 w 564166"/>
              <a:gd name="connsiteY16" fmla="*/ 438557 h 458643"/>
              <a:gd name="connsiteX17" fmla="*/ 282802 w 564166"/>
              <a:gd name="connsiteY17" fmla="*/ 458643 h 458643"/>
              <a:gd name="connsiteX18" fmla="*/ 262673 w 564166"/>
              <a:gd name="connsiteY18" fmla="*/ 438557 h 458643"/>
              <a:gd name="connsiteX19" fmla="*/ 262673 w 564166"/>
              <a:gd name="connsiteY19" fmla="*/ 361082 h 458643"/>
              <a:gd name="connsiteX20" fmla="*/ 243982 w 564166"/>
              <a:gd name="connsiteY20" fmla="*/ 361082 h 458643"/>
              <a:gd name="connsiteX21" fmla="*/ 239669 w 564166"/>
              <a:gd name="connsiteY21" fmla="*/ 353908 h 458643"/>
              <a:gd name="connsiteX22" fmla="*/ 162189 w 564166"/>
              <a:gd name="connsiteY22" fmla="*/ 307997 h 458643"/>
              <a:gd name="connsiteX23" fmla="*/ 173671 w 564166"/>
              <a:gd name="connsiteY23" fmla="*/ 307997 h 458643"/>
              <a:gd name="connsiteX24" fmla="*/ 209554 w 564166"/>
              <a:gd name="connsiteY24" fmla="*/ 353908 h 458643"/>
              <a:gd name="connsiteX25" fmla="*/ 205248 w 564166"/>
              <a:gd name="connsiteY25" fmla="*/ 361082 h 458643"/>
              <a:gd name="connsiteX26" fmla="*/ 185154 w 564166"/>
              <a:gd name="connsiteY26" fmla="*/ 361082 h 458643"/>
              <a:gd name="connsiteX27" fmla="*/ 71765 w 564166"/>
              <a:gd name="connsiteY27" fmla="*/ 458643 h 458643"/>
              <a:gd name="connsiteX28" fmla="*/ 53106 w 564166"/>
              <a:gd name="connsiteY28" fmla="*/ 438557 h 458643"/>
              <a:gd name="connsiteX29" fmla="*/ 71765 w 564166"/>
              <a:gd name="connsiteY29" fmla="*/ 419905 h 458643"/>
              <a:gd name="connsiteX30" fmla="*/ 146401 w 564166"/>
              <a:gd name="connsiteY30" fmla="*/ 361082 h 458643"/>
              <a:gd name="connsiteX31" fmla="*/ 129177 w 564166"/>
              <a:gd name="connsiteY31" fmla="*/ 361082 h 458643"/>
              <a:gd name="connsiteX32" fmla="*/ 124871 w 564166"/>
              <a:gd name="connsiteY32" fmla="*/ 353908 h 458643"/>
              <a:gd name="connsiteX33" fmla="*/ 340222 w 564166"/>
              <a:gd name="connsiteY33" fmla="*/ 0 h 458643"/>
              <a:gd name="connsiteX34" fmla="*/ 453630 w 564166"/>
              <a:gd name="connsiteY34" fmla="*/ 118973 h 458643"/>
              <a:gd name="connsiteX35" fmla="*/ 525407 w 564166"/>
              <a:gd name="connsiteY35" fmla="*/ 179176 h 458643"/>
              <a:gd name="connsiteX36" fmla="*/ 564166 w 564166"/>
              <a:gd name="connsiteY36" fmla="*/ 232212 h 458643"/>
              <a:gd name="connsiteX37" fmla="*/ 518229 w 564166"/>
              <a:gd name="connsiteY37" fmla="*/ 286681 h 458643"/>
              <a:gd name="connsiteX38" fmla="*/ 45937 w 564166"/>
              <a:gd name="connsiteY38" fmla="*/ 286681 h 458643"/>
              <a:gd name="connsiteX39" fmla="*/ 0 w 564166"/>
              <a:gd name="connsiteY39" fmla="*/ 232212 h 458643"/>
              <a:gd name="connsiteX40" fmla="*/ 45937 w 564166"/>
              <a:gd name="connsiteY40" fmla="*/ 179176 h 458643"/>
              <a:gd name="connsiteX41" fmla="*/ 111972 w 564166"/>
              <a:gd name="connsiteY41" fmla="*/ 103205 h 458643"/>
              <a:gd name="connsiteX42" fmla="*/ 134941 w 564166"/>
              <a:gd name="connsiteY42" fmla="*/ 107505 h 458643"/>
              <a:gd name="connsiteX43" fmla="*/ 209589 w 564166"/>
              <a:gd name="connsiteY43" fmla="*/ 22934 h 458643"/>
              <a:gd name="connsiteX44" fmla="*/ 256961 w 564166"/>
              <a:gd name="connsiteY44" fmla="*/ 43002 h 458643"/>
              <a:gd name="connsiteX45" fmla="*/ 340222 w 564166"/>
              <a:gd name="connsiteY45" fmla="*/ 0 h 458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564166" h="458643">
                <a:moveTo>
                  <a:pt x="390482" y="307997"/>
                </a:moveTo>
                <a:cubicBezTo>
                  <a:pt x="394786" y="303693"/>
                  <a:pt x="399091" y="303693"/>
                  <a:pt x="403395" y="307997"/>
                </a:cubicBezTo>
                <a:lnTo>
                  <a:pt x="439265" y="353908"/>
                </a:lnTo>
                <a:cubicBezTo>
                  <a:pt x="442135" y="358212"/>
                  <a:pt x="440700" y="361082"/>
                  <a:pt x="434961" y="361082"/>
                </a:cubicBezTo>
                <a:lnTo>
                  <a:pt x="419178" y="361082"/>
                </a:lnTo>
                <a:cubicBezTo>
                  <a:pt x="426352" y="394081"/>
                  <a:pt x="456483" y="419905"/>
                  <a:pt x="492353" y="419905"/>
                </a:cubicBezTo>
                <a:cubicBezTo>
                  <a:pt x="503831" y="419905"/>
                  <a:pt x="512440" y="428514"/>
                  <a:pt x="512440" y="438557"/>
                </a:cubicBezTo>
                <a:cubicBezTo>
                  <a:pt x="512440" y="450035"/>
                  <a:pt x="503831" y="458643"/>
                  <a:pt x="492353" y="458643"/>
                </a:cubicBezTo>
                <a:cubicBezTo>
                  <a:pt x="434961" y="458643"/>
                  <a:pt x="387612" y="415601"/>
                  <a:pt x="379004" y="361082"/>
                </a:cubicBezTo>
                <a:lnTo>
                  <a:pt x="358916" y="361082"/>
                </a:lnTo>
                <a:cubicBezTo>
                  <a:pt x="353177" y="361082"/>
                  <a:pt x="351742" y="358212"/>
                  <a:pt x="354612" y="353908"/>
                </a:cubicBezTo>
                <a:close/>
                <a:moveTo>
                  <a:pt x="277051" y="307997"/>
                </a:moveTo>
                <a:cubicBezTo>
                  <a:pt x="279926" y="303693"/>
                  <a:pt x="285677" y="303693"/>
                  <a:pt x="288553" y="307997"/>
                </a:cubicBezTo>
                <a:lnTo>
                  <a:pt x="324497" y="353908"/>
                </a:lnTo>
                <a:cubicBezTo>
                  <a:pt x="327372" y="358212"/>
                  <a:pt x="325934" y="361082"/>
                  <a:pt x="320183" y="361082"/>
                </a:cubicBezTo>
                <a:lnTo>
                  <a:pt x="301493" y="361082"/>
                </a:lnTo>
                <a:lnTo>
                  <a:pt x="301493" y="438557"/>
                </a:lnTo>
                <a:cubicBezTo>
                  <a:pt x="301493" y="450035"/>
                  <a:pt x="292866" y="458643"/>
                  <a:pt x="282802" y="458643"/>
                </a:cubicBezTo>
                <a:cubicBezTo>
                  <a:pt x="271300" y="458643"/>
                  <a:pt x="262673" y="450035"/>
                  <a:pt x="262673" y="438557"/>
                </a:cubicBezTo>
                <a:lnTo>
                  <a:pt x="262673" y="361082"/>
                </a:lnTo>
                <a:lnTo>
                  <a:pt x="243982" y="361082"/>
                </a:lnTo>
                <a:cubicBezTo>
                  <a:pt x="238231" y="361082"/>
                  <a:pt x="236793" y="358212"/>
                  <a:pt x="239669" y="353908"/>
                </a:cubicBezTo>
                <a:close/>
                <a:moveTo>
                  <a:pt x="162189" y="307997"/>
                </a:moveTo>
                <a:cubicBezTo>
                  <a:pt x="165059" y="303693"/>
                  <a:pt x="169365" y="303693"/>
                  <a:pt x="173671" y="307997"/>
                </a:cubicBezTo>
                <a:lnTo>
                  <a:pt x="209554" y="353908"/>
                </a:lnTo>
                <a:cubicBezTo>
                  <a:pt x="212424" y="358212"/>
                  <a:pt x="210989" y="361082"/>
                  <a:pt x="205248" y="361082"/>
                </a:cubicBezTo>
                <a:lnTo>
                  <a:pt x="185154" y="361082"/>
                </a:lnTo>
                <a:cubicBezTo>
                  <a:pt x="176542" y="415601"/>
                  <a:pt x="129177" y="458643"/>
                  <a:pt x="71765" y="458643"/>
                </a:cubicBezTo>
                <a:cubicBezTo>
                  <a:pt x="61718" y="458643"/>
                  <a:pt x="53106" y="450035"/>
                  <a:pt x="53106" y="438557"/>
                </a:cubicBezTo>
                <a:cubicBezTo>
                  <a:pt x="53106" y="428514"/>
                  <a:pt x="61718" y="419905"/>
                  <a:pt x="71765" y="419905"/>
                </a:cubicBezTo>
                <a:cubicBezTo>
                  <a:pt x="107648" y="419905"/>
                  <a:pt x="137789" y="394081"/>
                  <a:pt x="146401" y="361082"/>
                </a:cubicBezTo>
                <a:lnTo>
                  <a:pt x="129177" y="361082"/>
                </a:lnTo>
                <a:cubicBezTo>
                  <a:pt x="123436" y="361082"/>
                  <a:pt x="122001" y="358212"/>
                  <a:pt x="124871" y="353908"/>
                </a:cubicBezTo>
                <a:close/>
                <a:moveTo>
                  <a:pt x="340222" y="0"/>
                </a:moveTo>
                <a:cubicBezTo>
                  <a:pt x="399079" y="0"/>
                  <a:pt x="447888" y="51603"/>
                  <a:pt x="453630" y="118973"/>
                </a:cubicBezTo>
                <a:cubicBezTo>
                  <a:pt x="488083" y="118973"/>
                  <a:pt x="515358" y="144774"/>
                  <a:pt x="525407" y="179176"/>
                </a:cubicBezTo>
                <a:cubicBezTo>
                  <a:pt x="546940" y="183476"/>
                  <a:pt x="564166" y="204977"/>
                  <a:pt x="564166" y="232212"/>
                </a:cubicBezTo>
                <a:cubicBezTo>
                  <a:pt x="564166" y="262313"/>
                  <a:pt x="544069" y="286681"/>
                  <a:pt x="518229" y="286681"/>
                </a:cubicBezTo>
                <a:lnTo>
                  <a:pt x="45937" y="286681"/>
                </a:lnTo>
                <a:cubicBezTo>
                  <a:pt x="20097" y="286681"/>
                  <a:pt x="0" y="262313"/>
                  <a:pt x="0" y="232212"/>
                </a:cubicBezTo>
                <a:cubicBezTo>
                  <a:pt x="0" y="202110"/>
                  <a:pt x="20097" y="179176"/>
                  <a:pt x="45937" y="179176"/>
                </a:cubicBezTo>
                <a:cubicBezTo>
                  <a:pt x="45937" y="136173"/>
                  <a:pt x="76084" y="103205"/>
                  <a:pt x="111972" y="103205"/>
                </a:cubicBezTo>
                <a:cubicBezTo>
                  <a:pt x="119150" y="103205"/>
                  <a:pt x="127763" y="104639"/>
                  <a:pt x="134941" y="107505"/>
                </a:cubicBezTo>
                <a:cubicBezTo>
                  <a:pt x="134941" y="60203"/>
                  <a:pt x="169394" y="22934"/>
                  <a:pt x="209589" y="22934"/>
                </a:cubicBezTo>
                <a:cubicBezTo>
                  <a:pt x="228251" y="22934"/>
                  <a:pt x="244042" y="30102"/>
                  <a:pt x="256961" y="43002"/>
                </a:cubicBezTo>
                <a:cubicBezTo>
                  <a:pt x="278494" y="15767"/>
                  <a:pt x="307205" y="0"/>
                  <a:pt x="34022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84" name="portrait_108912">
            <a:extLst>
              <a:ext uri="{FF2B5EF4-FFF2-40B4-BE49-F238E27FC236}">
                <a16:creationId xmlns:a16="http://schemas.microsoft.com/office/drawing/2014/main" id="{FCE16B47-808F-4EEA-97C5-C7E93F046AB7}"/>
              </a:ext>
            </a:extLst>
          </p:cNvPr>
          <p:cNvSpPr>
            <a:spLocks noChangeAspect="1"/>
          </p:cNvSpPr>
          <p:nvPr/>
        </p:nvSpPr>
        <p:spPr bwMode="auto">
          <a:xfrm>
            <a:off x="9284450" y="3492522"/>
            <a:ext cx="332083" cy="324000"/>
          </a:xfrm>
          <a:custGeom>
            <a:avLst/>
            <a:gdLst>
              <a:gd name="connsiteX0" fmla="*/ 556474 w 605874"/>
              <a:gd name="connsiteY0" fmla="*/ 424522 h 591127"/>
              <a:gd name="connsiteX1" fmla="*/ 605874 w 605874"/>
              <a:gd name="connsiteY1" fmla="*/ 424522 h 591127"/>
              <a:gd name="connsiteX2" fmla="*/ 605874 w 605874"/>
              <a:gd name="connsiteY2" fmla="*/ 591127 h 591127"/>
              <a:gd name="connsiteX3" fmla="*/ 439128 w 605874"/>
              <a:gd name="connsiteY3" fmla="*/ 591127 h 591127"/>
              <a:gd name="connsiteX4" fmla="*/ 439128 w 605874"/>
              <a:gd name="connsiteY4" fmla="*/ 541664 h 591127"/>
              <a:gd name="connsiteX5" fmla="*/ 556474 w 605874"/>
              <a:gd name="connsiteY5" fmla="*/ 541664 h 591127"/>
              <a:gd name="connsiteX6" fmla="*/ 0 w 605874"/>
              <a:gd name="connsiteY6" fmla="*/ 424522 h 591127"/>
              <a:gd name="connsiteX7" fmla="*/ 49400 w 605874"/>
              <a:gd name="connsiteY7" fmla="*/ 424522 h 591127"/>
              <a:gd name="connsiteX8" fmla="*/ 49400 w 605874"/>
              <a:gd name="connsiteY8" fmla="*/ 541664 h 591127"/>
              <a:gd name="connsiteX9" fmla="*/ 166746 w 605874"/>
              <a:gd name="connsiteY9" fmla="*/ 541664 h 591127"/>
              <a:gd name="connsiteX10" fmla="*/ 166746 w 605874"/>
              <a:gd name="connsiteY10" fmla="*/ 591127 h 591127"/>
              <a:gd name="connsiteX11" fmla="*/ 0 w 605874"/>
              <a:gd name="connsiteY11" fmla="*/ 591127 h 591127"/>
              <a:gd name="connsiteX12" fmla="*/ 302937 w 605874"/>
              <a:gd name="connsiteY12" fmla="*/ 6210 h 591127"/>
              <a:gd name="connsiteX13" fmla="*/ 415376 w 605874"/>
              <a:gd name="connsiteY13" fmla="*/ 137160 h 591127"/>
              <a:gd name="connsiteX14" fmla="*/ 420865 w 605874"/>
              <a:gd name="connsiteY14" fmla="*/ 137900 h 591127"/>
              <a:gd name="connsiteX15" fmla="*/ 440000 w 605874"/>
              <a:gd name="connsiteY15" fmla="*/ 183822 h 591127"/>
              <a:gd name="connsiteX16" fmla="*/ 405586 w 605874"/>
              <a:gd name="connsiteY16" fmla="*/ 214930 h 591127"/>
              <a:gd name="connsiteX17" fmla="*/ 357376 w 605874"/>
              <a:gd name="connsiteY17" fmla="*/ 306180 h 591127"/>
              <a:gd name="connsiteX18" fmla="*/ 357376 w 605874"/>
              <a:gd name="connsiteY18" fmla="*/ 347657 h 591127"/>
              <a:gd name="connsiteX19" fmla="*/ 484501 w 605874"/>
              <a:gd name="connsiteY19" fmla="*/ 379506 h 591127"/>
              <a:gd name="connsiteX20" fmla="*/ 445044 w 605874"/>
              <a:gd name="connsiteY20" fmla="*/ 525713 h 591127"/>
              <a:gd name="connsiteX21" fmla="*/ 160978 w 605874"/>
              <a:gd name="connsiteY21" fmla="*/ 525713 h 591127"/>
              <a:gd name="connsiteX22" fmla="*/ 121372 w 605874"/>
              <a:gd name="connsiteY22" fmla="*/ 379506 h 591127"/>
              <a:gd name="connsiteX23" fmla="*/ 248645 w 605874"/>
              <a:gd name="connsiteY23" fmla="*/ 347657 h 591127"/>
              <a:gd name="connsiteX24" fmla="*/ 248645 w 605874"/>
              <a:gd name="connsiteY24" fmla="*/ 306180 h 591127"/>
              <a:gd name="connsiteX25" fmla="*/ 200288 w 605874"/>
              <a:gd name="connsiteY25" fmla="*/ 214930 h 591127"/>
              <a:gd name="connsiteX26" fmla="*/ 165873 w 605874"/>
              <a:gd name="connsiteY26" fmla="*/ 183822 h 591127"/>
              <a:gd name="connsiteX27" fmla="*/ 185009 w 605874"/>
              <a:gd name="connsiteY27" fmla="*/ 137900 h 591127"/>
              <a:gd name="connsiteX28" fmla="*/ 190646 w 605874"/>
              <a:gd name="connsiteY28" fmla="*/ 137160 h 591127"/>
              <a:gd name="connsiteX29" fmla="*/ 302937 w 605874"/>
              <a:gd name="connsiteY29" fmla="*/ 6210 h 591127"/>
              <a:gd name="connsiteX30" fmla="*/ 439128 w 605874"/>
              <a:gd name="connsiteY30" fmla="*/ 0 h 591127"/>
              <a:gd name="connsiteX31" fmla="*/ 605874 w 605874"/>
              <a:gd name="connsiteY31" fmla="*/ 0 h 591127"/>
              <a:gd name="connsiteX32" fmla="*/ 605874 w 605874"/>
              <a:gd name="connsiteY32" fmla="*/ 166464 h 591127"/>
              <a:gd name="connsiteX33" fmla="*/ 556474 w 605874"/>
              <a:gd name="connsiteY33" fmla="*/ 166464 h 591127"/>
              <a:gd name="connsiteX34" fmla="*/ 556474 w 605874"/>
              <a:gd name="connsiteY34" fmla="*/ 49317 h 591127"/>
              <a:gd name="connsiteX35" fmla="*/ 439128 w 605874"/>
              <a:gd name="connsiteY35" fmla="*/ 49317 h 591127"/>
              <a:gd name="connsiteX36" fmla="*/ 0 w 605874"/>
              <a:gd name="connsiteY36" fmla="*/ 0 h 591127"/>
              <a:gd name="connsiteX37" fmla="*/ 166746 w 605874"/>
              <a:gd name="connsiteY37" fmla="*/ 0 h 591127"/>
              <a:gd name="connsiteX38" fmla="*/ 166746 w 605874"/>
              <a:gd name="connsiteY38" fmla="*/ 49317 h 591127"/>
              <a:gd name="connsiteX39" fmla="*/ 49400 w 605874"/>
              <a:gd name="connsiteY39" fmla="*/ 49317 h 591127"/>
              <a:gd name="connsiteX40" fmla="*/ 49400 w 605874"/>
              <a:gd name="connsiteY40" fmla="*/ 166464 h 591127"/>
              <a:gd name="connsiteX41" fmla="*/ 0 w 605874"/>
              <a:gd name="connsiteY41" fmla="*/ 166464 h 591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605874" h="591127">
                <a:moveTo>
                  <a:pt x="556474" y="424522"/>
                </a:moveTo>
                <a:lnTo>
                  <a:pt x="605874" y="424522"/>
                </a:lnTo>
                <a:lnTo>
                  <a:pt x="605874" y="591127"/>
                </a:lnTo>
                <a:lnTo>
                  <a:pt x="439128" y="591127"/>
                </a:lnTo>
                <a:lnTo>
                  <a:pt x="439128" y="541664"/>
                </a:lnTo>
                <a:lnTo>
                  <a:pt x="556474" y="541664"/>
                </a:lnTo>
                <a:close/>
                <a:moveTo>
                  <a:pt x="0" y="424522"/>
                </a:moveTo>
                <a:lnTo>
                  <a:pt x="49400" y="424522"/>
                </a:lnTo>
                <a:lnTo>
                  <a:pt x="49400" y="541664"/>
                </a:lnTo>
                <a:lnTo>
                  <a:pt x="166746" y="541664"/>
                </a:lnTo>
                <a:lnTo>
                  <a:pt x="166746" y="591127"/>
                </a:lnTo>
                <a:lnTo>
                  <a:pt x="0" y="591127"/>
                </a:lnTo>
                <a:close/>
                <a:moveTo>
                  <a:pt x="302937" y="6210"/>
                </a:moveTo>
                <a:cubicBezTo>
                  <a:pt x="362272" y="6210"/>
                  <a:pt x="410778" y="63834"/>
                  <a:pt x="415376" y="137160"/>
                </a:cubicBezTo>
                <a:cubicBezTo>
                  <a:pt x="417156" y="137160"/>
                  <a:pt x="419085" y="137456"/>
                  <a:pt x="420865" y="137900"/>
                </a:cubicBezTo>
                <a:cubicBezTo>
                  <a:pt x="437033" y="142196"/>
                  <a:pt x="445637" y="162787"/>
                  <a:pt x="440000" y="183822"/>
                </a:cubicBezTo>
                <a:cubicBezTo>
                  <a:pt x="434957" y="202783"/>
                  <a:pt x="420271" y="215670"/>
                  <a:pt x="405586" y="214930"/>
                </a:cubicBezTo>
                <a:cubicBezTo>
                  <a:pt x="395499" y="249889"/>
                  <a:pt x="378589" y="283515"/>
                  <a:pt x="357376" y="306180"/>
                </a:cubicBezTo>
                <a:lnTo>
                  <a:pt x="357376" y="347657"/>
                </a:lnTo>
                <a:lnTo>
                  <a:pt x="484501" y="379506"/>
                </a:lnTo>
                <a:lnTo>
                  <a:pt x="445044" y="525713"/>
                </a:lnTo>
                <a:lnTo>
                  <a:pt x="160978" y="525713"/>
                </a:lnTo>
                <a:lnTo>
                  <a:pt x="121372" y="379506"/>
                </a:lnTo>
                <a:lnTo>
                  <a:pt x="248645" y="347657"/>
                </a:lnTo>
                <a:lnTo>
                  <a:pt x="248645" y="306180"/>
                </a:lnTo>
                <a:cubicBezTo>
                  <a:pt x="227433" y="283515"/>
                  <a:pt x="210374" y="249889"/>
                  <a:pt x="200288" y="214930"/>
                </a:cubicBezTo>
                <a:cubicBezTo>
                  <a:pt x="185602" y="215670"/>
                  <a:pt x="170917" y="202783"/>
                  <a:pt x="165873" y="183822"/>
                </a:cubicBezTo>
                <a:cubicBezTo>
                  <a:pt x="160237" y="162787"/>
                  <a:pt x="168840" y="142196"/>
                  <a:pt x="185009" y="137900"/>
                </a:cubicBezTo>
                <a:cubicBezTo>
                  <a:pt x="186789" y="137456"/>
                  <a:pt x="188717" y="137160"/>
                  <a:pt x="190646" y="137160"/>
                </a:cubicBezTo>
                <a:cubicBezTo>
                  <a:pt x="195244" y="63834"/>
                  <a:pt x="243750" y="6210"/>
                  <a:pt x="302937" y="6210"/>
                </a:cubicBezTo>
                <a:close/>
                <a:moveTo>
                  <a:pt x="439128" y="0"/>
                </a:moveTo>
                <a:lnTo>
                  <a:pt x="605874" y="0"/>
                </a:lnTo>
                <a:lnTo>
                  <a:pt x="605874" y="166464"/>
                </a:lnTo>
                <a:lnTo>
                  <a:pt x="556474" y="166464"/>
                </a:lnTo>
                <a:lnTo>
                  <a:pt x="556474" y="49317"/>
                </a:lnTo>
                <a:lnTo>
                  <a:pt x="439128" y="49317"/>
                </a:lnTo>
                <a:close/>
                <a:moveTo>
                  <a:pt x="0" y="0"/>
                </a:moveTo>
                <a:lnTo>
                  <a:pt x="166746" y="0"/>
                </a:lnTo>
                <a:lnTo>
                  <a:pt x="166746" y="49317"/>
                </a:lnTo>
                <a:lnTo>
                  <a:pt x="49400" y="49317"/>
                </a:lnTo>
                <a:lnTo>
                  <a:pt x="49400" y="166464"/>
                </a:lnTo>
                <a:lnTo>
                  <a:pt x="0" y="16646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85" name="pyramid-chart_64746">
            <a:extLst>
              <a:ext uri="{FF2B5EF4-FFF2-40B4-BE49-F238E27FC236}">
                <a16:creationId xmlns:a16="http://schemas.microsoft.com/office/drawing/2014/main" id="{EA9D2326-CD27-4778-955E-8C8214B4A8F6}"/>
              </a:ext>
            </a:extLst>
          </p:cNvPr>
          <p:cNvSpPr>
            <a:spLocks noChangeAspect="1"/>
          </p:cNvSpPr>
          <p:nvPr/>
        </p:nvSpPr>
        <p:spPr bwMode="auto">
          <a:xfrm>
            <a:off x="9793259" y="3986604"/>
            <a:ext cx="321992" cy="324000"/>
          </a:xfrm>
          <a:custGeom>
            <a:avLst/>
            <a:gdLst>
              <a:gd name="connsiteX0" fmla="*/ 71397 w 599947"/>
              <a:gd name="connsiteY0" fmla="*/ 336103 h 603687"/>
              <a:gd name="connsiteX1" fmla="*/ 299914 w 599947"/>
              <a:gd name="connsiteY1" fmla="*/ 451272 h 603687"/>
              <a:gd name="connsiteX2" fmla="*/ 528432 w 599947"/>
              <a:gd name="connsiteY2" fmla="*/ 336103 h 603687"/>
              <a:gd name="connsiteX3" fmla="*/ 599947 w 599947"/>
              <a:gd name="connsiteY3" fmla="*/ 431289 h 603687"/>
              <a:gd name="connsiteX4" fmla="*/ 299914 w 599947"/>
              <a:gd name="connsiteY4" fmla="*/ 603687 h 603687"/>
              <a:gd name="connsiteX5" fmla="*/ 0 w 599947"/>
              <a:gd name="connsiteY5" fmla="*/ 431289 h 603687"/>
              <a:gd name="connsiteX6" fmla="*/ 175572 w 599947"/>
              <a:gd name="connsiteY6" fmla="*/ 181494 h 603687"/>
              <a:gd name="connsiteX7" fmla="*/ 299879 w 599947"/>
              <a:gd name="connsiteY7" fmla="*/ 238829 h 603687"/>
              <a:gd name="connsiteX8" fmla="*/ 424187 w 599947"/>
              <a:gd name="connsiteY8" fmla="*/ 181494 h 603687"/>
              <a:gd name="connsiteX9" fmla="*/ 507295 w 599947"/>
              <a:gd name="connsiteY9" fmla="*/ 292263 h 603687"/>
              <a:gd name="connsiteX10" fmla="*/ 299879 w 599947"/>
              <a:gd name="connsiteY10" fmla="*/ 396648 h 603687"/>
              <a:gd name="connsiteX11" fmla="*/ 92582 w 599947"/>
              <a:gd name="connsiteY11" fmla="*/ 292263 h 603687"/>
              <a:gd name="connsiteX12" fmla="*/ 299903 w 599947"/>
              <a:gd name="connsiteY12" fmla="*/ 0 h 603687"/>
              <a:gd name="connsiteX13" fmla="*/ 403846 w 599947"/>
              <a:gd name="connsiteY13" fmla="*/ 138571 h 603687"/>
              <a:gd name="connsiteX14" fmla="*/ 299903 w 599947"/>
              <a:gd name="connsiteY14" fmla="*/ 186575 h 603687"/>
              <a:gd name="connsiteX15" fmla="*/ 195960 w 599947"/>
              <a:gd name="connsiteY15" fmla="*/ 138571 h 603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99947" h="603687">
                <a:moveTo>
                  <a:pt x="71397" y="336103"/>
                </a:moveTo>
                <a:lnTo>
                  <a:pt x="299914" y="451272"/>
                </a:lnTo>
                <a:lnTo>
                  <a:pt x="528432" y="336103"/>
                </a:lnTo>
                <a:lnTo>
                  <a:pt x="599947" y="431289"/>
                </a:lnTo>
                <a:lnTo>
                  <a:pt x="299914" y="603687"/>
                </a:lnTo>
                <a:lnTo>
                  <a:pt x="0" y="431289"/>
                </a:lnTo>
                <a:close/>
                <a:moveTo>
                  <a:pt x="175572" y="181494"/>
                </a:moveTo>
                <a:lnTo>
                  <a:pt x="299879" y="238829"/>
                </a:lnTo>
                <a:lnTo>
                  <a:pt x="424187" y="181494"/>
                </a:lnTo>
                <a:lnTo>
                  <a:pt x="507295" y="292263"/>
                </a:lnTo>
                <a:lnTo>
                  <a:pt x="299879" y="396648"/>
                </a:lnTo>
                <a:lnTo>
                  <a:pt x="92582" y="292263"/>
                </a:lnTo>
                <a:close/>
                <a:moveTo>
                  <a:pt x="299903" y="0"/>
                </a:moveTo>
                <a:lnTo>
                  <a:pt x="403846" y="138571"/>
                </a:lnTo>
                <a:lnTo>
                  <a:pt x="299903" y="186575"/>
                </a:lnTo>
                <a:lnTo>
                  <a:pt x="195960" y="13857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86" name="trade-center_89006">
            <a:extLst>
              <a:ext uri="{FF2B5EF4-FFF2-40B4-BE49-F238E27FC236}">
                <a16:creationId xmlns:a16="http://schemas.microsoft.com/office/drawing/2014/main" id="{5B391C81-F509-4BCF-A081-7AB90D74985F}"/>
              </a:ext>
            </a:extLst>
          </p:cNvPr>
          <p:cNvSpPr>
            <a:spLocks noChangeAspect="1"/>
          </p:cNvSpPr>
          <p:nvPr/>
        </p:nvSpPr>
        <p:spPr bwMode="auto">
          <a:xfrm>
            <a:off x="10810299" y="5468850"/>
            <a:ext cx="336435" cy="324000"/>
          </a:xfrm>
          <a:custGeom>
            <a:avLst/>
            <a:gdLst>
              <a:gd name="connsiteX0" fmla="*/ 216243 w 609050"/>
              <a:gd name="connsiteY0" fmla="*/ 412730 h 586540"/>
              <a:gd name="connsiteX1" fmla="*/ 216243 w 609050"/>
              <a:gd name="connsiteY1" fmla="*/ 456594 h 586540"/>
              <a:gd name="connsiteX2" fmla="*/ 293953 w 609050"/>
              <a:gd name="connsiteY2" fmla="*/ 456594 h 586540"/>
              <a:gd name="connsiteX3" fmla="*/ 293953 w 609050"/>
              <a:gd name="connsiteY3" fmla="*/ 412730 h 586540"/>
              <a:gd name="connsiteX4" fmla="*/ 69884 w 609050"/>
              <a:gd name="connsiteY4" fmla="*/ 412730 h 586540"/>
              <a:gd name="connsiteX5" fmla="*/ 69884 w 609050"/>
              <a:gd name="connsiteY5" fmla="*/ 456594 h 586540"/>
              <a:gd name="connsiteX6" fmla="*/ 147595 w 609050"/>
              <a:gd name="connsiteY6" fmla="*/ 456594 h 586540"/>
              <a:gd name="connsiteX7" fmla="*/ 147595 w 609050"/>
              <a:gd name="connsiteY7" fmla="*/ 412730 h 586540"/>
              <a:gd name="connsiteX8" fmla="*/ 460769 w 609050"/>
              <a:gd name="connsiteY8" fmla="*/ 376268 h 586540"/>
              <a:gd name="connsiteX9" fmla="*/ 460769 w 609050"/>
              <a:gd name="connsiteY9" fmla="*/ 414786 h 586540"/>
              <a:gd name="connsiteX10" fmla="*/ 555916 w 609050"/>
              <a:gd name="connsiteY10" fmla="*/ 414786 h 586540"/>
              <a:gd name="connsiteX11" fmla="*/ 555916 w 609050"/>
              <a:gd name="connsiteY11" fmla="*/ 376268 h 586540"/>
              <a:gd name="connsiteX12" fmla="*/ 216243 w 609050"/>
              <a:gd name="connsiteY12" fmla="*/ 339670 h 586540"/>
              <a:gd name="connsiteX13" fmla="*/ 216243 w 609050"/>
              <a:gd name="connsiteY13" fmla="*/ 383533 h 586540"/>
              <a:gd name="connsiteX14" fmla="*/ 293953 w 609050"/>
              <a:gd name="connsiteY14" fmla="*/ 383533 h 586540"/>
              <a:gd name="connsiteX15" fmla="*/ 293953 w 609050"/>
              <a:gd name="connsiteY15" fmla="*/ 339670 h 586540"/>
              <a:gd name="connsiteX16" fmla="*/ 69884 w 609050"/>
              <a:gd name="connsiteY16" fmla="*/ 339670 h 586540"/>
              <a:gd name="connsiteX17" fmla="*/ 69884 w 609050"/>
              <a:gd name="connsiteY17" fmla="*/ 383533 h 586540"/>
              <a:gd name="connsiteX18" fmla="*/ 147595 w 609050"/>
              <a:gd name="connsiteY18" fmla="*/ 383533 h 586540"/>
              <a:gd name="connsiteX19" fmla="*/ 147595 w 609050"/>
              <a:gd name="connsiteY19" fmla="*/ 339670 h 586540"/>
              <a:gd name="connsiteX20" fmla="*/ 460769 w 609050"/>
              <a:gd name="connsiteY20" fmla="*/ 303071 h 586540"/>
              <a:gd name="connsiteX21" fmla="*/ 460769 w 609050"/>
              <a:gd name="connsiteY21" fmla="*/ 341726 h 586540"/>
              <a:gd name="connsiteX22" fmla="*/ 555916 w 609050"/>
              <a:gd name="connsiteY22" fmla="*/ 341726 h 586540"/>
              <a:gd name="connsiteX23" fmla="*/ 555916 w 609050"/>
              <a:gd name="connsiteY23" fmla="*/ 303071 h 586540"/>
              <a:gd name="connsiteX24" fmla="*/ 216243 w 609050"/>
              <a:gd name="connsiteY24" fmla="*/ 266609 h 586540"/>
              <a:gd name="connsiteX25" fmla="*/ 216243 w 609050"/>
              <a:gd name="connsiteY25" fmla="*/ 310473 h 586540"/>
              <a:gd name="connsiteX26" fmla="*/ 293953 w 609050"/>
              <a:gd name="connsiteY26" fmla="*/ 310473 h 586540"/>
              <a:gd name="connsiteX27" fmla="*/ 293953 w 609050"/>
              <a:gd name="connsiteY27" fmla="*/ 266609 h 586540"/>
              <a:gd name="connsiteX28" fmla="*/ 69884 w 609050"/>
              <a:gd name="connsiteY28" fmla="*/ 266609 h 586540"/>
              <a:gd name="connsiteX29" fmla="*/ 69884 w 609050"/>
              <a:gd name="connsiteY29" fmla="*/ 310473 h 586540"/>
              <a:gd name="connsiteX30" fmla="*/ 147595 w 609050"/>
              <a:gd name="connsiteY30" fmla="*/ 310473 h 586540"/>
              <a:gd name="connsiteX31" fmla="*/ 147595 w 609050"/>
              <a:gd name="connsiteY31" fmla="*/ 266609 h 586540"/>
              <a:gd name="connsiteX32" fmla="*/ 460769 w 609050"/>
              <a:gd name="connsiteY32" fmla="*/ 230010 h 586540"/>
              <a:gd name="connsiteX33" fmla="*/ 460769 w 609050"/>
              <a:gd name="connsiteY33" fmla="*/ 268528 h 586540"/>
              <a:gd name="connsiteX34" fmla="*/ 555916 w 609050"/>
              <a:gd name="connsiteY34" fmla="*/ 268528 h 586540"/>
              <a:gd name="connsiteX35" fmla="*/ 555916 w 609050"/>
              <a:gd name="connsiteY35" fmla="*/ 230010 h 586540"/>
              <a:gd name="connsiteX36" fmla="*/ 216243 w 609050"/>
              <a:gd name="connsiteY36" fmla="*/ 193549 h 586540"/>
              <a:gd name="connsiteX37" fmla="*/ 216243 w 609050"/>
              <a:gd name="connsiteY37" fmla="*/ 237412 h 586540"/>
              <a:gd name="connsiteX38" fmla="*/ 293953 w 609050"/>
              <a:gd name="connsiteY38" fmla="*/ 237412 h 586540"/>
              <a:gd name="connsiteX39" fmla="*/ 293953 w 609050"/>
              <a:gd name="connsiteY39" fmla="*/ 193549 h 586540"/>
              <a:gd name="connsiteX40" fmla="*/ 69884 w 609050"/>
              <a:gd name="connsiteY40" fmla="*/ 193549 h 586540"/>
              <a:gd name="connsiteX41" fmla="*/ 69884 w 609050"/>
              <a:gd name="connsiteY41" fmla="*/ 237412 h 586540"/>
              <a:gd name="connsiteX42" fmla="*/ 147595 w 609050"/>
              <a:gd name="connsiteY42" fmla="*/ 237412 h 586540"/>
              <a:gd name="connsiteX43" fmla="*/ 147595 w 609050"/>
              <a:gd name="connsiteY43" fmla="*/ 193549 h 586540"/>
              <a:gd name="connsiteX44" fmla="*/ 460769 w 609050"/>
              <a:gd name="connsiteY44" fmla="*/ 156950 h 586540"/>
              <a:gd name="connsiteX45" fmla="*/ 460769 w 609050"/>
              <a:gd name="connsiteY45" fmla="*/ 195468 h 586540"/>
              <a:gd name="connsiteX46" fmla="*/ 555916 w 609050"/>
              <a:gd name="connsiteY46" fmla="*/ 195468 h 586540"/>
              <a:gd name="connsiteX47" fmla="*/ 555916 w 609050"/>
              <a:gd name="connsiteY47" fmla="*/ 156950 h 586540"/>
              <a:gd name="connsiteX48" fmla="*/ 192926 w 609050"/>
              <a:gd name="connsiteY48" fmla="*/ 96251 h 586540"/>
              <a:gd name="connsiteX49" fmla="*/ 361366 w 609050"/>
              <a:gd name="connsiteY49" fmla="*/ 96251 h 586540"/>
              <a:gd name="connsiteX50" fmla="*/ 361366 w 609050"/>
              <a:gd name="connsiteY50" fmla="*/ 114880 h 586540"/>
              <a:gd name="connsiteX51" fmla="*/ 192926 w 609050"/>
              <a:gd name="connsiteY51" fmla="*/ 114880 h 586540"/>
              <a:gd name="connsiteX52" fmla="*/ 192926 w 609050"/>
              <a:gd name="connsiteY52" fmla="*/ 49819 h 586540"/>
              <a:gd name="connsiteX53" fmla="*/ 361366 w 609050"/>
              <a:gd name="connsiteY53" fmla="*/ 49819 h 586540"/>
              <a:gd name="connsiteX54" fmla="*/ 361366 w 609050"/>
              <a:gd name="connsiteY54" fmla="*/ 68307 h 586540"/>
              <a:gd name="connsiteX55" fmla="*/ 192926 w 609050"/>
              <a:gd name="connsiteY55" fmla="*/ 68307 h 586540"/>
              <a:gd name="connsiteX56" fmla="*/ 166130 w 609050"/>
              <a:gd name="connsiteY56" fmla="*/ 25222 h 586540"/>
              <a:gd name="connsiteX57" fmla="*/ 166130 w 609050"/>
              <a:gd name="connsiteY57" fmla="*/ 155716 h 586540"/>
              <a:gd name="connsiteX58" fmla="*/ 338987 w 609050"/>
              <a:gd name="connsiteY58" fmla="*/ 155716 h 586540"/>
              <a:gd name="connsiteX59" fmla="*/ 338987 w 609050"/>
              <a:gd name="connsiteY59" fmla="*/ 341040 h 586540"/>
              <a:gd name="connsiteX60" fmla="*/ 338987 w 609050"/>
              <a:gd name="connsiteY60" fmla="*/ 531710 h 586540"/>
              <a:gd name="connsiteX61" fmla="*/ 366721 w 609050"/>
              <a:gd name="connsiteY61" fmla="*/ 531710 h 586540"/>
              <a:gd name="connsiteX62" fmla="*/ 366721 w 609050"/>
              <a:gd name="connsiteY62" fmla="*/ 341040 h 586540"/>
              <a:gd name="connsiteX63" fmla="*/ 366721 w 609050"/>
              <a:gd name="connsiteY63" fmla="*/ 155305 h 586540"/>
              <a:gd name="connsiteX64" fmla="*/ 388002 w 609050"/>
              <a:gd name="connsiteY64" fmla="*/ 143517 h 586540"/>
              <a:gd name="connsiteX65" fmla="*/ 388002 w 609050"/>
              <a:gd name="connsiteY65" fmla="*/ 25222 h 586540"/>
              <a:gd name="connsiteX66" fmla="*/ 140867 w 609050"/>
              <a:gd name="connsiteY66" fmla="*/ 0 h 586540"/>
              <a:gd name="connsiteX67" fmla="*/ 413402 w 609050"/>
              <a:gd name="connsiteY67" fmla="*/ 0 h 586540"/>
              <a:gd name="connsiteX68" fmla="*/ 413402 w 609050"/>
              <a:gd name="connsiteY68" fmla="*/ 129398 h 586540"/>
              <a:gd name="connsiteX69" fmla="*/ 432486 w 609050"/>
              <a:gd name="connsiteY69" fmla="*/ 118843 h 586540"/>
              <a:gd name="connsiteX70" fmla="*/ 584199 w 609050"/>
              <a:gd name="connsiteY70" fmla="*/ 118843 h 586540"/>
              <a:gd name="connsiteX71" fmla="*/ 584199 w 609050"/>
              <a:gd name="connsiteY71" fmla="*/ 531710 h 586540"/>
              <a:gd name="connsiteX72" fmla="*/ 609050 w 609050"/>
              <a:gd name="connsiteY72" fmla="*/ 531710 h 586540"/>
              <a:gd name="connsiteX73" fmla="*/ 609050 w 609050"/>
              <a:gd name="connsiteY73" fmla="*/ 586540 h 586540"/>
              <a:gd name="connsiteX74" fmla="*/ 0 w 609050"/>
              <a:gd name="connsiteY74" fmla="*/ 586540 h 586540"/>
              <a:gd name="connsiteX75" fmla="*/ 0 w 609050"/>
              <a:gd name="connsiteY75" fmla="*/ 531710 h 586540"/>
              <a:gd name="connsiteX76" fmla="*/ 24851 w 609050"/>
              <a:gd name="connsiteY76" fmla="*/ 531710 h 586540"/>
              <a:gd name="connsiteX77" fmla="*/ 24851 w 609050"/>
              <a:gd name="connsiteY77" fmla="*/ 155716 h 586540"/>
              <a:gd name="connsiteX78" fmla="*/ 140867 w 609050"/>
              <a:gd name="connsiteY78" fmla="*/ 155716 h 586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609050" h="586540">
                <a:moveTo>
                  <a:pt x="216243" y="412730"/>
                </a:moveTo>
                <a:lnTo>
                  <a:pt x="216243" y="456594"/>
                </a:lnTo>
                <a:lnTo>
                  <a:pt x="293953" y="456594"/>
                </a:lnTo>
                <a:lnTo>
                  <a:pt x="293953" y="412730"/>
                </a:lnTo>
                <a:close/>
                <a:moveTo>
                  <a:pt x="69884" y="412730"/>
                </a:moveTo>
                <a:lnTo>
                  <a:pt x="69884" y="456594"/>
                </a:lnTo>
                <a:lnTo>
                  <a:pt x="147595" y="456594"/>
                </a:lnTo>
                <a:lnTo>
                  <a:pt x="147595" y="412730"/>
                </a:lnTo>
                <a:close/>
                <a:moveTo>
                  <a:pt x="460769" y="376268"/>
                </a:moveTo>
                <a:lnTo>
                  <a:pt x="460769" y="414786"/>
                </a:lnTo>
                <a:lnTo>
                  <a:pt x="555916" y="414786"/>
                </a:lnTo>
                <a:lnTo>
                  <a:pt x="555916" y="376268"/>
                </a:lnTo>
                <a:close/>
                <a:moveTo>
                  <a:pt x="216243" y="339670"/>
                </a:moveTo>
                <a:lnTo>
                  <a:pt x="216243" y="383533"/>
                </a:lnTo>
                <a:lnTo>
                  <a:pt x="293953" y="383533"/>
                </a:lnTo>
                <a:lnTo>
                  <a:pt x="293953" y="339670"/>
                </a:lnTo>
                <a:close/>
                <a:moveTo>
                  <a:pt x="69884" y="339670"/>
                </a:moveTo>
                <a:lnTo>
                  <a:pt x="69884" y="383533"/>
                </a:lnTo>
                <a:lnTo>
                  <a:pt x="147595" y="383533"/>
                </a:lnTo>
                <a:lnTo>
                  <a:pt x="147595" y="339670"/>
                </a:lnTo>
                <a:close/>
                <a:moveTo>
                  <a:pt x="460769" y="303071"/>
                </a:moveTo>
                <a:lnTo>
                  <a:pt x="460769" y="341726"/>
                </a:lnTo>
                <a:lnTo>
                  <a:pt x="555916" y="341726"/>
                </a:lnTo>
                <a:lnTo>
                  <a:pt x="555916" y="303071"/>
                </a:lnTo>
                <a:close/>
                <a:moveTo>
                  <a:pt x="216243" y="266609"/>
                </a:moveTo>
                <a:lnTo>
                  <a:pt x="216243" y="310473"/>
                </a:lnTo>
                <a:lnTo>
                  <a:pt x="293953" y="310473"/>
                </a:lnTo>
                <a:lnTo>
                  <a:pt x="293953" y="266609"/>
                </a:lnTo>
                <a:close/>
                <a:moveTo>
                  <a:pt x="69884" y="266609"/>
                </a:moveTo>
                <a:lnTo>
                  <a:pt x="69884" y="310473"/>
                </a:lnTo>
                <a:lnTo>
                  <a:pt x="147595" y="310473"/>
                </a:lnTo>
                <a:lnTo>
                  <a:pt x="147595" y="266609"/>
                </a:lnTo>
                <a:close/>
                <a:moveTo>
                  <a:pt x="460769" y="230010"/>
                </a:moveTo>
                <a:lnTo>
                  <a:pt x="460769" y="268528"/>
                </a:lnTo>
                <a:lnTo>
                  <a:pt x="555916" y="268528"/>
                </a:lnTo>
                <a:lnTo>
                  <a:pt x="555916" y="230010"/>
                </a:lnTo>
                <a:close/>
                <a:moveTo>
                  <a:pt x="216243" y="193549"/>
                </a:moveTo>
                <a:lnTo>
                  <a:pt x="216243" y="237412"/>
                </a:lnTo>
                <a:lnTo>
                  <a:pt x="293953" y="237412"/>
                </a:lnTo>
                <a:lnTo>
                  <a:pt x="293953" y="193549"/>
                </a:lnTo>
                <a:close/>
                <a:moveTo>
                  <a:pt x="69884" y="193549"/>
                </a:moveTo>
                <a:lnTo>
                  <a:pt x="69884" y="237412"/>
                </a:lnTo>
                <a:lnTo>
                  <a:pt x="147595" y="237412"/>
                </a:lnTo>
                <a:lnTo>
                  <a:pt x="147595" y="193549"/>
                </a:lnTo>
                <a:close/>
                <a:moveTo>
                  <a:pt x="460769" y="156950"/>
                </a:moveTo>
                <a:lnTo>
                  <a:pt x="460769" y="195468"/>
                </a:lnTo>
                <a:lnTo>
                  <a:pt x="555916" y="195468"/>
                </a:lnTo>
                <a:lnTo>
                  <a:pt x="555916" y="156950"/>
                </a:lnTo>
                <a:close/>
                <a:moveTo>
                  <a:pt x="192926" y="96251"/>
                </a:moveTo>
                <a:lnTo>
                  <a:pt x="361366" y="96251"/>
                </a:lnTo>
                <a:lnTo>
                  <a:pt x="361366" y="114880"/>
                </a:lnTo>
                <a:lnTo>
                  <a:pt x="192926" y="114880"/>
                </a:lnTo>
                <a:close/>
                <a:moveTo>
                  <a:pt x="192926" y="49819"/>
                </a:moveTo>
                <a:lnTo>
                  <a:pt x="361366" y="49819"/>
                </a:lnTo>
                <a:lnTo>
                  <a:pt x="361366" y="68307"/>
                </a:lnTo>
                <a:lnTo>
                  <a:pt x="192926" y="68307"/>
                </a:lnTo>
                <a:close/>
                <a:moveTo>
                  <a:pt x="166130" y="25222"/>
                </a:moveTo>
                <a:lnTo>
                  <a:pt x="166130" y="155716"/>
                </a:lnTo>
                <a:lnTo>
                  <a:pt x="338987" y="155716"/>
                </a:lnTo>
                <a:lnTo>
                  <a:pt x="338987" y="341040"/>
                </a:lnTo>
                <a:lnTo>
                  <a:pt x="338987" y="531710"/>
                </a:lnTo>
                <a:lnTo>
                  <a:pt x="366721" y="531710"/>
                </a:lnTo>
                <a:lnTo>
                  <a:pt x="366721" y="341040"/>
                </a:lnTo>
                <a:lnTo>
                  <a:pt x="366721" y="155305"/>
                </a:lnTo>
                <a:lnTo>
                  <a:pt x="388002" y="143517"/>
                </a:lnTo>
                <a:lnTo>
                  <a:pt x="388002" y="25222"/>
                </a:lnTo>
                <a:close/>
                <a:moveTo>
                  <a:pt x="140867" y="0"/>
                </a:moveTo>
                <a:lnTo>
                  <a:pt x="413402" y="0"/>
                </a:lnTo>
                <a:lnTo>
                  <a:pt x="413402" y="129398"/>
                </a:lnTo>
                <a:lnTo>
                  <a:pt x="432486" y="118843"/>
                </a:lnTo>
                <a:lnTo>
                  <a:pt x="584199" y="118843"/>
                </a:lnTo>
                <a:lnTo>
                  <a:pt x="584199" y="531710"/>
                </a:lnTo>
                <a:lnTo>
                  <a:pt x="609050" y="531710"/>
                </a:lnTo>
                <a:lnTo>
                  <a:pt x="609050" y="586540"/>
                </a:lnTo>
                <a:lnTo>
                  <a:pt x="0" y="586540"/>
                </a:lnTo>
                <a:lnTo>
                  <a:pt x="0" y="531710"/>
                </a:lnTo>
                <a:lnTo>
                  <a:pt x="24851" y="531710"/>
                </a:lnTo>
                <a:lnTo>
                  <a:pt x="24851" y="155716"/>
                </a:lnTo>
                <a:lnTo>
                  <a:pt x="140867" y="15571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87" name="boss-with-tie_81303">
            <a:extLst>
              <a:ext uri="{FF2B5EF4-FFF2-40B4-BE49-F238E27FC236}">
                <a16:creationId xmlns:a16="http://schemas.microsoft.com/office/drawing/2014/main" id="{C4A4A2A8-33C5-4DF5-A309-29A369B8D33F}"/>
              </a:ext>
            </a:extLst>
          </p:cNvPr>
          <p:cNvSpPr>
            <a:spLocks noChangeAspect="1"/>
          </p:cNvSpPr>
          <p:nvPr/>
        </p:nvSpPr>
        <p:spPr bwMode="auto">
          <a:xfrm>
            <a:off x="6479849" y="617863"/>
            <a:ext cx="400293" cy="324000"/>
          </a:xfrm>
          <a:custGeom>
            <a:avLst/>
            <a:gdLst>
              <a:gd name="connsiteX0" fmla="*/ 355420 w 607568"/>
              <a:gd name="connsiteY0" fmla="*/ 250307 h 491771"/>
              <a:gd name="connsiteX1" fmla="*/ 352312 w 607568"/>
              <a:gd name="connsiteY1" fmla="*/ 251812 h 491771"/>
              <a:gd name="connsiteX2" fmla="*/ 321042 w 607568"/>
              <a:gd name="connsiteY2" fmla="*/ 289814 h 491771"/>
              <a:gd name="connsiteX3" fmla="*/ 321513 w 607568"/>
              <a:gd name="connsiteY3" fmla="*/ 295364 h 491771"/>
              <a:gd name="connsiteX4" fmla="*/ 369736 w 607568"/>
              <a:gd name="connsiteY4" fmla="*/ 338257 h 491771"/>
              <a:gd name="connsiteX5" fmla="*/ 371997 w 607568"/>
              <a:gd name="connsiteY5" fmla="*/ 339104 h 491771"/>
              <a:gd name="connsiteX6" fmla="*/ 373127 w 607568"/>
              <a:gd name="connsiteY6" fmla="*/ 338916 h 491771"/>
              <a:gd name="connsiteX7" fmla="*/ 375293 w 607568"/>
              <a:gd name="connsiteY7" fmla="*/ 336282 h 491771"/>
              <a:gd name="connsiteX8" fmla="*/ 383676 w 607568"/>
              <a:gd name="connsiteY8" fmla="*/ 279467 h 491771"/>
              <a:gd name="connsiteX9" fmla="*/ 376424 w 607568"/>
              <a:gd name="connsiteY9" fmla="*/ 263287 h 491771"/>
              <a:gd name="connsiteX10" fmla="*/ 357681 w 607568"/>
              <a:gd name="connsiteY10" fmla="*/ 250965 h 491771"/>
              <a:gd name="connsiteX11" fmla="*/ 355420 w 607568"/>
              <a:gd name="connsiteY11" fmla="*/ 250307 h 491771"/>
              <a:gd name="connsiteX12" fmla="*/ 258879 w 607568"/>
              <a:gd name="connsiteY12" fmla="*/ 250307 h 491771"/>
              <a:gd name="connsiteX13" fmla="*/ 256712 w 607568"/>
              <a:gd name="connsiteY13" fmla="*/ 250965 h 491771"/>
              <a:gd name="connsiteX14" fmla="*/ 237969 w 607568"/>
              <a:gd name="connsiteY14" fmla="*/ 263287 h 491771"/>
              <a:gd name="connsiteX15" fmla="*/ 230717 w 607568"/>
              <a:gd name="connsiteY15" fmla="*/ 279467 h 491771"/>
              <a:gd name="connsiteX16" fmla="*/ 239100 w 607568"/>
              <a:gd name="connsiteY16" fmla="*/ 336282 h 491771"/>
              <a:gd name="connsiteX17" fmla="*/ 241266 w 607568"/>
              <a:gd name="connsiteY17" fmla="*/ 338916 h 491771"/>
              <a:gd name="connsiteX18" fmla="*/ 242396 w 607568"/>
              <a:gd name="connsiteY18" fmla="*/ 339104 h 491771"/>
              <a:gd name="connsiteX19" fmla="*/ 244657 w 607568"/>
              <a:gd name="connsiteY19" fmla="*/ 338257 h 491771"/>
              <a:gd name="connsiteX20" fmla="*/ 292880 w 607568"/>
              <a:gd name="connsiteY20" fmla="*/ 295364 h 491771"/>
              <a:gd name="connsiteX21" fmla="*/ 293351 w 607568"/>
              <a:gd name="connsiteY21" fmla="*/ 289814 h 491771"/>
              <a:gd name="connsiteX22" fmla="*/ 261987 w 607568"/>
              <a:gd name="connsiteY22" fmla="*/ 251812 h 491771"/>
              <a:gd name="connsiteX23" fmla="*/ 258879 w 607568"/>
              <a:gd name="connsiteY23" fmla="*/ 250307 h 491771"/>
              <a:gd name="connsiteX24" fmla="*/ 500465 w 607568"/>
              <a:gd name="connsiteY24" fmla="*/ 66049 h 491771"/>
              <a:gd name="connsiteX25" fmla="*/ 565743 w 607568"/>
              <a:gd name="connsiteY25" fmla="*/ 130673 h 491771"/>
              <a:gd name="connsiteX26" fmla="*/ 566120 w 607568"/>
              <a:gd name="connsiteY26" fmla="*/ 130673 h 491771"/>
              <a:gd name="connsiteX27" fmla="*/ 580250 w 607568"/>
              <a:gd name="connsiteY27" fmla="*/ 160962 h 491771"/>
              <a:gd name="connsiteX28" fmla="*/ 560939 w 607568"/>
              <a:gd name="connsiteY28" fmla="*/ 182503 h 491771"/>
              <a:gd name="connsiteX29" fmla="*/ 531927 w 607568"/>
              <a:gd name="connsiteY29" fmla="*/ 223799 h 491771"/>
              <a:gd name="connsiteX30" fmla="*/ 528253 w 607568"/>
              <a:gd name="connsiteY30" fmla="*/ 234240 h 491771"/>
              <a:gd name="connsiteX31" fmla="*/ 530797 w 607568"/>
              <a:gd name="connsiteY31" fmla="*/ 246281 h 491771"/>
              <a:gd name="connsiteX32" fmla="*/ 545868 w 607568"/>
              <a:gd name="connsiteY32" fmla="*/ 261143 h 491771"/>
              <a:gd name="connsiteX33" fmla="*/ 558961 w 607568"/>
              <a:gd name="connsiteY33" fmla="*/ 263777 h 491771"/>
              <a:gd name="connsiteX34" fmla="*/ 597299 w 607568"/>
              <a:gd name="connsiteY34" fmla="*/ 301968 h 491771"/>
              <a:gd name="connsiteX35" fmla="*/ 607002 w 607568"/>
              <a:gd name="connsiteY35" fmla="*/ 350788 h 491771"/>
              <a:gd name="connsiteX36" fmla="*/ 601256 w 607568"/>
              <a:gd name="connsiteY36" fmla="*/ 373835 h 491771"/>
              <a:gd name="connsiteX37" fmla="*/ 579685 w 607568"/>
              <a:gd name="connsiteY37" fmla="*/ 384088 h 491771"/>
              <a:gd name="connsiteX38" fmla="*/ 490386 w 607568"/>
              <a:gd name="connsiteY38" fmla="*/ 384088 h 491771"/>
              <a:gd name="connsiteX39" fmla="*/ 467685 w 607568"/>
              <a:gd name="connsiteY39" fmla="*/ 310058 h 491771"/>
              <a:gd name="connsiteX40" fmla="*/ 431702 w 607568"/>
              <a:gd name="connsiteY40" fmla="*/ 267445 h 491771"/>
              <a:gd name="connsiteX41" fmla="*/ 441969 w 607568"/>
              <a:gd name="connsiteY41" fmla="*/ 263777 h 491771"/>
              <a:gd name="connsiteX42" fmla="*/ 455157 w 607568"/>
              <a:gd name="connsiteY42" fmla="*/ 261237 h 491771"/>
              <a:gd name="connsiteX43" fmla="*/ 470228 w 607568"/>
              <a:gd name="connsiteY43" fmla="*/ 246281 h 491771"/>
              <a:gd name="connsiteX44" fmla="*/ 472677 w 607568"/>
              <a:gd name="connsiteY44" fmla="*/ 234240 h 491771"/>
              <a:gd name="connsiteX45" fmla="*/ 469098 w 607568"/>
              <a:gd name="connsiteY45" fmla="*/ 223893 h 491771"/>
              <a:gd name="connsiteX46" fmla="*/ 439991 w 607568"/>
              <a:gd name="connsiteY46" fmla="*/ 182503 h 491771"/>
              <a:gd name="connsiteX47" fmla="*/ 426144 w 607568"/>
              <a:gd name="connsiteY47" fmla="*/ 172720 h 491771"/>
              <a:gd name="connsiteX48" fmla="*/ 441404 w 607568"/>
              <a:gd name="connsiteY48" fmla="*/ 143278 h 491771"/>
              <a:gd name="connsiteX49" fmla="*/ 439708 w 607568"/>
              <a:gd name="connsiteY49" fmla="*/ 107438 h 491771"/>
              <a:gd name="connsiteX50" fmla="*/ 500465 w 607568"/>
              <a:gd name="connsiteY50" fmla="*/ 66049 h 491771"/>
              <a:gd name="connsiteX51" fmla="*/ 107100 w 607568"/>
              <a:gd name="connsiteY51" fmla="*/ 66049 h 491771"/>
              <a:gd name="connsiteX52" fmla="*/ 171341 w 607568"/>
              <a:gd name="connsiteY52" fmla="*/ 123618 h 491771"/>
              <a:gd name="connsiteX53" fmla="*/ 172849 w 607568"/>
              <a:gd name="connsiteY53" fmla="*/ 143278 h 491771"/>
              <a:gd name="connsiteX54" fmla="*/ 184246 w 607568"/>
              <a:gd name="connsiteY54" fmla="*/ 168205 h 491771"/>
              <a:gd name="connsiteX55" fmla="*/ 167574 w 607568"/>
              <a:gd name="connsiteY55" fmla="*/ 182503 h 491771"/>
              <a:gd name="connsiteX56" fmla="*/ 138468 w 607568"/>
              <a:gd name="connsiteY56" fmla="*/ 223799 h 491771"/>
              <a:gd name="connsiteX57" fmla="*/ 134794 w 607568"/>
              <a:gd name="connsiteY57" fmla="*/ 234240 h 491771"/>
              <a:gd name="connsiteX58" fmla="*/ 137337 w 607568"/>
              <a:gd name="connsiteY58" fmla="*/ 246281 h 491771"/>
              <a:gd name="connsiteX59" fmla="*/ 152408 w 607568"/>
              <a:gd name="connsiteY59" fmla="*/ 261143 h 491771"/>
              <a:gd name="connsiteX60" fmla="*/ 165596 w 607568"/>
              <a:gd name="connsiteY60" fmla="*/ 263777 h 491771"/>
              <a:gd name="connsiteX61" fmla="*/ 179442 w 607568"/>
              <a:gd name="connsiteY61" fmla="*/ 268856 h 491771"/>
              <a:gd name="connsiteX62" fmla="*/ 146662 w 607568"/>
              <a:gd name="connsiteY62" fmla="*/ 310058 h 491771"/>
              <a:gd name="connsiteX63" fmla="*/ 123867 w 607568"/>
              <a:gd name="connsiteY63" fmla="*/ 384088 h 491771"/>
              <a:gd name="connsiteX64" fmla="*/ 27883 w 607568"/>
              <a:gd name="connsiteY64" fmla="*/ 384088 h 491771"/>
              <a:gd name="connsiteX65" fmla="*/ 6312 w 607568"/>
              <a:gd name="connsiteY65" fmla="*/ 373835 h 491771"/>
              <a:gd name="connsiteX66" fmla="*/ 566 w 607568"/>
              <a:gd name="connsiteY66" fmla="*/ 350788 h 491771"/>
              <a:gd name="connsiteX67" fmla="*/ 10268 w 607568"/>
              <a:gd name="connsiteY67" fmla="*/ 301968 h 491771"/>
              <a:gd name="connsiteX68" fmla="*/ 48606 w 607568"/>
              <a:gd name="connsiteY68" fmla="*/ 263777 h 491771"/>
              <a:gd name="connsiteX69" fmla="*/ 61699 w 607568"/>
              <a:gd name="connsiteY69" fmla="*/ 261237 h 491771"/>
              <a:gd name="connsiteX70" fmla="*/ 76770 w 607568"/>
              <a:gd name="connsiteY70" fmla="*/ 246281 h 491771"/>
              <a:gd name="connsiteX71" fmla="*/ 79313 w 607568"/>
              <a:gd name="connsiteY71" fmla="*/ 234240 h 491771"/>
              <a:gd name="connsiteX72" fmla="*/ 75639 w 607568"/>
              <a:gd name="connsiteY72" fmla="*/ 223893 h 491771"/>
              <a:gd name="connsiteX73" fmla="*/ 46628 w 607568"/>
              <a:gd name="connsiteY73" fmla="*/ 182503 h 491771"/>
              <a:gd name="connsiteX74" fmla="*/ 27318 w 607568"/>
              <a:gd name="connsiteY74" fmla="*/ 160962 h 491771"/>
              <a:gd name="connsiteX75" fmla="*/ 41447 w 607568"/>
              <a:gd name="connsiteY75" fmla="*/ 130673 h 491771"/>
              <a:gd name="connsiteX76" fmla="*/ 41824 w 607568"/>
              <a:gd name="connsiteY76" fmla="*/ 130673 h 491771"/>
              <a:gd name="connsiteX77" fmla="*/ 107100 w 607568"/>
              <a:gd name="connsiteY77" fmla="*/ 66049 h 491771"/>
              <a:gd name="connsiteX78" fmla="*/ 298626 w 607568"/>
              <a:gd name="connsiteY78" fmla="*/ 0 h 491771"/>
              <a:gd name="connsiteX79" fmla="*/ 315956 w 607568"/>
              <a:gd name="connsiteY79" fmla="*/ 0 h 491771"/>
              <a:gd name="connsiteX80" fmla="*/ 401854 w 607568"/>
              <a:gd name="connsiteY80" fmla="*/ 85787 h 491771"/>
              <a:gd name="connsiteX81" fmla="*/ 401854 w 607568"/>
              <a:gd name="connsiteY81" fmla="*/ 95476 h 491771"/>
              <a:gd name="connsiteX82" fmla="*/ 421633 w 607568"/>
              <a:gd name="connsiteY82" fmla="*/ 138840 h 491771"/>
              <a:gd name="connsiteX83" fmla="*/ 417960 w 607568"/>
              <a:gd name="connsiteY83" fmla="*/ 149281 h 491771"/>
              <a:gd name="connsiteX84" fmla="*/ 417112 w 607568"/>
              <a:gd name="connsiteY84" fmla="*/ 151068 h 491771"/>
              <a:gd name="connsiteX85" fmla="*/ 411273 w 607568"/>
              <a:gd name="connsiteY85" fmla="*/ 159534 h 491771"/>
              <a:gd name="connsiteX86" fmla="*/ 410896 w 607568"/>
              <a:gd name="connsiteY86" fmla="*/ 159910 h 491771"/>
              <a:gd name="connsiteX87" fmla="*/ 394037 w 607568"/>
              <a:gd name="connsiteY87" fmla="*/ 169787 h 491771"/>
              <a:gd name="connsiteX88" fmla="*/ 384900 w 607568"/>
              <a:gd name="connsiteY88" fmla="*/ 189541 h 491771"/>
              <a:gd name="connsiteX89" fmla="*/ 384712 w 607568"/>
              <a:gd name="connsiteY89" fmla="*/ 189823 h 491771"/>
              <a:gd name="connsiteX90" fmla="*/ 373316 w 607568"/>
              <a:gd name="connsiteY90" fmla="*/ 207131 h 491771"/>
              <a:gd name="connsiteX91" fmla="*/ 372750 w 607568"/>
              <a:gd name="connsiteY91" fmla="*/ 207789 h 491771"/>
              <a:gd name="connsiteX92" fmla="*/ 359847 w 607568"/>
              <a:gd name="connsiteY92" fmla="*/ 222275 h 491771"/>
              <a:gd name="connsiteX93" fmla="*/ 359188 w 607568"/>
              <a:gd name="connsiteY93" fmla="*/ 222934 h 491771"/>
              <a:gd name="connsiteX94" fmla="*/ 345154 w 607568"/>
              <a:gd name="connsiteY94" fmla="*/ 234598 h 491771"/>
              <a:gd name="connsiteX95" fmla="*/ 345625 w 607568"/>
              <a:gd name="connsiteY95" fmla="*/ 236855 h 491771"/>
              <a:gd name="connsiteX96" fmla="*/ 348639 w 607568"/>
              <a:gd name="connsiteY96" fmla="*/ 235538 h 491771"/>
              <a:gd name="connsiteX97" fmla="*/ 355514 w 607568"/>
              <a:gd name="connsiteY97" fmla="*/ 234033 h 491771"/>
              <a:gd name="connsiteX98" fmla="*/ 366628 w 607568"/>
              <a:gd name="connsiteY98" fmla="*/ 237326 h 491771"/>
              <a:gd name="connsiteX99" fmla="*/ 385371 w 607568"/>
              <a:gd name="connsiteY99" fmla="*/ 249648 h 491771"/>
              <a:gd name="connsiteX100" fmla="*/ 399876 w 607568"/>
              <a:gd name="connsiteY100" fmla="*/ 279373 h 491771"/>
              <a:gd name="connsiteX101" fmla="*/ 430016 w 607568"/>
              <a:gd name="connsiteY101" fmla="*/ 289814 h 491771"/>
              <a:gd name="connsiteX102" fmla="*/ 448382 w 607568"/>
              <a:gd name="connsiteY102" fmla="*/ 316058 h 491771"/>
              <a:gd name="connsiteX103" fmla="*/ 481630 w 607568"/>
              <a:gd name="connsiteY103" fmla="*/ 424515 h 491771"/>
              <a:gd name="connsiteX104" fmla="*/ 483891 w 607568"/>
              <a:gd name="connsiteY104" fmla="*/ 436461 h 491771"/>
              <a:gd name="connsiteX105" fmla="*/ 473718 w 607568"/>
              <a:gd name="connsiteY105" fmla="*/ 470700 h 491771"/>
              <a:gd name="connsiteX106" fmla="*/ 443956 w 607568"/>
              <a:gd name="connsiteY106" fmla="*/ 490360 h 491771"/>
              <a:gd name="connsiteX107" fmla="*/ 431805 w 607568"/>
              <a:gd name="connsiteY107" fmla="*/ 491771 h 491771"/>
              <a:gd name="connsiteX108" fmla="*/ 325375 w 607568"/>
              <a:gd name="connsiteY108" fmla="*/ 491771 h 491771"/>
              <a:gd name="connsiteX109" fmla="*/ 337430 w 607568"/>
              <a:gd name="connsiteY109" fmla="*/ 415296 h 491771"/>
              <a:gd name="connsiteX110" fmla="*/ 334605 w 607568"/>
              <a:gd name="connsiteY110" fmla="*/ 389052 h 491771"/>
              <a:gd name="connsiteX111" fmla="*/ 323962 w 607568"/>
              <a:gd name="connsiteY111" fmla="*/ 360927 h 491771"/>
              <a:gd name="connsiteX112" fmla="*/ 337430 w 607568"/>
              <a:gd name="connsiteY112" fmla="*/ 347476 h 491771"/>
              <a:gd name="connsiteX113" fmla="*/ 307196 w 607568"/>
              <a:gd name="connsiteY113" fmla="*/ 317281 h 491771"/>
              <a:gd name="connsiteX114" fmla="*/ 276868 w 607568"/>
              <a:gd name="connsiteY114" fmla="*/ 347476 h 491771"/>
              <a:gd name="connsiteX115" fmla="*/ 290337 w 607568"/>
              <a:gd name="connsiteY115" fmla="*/ 360927 h 491771"/>
              <a:gd name="connsiteX116" fmla="*/ 279694 w 607568"/>
              <a:gd name="connsiteY116" fmla="*/ 389052 h 491771"/>
              <a:gd name="connsiteX117" fmla="*/ 276963 w 607568"/>
              <a:gd name="connsiteY117" fmla="*/ 415296 h 491771"/>
              <a:gd name="connsiteX118" fmla="*/ 288736 w 607568"/>
              <a:gd name="connsiteY118" fmla="*/ 491771 h 491771"/>
              <a:gd name="connsiteX119" fmla="*/ 182493 w 607568"/>
              <a:gd name="connsiteY119" fmla="*/ 491771 h 491771"/>
              <a:gd name="connsiteX120" fmla="*/ 170437 w 607568"/>
              <a:gd name="connsiteY120" fmla="*/ 490360 h 491771"/>
              <a:gd name="connsiteX121" fmla="*/ 140675 w 607568"/>
              <a:gd name="connsiteY121" fmla="*/ 470700 h 491771"/>
              <a:gd name="connsiteX122" fmla="*/ 132669 w 607568"/>
              <a:gd name="connsiteY122" fmla="*/ 424515 h 491771"/>
              <a:gd name="connsiteX123" fmla="*/ 166011 w 607568"/>
              <a:gd name="connsiteY123" fmla="*/ 316058 h 491771"/>
              <a:gd name="connsiteX124" fmla="*/ 184377 w 607568"/>
              <a:gd name="connsiteY124" fmla="*/ 289814 h 491771"/>
              <a:gd name="connsiteX125" fmla="*/ 214517 w 607568"/>
              <a:gd name="connsiteY125" fmla="*/ 279373 h 491771"/>
              <a:gd name="connsiteX126" fmla="*/ 214517 w 607568"/>
              <a:gd name="connsiteY126" fmla="*/ 279279 h 491771"/>
              <a:gd name="connsiteX127" fmla="*/ 229022 w 607568"/>
              <a:gd name="connsiteY127" fmla="*/ 249648 h 491771"/>
              <a:gd name="connsiteX128" fmla="*/ 247765 w 607568"/>
              <a:gd name="connsiteY128" fmla="*/ 237326 h 491771"/>
              <a:gd name="connsiteX129" fmla="*/ 258879 w 607568"/>
              <a:gd name="connsiteY129" fmla="*/ 234033 h 491771"/>
              <a:gd name="connsiteX130" fmla="*/ 265754 w 607568"/>
              <a:gd name="connsiteY130" fmla="*/ 235538 h 491771"/>
              <a:gd name="connsiteX131" fmla="*/ 268768 w 607568"/>
              <a:gd name="connsiteY131" fmla="*/ 236855 h 491771"/>
              <a:gd name="connsiteX132" fmla="*/ 269239 w 607568"/>
              <a:gd name="connsiteY132" fmla="*/ 234598 h 491771"/>
              <a:gd name="connsiteX133" fmla="*/ 255205 w 607568"/>
              <a:gd name="connsiteY133" fmla="*/ 222934 h 491771"/>
              <a:gd name="connsiteX134" fmla="*/ 254546 w 607568"/>
              <a:gd name="connsiteY134" fmla="*/ 222275 h 491771"/>
              <a:gd name="connsiteX135" fmla="*/ 241548 w 607568"/>
              <a:gd name="connsiteY135" fmla="*/ 207789 h 491771"/>
              <a:gd name="connsiteX136" fmla="*/ 241077 w 607568"/>
              <a:gd name="connsiteY136" fmla="*/ 207225 h 491771"/>
              <a:gd name="connsiteX137" fmla="*/ 229681 w 607568"/>
              <a:gd name="connsiteY137" fmla="*/ 189823 h 491771"/>
              <a:gd name="connsiteX138" fmla="*/ 229493 w 607568"/>
              <a:gd name="connsiteY138" fmla="*/ 189635 h 491771"/>
              <a:gd name="connsiteX139" fmla="*/ 220356 w 607568"/>
              <a:gd name="connsiteY139" fmla="*/ 169787 h 491771"/>
              <a:gd name="connsiteX140" fmla="*/ 203497 w 607568"/>
              <a:gd name="connsiteY140" fmla="*/ 159910 h 491771"/>
              <a:gd name="connsiteX141" fmla="*/ 203120 w 607568"/>
              <a:gd name="connsiteY141" fmla="*/ 159534 h 491771"/>
              <a:gd name="connsiteX142" fmla="*/ 197281 w 607568"/>
              <a:gd name="connsiteY142" fmla="*/ 151068 h 491771"/>
              <a:gd name="connsiteX143" fmla="*/ 196433 w 607568"/>
              <a:gd name="connsiteY143" fmla="*/ 149281 h 491771"/>
              <a:gd name="connsiteX144" fmla="*/ 192666 w 607568"/>
              <a:gd name="connsiteY144" fmla="*/ 138840 h 491771"/>
              <a:gd name="connsiteX145" fmla="*/ 212727 w 607568"/>
              <a:gd name="connsiteY145" fmla="*/ 95476 h 491771"/>
              <a:gd name="connsiteX146" fmla="*/ 212727 w 607568"/>
              <a:gd name="connsiteY146" fmla="*/ 85787 h 491771"/>
              <a:gd name="connsiteX147" fmla="*/ 298626 w 607568"/>
              <a:gd name="connsiteY147" fmla="*/ 0 h 491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</a:cxnLst>
            <a:rect l="l" t="t" r="r" b="b"/>
            <a:pathLst>
              <a:path w="607568" h="491771">
                <a:moveTo>
                  <a:pt x="355420" y="250307"/>
                </a:moveTo>
                <a:cubicBezTo>
                  <a:pt x="354290" y="250307"/>
                  <a:pt x="353160" y="250871"/>
                  <a:pt x="352312" y="251812"/>
                </a:cubicBezTo>
                <a:lnTo>
                  <a:pt x="321042" y="289814"/>
                </a:lnTo>
                <a:cubicBezTo>
                  <a:pt x="319723" y="291507"/>
                  <a:pt x="319912" y="293953"/>
                  <a:pt x="321513" y="295364"/>
                </a:cubicBezTo>
                <a:lnTo>
                  <a:pt x="369736" y="338257"/>
                </a:lnTo>
                <a:cubicBezTo>
                  <a:pt x="370396" y="338822"/>
                  <a:pt x="371149" y="339104"/>
                  <a:pt x="371997" y="339104"/>
                </a:cubicBezTo>
                <a:cubicBezTo>
                  <a:pt x="372374" y="339104"/>
                  <a:pt x="372750" y="339010"/>
                  <a:pt x="373127" y="338916"/>
                </a:cubicBezTo>
                <a:cubicBezTo>
                  <a:pt x="374257" y="338539"/>
                  <a:pt x="375105" y="337505"/>
                  <a:pt x="375293" y="336282"/>
                </a:cubicBezTo>
                <a:lnTo>
                  <a:pt x="383676" y="279467"/>
                </a:lnTo>
                <a:cubicBezTo>
                  <a:pt x="384618" y="273164"/>
                  <a:pt x="381792" y="266768"/>
                  <a:pt x="376424" y="263287"/>
                </a:cubicBezTo>
                <a:lnTo>
                  <a:pt x="357681" y="250965"/>
                </a:lnTo>
                <a:cubicBezTo>
                  <a:pt x="357021" y="250495"/>
                  <a:pt x="356174" y="250307"/>
                  <a:pt x="355420" y="250307"/>
                </a:cubicBezTo>
                <a:close/>
                <a:moveTo>
                  <a:pt x="258879" y="250307"/>
                </a:moveTo>
                <a:cubicBezTo>
                  <a:pt x="258125" y="250307"/>
                  <a:pt x="257372" y="250495"/>
                  <a:pt x="256712" y="250965"/>
                </a:cubicBezTo>
                <a:lnTo>
                  <a:pt x="237969" y="263287"/>
                </a:lnTo>
                <a:cubicBezTo>
                  <a:pt x="232601" y="266768"/>
                  <a:pt x="229775" y="273164"/>
                  <a:pt x="230717" y="279467"/>
                </a:cubicBezTo>
                <a:lnTo>
                  <a:pt x="239100" y="336282"/>
                </a:lnTo>
                <a:cubicBezTo>
                  <a:pt x="239288" y="337505"/>
                  <a:pt x="240136" y="338539"/>
                  <a:pt x="241266" y="338916"/>
                </a:cubicBezTo>
                <a:cubicBezTo>
                  <a:pt x="241643" y="339010"/>
                  <a:pt x="242019" y="339104"/>
                  <a:pt x="242396" y="339104"/>
                </a:cubicBezTo>
                <a:cubicBezTo>
                  <a:pt x="243244" y="339104"/>
                  <a:pt x="243997" y="338822"/>
                  <a:pt x="244657" y="338257"/>
                </a:cubicBezTo>
                <a:lnTo>
                  <a:pt x="292880" y="295364"/>
                </a:lnTo>
                <a:cubicBezTo>
                  <a:pt x="294481" y="293953"/>
                  <a:pt x="294670" y="291507"/>
                  <a:pt x="293351" y="289814"/>
                </a:cubicBezTo>
                <a:lnTo>
                  <a:pt x="261987" y="251812"/>
                </a:lnTo>
                <a:cubicBezTo>
                  <a:pt x="261233" y="250871"/>
                  <a:pt x="260103" y="250307"/>
                  <a:pt x="258879" y="250307"/>
                </a:cubicBezTo>
                <a:close/>
                <a:moveTo>
                  <a:pt x="500465" y="66049"/>
                </a:moveTo>
                <a:cubicBezTo>
                  <a:pt x="548129" y="66049"/>
                  <a:pt x="562447" y="93516"/>
                  <a:pt x="565743" y="130673"/>
                </a:cubicBezTo>
                <a:cubicBezTo>
                  <a:pt x="565932" y="130673"/>
                  <a:pt x="566026" y="130673"/>
                  <a:pt x="566120" y="130673"/>
                </a:cubicBezTo>
                <a:cubicBezTo>
                  <a:pt x="577141" y="133118"/>
                  <a:pt x="583358" y="146664"/>
                  <a:pt x="580250" y="160962"/>
                </a:cubicBezTo>
                <a:cubicBezTo>
                  <a:pt x="577706" y="172532"/>
                  <a:pt x="569700" y="180904"/>
                  <a:pt x="560939" y="182503"/>
                </a:cubicBezTo>
                <a:cubicBezTo>
                  <a:pt x="554628" y="199529"/>
                  <a:pt x="543796" y="214016"/>
                  <a:pt x="531927" y="223799"/>
                </a:cubicBezTo>
                <a:cubicBezTo>
                  <a:pt x="528913" y="226338"/>
                  <a:pt x="527500" y="230383"/>
                  <a:pt x="528253" y="234240"/>
                </a:cubicBezTo>
                <a:lnTo>
                  <a:pt x="530797" y="246281"/>
                </a:lnTo>
                <a:cubicBezTo>
                  <a:pt x="532304" y="253806"/>
                  <a:pt x="538238" y="259732"/>
                  <a:pt x="545868" y="261143"/>
                </a:cubicBezTo>
                <a:lnTo>
                  <a:pt x="558961" y="263777"/>
                </a:lnTo>
                <a:cubicBezTo>
                  <a:pt x="578366" y="267634"/>
                  <a:pt x="593437" y="282684"/>
                  <a:pt x="597299" y="301968"/>
                </a:cubicBezTo>
                <a:lnTo>
                  <a:pt x="607002" y="350788"/>
                </a:lnTo>
                <a:cubicBezTo>
                  <a:pt x="608697" y="358972"/>
                  <a:pt x="606531" y="367438"/>
                  <a:pt x="601256" y="373835"/>
                </a:cubicBezTo>
                <a:cubicBezTo>
                  <a:pt x="595981" y="380325"/>
                  <a:pt x="588068" y="384088"/>
                  <a:pt x="579685" y="384088"/>
                </a:cubicBezTo>
                <a:lnTo>
                  <a:pt x="490386" y="384088"/>
                </a:lnTo>
                <a:lnTo>
                  <a:pt x="467685" y="310058"/>
                </a:lnTo>
                <a:cubicBezTo>
                  <a:pt x="461845" y="291150"/>
                  <a:pt x="448563" y="276194"/>
                  <a:pt x="431702" y="267445"/>
                </a:cubicBezTo>
                <a:cubicBezTo>
                  <a:pt x="434999" y="265940"/>
                  <a:pt x="438295" y="264529"/>
                  <a:pt x="441969" y="263777"/>
                </a:cubicBezTo>
                <a:lnTo>
                  <a:pt x="455157" y="261237"/>
                </a:lnTo>
                <a:cubicBezTo>
                  <a:pt x="462692" y="259732"/>
                  <a:pt x="468627" y="253806"/>
                  <a:pt x="470228" y="246281"/>
                </a:cubicBezTo>
                <a:lnTo>
                  <a:pt x="472677" y="234240"/>
                </a:lnTo>
                <a:cubicBezTo>
                  <a:pt x="473525" y="230383"/>
                  <a:pt x="472112" y="226338"/>
                  <a:pt x="469098" y="223893"/>
                </a:cubicBezTo>
                <a:cubicBezTo>
                  <a:pt x="457229" y="214016"/>
                  <a:pt x="446302" y="199529"/>
                  <a:pt x="439991" y="182503"/>
                </a:cubicBezTo>
                <a:cubicBezTo>
                  <a:pt x="434716" y="181563"/>
                  <a:pt x="429818" y="177894"/>
                  <a:pt x="426144" y="172720"/>
                </a:cubicBezTo>
                <a:cubicBezTo>
                  <a:pt x="433303" y="164725"/>
                  <a:pt x="438861" y="154754"/>
                  <a:pt x="441404" y="143278"/>
                </a:cubicBezTo>
                <a:cubicBezTo>
                  <a:pt x="444324" y="130485"/>
                  <a:pt x="443476" y="118068"/>
                  <a:pt x="439708" y="107438"/>
                </a:cubicBezTo>
                <a:cubicBezTo>
                  <a:pt x="447244" y="82699"/>
                  <a:pt x="464200" y="66049"/>
                  <a:pt x="500465" y="66049"/>
                </a:cubicBezTo>
                <a:close/>
                <a:moveTo>
                  <a:pt x="107100" y="66049"/>
                </a:moveTo>
                <a:cubicBezTo>
                  <a:pt x="151561" y="66049"/>
                  <a:pt x="166820" y="90130"/>
                  <a:pt x="171341" y="123618"/>
                </a:cubicBezTo>
                <a:cubicBezTo>
                  <a:pt x="170965" y="129920"/>
                  <a:pt x="171436" y="136505"/>
                  <a:pt x="172849" y="143278"/>
                </a:cubicBezTo>
                <a:cubicBezTo>
                  <a:pt x="174921" y="152590"/>
                  <a:pt x="178971" y="161056"/>
                  <a:pt x="184246" y="168205"/>
                </a:cubicBezTo>
                <a:cubicBezTo>
                  <a:pt x="180573" y="175919"/>
                  <a:pt x="174356" y="181281"/>
                  <a:pt x="167574" y="182503"/>
                </a:cubicBezTo>
                <a:cubicBezTo>
                  <a:pt x="161263" y="199529"/>
                  <a:pt x="150336" y="214016"/>
                  <a:pt x="138468" y="223799"/>
                </a:cubicBezTo>
                <a:cubicBezTo>
                  <a:pt x="135453" y="226338"/>
                  <a:pt x="134040" y="230383"/>
                  <a:pt x="134794" y="234240"/>
                </a:cubicBezTo>
                <a:lnTo>
                  <a:pt x="137337" y="246281"/>
                </a:lnTo>
                <a:cubicBezTo>
                  <a:pt x="138939" y="253806"/>
                  <a:pt x="144873" y="259732"/>
                  <a:pt x="152408" y="261143"/>
                </a:cubicBezTo>
                <a:lnTo>
                  <a:pt x="165596" y="263777"/>
                </a:lnTo>
                <a:cubicBezTo>
                  <a:pt x="170494" y="264812"/>
                  <a:pt x="175203" y="266505"/>
                  <a:pt x="179442" y="268856"/>
                </a:cubicBezTo>
                <a:cubicBezTo>
                  <a:pt x="164088" y="277793"/>
                  <a:pt x="152126" y="292279"/>
                  <a:pt x="146662" y="310058"/>
                </a:cubicBezTo>
                <a:lnTo>
                  <a:pt x="123867" y="384088"/>
                </a:lnTo>
                <a:lnTo>
                  <a:pt x="27883" y="384088"/>
                </a:lnTo>
                <a:cubicBezTo>
                  <a:pt x="19499" y="384088"/>
                  <a:pt x="11587" y="380325"/>
                  <a:pt x="6312" y="373835"/>
                </a:cubicBezTo>
                <a:cubicBezTo>
                  <a:pt x="1037" y="367438"/>
                  <a:pt x="-1129" y="358972"/>
                  <a:pt x="566" y="350788"/>
                </a:cubicBezTo>
                <a:lnTo>
                  <a:pt x="10268" y="301968"/>
                </a:lnTo>
                <a:cubicBezTo>
                  <a:pt x="14130" y="282684"/>
                  <a:pt x="29202" y="267634"/>
                  <a:pt x="48606" y="263777"/>
                </a:cubicBezTo>
                <a:lnTo>
                  <a:pt x="61699" y="261237"/>
                </a:lnTo>
                <a:cubicBezTo>
                  <a:pt x="69328" y="259732"/>
                  <a:pt x="75263" y="253806"/>
                  <a:pt x="76770" y="246281"/>
                </a:cubicBezTo>
                <a:lnTo>
                  <a:pt x="79313" y="234240"/>
                </a:lnTo>
                <a:cubicBezTo>
                  <a:pt x="80067" y="230383"/>
                  <a:pt x="78654" y="226338"/>
                  <a:pt x="75639" y="223893"/>
                </a:cubicBezTo>
                <a:cubicBezTo>
                  <a:pt x="63771" y="214016"/>
                  <a:pt x="52939" y="199623"/>
                  <a:pt x="46628" y="182503"/>
                </a:cubicBezTo>
                <a:cubicBezTo>
                  <a:pt x="37867" y="180904"/>
                  <a:pt x="29861" y="172532"/>
                  <a:pt x="27318" y="160962"/>
                </a:cubicBezTo>
                <a:cubicBezTo>
                  <a:pt x="24115" y="146664"/>
                  <a:pt x="30426" y="133118"/>
                  <a:pt x="41447" y="130673"/>
                </a:cubicBezTo>
                <a:cubicBezTo>
                  <a:pt x="41541" y="130673"/>
                  <a:pt x="41729" y="130673"/>
                  <a:pt x="41824" y="130673"/>
                </a:cubicBezTo>
                <a:cubicBezTo>
                  <a:pt x="45403" y="93516"/>
                  <a:pt x="60192" y="66049"/>
                  <a:pt x="107100" y="66049"/>
                </a:cubicBezTo>
                <a:close/>
                <a:moveTo>
                  <a:pt x="298626" y="0"/>
                </a:moveTo>
                <a:lnTo>
                  <a:pt x="315956" y="0"/>
                </a:lnTo>
                <a:cubicBezTo>
                  <a:pt x="363426" y="0"/>
                  <a:pt x="401854" y="38378"/>
                  <a:pt x="401854" y="85787"/>
                </a:cubicBezTo>
                <a:lnTo>
                  <a:pt x="401854" y="95476"/>
                </a:lnTo>
                <a:cubicBezTo>
                  <a:pt x="417301" y="99238"/>
                  <a:pt x="426154" y="118522"/>
                  <a:pt x="421633" y="138840"/>
                </a:cubicBezTo>
                <a:cubicBezTo>
                  <a:pt x="420880" y="142602"/>
                  <a:pt x="419467" y="146083"/>
                  <a:pt x="417960" y="149281"/>
                </a:cubicBezTo>
                <a:cubicBezTo>
                  <a:pt x="417677" y="149939"/>
                  <a:pt x="417395" y="150504"/>
                  <a:pt x="417112" y="151068"/>
                </a:cubicBezTo>
                <a:cubicBezTo>
                  <a:pt x="415417" y="154172"/>
                  <a:pt x="413533" y="157088"/>
                  <a:pt x="411273" y="159534"/>
                </a:cubicBezTo>
                <a:cubicBezTo>
                  <a:pt x="411179" y="159628"/>
                  <a:pt x="410990" y="159816"/>
                  <a:pt x="410896" y="159910"/>
                </a:cubicBezTo>
                <a:cubicBezTo>
                  <a:pt x="406092" y="165084"/>
                  <a:pt x="400159" y="168658"/>
                  <a:pt x="394037" y="169787"/>
                </a:cubicBezTo>
                <a:cubicBezTo>
                  <a:pt x="391494" y="176654"/>
                  <a:pt x="388385" y="183332"/>
                  <a:pt x="384900" y="189541"/>
                </a:cubicBezTo>
                <a:cubicBezTo>
                  <a:pt x="384806" y="189635"/>
                  <a:pt x="384806" y="189729"/>
                  <a:pt x="384712" y="189823"/>
                </a:cubicBezTo>
                <a:cubicBezTo>
                  <a:pt x="381227" y="196031"/>
                  <a:pt x="377460" y="201769"/>
                  <a:pt x="373316" y="207131"/>
                </a:cubicBezTo>
                <a:cubicBezTo>
                  <a:pt x="373127" y="207413"/>
                  <a:pt x="372939" y="207601"/>
                  <a:pt x="372750" y="207789"/>
                </a:cubicBezTo>
                <a:cubicBezTo>
                  <a:pt x="368700" y="213057"/>
                  <a:pt x="364368" y="217948"/>
                  <a:pt x="359847" y="222275"/>
                </a:cubicBezTo>
                <a:cubicBezTo>
                  <a:pt x="359658" y="222463"/>
                  <a:pt x="359376" y="222651"/>
                  <a:pt x="359188" y="222934"/>
                </a:cubicBezTo>
                <a:cubicBezTo>
                  <a:pt x="354667" y="227261"/>
                  <a:pt x="349957" y="231211"/>
                  <a:pt x="345154" y="234598"/>
                </a:cubicBezTo>
                <a:lnTo>
                  <a:pt x="345625" y="236855"/>
                </a:lnTo>
                <a:cubicBezTo>
                  <a:pt x="346567" y="236385"/>
                  <a:pt x="347603" y="235915"/>
                  <a:pt x="348639" y="235538"/>
                </a:cubicBezTo>
                <a:cubicBezTo>
                  <a:pt x="350899" y="234786"/>
                  <a:pt x="353065" y="234033"/>
                  <a:pt x="355514" y="234033"/>
                </a:cubicBezTo>
                <a:cubicBezTo>
                  <a:pt x="359470" y="234033"/>
                  <a:pt x="363238" y="235162"/>
                  <a:pt x="366628" y="237326"/>
                </a:cubicBezTo>
                <a:cubicBezTo>
                  <a:pt x="366628" y="237326"/>
                  <a:pt x="380756" y="246450"/>
                  <a:pt x="385371" y="249648"/>
                </a:cubicBezTo>
                <a:cubicBezTo>
                  <a:pt x="401854" y="261030"/>
                  <a:pt x="399876" y="279373"/>
                  <a:pt x="399876" y="279373"/>
                </a:cubicBezTo>
                <a:cubicBezTo>
                  <a:pt x="410990" y="279655"/>
                  <a:pt x="421822" y="283041"/>
                  <a:pt x="430016" y="289814"/>
                </a:cubicBezTo>
                <a:cubicBezTo>
                  <a:pt x="445180" y="302324"/>
                  <a:pt x="447535" y="313330"/>
                  <a:pt x="448382" y="316058"/>
                </a:cubicBezTo>
                <a:lnTo>
                  <a:pt x="481630" y="424515"/>
                </a:lnTo>
                <a:cubicBezTo>
                  <a:pt x="482855" y="428371"/>
                  <a:pt x="483608" y="432416"/>
                  <a:pt x="483891" y="436461"/>
                </a:cubicBezTo>
                <a:cubicBezTo>
                  <a:pt x="484644" y="448595"/>
                  <a:pt x="481159" y="460730"/>
                  <a:pt x="473718" y="470700"/>
                </a:cubicBezTo>
                <a:cubicBezTo>
                  <a:pt x="466372" y="480671"/>
                  <a:pt x="455823" y="487538"/>
                  <a:pt x="443956" y="490360"/>
                </a:cubicBezTo>
                <a:cubicBezTo>
                  <a:pt x="440000" y="491301"/>
                  <a:pt x="435950" y="491771"/>
                  <a:pt x="431805" y="491771"/>
                </a:cubicBezTo>
                <a:lnTo>
                  <a:pt x="325375" y="491771"/>
                </a:lnTo>
                <a:lnTo>
                  <a:pt x="337430" y="415296"/>
                </a:lnTo>
                <a:cubicBezTo>
                  <a:pt x="338749" y="406454"/>
                  <a:pt x="337807" y="397424"/>
                  <a:pt x="334605" y="389052"/>
                </a:cubicBezTo>
                <a:lnTo>
                  <a:pt x="323962" y="360927"/>
                </a:lnTo>
                <a:lnTo>
                  <a:pt x="337430" y="347476"/>
                </a:lnTo>
                <a:lnTo>
                  <a:pt x="307196" y="317281"/>
                </a:lnTo>
                <a:lnTo>
                  <a:pt x="276868" y="347476"/>
                </a:lnTo>
                <a:lnTo>
                  <a:pt x="290337" y="360927"/>
                </a:lnTo>
                <a:lnTo>
                  <a:pt x="279694" y="389052"/>
                </a:lnTo>
                <a:cubicBezTo>
                  <a:pt x="276586" y="397424"/>
                  <a:pt x="275644" y="406454"/>
                  <a:pt x="276963" y="415296"/>
                </a:cubicBezTo>
                <a:lnTo>
                  <a:pt x="288736" y="491771"/>
                </a:lnTo>
                <a:lnTo>
                  <a:pt x="182493" y="491771"/>
                </a:lnTo>
                <a:cubicBezTo>
                  <a:pt x="178443" y="491771"/>
                  <a:pt x="174299" y="491301"/>
                  <a:pt x="170437" y="490360"/>
                </a:cubicBezTo>
                <a:cubicBezTo>
                  <a:pt x="158570" y="487538"/>
                  <a:pt x="148021" y="480671"/>
                  <a:pt x="140675" y="470700"/>
                </a:cubicBezTo>
                <a:cubicBezTo>
                  <a:pt x="130785" y="457343"/>
                  <a:pt x="127865" y="440223"/>
                  <a:pt x="132669" y="424515"/>
                </a:cubicBezTo>
                <a:lnTo>
                  <a:pt x="166011" y="316058"/>
                </a:lnTo>
                <a:cubicBezTo>
                  <a:pt x="166858" y="313330"/>
                  <a:pt x="170908" y="300631"/>
                  <a:pt x="184377" y="289814"/>
                </a:cubicBezTo>
                <a:cubicBezTo>
                  <a:pt x="192666" y="283229"/>
                  <a:pt x="203403" y="279655"/>
                  <a:pt x="214517" y="279373"/>
                </a:cubicBezTo>
                <a:lnTo>
                  <a:pt x="214517" y="279279"/>
                </a:lnTo>
                <a:cubicBezTo>
                  <a:pt x="214140" y="273447"/>
                  <a:pt x="211880" y="260654"/>
                  <a:pt x="229022" y="249648"/>
                </a:cubicBezTo>
                <a:cubicBezTo>
                  <a:pt x="233731" y="246638"/>
                  <a:pt x="247765" y="237326"/>
                  <a:pt x="247765" y="237326"/>
                </a:cubicBezTo>
                <a:cubicBezTo>
                  <a:pt x="251061" y="235162"/>
                  <a:pt x="254923" y="234033"/>
                  <a:pt x="258879" y="234033"/>
                </a:cubicBezTo>
                <a:cubicBezTo>
                  <a:pt x="261328" y="234033"/>
                  <a:pt x="263494" y="234786"/>
                  <a:pt x="265754" y="235538"/>
                </a:cubicBezTo>
                <a:cubicBezTo>
                  <a:pt x="266790" y="236009"/>
                  <a:pt x="267826" y="236385"/>
                  <a:pt x="268768" y="236855"/>
                </a:cubicBezTo>
                <a:lnTo>
                  <a:pt x="269239" y="234598"/>
                </a:lnTo>
                <a:cubicBezTo>
                  <a:pt x="264436" y="231211"/>
                  <a:pt x="259726" y="227261"/>
                  <a:pt x="255205" y="222934"/>
                </a:cubicBezTo>
                <a:cubicBezTo>
                  <a:pt x="254923" y="222651"/>
                  <a:pt x="254735" y="222463"/>
                  <a:pt x="254546" y="222275"/>
                </a:cubicBezTo>
                <a:cubicBezTo>
                  <a:pt x="250025" y="217948"/>
                  <a:pt x="245693" y="213057"/>
                  <a:pt x="241548" y="207789"/>
                </a:cubicBezTo>
                <a:cubicBezTo>
                  <a:pt x="241454" y="207601"/>
                  <a:pt x="241266" y="207413"/>
                  <a:pt x="241077" y="207225"/>
                </a:cubicBezTo>
                <a:cubicBezTo>
                  <a:pt x="236933" y="201769"/>
                  <a:pt x="233072" y="196031"/>
                  <a:pt x="229681" y="189823"/>
                </a:cubicBezTo>
                <a:cubicBezTo>
                  <a:pt x="229587" y="189729"/>
                  <a:pt x="229587" y="189635"/>
                  <a:pt x="229493" y="189635"/>
                </a:cubicBezTo>
                <a:cubicBezTo>
                  <a:pt x="226008" y="183332"/>
                  <a:pt x="222899" y="176654"/>
                  <a:pt x="220356" y="169787"/>
                </a:cubicBezTo>
                <a:cubicBezTo>
                  <a:pt x="214140" y="168658"/>
                  <a:pt x="208301" y="165084"/>
                  <a:pt x="203497" y="159910"/>
                </a:cubicBezTo>
                <a:cubicBezTo>
                  <a:pt x="203309" y="159722"/>
                  <a:pt x="203214" y="159628"/>
                  <a:pt x="203120" y="159534"/>
                </a:cubicBezTo>
                <a:cubicBezTo>
                  <a:pt x="200860" y="157088"/>
                  <a:pt x="198976" y="154172"/>
                  <a:pt x="197281" y="151068"/>
                </a:cubicBezTo>
                <a:cubicBezTo>
                  <a:pt x="196998" y="150504"/>
                  <a:pt x="196716" y="149939"/>
                  <a:pt x="196433" y="149281"/>
                </a:cubicBezTo>
                <a:cubicBezTo>
                  <a:pt x="194832" y="146083"/>
                  <a:pt x="193513" y="142602"/>
                  <a:pt x="192666" y="138840"/>
                </a:cubicBezTo>
                <a:cubicBezTo>
                  <a:pt x="188145" y="118428"/>
                  <a:pt x="197092" y="99050"/>
                  <a:pt x="212727" y="95476"/>
                </a:cubicBezTo>
                <a:lnTo>
                  <a:pt x="212727" y="85787"/>
                </a:lnTo>
                <a:cubicBezTo>
                  <a:pt x="212727" y="38378"/>
                  <a:pt x="251155" y="0"/>
                  <a:pt x="29862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88" name="laptop_40163">
            <a:extLst>
              <a:ext uri="{FF2B5EF4-FFF2-40B4-BE49-F238E27FC236}">
                <a16:creationId xmlns:a16="http://schemas.microsoft.com/office/drawing/2014/main" id="{403F0B3F-4FDE-45EF-BF51-A031825E567C}"/>
              </a:ext>
            </a:extLst>
          </p:cNvPr>
          <p:cNvSpPr>
            <a:spLocks noChangeAspect="1"/>
          </p:cNvSpPr>
          <p:nvPr/>
        </p:nvSpPr>
        <p:spPr bwMode="auto">
          <a:xfrm>
            <a:off x="8684675" y="3492522"/>
            <a:ext cx="348918" cy="324000"/>
          </a:xfrm>
          <a:custGeom>
            <a:avLst/>
            <a:gdLst>
              <a:gd name="connsiteX0" fmla="*/ 200709 w 571189"/>
              <a:gd name="connsiteY0" fmla="*/ 404730 h 530398"/>
              <a:gd name="connsiteX1" fmla="*/ 357464 w 571189"/>
              <a:gd name="connsiteY1" fmla="*/ 404730 h 530398"/>
              <a:gd name="connsiteX2" fmla="*/ 372008 w 571189"/>
              <a:gd name="connsiteY2" fmla="*/ 467435 h 530398"/>
              <a:gd name="connsiteX3" fmla="*/ 187781 w 571189"/>
              <a:gd name="connsiteY3" fmla="*/ 467435 h 530398"/>
              <a:gd name="connsiteX4" fmla="*/ 76465 w 571189"/>
              <a:gd name="connsiteY4" fmla="*/ 325655 h 530398"/>
              <a:gd name="connsiteX5" fmla="*/ 76465 w 571189"/>
              <a:gd name="connsiteY5" fmla="*/ 327267 h 530398"/>
              <a:gd name="connsiteX6" fmla="*/ 39322 w 571189"/>
              <a:gd name="connsiteY6" fmla="*/ 467524 h 530398"/>
              <a:gd name="connsiteX7" fmla="*/ 42552 w 571189"/>
              <a:gd name="connsiteY7" fmla="*/ 485258 h 530398"/>
              <a:gd name="connsiteX8" fmla="*/ 58701 w 571189"/>
              <a:gd name="connsiteY8" fmla="*/ 491706 h 530398"/>
              <a:gd name="connsiteX9" fmla="*/ 512488 w 571189"/>
              <a:gd name="connsiteY9" fmla="*/ 491706 h 530398"/>
              <a:gd name="connsiteX10" fmla="*/ 530252 w 571189"/>
              <a:gd name="connsiteY10" fmla="*/ 485258 h 530398"/>
              <a:gd name="connsiteX11" fmla="*/ 531867 w 571189"/>
              <a:gd name="connsiteY11" fmla="*/ 467524 h 530398"/>
              <a:gd name="connsiteX12" fmla="*/ 494724 w 571189"/>
              <a:gd name="connsiteY12" fmla="*/ 327267 h 530398"/>
              <a:gd name="connsiteX13" fmla="*/ 494724 w 571189"/>
              <a:gd name="connsiteY13" fmla="*/ 325655 h 530398"/>
              <a:gd name="connsiteX14" fmla="*/ 108719 w 571189"/>
              <a:gd name="connsiteY14" fmla="*/ 58041 h 530398"/>
              <a:gd name="connsiteX15" fmla="*/ 462471 w 571189"/>
              <a:gd name="connsiteY15" fmla="*/ 58041 h 530398"/>
              <a:gd name="connsiteX16" fmla="*/ 475393 w 571189"/>
              <a:gd name="connsiteY16" fmla="*/ 70929 h 530398"/>
              <a:gd name="connsiteX17" fmla="*/ 475393 w 571189"/>
              <a:gd name="connsiteY17" fmla="*/ 281979 h 530398"/>
              <a:gd name="connsiteX18" fmla="*/ 462471 w 571189"/>
              <a:gd name="connsiteY18" fmla="*/ 294867 h 530398"/>
              <a:gd name="connsiteX19" fmla="*/ 108719 w 571189"/>
              <a:gd name="connsiteY19" fmla="*/ 294867 h 530398"/>
              <a:gd name="connsiteX20" fmla="*/ 95797 w 571189"/>
              <a:gd name="connsiteY20" fmla="*/ 281979 h 530398"/>
              <a:gd name="connsiteX21" fmla="*/ 95797 w 571189"/>
              <a:gd name="connsiteY21" fmla="*/ 70929 h 530398"/>
              <a:gd name="connsiteX22" fmla="*/ 108719 w 571189"/>
              <a:gd name="connsiteY22" fmla="*/ 58041 h 530398"/>
              <a:gd name="connsiteX23" fmla="*/ 108763 w 571189"/>
              <a:gd name="connsiteY23" fmla="*/ 38692 h 530398"/>
              <a:gd name="connsiteX24" fmla="*/ 78080 w 571189"/>
              <a:gd name="connsiteY24" fmla="*/ 69323 h 530398"/>
              <a:gd name="connsiteX25" fmla="*/ 78080 w 571189"/>
              <a:gd name="connsiteY25" fmla="*/ 312757 h 530398"/>
              <a:gd name="connsiteX26" fmla="*/ 494724 w 571189"/>
              <a:gd name="connsiteY26" fmla="*/ 312757 h 530398"/>
              <a:gd name="connsiteX27" fmla="*/ 494724 w 571189"/>
              <a:gd name="connsiteY27" fmla="*/ 69323 h 530398"/>
              <a:gd name="connsiteX28" fmla="*/ 462426 w 571189"/>
              <a:gd name="connsiteY28" fmla="*/ 38692 h 530398"/>
              <a:gd name="connsiteX29" fmla="*/ 108763 w 571189"/>
              <a:gd name="connsiteY29" fmla="*/ 0 h 530398"/>
              <a:gd name="connsiteX30" fmla="*/ 462426 w 571189"/>
              <a:gd name="connsiteY30" fmla="*/ 0 h 530398"/>
              <a:gd name="connsiteX31" fmla="*/ 531867 w 571189"/>
              <a:gd name="connsiteY31" fmla="*/ 69323 h 530398"/>
              <a:gd name="connsiteX32" fmla="*/ 531867 w 571189"/>
              <a:gd name="connsiteY32" fmla="*/ 319206 h 530398"/>
              <a:gd name="connsiteX33" fmla="*/ 569010 w 571189"/>
              <a:gd name="connsiteY33" fmla="*/ 457851 h 530398"/>
              <a:gd name="connsiteX34" fmla="*/ 559320 w 571189"/>
              <a:gd name="connsiteY34" fmla="*/ 507828 h 530398"/>
              <a:gd name="connsiteX35" fmla="*/ 512488 w 571189"/>
              <a:gd name="connsiteY35" fmla="*/ 530398 h 530398"/>
              <a:gd name="connsiteX36" fmla="*/ 58701 w 571189"/>
              <a:gd name="connsiteY36" fmla="*/ 530398 h 530398"/>
              <a:gd name="connsiteX37" fmla="*/ 11869 w 571189"/>
              <a:gd name="connsiteY37" fmla="*/ 507828 h 530398"/>
              <a:gd name="connsiteX38" fmla="*/ 2179 w 571189"/>
              <a:gd name="connsiteY38" fmla="*/ 457851 h 530398"/>
              <a:gd name="connsiteX39" fmla="*/ 39322 w 571189"/>
              <a:gd name="connsiteY39" fmla="*/ 319206 h 530398"/>
              <a:gd name="connsiteX40" fmla="*/ 39322 w 571189"/>
              <a:gd name="connsiteY40" fmla="*/ 69323 h 530398"/>
              <a:gd name="connsiteX41" fmla="*/ 108763 w 571189"/>
              <a:gd name="connsiteY41" fmla="*/ 0 h 530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571189" h="530398">
                <a:moveTo>
                  <a:pt x="200709" y="404730"/>
                </a:moveTo>
                <a:lnTo>
                  <a:pt x="357464" y="404730"/>
                </a:lnTo>
                <a:lnTo>
                  <a:pt x="372008" y="467435"/>
                </a:lnTo>
                <a:lnTo>
                  <a:pt x="187781" y="467435"/>
                </a:lnTo>
                <a:close/>
                <a:moveTo>
                  <a:pt x="76465" y="325655"/>
                </a:moveTo>
                <a:lnTo>
                  <a:pt x="76465" y="327267"/>
                </a:lnTo>
                <a:lnTo>
                  <a:pt x="39322" y="467524"/>
                </a:lnTo>
                <a:cubicBezTo>
                  <a:pt x="37707" y="473973"/>
                  <a:pt x="37707" y="480421"/>
                  <a:pt x="42552" y="485258"/>
                </a:cubicBezTo>
                <a:cubicBezTo>
                  <a:pt x="45782" y="490094"/>
                  <a:pt x="50626" y="491706"/>
                  <a:pt x="58701" y="491706"/>
                </a:cubicBezTo>
                <a:lnTo>
                  <a:pt x="512488" y="491706"/>
                </a:lnTo>
                <a:cubicBezTo>
                  <a:pt x="520563" y="491706"/>
                  <a:pt x="527022" y="490094"/>
                  <a:pt x="530252" y="485258"/>
                </a:cubicBezTo>
                <a:cubicBezTo>
                  <a:pt x="533482" y="480421"/>
                  <a:pt x="533482" y="473973"/>
                  <a:pt x="531867" y="467524"/>
                </a:cubicBezTo>
                <a:lnTo>
                  <a:pt x="494724" y="327267"/>
                </a:lnTo>
                <a:lnTo>
                  <a:pt x="494724" y="325655"/>
                </a:lnTo>
                <a:close/>
                <a:moveTo>
                  <a:pt x="108719" y="58041"/>
                </a:moveTo>
                <a:lnTo>
                  <a:pt x="462471" y="58041"/>
                </a:lnTo>
                <a:cubicBezTo>
                  <a:pt x="468932" y="58041"/>
                  <a:pt x="475393" y="64485"/>
                  <a:pt x="475393" y="70929"/>
                </a:cubicBezTo>
                <a:lnTo>
                  <a:pt x="475393" y="281979"/>
                </a:lnTo>
                <a:cubicBezTo>
                  <a:pt x="475393" y="288423"/>
                  <a:pt x="468932" y="294867"/>
                  <a:pt x="462471" y="294867"/>
                </a:cubicBezTo>
                <a:lnTo>
                  <a:pt x="108719" y="294867"/>
                </a:lnTo>
                <a:cubicBezTo>
                  <a:pt x="102258" y="294867"/>
                  <a:pt x="95797" y="288423"/>
                  <a:pt x="95797" y="281979"/>
                </a:cubicBezTo>
                <a:lnTo>
                  <a:pt x="95797" y="70929"/>
                </a:lnTo>
                <a:cubicBezTo>
                  <a:pt x="95797" y="64485"/>
                  <a:pt x="102258" y="58041"/>
                  <a:pt x="108719" y="58041"/>
                </a:cubicBezTo>
                <a:close/>
                <a:moveTo>
                  <a:pt x="108763" y="38692"/>
                </a:moveTo>
                <a:cubicBezTo>
                  <a:pt x="90999" y="38692"/>
                  <a:pt x="78080" y="53201"/>
                  <a:pt x="78080" y="69323"/>
                </a:cubicBezTo>
                <a:lnTo>
                  <a:pt x="78080" y="312757"/>
                </a:lnTo>
                <a:lnTo>
                  <a:pt x="494724" y="312757"/>
                </a:lnTo>
                <a:lnTo>
                  <a:pt x="494724" y="69323"/>
                </a:lnTo>
                <a:cubicBezTo>
                  <a:pt x="494724" y="53201"/>
                  <a:pt x="480190" y="38692"/>
                  <a:pt x="462426" y="38692"/>
                </a:cubicBezTo>
                <a:close/>
                <a:moveTo>
                  <a:pt x="108763" y="0"/>
                </a:moveTo>
                <a:lnTo>
                  <a:pt x="462426" y="0"/>
                </a:lnTo>
                <a:cubicBezTo>
                  <a:pt x="501184" y="0"/>
                  <a:pt x="531867" y="32243"/>
                  <a:pt x="531867" y="69323"/>
                </a:cubicBezTo>
                <a:lnTo>
                  <a:pt x="531867" y="319206"/>
                </a:lnTo>
                <a:lnTo>
                  <a:pt x="569010" y="457851"/>
                </a:lnTo>
                <a:cubicBezTo>
                  <a:pt x="573854" y="475585"/>
                  <a:pt x="570624" y="494931"/>
                  <a:pt x="559320" y="507828"/>
                </a:cubicBezTo>
                <a:cubicBezTo>
                  <a:pt x="549631" y="522337"/>
                  <a:pt x="531867" y="530398"/>
                  <a:pt x="512488" y="530398"/>
                </a:cubicBezTo>
                <a:lnTo>
                  <a:pt x="58701" y="530398"/>
                </a:lnTo>
                <a:cubicBezTo>
                  <a:pt x="39322" y="530398"/>
                  <a:pt x="23173" y="522337"/>
                  <a:pt x="11869" y="507828"/>
                </a:cubicBezTo>
                <a:cubicBezTo>
                  <a:pt x="565" y="494931"/>
                  <a:pt x="-2665" y="475585"/>
                  <a:pt x="2179" y="457851"/>
                </a:cubicBezTo>
                <a:lnTo>
                  <a:pt x="39322" y="319206"/>
                </a:lnTo>
                <a:lnTo>
                  <a:pt x="39322" y="69323"/>
                </a:lnTo>
                <a:cubicBezTo>
                  <a:pt x="39322" y="32243"/>
                  <a:pt x="71620" y="0"/>
                  <a:pt x="10876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89" name="up-right-arrow_63730">
            <a:extLst>
              <a:ext uri="{FF2B5EF4-FFF2-40B4-BE49-F238E27FC236}">
                <a16:creationId xmlns:a16="http://schemas.microsoft.com/office/drawing/2014/main" id="{56E25893-67DD-4B34-99C9-F5E87962719D}"/>
              </a:ext>
            </a:extLst>
          </p:cNvPr>
          <p:cNvSpPr>
            <a:spLocks noChangeAspect="1"/>
          </p:cNvSpPr>
          <p:nvPr/>
        </p:nvSpPr>
        <p:spPr bwMode="auto">
          <a:xfrm>
            <a:off x="5338805" y="2327903"/>
            <a:ext cx="285845" cy="324000"/>
          </a:xfrm>
          <a:custGeom>
            <a:avLst/>
            <a:gdLst>
              <a:gd name="T0" fmla="*/ 2292 w 2300"/>
              <a:gd name="T1" fmla="*/ 97 h 2611"/>
              <a:gd name="T2" fmla="*/ 2167 w 2300"/>
              <a:gd name="T3" fmla="*/ 25 h 2611"/>
              <a:gd name="T4" fmla="*/ 686 w 2300"/>
              <a:gd name="T5" fmla="*/ 737 h 2611"/>
              <a:gd name="T6" fmla="*/ 670 w 2300"/>
              <a:gd name="T7" fmla="*/ 856 h 2611"/>
              <a:gd name="T8" fmla="*/ 672 w 2300"/>
              <a:gd name="T9" fmla="*/ 857 h 2611"/>
              <a:gd name="T10" fmla="*/ 677 w 2300"/>
              <a:gd name="T11" fmla="*/ 861 h 2611"/>
              <a:gd name="T12" fmla="*/ 682 w 2300"/>
              <a:gd name="T13" fmla="*/ 912 h 2611"/>
              <a:gd name="T14" fmla="*/ 772 w 2300"/>
              <a:gd name="T15" fmla="*/ 1015 h 2611"/>
              <a:gd name="T16" fmla="*/ 1011 w 2300"/>
              <a:gd name="T17" fmla="*/ 1266 h 2611"/>
              <a:gd name="T18" fmla="*/ 647 w 2300"/>
              <a:gd name="T19" fmla="*/ 1629 h 2611"/>
              <a:gd name="T20" fmla="*/ 239 w 2300"/>
              <a:gd name="T21" fmla="*/ 1979 h 2611"/>
              <a:gd name="T22" fmla="*/ 398 w 2300"/>
              <a:gd name="T23" fmla="*/ 2593 h 2611"/>
              <a:gd name="T24" fmla="*/ 490 w 2300"/>
              <a:gd name="T25" fmla="*/ 2593 h 2611"/>
              <a:gd name="T26" fmla="*/ 972 w 2300"/>
              <a:gd name="T27" fmla="*/ 2066 h 2611"/>
              <a:gd name="T28" fmla="*/ 1308 w 2300"/>
              <a:gd name="T29" fmla="*/ 1576 h 2611"/>
              <a:gd name="T30" fmla="*/ 1390 w 2300"/>
              <a:gd name="T31" fmla="*/ 1661 h 2611"/>
              <a:gd name="T32" fmla="*/ 1587 w 2300"/>
              <a:gd name="T33" fmla="*/ 1829 h 2611"/>
              <a:gd name="T34" fmla="*/ 1633 w 2300"/>
              <a:gd name="T35" fmla="*/ 1824 h 2611"/>
              <a:gd name="T36" fmla="*/ 1730 w 2300"/>
              <a:gd name="T37" fmla="*/ 1817 h 2611"/>
              <a:gd name="T38" fmla="*/ 1896 w 2300"/>
              <a:gd name="T39" fmla="*/ 1483 h 2611"/>
              <a:gd name="T40" fmla="*/ 2081 w 2300"/>
              <a:gd name="T41" fmla="*/ 1028 h 2611"/>
              <a:gd name="T42" fmla="*/ 2292 w 2300"/>
              <a:gd name="T43" fmla="*/ 97 h 2611"/>
              <a:gd name="T44" fmla="*/ 332 w 2300"/>
              <a:gd name="T45" fmla="*/ 2175 h 2611"/>
              <a:gd name="T46" fmla="*/ 403 w 2300"/>
              <a:gd name="T47" fmla="*/ 2074 h 2611"/>
              <a:gd name="T48" fmla="*/ 407 w 2300"/>
              <a:gd name="T49" fmla="*/ 2071 h 2611"/>
              <a:gd name="T50" fmla="*/ 332 w 2300"/>
              <a:gd name="T51" fmla="*/ 2175 h 26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2300" h="2611">
                <a:moveTo>
                  <a:pt x="2292" y="97"/>
                </a:moveTo>
                <a:cubicBezTo>
                  <a:pt x="2290" y="29"/>
                  <a:pt x="2224" y="0"/>
                  <a:pt x="2167" y="25"/>
                </a:cubicBezTo>
                <a:cubicBezTo>
                  <a:pt x="1667" y="248"/>
                  <a:pt x="1256" y="704"/>
                  <a:pt x="686" y="737"/>
                </a:cubicBezTo>
                <a:cubicBezTo>
                  <a:pt x="621" y="741"/>
                  <a:pt x="599" y="845"/>
                  <a:pt x="670" y="856"/>
                </a:cubicBezTo>
                <a:cubicBezTo>
                  <a:pt x="670" y="856"/>
                  <a:pt x="671" y="856"/>
                  <a:pt x="672" y="857"/>
                </a:cubicBezTo>
                <a:cubicBezTo>
                  <a:pt x="673" y="858"/>
                  <a:pt x="675" y="860"/>
                  <a:pt x="677" y="861"/>
                </a:cubicBezTo>
                <a:cubicBezTo>
                  <a:pt x="679" y="862"/>
                  <a:pt x="672" y="895"/>
                  <a:pt x="682" y="912"/>
                </a:cubicBezTo>
                <a:cubicBezTo>
                  <a:pt x="704" y="950"/>
                  <a:pt x="742" y="984"/>
                  <a:pt x="772" y="1015"/>
                </a:cubicBezTo>
                <a:cubicBezTo>
                  <a:pt x="852" y="1099"/>
                  <a:pt x="931" y="1183"/>
                  <a:pt x="1011" y="1266"/>
                </a:cubicBezTo>
                <a:cubicBezTo>
                  <a:pt x="885" y="1381"/>
                  <a:pt x="767" y="1505"/>
                  <a:pt x="647" y="1629"/>
                </a:cubicBezTo>
                <a:cubicBezTo>
                  <a:pt x="521" y="1757"/>
                  <a:pt x="368" y="1855"/>
                  <a:pt x="239" y="1979"/>
                </a:cubicBezTo>
                <a:cubicBezTo>
                  <a:pt x="0" y="2208"/>
                  <a:pt x="188" y="2434"/>
                  <a:pt x="398" y="2593"/>
                </a:cubicBezTo>
                <a:cubicBezTo>
                  <a:pt x="422" y="2611"/>
                  <a:pt x="467" y="2610"/>
                  <a:pt x="490" y="2593"/>
                </a:cubicBezTo>
                <a:cubicBezTo>
                  <a:pt x="685" y="2453"/>
                  <a:pt x="831" y="2257"/>
                  <a:pt x="972" y="2066"/>
                </a:cubicBezTo>
                <a:cubicBezTo>
                  <a:pt x="1089" y="1908"/>
                  <a:pt x="1204" y="1745"/>
                  <a:pt x="1308" y="1576"/>
                </a:cubicBezTo>
                <a:cubicBezTo>
                  <a:pt x="1335" y="1604"/>
                  <a:pt x="1363" y="1632"/>
                  <a:pt x="1390" y="1661"/>
                </a:cubicBezTo>
                <a:cubicBezTo>
                  <a:pt x="1448" y="1723"/>
                  <a:pt x="1503" y="1812"/>
                  <a:pt x="1587" y="1829"/>
                </a:cubicBezTo>
                <a:cubicBezTo>
                  <a:pt x="1603" y="1832"/>
                  <a:pt x="1619" y="1830"/>
                  <a:pt x="1633" y="1824"/>
                </a:cubicBezTo>
                <a:cubicBezTo>
                  <a:pt x="1661" y="1843"/>
                  <a:pt x="1702" y="1844"/>
                  <a:pt x="1730" y="1817"/>
                </a:cubicBezTo>
                <a:cubicBezTo>
                  <a:pt x="1814" y="1735"/>
                  <a:pt x="1850" y="1589"/>
                  <a:pt x="1896" y="1483"/>
                </a:cubicBezTo>
                <a:cubicBezTo>
                  <a:pt x="1961" y="1333"/>
                  <a:pt x="2023" y="1181"/>
                  <a:pt x="2081" y="1028"/>
                </a:cubicBezTo>
                <a:cubicBezTo>
                  <a:pt x="2192" y="736"/>
                  <a:pt x="2300" y="414"/>
                  <a:pt x="2292" y="97"/>
                </a:cubicBezTo>
                <a:close/>
                <a:moveTo>
                  <a:pt x="332" y="2175"/>
                </a:moveTo>
                <a:cubicBezTo>
                  <a:pt x="343" y="2144"/>
                  <a:pt x="366" y="2111"/>
                  <a:pt x="403" y="2074"/>
                </a:cubicBezTo>
                <a:cubicBezTo>
                  <a:pt x="405" y="2073"/>
                  <a:pt x="406" y="2072"/>
                  <a:pt x="407" y="2071"/>
                </a:cubicBezTo>
                <a:cubicBezTo>
                  <a:pt x="382" y="2105"/>
                  <a:pt x="356" y="2140"/>
                  <a:pt x="332" y="217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90" name="manager_115901">
            <a:extLst>
              <a:ext uri="{FF2B5EF4-FFF2-40B4-BE49-F238E27FC236}">
                <a16:creationId xmlns:a16="http://schemas.microsoft.com/office/drawing/2014/main" id="{65373159-31E0-440B-80B1-5B527113AE93}"/>
              </a:ext>
            </a:extLst>
          </p:cNvPr>
          <p:cNvSpPr>
            <a:spLocks noChangeAspect="1"/>
          </p:cNvSpPr>
          <p:nvPr/>
        </p:nvSpPr>
        <p:spPr bwMode="auto">
          <a:xfrm>
            <a:off x="9286089" y="6457017"/>
            <a:ext cx="328805" cy="324000"/>
          </a:xfrm>
          <a:custGeom>
            <a:avLst/>
            <a:gdLst>
              <a:gd name="connsiteX0" fmla="*/ 450937 w 608415"/>
              <a:gd name="connsiteY0" fmla="*/ 431207 h 599524"/>
              <a:gd name="connsiteX1" fmla="*/ 465072 w 608415"/>
              <a:gd name="connsiteY1" fmla="*/ 434276 h 599524"/>
              <a:gd name="connsiteX2" fmla="*/ 500562 w 608415"/>
              <a:gd name="connsiteY2" fmla="*/ 466344 h 599524"/>
              <a:gd name="connsiteX3" fmla="*/ 536052 w 608415"/>
              <a:gd name="connsiteY3" fmla="*/ 434276 h 599524"/>
              <a:gd name="connsiteX4" fmla="*/ 550187 w 608415"/>
              <a:gd name="connsiteY4" fmla="*/ 431207 h 599524"/>
              <a:gd name="connsiteX5" fmla="*/ 566626 w 608415"/>
              <a:gd name="connsiteY5" fmla="*/ 436271 h 599524"/>
              <a:gd name="connsiteX6" fmla="*/ 566933 w 608415"/>
              <a:gd name="connsiteY6" fmla="*/ 436271 h 599524"/>
              <a:gd name="connsiteX7" fmla="*/ 608415 w 608415"/>
              <a:gd name="connsiteY7" fmla="*/ 493808 h 599524"/>
              <a:gd name="connsiteX8" fmla="*/ 608415 w 608415"/>
              <a:gd name="connsiteY8" fmla="*/ 584794 h 599524"/>
              <a:gd name="connsiteX9" fmla="*/ 593666 w 608415"/>
              <a:gd name="connsiteY9" fmla="*/ 599524 h 599524"/>
              <a:gd name="connsiteX10" fmla="*/ 407304 w 608415"/>
              <a:gd name="connsiteY10" fmla="*/ 599524 h 599524"/>
              <a:gd name="connsiteX11" fmla="*/ 392555 w 608415"/>
              <a:gd name="connsiteY11" fmla="*/ 584794 h 599524"/>
              <a:gd name="connsiteX12" fmla="*/ 392555 w 608415"/>
              <a:gd name="connsiteY12" fmla="*/ 493808 h 599524"/>
              <a:gd name="connsiteX13" fmla="*/ 434191 w 608415"/>
              <a:gd name="connsiteY13" fmla="*/ 436271 h 599524"/>
              <a:gd name="connsiteX14" fmla="*/ 434498 w 608415"/>
              <a:gd name="connsiteY14" fmla="*/ 436271 h 599524"/>
              <a:gd name="connsiteX15" fmla="*/ 58228 w 608415"/>
              <a:gd name="connsiteY15" fmla="*/ 431207 h 599524"/>
              <a:gd name="connsiteX16" fmla="*/ 72363 w 608415"/>
              <a:gd name="connsiteY16" fmla="*/ 434276 h 599524"/>
              <a:gd name="connsiteX17" fmla="*/ 107853 w 608415"/>
              <a:gd name="connsiteY17" fmla="*/ 466344 h 599524"/>
              <a:gd name="connsiteX18" fmla="*/ 143343 w 608415"/>
              <a:gd name="connsiteY18" fmla="*/ 434276 h 599524"/>
              <a:gd name="connsiteX19" fmla="*/ 157478 w 608415"/>
              <a:gd name="connsiteY19" fmla="*/ 431207 h 599524"/>
              <a:gd name="connsiteX20" fmla="*/ 173917 w 608415"/>
              <a:gd name="connsiteY20" fmla="*/ 436271 h 599524"/>
              <a:gd name="connsiteX21" fmla="*/ 174224 w 608415"/>
              <a:gd name="connsiteY21" fmla="*/ 436271 h 599524"/>
              <a:gd name="connsiteX22" fmla="*/ 215860 w 608415"/>
              <a:gd name="connsiteY22" fmla="*/ 493808 h 599524"/>
              <a:gd name="connsiteX23" fmla="*/ 215860 w 608415"/>
              <a:gd name="connsiteY23" fmla="*/ 584794 h 599524"/>
              <a:gd name="connsiteX24" fmla="*/ 201111 w 608415"/>
              <a:gd name="connsiteY24" fmla="*/ 599524 h 599524"/>
              <a:gd name="connsiteX25" fmla="*/ 14749 w 608415"/>
              <a:gd name="connsiteY25" fmla="*/ 599524 h 599524"/>
              <a:gd name="connsiteX26" fmla="*/ 0 w 608415"/>
              <a:gd name="connsiteY26" fmla="*/ 584794 h 599524"/>
              <a:gd name="connsiteX27" fmla="*/ 0 w 608415"/>
              <a:gd name="connsiteY27" fmla="*/ 493808 h 599524"/>
              <a:gd name="connsiteX28" fmla="*/ 41482 w 608415"/>
              <a:gd name="connsiteY28" fmla="*/ 436271 h 599524"/>
              <a:gd name="connsiteX29" fmla="*/ 58228 w 608415"/>
              <a:gd name="connsiteY29" fmla="*/ 431207 h 599524"/>
              <a:gd name="connsiteX30" fmla="*/ 500592 w 608415"/>
              <a:gd name="connsiteY30" fmla="*/ 298704 h 599524"/>
              <a:gd name="connsiteX31" fmla="*/ 561914 w 608415"/>
              <a:gd name="connsiteY31" fmla="*/ 359920 h 599524"/>
              <a:gd name="connsiteX32" fmla="*/ 500592 w 608415"/>
              <a:gd name="connsiteY32" fmla="*/ 421136 h 599524"/>
              <a:gd name="connsiteX33" fmla="*/ 439270 w 608415"/>
              <a:gd name="connsiteY33" fmla="*/ 359920 h 599524"/>
              <a:gd name="connsiteX34" fmla="*/ 500592 w 608415"/>
              <a:gd name="connsiteY34" fmla="*/ 298704 h 599524"/>
              <a:gd name="connsiteX35" fmla="*/ 107859 w 608415"/>
              <a:gd name="connsiteY35" fmla="*/ 298704 h 599524"/>
              <a:gd name="connsiteX36" fmla="*/ 169145 w 608415"/>
              <a:gd name="connsiteY36" fmla="*/ 359920 h 599524"/>
              <a:gd name="connsiteX37" fmla="*/ 107859 w 608415"/>
              <a:gd name="connsiteY37" fmla="*/ 421136 h 599524"/>
              <a:gd name="connsiteX38" fmla="*/ 46573 w 608415"/>
              <a:gd name="connsiteY38" fmla="*/ 359920 h 599524"/>
              <a:gd name="connsiteX39" fmla="*/ 107859 w 608415"/>
              <a:gd name="connsiteY39" fmla="*/ 298704 h 599524"/>
              <a:gd name="connsiteX40" fmla="*/ 259823 w 608415"/>
              <a:gd name="connsiteY40" fmla="*/ 137299 h 599524"/>
              <a:gd name="connsiteX41" fmla="*/ 264585 w 608415"/>
              <a:gd name="connsiteY41" fmla="*/ 140674 h 599524"/>
              <a:gd name="connsiteX42" fmla="*/ 299152 w 608415"/>
              <a:gd name="connsiteY42" fmla="*/ 235187 h 599524"/>
              <a:gd name="connsiteX43" fmla="*/ 310827 w 608415"/>
              <a:gd name="connsiteY43" fmla="*/ 235187 h 599524"/>
              <a:gd name="connsiteX44" fmla="*/ 345240 w 608415"/>
              <a:gd name="connsiteY44" fmla="*/ 140674 h 599524"/>
              <a:gd name="connsiteX45" fmla="*/ 351538 w 608415"/>
              <a:gd name="connsiteY45" fmla="*/ 137606 h 599524"/>
              <a:gd name="connsiteX46" fmla="*/ 381956 w 608415"/>
              <a:gd name="connsiteY46" fmla="*/ 142515 h 599524"/>
              <a:gd name="connsiteX47" fmla="*/ 381956 w 608415"/>
              <a:gd name="connsiteY47" fmla="*/ 142669 h 599524"/>
              <a:gd name="connsiteX48" fmla="*/ 416829 w 608415"/>
              <a:gd name="connsiteY48" fmla="*/ 190539 h 599524"/>
              <a:gd name="connsiteX49" fmla="*/ 416829 w 608415"/>
              <a:gd name="connsiteY49" fmla="*/ 269402 h 599524"/>
              <a:gd name="connsiteX50" fmla="*/ 395475 w 608415"/>
              <a:gd name="connsiteY50" fmla="*/ 290729 h 599524"/>
              <a:gd name="connsiteX51" fmla="*/ 214350 w 608415"/>
              <a:gd name="connsiteY51" fmla="*/ 290729 h 599524"/>
              <a:gd name="connsiteX52" fmla="*/ 192996 w 608415"/>
              <a:gd name="connsiteY52" fmla="*/ 269402 h 599524"/>
              <a:gd name="connsiteX53" fmla="*/ 192996 w 608415"/>
              <a:gd name="connsiteY53" fmla="*/ 190846 h 599524"/>
              <a:gd name="connsiteX54" fmla="*/ 227869 w 608415"/>
              <a:gd name="connsiteY54" fmla="*/ 142515 h 599524"/>
              <a:gd name="connsiteX55" fmla="*/ 259823 w 608415"/>
              <a:gd name="connsiteY55" fmla="*/ 137299 h 599524"/>
              <a:gd name="connsiteX56" fmla="*/ 296840 w 608415"/>
              <a:gd name="connsiteY56" fmla="*/ 136191 h 599524"/>
              <a:gd name="connsiteX57" fmla="*/ 311576 w 608415"/>
              <a:gd name="connsiteY57" fmla="*/ 136191 h 599524"/>
              <a:gd name="connsiteX58" fmla="*/ 316795 w 608415"/>
              <a:gd name="connsiteY58" fmla="*/ 138339 h 599524"/>
              <a:gd name="connsiteX59" fmla="*/ 317562 w 608415"/>
              <a:gd name="connsiteY59" fmla="*/ 146317 h 599524"/>
              <a:gd name="connsiteX60" fmla="*/ 309887 w 608415"/>
              <a:gd name="connsiteY60" fmla="*/ 158131 h 599524"/>
              <a:gd name="connsiteX61" fmla="*/ 313418 w 608415"/>
              <a:gd name="connsiteY61" fmla="*/ 188971 h 599524"/>
              <a:gd name="connsiteX62" fmla="*/ 306203 w 608415"/>
              <a:gd name="connsiteY62" fmla="*/ 208149 h 599524"/>
              <a:gd name="connsiteX63" fmla="*/ 302212 w 608415"/>
              <a:gd name="connsiteY63" fmla="*/ 208149 h 599524"/>
              <a:gd name="connsiteX64" fmla="*/ 294998 w 608415"/>
              <a:gd name="connsiteY64" fmla="*/ 188971 h 599524"/>
              <a:gd name="connsiteX65" fmla="*/ 298528 w 608415"/>
              <a:gd name="connsiteY65" fmla="*/ 158131 h 599524"/>
              <a:gd name="connsiteX66" fmla="*/ 290853 w 608415"/>
              <a:gd name="connsiteY66" fmla="*/ 146317 h 599524"/>
              <a:gd name="connsiteX67" fmla="*/ 291621 w 608415"/>
              <a:gd name="connsiteY67" fmla="*/ 138339 h 599524"/>
              <a:gd name="connsiteX68" fmla="*/ 296840 w 608415"/>
              <a:gd name="connsiteY68" fmla="*/ 136191 h 599524"/>
              <a:gd name="connsiteX69" fmla="*/ 499462 w 608415"/>
              <a:gd name="connsiteY69" fmla="*/ 102326 h 599524"/>
              <a:gd name="connsiteX70" fmla="*/ 510259 w 608415"/>
              <a:gd name="connsiteY70" fmla="*/ 107696 h 599524"/>
              <a:gd name="connsiteX71" fmla="*/ 548990 w 608415"/>
              <a:gd name="connsiteY71" fmla="*/ 199288 h 599524"/>
              <a:gd name="connsiteX72" fmla="*/ 566203 w 608415"/>
              <a:gd name="connsiteY72" fmla="*/ 201743 h 599524"/>
              <a:gd name="connsiteX73" fmla="*/ 567587 w 608415"/>
              <a:gd name="connsiteY73" fmla="*/ 223836 h 599524"/>
              <a:gd name="connsiteX74" fmla="*/ 546069 w 608415"/>
              <a:gd name="connsiteY74" fmla="*/ 248383 h 599524"/>
              <a:gd name="connsiteX75" fmla="*/ 534235 w 608415"/>
              <a:gd name="connsiteY75" fmla="*/ 253753 h 599524"/>
              <a:gd name="connsiteX76" fmla="*/ 522401 w 608415"/>
              <a:gd name="connsiteY76" fmla="*/ 248383 h 599524"/>
              <a:gd name="connsiteX77" fmla="*/ 500883 w 608415"/>
              <a:gd name="connsiteY77" fmla="*/ 223836 h 599524"/>
              <a:gd name="connsiteX78" fmla="*/ 502420 w 608415"/>
              <a:gd name="connsiteY78" fmla="*/ 201743 h 599524"/>
              <a:gd name="connsiteX79" fmla="*/ 517329 w 608415"/>
              <a:gd name="connsiteY79" fmla="*/ 198521 h 599524"/>
              <a:gd name="connsiteX80" fmla="*/ 486590 w 608415"/>
              <a:gd name="connsiteY80" fmla="*/ 128408 h 599524"/>
              <a:gd name="connsiteX81" fmla="*/ 487973 w 608415"/>
              <a:gd name="connsiteY81" fmla="*/ 106162 h 599524"/>
              <a:gd name="connsiteX82" fmla="*/ 499462 w 608415"/>
              <a:gd name="connsiteY82" fmla="*/ 102326 h 599524"/>
              <a:gd name="connsiteX83" fmla="*/ 110422 w 608415"/>
              <a:gd name="connsiteY83" fmla="*/ 102326 h 599524"/>
              <a:gd name="connsiteX84" fmla="*/ 121853 w 608415"/>
              <a:gd name="connsiteY84" fmla="*/ 106162 h 599524"/>
              <a:gd name="connsiteX85" fmla="*/ 123236 w 608415"/>
              <a:gd name="connsiteY85" fmla="*/ 128408 h 599524"/>
              <a:gd name="connsiteX86" fmla="*/ 92497 w 608415"/>
              <a:gd name="connsiteY86" fmla="*/ 198521 h 599524"/>
              <a:gd name="connsiteX87" fmla="*/ 107406 w 608415"/>
              <a:gd name="connsiteY87" fmla="*/ 201743 h 599524"/>
              <a:gd name="connsiteX88" fmla="*/ 108943 w 608415"/>
              <a:gd name="connsiteY88" fmla="*/ 223836 h 599524"/>
              <a:gd name="connsiteX89" fmla="*/ 87425 w 608415"/>
              <a:gd name="connsiteY89" fmla="*/ 248383 h 599524"/>
              <a:gd name="connsiteX90" fmla="*/ 75591 w 608415"/>
              <a:gd name="connsiteY90" fmla="*/ 253753 h 599524"/>
              <a:gd name="connsiteX91" fmla="*/ 63757 w 608415"/>
              <a:gd name="connsiteY91" fmla="*/ 248383 h 599524"/>
              <a:gd name="connsiteX92" fmla="*/ 42239 w 608415"/>
              <a:gd name="connsiteY92" fmla="*/ 223836 h 599524"/>
              <a:gd name="connsiteX93" fmla="*/ 43623 w 608415"/>
              <a:gd name="connsiteY93" fmla="*/ 201743 h 599524"/>
              <a:gd name="connsiteX94" fmla="*/ 60836 w 608415"/>
              <a:gd name="connsiteY94" fmla="*/ 199288 h 599524"/>
              <a:gd name="connsiteX95" fmla="*/ 99567 w 608415"/>
              <a:gd name="connsiteY95" fmla="*/ 107696 h 599524"/>
              <a:gd name="connsiteX96" fmla="*/ 110422 w 608415"/>
              <a:gd name="connsiteY96" fmla="*/ 102326 h 599524"/>
              <a:gd name="connsiteX97" fmla="*/ 304983 w 608415"/>
              <a:gd name="connsiteY97" fmla="*/ 0 h 599524"/>
              <a:gd name="connsiteX98" fmla="*/ 362423 w 608415"/>
              <a:gd name="connsiteY98" fmla="*/ 57370 h 599524"/>
              <a:gd name="connsiteX99" fmla="*/ 304983 w 608415"/>
              <a:gd name="connsiteY99" fmla="*/ 114740 h 599524"/>
              <a:gd name="connsiteX100" fmla="*/ 247543 w 608415"/>
              <a:gd name="connsiteY100" fmla="*/ 57370 h 599524"/>
              <a:gd name="connsiteX101" fmla="*/ 304983 w 608415"/>
              <a:gd name="connsiteY101" fmla="*/ 0 h 599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608415" h="599524">
                <a:moveTo>
                  <a:pt x="450937" y="431207"/>
                </a:moveTo>
                <a:cubicBezTo>
                  <a:pt x="455854" y="429673"/>
                  <a:pt x="461231" y="430900"/>
                  <a:pt x="465072" y="434276"/>
                </a:cubicBezTo>
                <a:lnTo>
                  <a:pt x="500562" y="466344"/>
                </a:lnTo>
                <a:lnTo>
                  <a:pt x="536052" y="434276"/>
                </a:lnTo>
                <a:cubicBezTo>
                  <a:pt x="539739" y="430900"/>
                  <a:pt x="545117" y="429673"/>
                  <a:pt x="550187" y="431207"/>
                </a:cubicBezTo>
                <a:lnTo>
                  <a:pt x="566626" y="436271"/>
                </a:lnTo>
                <a:cubicBezTo>
                  <a:pt x="566626" y="436271"/>
                  <a:pt x="566780" y="436271"/>
                  <a:pt x="566933" y="436271"/>
                </a:cubicBezTo>
                <a:cubicBezTo>
                  <a:pt x="591669" y="444556"/>
                  <a:pt x="608415" y="467725"/>
                  <a:pt x="608415" y="493808"/>
                </a:cubicBezTo>
                <a:lnTo>
                  <a:pt x="608415" y="584794"/>
                </a:lnTo>
                <a:cubicBezTo>
                  <a:pt x="608415" y="592926"/>
                  <a:pt x="601809" y="599524"/>
                  <a:pt x="593666" y="599524"/>
                </a:cubicBezTo>
                <a:lnTo>
                  <a:pt x="407304" y="599524"/>
                </a:lnTo>
                <a:cubicBezTo>
                  <a:pt x="399162" y="599524"/>
                  <a:pt x="392555" y="592926"/>
                  <a:pt x="392555" y="584794"/>
                </a:cubicBezTo>
                <a:lnTo>
                  <a:pt x="392555" y="493808"/>
                </a:lnTo>
                <a:cubicBezTo>
                  <a:pt x="392555" y="467725"/>
                  <a:pt x="409302" y="444556"/>
                  <a:pt x="434191" y="436271"/>
                </a:cubicBezTo>
                <a:cubicBezTo>
                  <a:pt x="434191" y="436271"/>
                  <a:pt x="434345" y="436271"/>
                  <a:pt x="434498" y="436271"/>
                </a:cubicBezTo>
                <a:close/>
                <a:moveTo>
                  <a:pt x="58228" y="431207"/>
                </a:moveTo>
                <a:cubicBezTo>
                  <a:pt x="63298" y="429673"/>
                  <a:pt x="68675" y="430900"/>
                  <a:pt x="72363" y="434276"/>
                </a:cubicBezTo>
                <a:lnTo>
                  <a:pt x="107853" y="466344"/>
                </a:lnTo>
                <a:lnTo>
                  <a:pt x="143343" y="434276"/>
                </a:lnTo>
                <a:cubicBezTo>
                  <a:pt x="147184" y="430900"/>
                  <a:pt x="152561" y="429673"/>
                  <a:pt x="157478" y="431207"/>
                </a:cubicBezTo>
                <a:lnTo>
                  <a:pt x="173917" y="436271"/>
                </a:lnTo>
                <a:cubicBezTo>
                  <a:pt x="174070" y="436271"/>
                  <a:pt x="174224" y="436271"/>
                  <a:pt x="174224" y="436271"/>
                </a:cubicBezTo>
                <a:cubicBezTo>
                  <a:pt x="199113" y="444556"/>
                  <a:pt x="215860" y="467725"/>
                  <a:pt x="215860" y="493808"/>
                </a:cubicBezTo>
                <a:lnTo>
                  <a:pt x="215860" y="584794"/>
                </a:lnTo>
                <a:cubicBezTo>
                  <a:pt x="215860" y="592926"/>
                  <a:pt x="209253" y="599524"/>
                  <a:pt x="201111" y="599524"/>
                </a:cubicBezTo>
                <a:lnTo>
                  <a:pt x="14749" y="599524"/>
                </a:lnTo>
                <a:cubicBezTo>
                  <a:pt x="6606" y="599524"/>
                  <a:pt x="0" y="592926"/>
                  <a:pt x="0" y="584794"/>
                </a:cubicBezTo>
                <a:lnTo>
                  <a:pt x="0" y="493808"/>
                </a:lnTo>
                <a:cubicBezTo>
                  <a:pt x="0" y="467725"/>
                  <a:pt x="16746" y="444556"/>
                  <a:pt x="41482" y="436271"/>
                </a:cubicBezTo>
                <a:cubicBezTo>
                  <a:pt x="41635" y="436271"/>
                  <a:pt x="58228" y="431207"/>
                  <a:pt x="58228" y="431207"/>
                </a:cubicBezTo>
                <a:close/>
                <a:moveTo>
                  <a:pt x="500592" y="298704"/>
                </a:moveTo>
                <a:cubicBezTo>
                  <a:pt x="534459" y="298704"/>
                  <a:pt x="561914" y="326111"/>
                  <a:pt x="561914" y="359920"/>
                </a:cubicBezTo>
                <a:cubicBezTo>
                  <a:pt x="561914" y="393729"/>
                  <a:pt x="534459" y="421136"/>
                  <a:pt x="500592" y="421136"/>
                </a:cubicBezTo>
                <a:cubicBezTo>
                  <a:pt x="466725" y="421136"/>
                  <a:pt x="439270" y="393729"/>
                  <a:pt x="439270" y="359920"/>
                </a:cubicBezTo>
                <a:cubicBezTo>
                  <a:pt x="439270" y="326111"/>
                  <a:pt x="466725" y="298704"/>
                  <a:pt x="500592" y="298704"/>
                </a:cubicBezTo>
                <a:close/>
                <a:moveTo>
                  <a:pt x="107859" y="298704"/>
                </a:moveTo>
                <a:cubicBezTo>
                  <a:pt x="141706" y="298704"/>
                  <a:pt x="169145" y="326111"/>
                  <a:pt x="169145" y="359920"/>
                </a:cubicBezTo>
                <a:cubicBezTo>
                  <a:pt x="169145" y="393729"/>
                  <a:pt x="141706" y="421136"/>
                  <a:pt x="107859" y="421136"/>
                </a:cubicBezTo>
                <a:cubicBezTo>
                  <a:pt x="74012" y="421136"/>
                  <a:pt x="46573" y="393729"/>
                  <a:pt x="46573" y="359920"/>
                </a:cubicBezTo>
                <a:cubicBezTo>
                  <a:pt x="46573" y="326111"/>
                  <a:pt x="74012" y="298704"/>
                  <a:pt x="107859" y="298704"/>
                </a:cubicBezTo>
                <a:close/>
                <a:moveTo>
                  <a:pt x="259823" y="137299"/>
                </a:moveTo>
                <a:cubicBezTo>
                  <a:pt x="261974" y="137299"/>
                  <a:pt x="263817" y="138526"/>
                  <a:pt x="264585" y="140674"/>
                </a:cubicBezTo>
                <a:lnTo>
                  <a:pt x="299152" y="235187"/>
                </a:lnTo>
                <a:cubicBezTo>
                  <a:pt x="301149" y="240557"/>
                  <a:pt x="308830" y="240557"/>
                  <a:pt x="310827" y="235187"/>
                </a:cubicBezTo>
                <a:lnTo>
                  <a:pt x="345240" y="140674"/>
                </a:lnTo>
                <a:cubicBezTo>
                  <a:pt x="346161" y="138066"/>
                  <a:pt x="348927" y="136685"/>
                  <a:pt x="351538" y="137606"/>
                </a:cubicBezTo>
                <a:lnTo>
                  <a:pt x="381956" y="142515"/>
                </a:lnTo>
                <a:lnTo>
                  <a:pt x="381956" y="142669"/>
                </a:lnTo>
                <a:cubicBezTo>
                  <a:pt x="402849" y="149420"/>
                  <a:pt x="416829" y="168752"/>
                  <a:pt x="416829" y="190539"/>
                </a:cubicBezTo>
                <a:lnTo>
                  <a:pt x="416829" y="269402"/>
                </a:lnTo>
                <a:cubicBezTo>
                  <a:pt x="416829" y="281216"/>
                  <a:pt x="407304" y="290729"/>
                  <a:pt x="395475" y="290729"/>
                </a:cubicBezTo>
                <a:lnTo>
                  <a:pt x="214350" y="290729"/>
                </a:lnTo>
                <a:cubicBezTo>
                  <a:pt x="202521" y="290729"/>
                  <a:pt x="192996" y="281216"/>
                  <a:pt x="192996" y="269402"/>
                </a:cubicBezTo>
                <a:lnTo>
                  <a:pt x="192996" y="190846"/>
                </a:lnTo>
                <a:cubicBezTo>
                  <a:pt x="192996" y="168905"/>
                  <a:pt x="206976" y="149573"/>
                  <a:pt x="227869" y="142515"/>
                </a:cubicBezTo>
                <a:cubicBezTo>
                  <a:pt x="227869" y="142515"/>
                  <a:pt x="259362" y="137299"/>
                  <a:pt x="259823" y="137299"/>
                </a:cubicBezTo>
                <a:close/>
                <a:moveTo>
                  <a:pt x="296840" y="136191"/>
                </a:moveTo>
                <a:lnTo>
                  <a:pt x="311576" y="136191"/>
                </a:lnTo>
                <a:cubicBezTo>
                  <a:pt x="313418" y="136191"/>
                  <a:pt x="315413" y="136958"/>
                  <a:pt x="316795" y="138339"/>
                </a:cubicBezTo>
                <a:cubicBezTo>
                  <a:pt x="318790" y="140640"/>
                  <a:pt x="319097" y="143862"/>
                  <a:pt x="317562" y="146317"/>
                </a:cubicBezTo>
                <a:lnTo>
                  <a:pt x="309887" y="158131"/>
                </a:lnTo>
                <a:lnTo>
                  <a:pt x="313418" y="188971"/>
                </a:lnTo>
                <a:lnTo>
                  <a:pt x="306203" y="208149"/>
                </a:lnTo>
                <a:cubicBezTo>
                  <a:pt x="305589" y="210144"/>
                  <a:pt x="302826" y="210144"/>
                  <a:pt x="302212" y="208149"/>
                </a:cubicBezTo>
                <a:lnTo>
                  <a:pt x="294998" y="188971"/>
                </a:lnTo>
                <a:lnTo>
                  <a:pt x="298528" y="158131"/>
                </a:lnTo>
                <a:lnTo>
                  <a:pt x="290853" y="146317"/>
                </a:lnTo>
                <a:cubicBezTo>
                  <a:pt x="289318" y="143862"/>
                  <a:pt x="289625" y="140640"/>
                  <a:pt x="291621" y="138339"/>
                </a:cubicBezTo>
                <a:cubicBezTo>
                  <a:pt x="293002" y="136958"/>
                  <a:pt x="294998" y="136191"/>
                  <a:pt x="296840" y="136191"/>
                </a:cubicBezTo>
                <a:close/>
                <a:moveTo>
                  <a:pt x="499462" y="102326"/>
                </a:moveTo>
                <a:cubicBezTo>
                  <a:pt x="503496" y="102595"/>
                  <a:pt x="507416" y="104398"/>
                  <a:pt x="510259" y="107696"/>
                </a:cubicBezTo>
                <a:cubicBezTo>
                  <a:pt x="532391" y="132857"/>
                  <a:pt x="545762" y="165075"/>
                  <a:pt x="548990" y="199288"/>
                </a:cubicBezTo>
                <a:cubicBezTo>
                  <a:pt x="554523" y="196680"/>
                  <a:pt x="561285" y="197447"/>
                  <a:pt x="566203" y="201743"/>
                </a:cubicBezTo>
                <a:cubicBezTo>
                  <a:pt x="572658" y="207420"/>
                  <a:pt x="573273" y="217392"/>
                  <a:pt x="567587" y="223836"/>
                </a:cubicBezTo>
                <a:lnTo>
                  <a:pt x="546069" y="248383"/>
                </a:lnTo>
                <a:cubicBezTo>
                  <a:pt x="543149" y="251759"/>
                  <a:pt x="538846" y="253753"/>
                  <a:pt x="534235" y="253753"/>
                </a:cubicBezTo>
                <a:cubicBezTo>
                  <a:pt x="529778" y="253753"/>
                  <a:pt x="525474" y="251759"/>
                  <a:pt x="522401" y="248383"/>
                </a:cubicBezTo>
                <a:lnTo>
                  <a:pt x="500883" y="223836"/>
                </a:lnTo>
                <a:cubicBezTo>
                  <a:pt x="495197" y="217392"/>
                  <a:pt x="495812" y="207420"/>
                  <a:pt x="502420" y="201743"/>
                </a:cubicBezTo>
                <a:cubicBezTo>
                  <a:pt x="506570" y="198061"/>
                  <a:pt x="512257" y="196987"/>
                  <a:pt x="517329" y="198521"/>
                </a:cubicBezTo>
                <a:cubicBezTo>
                  <a:pt x="514101" y="172133"/>
                  <a:pt x="503650" y="147739"/>
                  <a:pt x="486590" y="128408"/>
                </a:cubicBezTo>
                <a:cubicBezTo>
                  <a:pt x="480903" y="121811"/>
                  <a:pt x="481518" y="111992"/>
                  <a:pt x="487973" y="106162"/>
                </a:cubicBezTo>
                <a:cubicBezTo>
                  <a:pt x="491278" y="103324"/>
                  <a:pt x="495427" y="102058"/>
                  <a:pt x="499462" y="102326"/>
                </a:cubicBezTo>
                <a:close/>
                <a:moveTo>
                  <a:pt x="110422" y="102326"/>
                </a:moveTo>
                <a:cubicBezTo>
                  <a:pt x="114437" y="102058"/>
                  <a:pt x="118548" y="103324"/>
                  <a:pt x="121853" y="106162"/>
                </a:cubicBezTo>
                <a:cubicBezTo>
                  <a:pt x="128308" y="111992"/>
                  <a:pt x="128923" y="121811"/>
                  <a:pt x="123236" y="128408"/>
                </a:cubicBezTo>
                <a:cubicBezTo>
                  <a:pt x="106330" y="147739"/>
                  <a:pt x="95725" y="172133"/>
                  <a:pt x="92497" y="198521"/>
                </a:cubicBezTo>
                <a:cubicBezTo>
                  <a:pt x="97569" y="196987"/>
                  <a:pt x="103256" y="198061"/>
                  <a:pt x="107406" y="201743"/>
                </a:cubicBezTo>
                <a:cubicBezTo>
                  <a:pt x="114014" y="207420"/>
                  <a:pt x="114629" y="217392"/>
                  <a:pt x="108943" y="223836"/>
                </a:cubicBezTo>
                <a:lnTo>
                  <a:pt x="87425" y="248383"/>
                </a:lnTo>
                <a:cubicBezTo>
                  <a:pt x="84352" y="251759"/>
                  <a:pt x="80048" y="253753"/>
                  <a:pt x="75591" y="253753"/>
                </a:cubicBezTo>
                <a:cubicBezTo>
                  <a:pt x="70980" y="253753"/>
                  <a:pt x="66677" y="251759"/>
                  <a:pt x="63757" y="248383"/>
                </a:cubicBezTo>
                <a:lnTo>
                  <a:pt x="42239" y="223836"/>
                </a:lnTo>
                <a:cubicBezTo>
                  <a:pt x="36553" y="217392"/>
                  <a:pt x="37168" y="207420"/>
                  <a:pt x="43623" y="201743"/>
                </a:cubicBezTo>
                <a:cubicBezTo>
                  <a:pt x="48541" y="197447"/>
                  <a:pt x="55303" y="196680"/>
                  <a:pt x="60836" y="199288"/>
                </a:cubicBezTo>
                <a:cubicBezTo>
                  <a:pt x="64064" y="165075"/>
                  <a:pt x="77435" y="132857"/>
                  <a:pt x="99567" y="107696"/>
                </a:cubicBezTo>
                <a:cubicBezTo>
                  <a:pt x="102488" y="104398"/>
                  <a:pt x="106407" y="102595"/>
                  <a:pt x="110422" y="102326"/>
                </a:cubicBezTo>
                <a:close/>
                <a:moveTo>
                  <a:pt x="304983" y="0"/>
                </a:moveTo>
                <a:cubicBezTo>
                  <a:pt x="336706" y="0"/>
                  <a:pt x="362423" y="25685"/>
                  <a:pt x="362423" y="57370"/>
                </a:cubicBezTo>
                <a:cubicBezTo>
                  <a:pt x="362423" y="89055"/>
                  <a:pt x="336706" y="114740"/>
                  <a:pt x="304983" y="114740"/>
                </a:cubicBezTo>
                <a:cubicBezTo>
                  <a:pt x="273260" y="114740"/>
                  <a:pt x="247543" y="89055"/>
                  <a:pt x="247543" y="57370"/>
                </a:cubicBezTo>
                <a:cubicBezTo>
                  <a:pt x="247543" y="25685"/>
                  <a:pt x="273260" y="0"/>
                  <a:pt x="30498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91" name="businessmen_48014">
            <a:extLst>
              <a:ext uri="{FF2B5EF4-FFF2-40B4-BE49-F238E27FC236}">
                <a16:creationId xmlns:a16="http://schemas.microsoft.com/office/drawing/2014/main" id="{44B45372-2079-4EB3-BB6D-B20721C2F69B}"/>
              </a:ext>
            </a:extLst>
          </p:cNvPr>
          <p:cNvSpPr>
            <a:spLocks noChangeAspect="1"/>
          </p:cNvSpPr>
          <p:nvPr/>
        </p:nvSpPr>
        <p:spPr bwMode="auto">
          <a:xfrm>
            <a:off x="9796071" y="528030"/>
            <a:ext cx="316368" cy="324000"/>
          </a:xfrm>
          <a:custGeom>
            <a:avLst/>
            <a:gdLst>
              <a:gd name="T0" fmla="*/ 1547 w 10400"/>
              <a:gd name="T1" fmla="*/ 9330 h 10667"/>
              <a:gd name="T2" fmla="*/ 3077 w 10400"/>
              <a:gd name="T3" fmla="*/ 9013 h 10667"/>
              <a:gd name="T4" fmla="*/ 6114 w 10400"/>
              <a:gd name="T5" fmla="*/ 9700 h 10667"/>
              <a:gd name="T6" fmla="*/ 6806 w 10400"/>
              <a:gd name="T7" fmla="*/ 8539 h 10667"/>
              <a:gd name="T8" fmla="*/ 4079 w 10400"/>
              <a:gd name="T9" fmla="*/ 1127 h 10667"/>
              <a:gd name="T10" fmla="*/ 5193 w 10400"/>
              <a:gd name="T11" fmla="*/ 2254 h 10667"/>
              <a:gd name="T12" fmla="*/ 6352 w 10400"/>
              <a:gd name="T13" fmla="*/ 3340 h 10667"/>
              <a:gd name="T14" fmla="*/ 6296 w 10400"/>
              <a:gd name="T15" fmla="*/ 5841 h 10667"/>
              <a:gd name="T16" fmla="*/ 5318 w 10400"/>
              <a:gd name="T17" fmla="*/ 6578 h 10667"/>
              <a:gd name="T18" fmla="*/ 4851 w 10400"/>
              <a:gd name="T19" fmla="*/ 10126 h 10667"/>
              <a:gd name="T20" fmla="*/ 4154 w 10400"/>
              <a:gd name="T21" fmla="*/ 5500 h 10667"/>
              <a:gd name="T22" fmla="*/ 993 w 10400"/>
              <a:gd name="T23" fmla="*/ 1669 h 10667"/>
              <a:gd name="T24" fmla="*/ 4493 w 10400"/>
              <a:gd name="T25" fmla="*/ 2470 h 10667"/>
              <a:gd name="T26" fmla="*/ 5203 w 10400"/>
              <a:gd name="T27" fmla="*/ 5915 h 10667"/>
              <a:gd name="T28" fmla="*/ 5890 w 10400"/>
              <a:gd name="T29" fmla="*/ 2481 h 10667"/>
              <a:gd name="T30" fmla="*/ 9353 w 10400"/>
              <a:gd name="T31" fmla="*/ 1669 h 10667"/>
              <a:gd name="T32" fmla="*/ 8900 w 10400"/>
              <a:gd name="T33" fmla="*/ 5088 h 10667"/>
              <a:gd name="T34" fmla="*/ 8763 w 10400"/>
              <a:gd name="T35" fmla="*/ 4301 h 10667"/>
              <a:gd name="T36" fmla="*/ 7729 w 10400"/>
              <a:gd name="T37" fmla="*/ 3953 h 10667"/>
              <a:gd name="T38" fmla="*/ 8505 w 10400"/>
              <a:gd name="T39" fmla="*/ 5505 h 10667"/>
              <a:gd name="T40" fmla="*/ 8530 w 10400"/>
              <a:gd name="T41" fmla="*/ 6867 h 10667"/>
              <a:gd name="T42" fmla="*/ 9012 w 10400"/>
              <a:gd name="T43" fmla="*/ 6736 h 10667"/>
              <a:gd name="T44" fmla="*/ 9315 w 10400"/>
              <a:gd name="T45" fmla="*/ 6686 h 10667"/>
              <a:gd name="T46" fmla="*/ 9046 w 10400"/>
              <a:gd name="T47" fmla="*/ 4530 h 10667"/>
              <a:gd name="T48" fmla="*/ 9997 w 10400"/>
              <a:gd name="T49" fmla="*/ 3776 h 10667"/>
              <a:gd name="T50" fmla="*/ 8844 w 10400"/>
              <a:gd name="T51" fmla="*/ 4304 h 10667"/>
              <a:gd name="T52" fmla="*/ 8790 w 10400"/>
              <a:gd name="T53" fmla="*/ 3675 h 10667"/>
              <a:gd name="T54" fmla="*/ 9514 w 10400"/>
              <a:gd name="T55" fmla="*/ 6418 h 10667"/>
              <a:gd name="T56" fmla="*/ 9245 w 10400"/>
              <a:gd name="T57" fmla="*/ 6917 h 10667"/>
              <a:gd name="T58" fmla="*/ 7957 w 10400"/>
              <a:gd name="T59" fmla="*/ 6629 h 10667"/>
              <a:gd name="T60" fmla="*/ 7308 w 10400"/>
              <a:gd name="T61" fmla="*/ 6762 h 10667"/>
              <a:gd name="T62" fmla="*/ 9494 w 10400"/>
              <a:gd name="T63" fmla="*/ 6253 h 10667"/>
              <a:gd name="T64" fmla="*/ 577 w 10400"/>
              <a:gd name="T65" fmla="*/ 3770 h 10667"/>
              <a:gd name="T66" fmla="*/ 1355 w 10400"/>
              <a:gd name="T67" fmla="*/ 4518 h 10667"/>
              <a:gd name="T68" fmla="*/ 1282 w 10400"/>
              <a:gd name="T69" fmla="*/ 5462 h 10667"/>
              <a:gd name="T70" fmla="*/ 1236 w 10400"/>
              <a:gd name="T71" fmla="*/ 6867 h 10667"/>
              <a:gd name="T72" fmla="*/ 1718 w 10400"/>
              <a:gd name="T73" fmla="*/ 6728 h 10667"/>
              <a:gd name="T74" fmla="*/ 2022 w 10400"/>
              <a:gd name="T75" fmla="*/ 6694 h 10667"/>
              <a:gd name="T76" fmla="*/ 1843 w 10400"/>
              <a:gd name="T77" fmla="*/ 4519 h 10667"/>
              <a:gd name="T78" fmla="*/ 2505 w 10400"/>
              <a:gd name="T79" fmla="*/ 3770 h 10667"/>
              <a:gd name="T80" fmla="*/ 1608 w 10400"/>
              <a:gd name="T81" fmla="*/ 5217 h 10667"/>
              <a:gd name="T82" fmla="*/ 1557 w 10400"/>
              <a:gd name="T83" fmla="*/ 4304 h 10667"/>
              <a:gd name="T84" fmla="*/ 1610 w 10400"/>
              <a:gd name="T85" fmla="*/ 3675 h 10667"/>
              <a:gd name="T86" fmla="*/ 1898 w 10400"/>
              <a:gd name="T87" fmla="*/ 3969 h 10667"/>
              <a:gd name="T88" fmla="*/ 1547 w 10400"/>
              <a:gd name="T89" fmla="*/ 7324 h 10667"/>
              <a:gd name="T90" fmla="*/ 2189 w 10400"/>
              <a:gd name="T91" fmla="*/ 6405 h 10667"/>
              <a:gd name="T92" fmla="*/ 1172 w 10400"/>
              <a:gd name="T93" fmla="*/ 6918 h 10667"/>
              <a:gd name="T94" fmla="*/ 669 w 10400"/>
              <a:gd name="T95" fmla="*/ 6629 h 106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0400" h="10667">
                <a:moveTo>
                  <a:pt x="8838" y="9330"/>
                </a:moveTo>
                <a:cubicBezTo>
                  <a:pt x="8838" y="10067"/>
                  <a:pt x="7206" y="10667"/>
                  <a:pt x="5192" y="10667"/>
                </a:cubicBezTo>
                <a:cubicBezTo>
                  <a:pt x="3180" y="10667"/>
                  <a:pt x="1547" y="10067"/>
                  <a:pt x="1547" y="9330"/>
                </a:cubicBezTo>
                <a:cubicBezTo>
                  <a:pt x="1547" y="8797"/>
                  <a:pt x="2406" y="8341"/>
                  <a:pt x="3638" y="8128"/>
                </a:cubicBezTo>
                <a:lnTo>
                  <a:pt x="3638" y="8495"/>
                </a:lnTo>
                <a:cubicBezTo>
                  <a:pt x="3293" y="8632"/>
                  <a:pt x="3077" y="8813"/>
                  <a:pt x="3077" y="9013"/>
                </a:cubicBezTo>
                <a:cubicBezTo>
                  <a:pt x="3077" y="9437"/>
                  <a:pt x="4015" y="9781"/>
                  <a:pt x="5171" y="9781"/>
                </a:cubicBezTo>
                <a:cubicBezTo>
                  <a:pt x="5497" y="9781"/>
                  <a:pt x="5802" y="9751"/>
                  <a:pt x="6077" y="9703"/>
                </a:cubicBezTo>
                <a:cubicBezTo>
                  <a:pt x="6090" y="9702"/>
                  <a:pt x="6102" y="9702"/>
                  <a:pt x="6114" y="9700"/>
                </a:cubicBezTo>
                <a:cubicBezTo>
                  <a:pt x="6165" y="9694"/>
                  <a:pt x="6212" y="9682"/>
                  <a:pt x="6259" y="9666"/>
                </a:cubicBezTo>
                <a:cubicBezTo>
                  <a:pt x="6859" y="9531"/>
                  <a:pt x="7264" y="9290"/>
                  <a:pt x="7264" y="9013"/>
                </a:cubicBezTo>
                <a:cubicBezTo>
                  <a:pt x="7264" y="8834"/>
                  <a:pt x="7090" y="8669"/>
                  <a:pt x="6806" y="8539"/>
                </a:cubicBezTo>
                <a:lnTo>
                  <a:pt x="6806" y="8137"/>
                </a:lnTo>
                <a:cubicBezTo>
                  <a:pt x="8006" y="8356"/>
                  <a:pt x="8838" y="8805"/>
                  <a:pt x="8838" y="9330"/>
                </a:cubicBezTo>
                <a:close/>
                <a:moveTo>
                  <a:pt x="4079" y="1127"/>
                </a:moveTo>
                <a:cubicBezTo>
                  <a:pt x="4079" y="504"/>
                  <a:pt x="4578" y="0"/>
                  <a:pt x="5193" y="0"/>
                </a:cubicBezTo>
                <a:cubicBezTo>
                  <a:pt x="5807" y="0"/>
                  <a:pt x="6305" y="504"/>
                  <a:pt x="6305" y="1127"/>
                </a:cubicBezTo>
                <a:cubicBezTo>
                  <a:pt x="6305" y="1750"/>
                  <a:pt x="5807" y="2254"/>
                  <a:pt x="5193" y="2254"/>
                </a:cubicBezTo>
                <a:cubicBezTo>
                  <a:pt x="4578" y="2254"/>
                  <a:pt x="4079" y="1750"/>
                  <a:pt x="4079" y="1127"/>
                </a:cubicBezTo>
                <a:close/>
                <a:moveTo>
                  <a:pt x="9353" y="1669"/>
                </a:moveTo>
                <a:cubicBezTo>
                  <a:pt x="8800" y="2578"/>
                  <a:pt x="7557" y="3340"/>
                  <a:pt x="6352" y="3340"/>
                </a:cubicBezTo>
                <a:cubicBezTo>
                  <a:pt x="6274" y="3340"/>
                  <a:pt x="6196" y="3336"/>
                  <a:pt x="6118" y="3330"/>
                </a:cubicBezTo>
                <a:cubicBezTo>
                  <a:pt x="6142" y="3615"/>
                  <a:pt x="6252" y="4928"/>
                  <a:pt x="6282" y="5755"/>
                </a:cubicBezTo>
                <a:cubicBezTo>
                  <a:pt x="6288" y="5783"/>
                  <a:pt x="6294" y="5811"/>
                  <a:pt x="6296" y="5841"/>
                </a:cubicBezTo>
                <a:lnTo>
                  <a:pt x="6568" y="10087"/>
                </a:lnTo>
                <a:cubicBezTo>
                  <a:pt x="6586" y="10373"/>
                  <a:pt x="5564" y="10428"/>
                  <a:pt x="5546" y="10154"/>
                </a:cubicBezTo>
                <a:lnTo>
                  <a:pt x="5318" y="6578"/>
                </a:lnTo>
                <a:cubicBezTo>
                  <a:pt x="5280" y="6574"/>
                  <a:pt x="5244" y="6567"/>
                  <a:pt x="5206" y="6567"/>
                </a:cubicBezTo>
                <a:cubicBezTo>
                  <a:pt x="5174" y="6567"/>
                  <a:pt x="5136" y="6577"/>
                  <a:pt x="5099" y="6587"/>
                </a:cubicBezTo>
                <a:lnTo>
                  <a:pt x="4851" y="10126"/>
                </a:lnTo>
                <a:cubicBezTo>
                  <a:pt x="4832" y="10398"/>
                  <a:pt x="3810" y="10338"/>
                  <a:pt x="3830" y="10052"/>
                </a:cubicBezTo>
                <a:lnTo>
                  <a:pt x="4144" y="5559"/>
                </a:lnTo>
                <a:cubicBezTo>
                  <a:pt x="4146" y="5538"/>
                  <a:pt x="4150" y="5520"/>
                  <a:pt x="4154" y="5500"/>
                </a:cubicBezTo>
                <a:cubicBezTo>
                  <a:pt x="4199" y="4432"/>
                  <a:pt x="4252" y="3400"/>
                  <a:pt x="4257" y="3326"/>
                </a:cubicBezTo>
                <a:cubicBezTo>
                  <a:pt x="4169" y="3334"/>
                  <a:pt x="4081" y="3340"/>
                  <a:pt x="3994" y="3340"/>
                </a:cubicBezTo>
                <a:cubicBezTo>
                  <a:pt x="2788" y="3340"/>
                  <a:pt x="1546" y="2578"/>
                  <a:pt x="993" y="1669"/>
                </a:cubicBezTo>
                <a:cubicBezTo>
                  <a:pt x="879" y="1481"/>
                  <a:pt x="936" y="1235"/>
                  <a:pt x="1122" y="1120"/>
                </a:cubicBezTo>
                <a:cubicBezTo>
                  <a:pt x="1308" y="1003"/>
                  <a:pt x="1551" y="1062"/>
                  <a:pt x="1665" y="1250"/>
                </a:cubicBezTo>
                <a:cubicBezTo>
                  <a:pt x="2166" y="2073"/>
                  <a:pt x="3484" y="2756"/>
                  <a:pt x="4493" y="2470"/>
                </a:cubicBezTo>
                <a:cubicBezTo>
                  <a:pt x="4663" y="2411"/>
                  <a:pt x="4865" y="2374"/>
                  <a:pt x="5089" y="2365"/>
                </a:cubicBezTo>
                <a:lnTo>
                  <a:pt x="4729" y="5423"/>
                </a:lnTo>
                <a:lnTo>
                  <a:pt x="5203" y="5915"/>
                </a:lnTo>
                <a:lnTo>
                  <a:pt x="5617" y="5423"/>
                </a:lnTo>
                <a:lnTo>
                  <a:pt x="5330" y="2373"/>
                </a:lnTo>
                <a:cubicBezTo>
                  <a:pt x="5531" y="2387"/>
                  <a:pt x="5725" y="2423"/>
                  <a:pt x="5890" y="2481"/>
                </a:cubicBezTo>
                <a:cubicBezTo>
                  <a:pt x="6894" y="2741"/>
                  <a:pt x="8187" y="2063"/>
                  <a:pt x="8681" y="1250"/>
                </a:cubicBezTo>
                <a:cubicBezTo>
                  <a:pt x="8795" y="1062"/>
                  <a:pt x="9038" y="1003"/>
                  <a:pt x="9224" y="1119"/>
                </a:cubicBezTo>
                <a:cubicBezTo>
                  <a:pt x="9410" y="1235"/>
                  <a:pt x="9468" y="1481"/>
                  <a:pt x="9353" y="1669"/>
                </a:cubicBezTo>
                <a:close/>
                <a:moveTo>
                  <a:pt x="8844" y="4304"/>
                </a:moveTo>
                <a:cubicBezTo>
                  <a:pt x="8839" y="4303"/>
                  <a:pt x="8833" y="4303"/>
                  <a:pt x="8827" y="4302"/>
                </a:cubicBezTo>
                <a:lnTo>
                  <a:pt x="8900" y="5088"/>
                </a:lnTo>
                <a:lnTo>
                  <a:pt x="8793" y="5217"/>
                </a:lnTo>
                <a:lnTo>
                  <a:pt x="8671" y="5088"/>
                </a:lnTo>
                <a:lnTo>
                  <a:pt x="8763" y="4301"/>
                </a:lnTo>
                <a:cubicBezTo>
                  <a:pt x="8543" y="4286"/>
                  <a:pt x="8343" y="4195"/>
                  <a:pt x="7895" y="3770"/>
                </a:cubicBezTo>
                <a:cubicBezTo>
                  <a:pt x="7846" y="3723"/>
                  <a:pt x="7769" y="3725"/>
                  <a:pt x="7722" y="3776"/>
                </a:cubicBezTo>
                <a:cubicBezTo>
                  <a:pt x="7676" y="3826"/>
                  <a:pt x="7679" y="3906"/>
                  <a:pt x="7729" y="3953"/>
                </a:cubicBezTo>
                <a:cubicBezTo>
                  <a:pt x="8086" y="4293"/>
                  <a:pt x="8319" y="4456"/>
                  <a:pt x="8558" y="4519"/>
                </a:cubicBezTo>
                <a:cubicBezTo>
                  <a:pt x="8558" y="4523"/>
                  <a:pt x="8556" y="4527"/>
                  <a:pt x="8556" y="4530"/>
                </a:cubicBezTo>
                <a:lnTo>
                  <a:pt x="8505" y="5505"/>
                </a:lnTo>
                <a:lnTo>
                  <a:pt x="8378" y="6694"/>
                </a:lnTo>
                <a:cubicBezTo>
                  <a:pt x="8369" y="6780"/>
                  <a:pt x="8430" y="6857"/>
                  <a:pt x="8514" y="6867"/>
                </a:cubicBezTo>
                <a:cubicBezTo>
                  <a:pt x="8520" y="6867"/>
                  <a:pt x="8525" y="6867"/>
                  <a:pt x="8530" y="6867"/>
                </a:cubicBezTo>
                <a:cubicBezTo>
                  <a:pt x="8608" y="6867"/>
                  <a:pt x="8674" y="6808"/>
                  <a:pt x="8683" y="6728"/>
                </a:cubicBezTo>
                <a:lnTo>
                  <a:pt x="8815" y="5498"/>
                </a:lnTo>
                <a:lnTo>
                  <a:pt x="9012" y="6736"/>
                </a:lnTo>
                <a:cubicBezTo>
                  <a:pt x="9025" y="6813"/>
                  <a:pt x="9090" y="6868"/>
                  <a:pt x="9164" y="6868"/>
                </a:cubicBezTo>
                <a:cubicBezTo>
                  <a:pt x="9172" y="6868"/>
                  <a:pt x="9180" y="6867"/>
                  <a:pt x="9188" y="6866"/>
                </a:cubicBezTo>
                <a:cubicBezTo>
                  <a:pt x="9272" y="6852"/>
                  <a:pt x="9328" y="6771"/>
                  <a:pt x="9315" y="6686"/>
                </a:cubicBezTo>
                <a:lnTo>
                  <a:pt x="9119" y="5462"/>
                </a:lnTo>
                <a:cubicBezTo>
                  <a:pt x="9119" y="5461"/>
                  <a:pt x="9120" y="5460"/>
                  <a:pt x="9120" y="5459"/>
                </a:cubicBezTo>
                <a:lnTo>
                  <a:pt x="9046" y="4530"/>
                </a:lnTo>
                <a:cubicBezTo>
                  <a:pt x="9046" y="4526"/>
                  <a:pt x="9046" y="4522"/>
                  <a:pt x="9045" y="4518"/>
                </a:cubicBezTo>
                <a:cubicBezTo>
                  <a:pt x="9279" y="4456"/>
                  <a:pt x="9631" y="4296"/>
                  <a:pt x="9990" y="3953"/>
                </a:cubicBezTo>
                <a:cubicBezTo>
                  <a:pt x="10040" y="3906"/>
                  <a:pt x="10043" y="3826"/>
                  <a:pt x="9997" y="3776"/>
                </a:cubicBezTo>
                <a:cubicBezTo>
                  <a:pt x="9950" y="3725"/>
                  <a:pt x="9873" y="3723"/>
                  <a:pt x="9823" y="3770"/>
                </a:cubicBezTo>
                <a:cubicBezTo>
                  <a:pt x="9407" y="4166"/>
                  <a:pt x="9010" y="4290"/>
                  <a:pt x="8857" y="4300"/>
                </a:cubicBezTo>
                <a:cubicBezTo>
                  <a:pt x="8852" y="4300"/>
                  <a:pt x="8849" y="4303"/>
                  <a:pt x="8844" y="4304"/>
                </a:cubicBezTo>
                <a:close/>
                <a:moveTo>
                  <a:pt x="8790" y="4263"/>
                </a:moveTo>
                <a:cubicBezTo>
                  <a:pt x="8949" y="4263"/>
                  <a:pt x="9078" y="4131"/>
                  <a:pt x="9078" y="3969"/>
                </a:cubicBezTo>
                <a:cubicBezTo>
                  <a:pt x="9078" y="3807"/>
                  <a:pt x="8949" y="3675"/>
                  <a:pt x="8790" y="3675"/>
                </a:cubicBezTo>
                <a:cubicBezTo>
                  <a:pt x="8631" y="3675"/>
                  <a:pt x="8503" y="3807"/>
                  <a:pt x="8503" y="3969"/>
                </a:cubicBezTo>
                <a:cubicBezTo>
                  <a:pt x="8503" y="4131"/>
                  <a:pt x="8631" y="4263"/>
                  <a:pt x="8790" y="4263"/>
                </a:cubicBezTo>
                <a:close/>
                <a:moveTo>
                  <a:pt x="9514" y="6418"/>
                </a:moveTo>
                <a:cubicBezTo>
                  <a:pt x="9649" y="6475"/>
                  <a:pt x="9732" y="6548"/>
                  <a:pt x="9732" y="6629"/>
                </a:cubicBezTo>
                <a:cubicBezTo>
                  <a:pt x="9732" y="6745"/>
                  <a:pt x="9561" y="6846"/>
                  <a:pt x="9306" y="6903"/>
                </a:cubicBezTo>
                <a:cubicBezTo>
                  <a:pt x="9287" y="6910"/>
                  <a:pt x="9267" y="6915"/>
                  <a:pt x="9245" y="6917"/>
                </a:cubicBezTo>
                <a:cubicBezTo>
                  <a:pt x="9240" y="6918"/>
                  <a:pt x="9235" y="6918"/>
                  <a:pt x="9229" y="6918"/>
                </a:cubicBezTo>
                <a:cubicBezTo>
                  <a:pt x="9112" y="6939"/>
                  <a:pt x="8983" y="6952"/>
                  <a:pt x="8845" y="6952"/>
                </a:cubicBezTo>
                <a:cubicBezTo>
                  <a:pt x="8355" y="6952"/>
                  <a:pt x="7957" y="6807"/>
                  <a:pt x="7957" y="6629"/>
                </a:cubicBezTo>
                <a:cubicBezTo>
                  <a:pt x="7957" y="6542"/>
                  <a:pt x="8055" y="6463"/>
                  <a:pt x="8211" y="6405"/>
                </a:cubicBezTo>
                <a:lnTo>
                  <a:pt x="8222" y="6252"/>
                </a:lnTo>
                <a:cubicBezTo>
                  <a:pt x="7685" y="6340"/>
                  <a:pt x="7308" y="6534"/>
                  <a:pt x="7308" y="6762"/>
                </a:cubicBezTo>
                <a:cubicBezTo>
                  <a:pt x="7308" y="7072"/>
                  <a:pt x="8000" y="7324"/>
                  <a:pt x="8854" y="7324"/>
                </a:cubicBezTo>
                <a:cubicBezTo>
                  <a:pt x="9708" y="7324"/>
                  <a:pt x="10400" y="7072"/>
                  <a:pt x="10400" y="6762"/>
                </a:cubicBezTo>
                <a:cubicBezTo>
                  <a:pt x="10400" y="6535"/>
                  <a:pt x="10027" y="6342"/>
                  <a:pt x="9494" y="6253"/>
                </a:cubicBezTo>
                <a:lnTo>
                  <a:pt x="9514" y="6418"/>
                </a:lnTo>
                <a:close/>
                <a:moveTo>
                  <a:pt x="1543" y="4300"/>
                </a:moveTo>
                <a:cubicBezTo>
                  <a:pt x="1391" y="4290"/>
                  <a:pt x="994" y="4166"/>
                  <a:pt x="577" y="3770"/>
                </a:cubicBezTo>
                <a:cubicBezTo>
                  <a:pt x="528" y="3723"/>
                  <a:pt x="450" y="3725"/>
                  <a:pt x="404" y="3776"/>
                </a:cubicBezTo>
                <a:cubicBezTo>
                  <a:pt x="358" y="3826"/>
                  <a:pt x="361" y="3906"/>
                  <a:pt x="411" y="3953"/>
                </a:cubicBezTo>
                <a:cubicBezTo>
                  <a:pt x="770" y="4296"/>
                  <a:pt x="1122" y="4456"/>
                  <a:pt x="1355" y="4518"/>
                </a:cubicBezTo>
                <a:cubicBezTo>
                  <a:pt x="1355" y="4522"/>
                  <a:pt x="1355" y="4526"/>
                  <a:pt x="1355" y="4530"/>
                </a:cubicBezTo>
                <a:lnTo>
                  <a:pt x="1281" y="5459"/>
                </a:lnTo>
                <a:cubicBezTo>
                  <a:pt x="1281" y="5460"/>
                  <a:pt x="1282" y="5461"/>
                  <a:pt x="1282" y="5462"/>
                </a:cubicBezTo>
                <a:lnTo>
                  <a:pt x="1086" y="6686"/>
                </a:lnTo>
                <a:cubicBezTo>
                  <a:pt x="1072" y="6771"/>
                  <a:pt x="1129" y="6852"/>
                  <a:pt x="1212" y="6866"/>
                </a:cubicBezTo>
                <a:cubicBezTo>
                  <a:pt x="1221" y="6867"/>
                  <a:pt x="1229" y="6867"/>
                  <a:pt x="1236" y="6867"/>
                </a:cubicBezTo>
                <a:cubicBezTo>
                  <a:pt x="1311" y="6867"/>
                  <a:pt x="1376" y="6813"/>
                  <a:pt x="1388" y="6736"/>
                </a:cubicBezTo>
                <a:lnTo>
                  <a:pt x="1586" y="5498"/>
                </a:lnTo>
                <a:lnTo>
                  <a:pt x="1718" y="6728"/>
                </a:lnTo>
                <a:cubicBezTo>
                  <a:pt x="1726" y="6808"/>
                  <a:pt x="1792" y="6867"/>
                  <a:pt x="1870" y="6867"/>
                </a:cubicBezTo>
                <a:cubicBezTo>
                  <a:pt x="1875" y="6867"/>
                  <a:pt x="1881" y="6867"/>
                  <a:pt x="1887" y="6867"/>
                </a:cubicBezTo>
                <a:cubicBezTo>
                  <a:pt x="1971" y="6857"/>
                  <a:pt x="2032" y="6780"/>
                  <a:pt x="2022" y="6694"/>
                </a:cubicBezTo>
                <a:lnTo>
                  <a:pt x="1895" y="5505"/>
                </a:lnTo>
                <a:lnTo>
                  <a:pt x="1845" y="4530"/>
                </a:lnTo>
                <a:cubicBezTo>
                  <a:pt x="1845" y="4527"/>
                  <a:pt x="1843" y="4523"/>
                  <a:pt x="1843" y="4519"/>
                </a:cubicBezTo>
                <a:cubicBezTo>
                  <a:pt x="2082" y="4456"/>
                  <a:pt x="2314" y="4293"/>
                  <a:pt x="2672" y="3953"/>
                </a:cubicBezTo>
                <a:cubicBezTo>
                  <a:pt x="2722" y="3906"/>
                  <a:pt x="2725" y="3826"/>
                  <a:pt x="2678" y="3776"/>
                </a:cubicBezTo>
                <a:cubicBezTo>
                  <a:pt x="2632" y="3725"/>
                  <a:pt x="2555" y="3722"/>
                  <a:pt x="2505" y="3770"/>
                </a:cubicBezTo>
                <a:cubicBezTo>
                  <a:pt x="2058" y="4195"/>
                  <a:pt x="1857" y="4286"/>
                  <a:pt x="1637" y="4301"/>
                </a:cubicBezTo>
                <a:lnTo>
                  <a:pt x="1730" y="5088"/>
                </a:lnTo>
                <a:lnTo>
                  <a:pt x="1608" y="5217"/>
                </a:lnTo>
                <a:lnTo>
                  <a:pt x="1501" y="5088"/>
                </a:lnTo>
                <a:lnTo>
                  <a:pt x="1574" y="4302"/>
                </a:lnTo>
                <a:cubicBezTo>
                  <a:pt x="1568" y="4303"/>
                  <a:pt x="1562" y="4303"/>
                  <a:pt x="1557" y="4304"/>
                </a:cubicBezTo>
                <a:cubicBezTo>
                  <a:pt x="1552" y="4303"/>
                  <a:pt x="1548" y="4300"/>
                  <a:pt x="1543" y="4300"/>
                </a:cubicBezTo>
                <a:close/>
                <a:moveTo>
                  <a:pt x="1898" y="3969"/>
                </a:moveTo>
                <a:cubicBezTo>
                  <a:pt x="1898" y="3807"/>
                  <a:pt x="1769" y="3675"/>
                  <a:pt x="1610" y="3675"/>
                </a:cubicBezTo>
                <a:cubicBezTo>
                  <a:pt x="1452" y="3675"/>
                  <a:pt x="1323" y="3807"/>
                  <a:pt x="1323" y="3969"/>
                </a:cubicBezTo>
                <a:cubicBezTo>
                  <a:pt x="1323" y="4131"/>
                  <a:pt x="1452" y="4263"/>
                  <a:pt x="1610" y="4263"/>
                </a:cubicBezTo>
                <a:cubicBezTo>
                  <a:pt x="1769" y="4263"/>
                  <a:pt x="1898" y="4131"/>
                  <a:pt x="1898" y="3969"/>
                </a:cubicBezTo>
                <a:close/>
                <a:moveTo>
                  <a:pt x="906" y="6253"/>
                </a:moveTo>
                <a:cubicBezTo>
                  <a:pt x="373" y="6342"/>
                  <a:pt x="0" y="6535"/>
                  <a:pt x="0" y="6762"/>
                </a:cubicBezTo>
                <a:cubicBezTo>
                  <a:pt x="0" y="7072"/>
                  <a:pt x="693" y="7324"/>
                  <a:pt x="1547" y="7324"/>
                </a:cubicBezTo>
                <a:cubicBezTo>
                  <a:pt x="2401" y="7324"/>
                  <a:pt x="3093" y="7072"/>
                  <a:pt x="3093" y="6762"/>
                </a:cubicBezTo>
                <a:cubicBezTo>
                  <a:pt x="3093" y="6534"/>
                  <a:pt x="2716" y="6340"/>
                  <a:pt x="2178" y="6252"/>
                </a:cubicBezTo>
                <a:lnTo>
                  <a:pt x="2189" y="6405"/>
                </a:lnTo>
                <a:cubicBezTo>
                  <a:pt x="2346" y="6463"/>
                  <a:pt x="2444" y="6542"/>
                  <a:pt x="2444" y="6629"/>
                </a:cubicBezTo>
                <a:cubicBezTo>
                  <a:pt x="2444" y="6807"/>
                  <a:pt x="2046" y="6952"/>
                  <a:pt x="1556" y="6952"/>
                </a:cubicBezTo>
                <a:cubicBezTo>
                  <a:pt x="1418" y="6952"/>
                  <a:pt x="1289" y="6939"/>
                  <a:pt x="1172" y="6918"/>
                </a:cubicBezTo>
                <a:cubicBezTo>
                  <a:pt x="1166" y="6918"/>
                  <a:pt x="1161" y="6918"/>
                  <a:pt x="1155" y="6917"/>
                </a:cubicBezTo>
                <a:cubicBezTo>
                  <a:pt x="1134" y="6915"/>
                  <a:pt x="1114" y="6910"/>
                  <a:pt x="1095" y="6903"/>
                </a:cubicBezTo>
                <a:cubicBezTo>
                  <a:pt x="840" y="6846"/>
                  <a:pt x="669" y="6745"/>
                  <a:pt x="669" y="6629"/>
                </a:cubicBezTo>
                <a:cubicBezTo>
                  <a:pt x="669" y="6548"/>
                  <a:pt x="751" y="6475"/>
                  <a:pt x="887" y="6418"/>
                </a:cubicBezTo>
                <a:lnTo>
                  <a:pt x="906" y="625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92" name="three-books_73757">
            <a:extLst>
              <a:ext uri="{FF2B5EF4-FFF2-40B4-BE49-F238E27FC236}">
                <a16:creationId xmlns:a16="http://schemas.microsoft.com/office/drawing/2014/main" id="{0CE3314E-0987-4474-BF0E-A10D66114045}"/>
              </a:ext>
            </a:extLst>
          </p:cNvPr>
          <p:cNvSpPr>
            <a:spLocks noChangeAspect="1"/>
          </p:cNvSpPr>
          <p:nvPr/>
        </p:nvSpPr>
        <p:spPr bwMode="auto">
          <a:xfrm>
            <a:off x="7017334" y="1558020"/>
            <a:ext cx="416627" cy="324000"/>
          </a:xfrm>
          <a:custGeom>
            <a:avLst/>
            <a:gdLst>
              <a:gd name="T0" fmla="*/ 2471 w 2903"/>
              <a:gd name="T1" fmla="*/ 1598 h 2261"/>
              <a:gd name="T2" fmla="*/ 2471 w 2903"/>
              <a:gd name="T3" fmla="*/ 2127 h 2261"/>
              <a:gd name="T4" fmla="*/ 2505 w 2903"/>
              <a:gd name="T5" fmla="*/ 2127 h 2261"/>
              <a:gd name="T6" fmla="*/ 2572 w 2903"/>
              <a:gd name="T7" fmla="*/ 2194 h 2261"/>
              <a:gd name="T8" fmla="*/ 2505 w 2903"/>
              <a:gd name="T9" fmla="*/ 2261 h 2261"/>
              <a:gd name="T10" fmla="*/ 2405 w 2903"/>
              <a:gd name="T11" fmla="*/ 2261 h 2261"/>
              <a:gd name="T12" fmla="*/ 2124 w 2903"/>
              <a:gd name="T13" fmla="*/ 2261 h 2261"/>
              <a:gd name="T14" fmla="*/ 398 w 2903"/>
              <a:gd name="T15" fmla="*/ 2261 h 2261"/>
              <a:gd name="T16" fmla="*/ 0 w 2903"/>
              <a:gd name="T17" fmla="*/ 1863 h 2261"/>
              <a:gd name="T18" fmla="*/ 398 w 2903"/>
              <a:gd name="T19" fmla="*/ 1465 h 2261"/>
              <a:gd name="T20" fmla="*/ 2124 w 2903"/>
              <a:gd name="T21" fmla="*/ 1465 h 2261"/>
              <a:gd name="T22" fmla="*/ 2405 w 2903"/>
              <a:gd name="T23" fmla="*/ 1465 h 2261"/>
              <a:gd name="T24" fmla="*/ 2505 w 2903"/>
              <a:gd name="T25" fmla="*/ 1465 h 2261"/>
              <a:gd name="T26" fmla="*/ 2572 w 2903"/>
              <a:gd name="T27" fmla="*/ 1532 h 2261"/>
              <a:gd name="T28" fmla="*/ 2505 w 2903"/>
              <a:gd name="T29" fmla="*/ 1598 h 2261"/>
              <a:gd name="T30" fmla="*/ 2471 w 2903"/>
              <a:gd name="T31" fmla="*/ 1598 h 2261"/>
              <a:gd name="T32" fmla="*/ 2836 w 2903"/>
              <a:gd name="T33" fmla="*/ 1195 h 2261"/>
              <a:gd name="T34" fmla="*/ 2786 w 2903"/>
              <a:gd name="T35" fmla="*/ 1195 h 2261"/>
              <a:gd name="T36" fmla="*/ 2786 w 2903"/>
              <a:gd name="T37" fmla="*/ 786 h 2261"/>
              <a:gd name="T38" fmla="*/ 2836 w 2903"/>
              <a:gd name="T39" fmla="*/ 786 h 2261"/>
              <a:gd name="T40" fmla="*/ 2903 w 2903"/>
              <a:gd name="T41" fmla="*/ 720 h 2261"/>
              <a:gd name="T42" fmla="*/ 2836 w 2903"/>
              <a:gd name="T43" fmla="*/ 653 h 2261"/>
              <a:gd name="T44" fmla="*/ 2720 w 2903"/>
              <a:gd name="T45" fmla="*/ 653 h 2261"/>
              <a:gd name="T46" fmla="*/ 2455 w 2903"/>
              <a:gd name="T47" fmla="*/ 653 h 2261"/>
              <a:gd name="T48" fmla="*/ 1005 w 2903"/>
              <a:gd name="T49" fmla="*/ 653 h 2261"/>
              <a:gd name="T50" fmla="*/ 668 w 2903"/>
              <a:gd name="T51" fmla="*/ 991 h 2261"/>
              <a:gd name="T52" fmla="*/ 1005 w 2903"/>
              <a:gd name="T53" fmla="*/ 1328 h 2261"/>
              <a:gd name="T54" fmla="*/ 2455 w 2903"/>
              <a:gd name="T55" fmla="*/ 1328 h 2261"/>
              <a:gd name="T56" fmla="*/ 2720 w 2903"/>
              <a:gd name="T57" fmla="*/ 1328 h 2261"/>
              <a:gd name="T58" fmla="*/ 2836 w 2903"/>
              <a:gd name="T59" fmla="*/ 1328 h 2261"/>
              <a:gd name="T60" fmla="*/ 2903 w 2903"/>
              <a:gd name="T61" fmla="*/ 1262 h 2261"/>
              <a:gd name="T62" fmla="*/ 2836 w 2903"/>
              <a:gd name="T63" fmla="*/ 1195 h 2261"/>
              <a:gd name="T64" fmla="*/ 226 w 2903"/>
              <a:gd name="T65" fmla="*/ 405 h 2261"/>
              <a:gd name="T66" fmla="*/ 159 w 2903"/>
              <a:gd name="T67" fmla="*/ 472 h 2261"/>
              <a:gd name="T68" fmla="*/ 226 w 2903"/>
              <a:gd name="T69" fmla="*/ 539 h 2261"/>
              <a:gd name="T70" fmla="*/ 323 w 2903"/>
              <a:gd name="T71" fmla="*/ 539 h 2261"/>
              <a:gd name="T72" fmla="*/ 671 w 2903"/>
              <a:gd name="T73" fmla="*/ 539 h 2261"/>
              <a:gd name="T74" fmla="*/ 2248 w 2903"/>
              <a:gd name="T75" fmla="*/ 539 h 2261"/>
              <a:gd name="T76" fmla="*/ 2517 w 2903"/>
              <a:gd name="T77" fmla="*/ 269 h 2261"/>
              <a:gd name="T78" fmla="*/ 2248 w 2903"/>
              <a:gd name="T79" fmla="*/ 0 h 2261"/>
              <a:gd name="T80" fmla="*/ 671 w 2903"/>
              <a:gd name="T81" fmla="*/ 0 h 2261"/>
              <a:gd name="T82" fmla="*/ 323 w 2903"/>
              <a:gd name="T83" fmla="*/ 0 h 2261"/>
              <a:gd name="T84" fmla="*/ 226 w 2903"/>
              <a:gd name="T85" fmla="*/ 0 h 2261"/>
              <a:gd name="T86" fmla="*/ 159 w 2903"/>
              <a:gd name="T87" fmla="*/ 66 h 2261"/>
              <a:gd name="T88" fmla="*/ 226 w 2903"/>
              <a:gd name="T89" fmla="*/ 133 h 2261"/>
              <a:gd name="T90" fmla="*/ 257 w 2903"/>
              <a:gd name="T91" fmla="*/ 133 h 2261"/>
              <a:gd name="T92" fmla="*/ 257 w 2903"/>
              <a:gd name="T93" fmla="*/ 405 h 2261"/>
              <a:gd name="T94" fmla="*/ 226 w 2903"/>
              <a:gd name="T95" fmla="*/ 405 h 22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903" h="2261">
                <a:moveTo>
                  <a:pt x="2471" y="1598"/>
                </a:moveTo>
                <a:lnTo>
                  <a:pt x="2471" y="2127"/>
                </a:lnTo>
                <a:lnTo>
                  <a:pt x="2505" y="2127"/>
                </a:lnTo>
                <a:cubicBezTo>
                  <a:pt x="2542" y="2127"/>
                  <a:pt x="2572" y="2157"/>
                  <a:pt x="2572" y="2194"/>
                </a:cubicBezTo>
                <a:cubicBezTo>
                  <a:pt x="2572" y="2231"/>
                  <a:pt x="2542" y="2261"/>
                  <a:pt x="2505" y="2261"/>
                </a:cubicBezTo>
                <a:lnTo>
                  <a:pt x="2405" y="2261"/>
                </a:lnTo>
                <a:lnTo>
                  <a:pt x="2124" y="2261"/>
                </a:lnTo>
                <a:lnTo>
                  <a:pt x="398" y="2261"/>
                </a:lnTo>
                <a:cubicBezTo>
                  <a:pt x="178" y="2261"/>
                  <a:pt x="0" y="2082"/>
                  <a:pt x="0" y="1863"/>
                </a:cubicBezTo>
                <a:cubicBezTo>
                  <a:pt x="0" y="1643"/>
                  <a:pt x="178" y="1465"/>
                  <a:pt x="398" y="1465"/>
                </a:cubicBezTo>
                <a:lnTo>
                  <a:pt x="2124" y="1465"/>
                </a:lnTo>
                <a:lnTo>
                  <a:pt x="2405" y="1465"/>
                </a:lnTo>
                <a:lnTo>
                  <a:pt x="2505" y="1465"/>
                </a:lnTo>
                <a:cubicBezTo>
                  <a:pt x="2542" y="1465"/>
                  <a:pt x="2572" y="1495"/>
                  <a:pt x="2572" y="1532"/>
                </a:cubicBezTo>
                <a:cubicBezTo>
                  <a:pt x="2572" y="1568"/>
                  <a:pt x="2542" y="1598"/>
                  <a:pt x="2505" y="1598"/>
                </a:cubicBezTo>
                <a:lnTo>
                  <a:pt x="2471" y="1598"/>
                </a:lnTo>
                <a:close/>
                <a:moveTo>
                  <a:pt x="2836" y="1195"/>
                </a:moveTo>
                <a:lnTo>
                  <a:pt x="2786" y="1195"/>
                </a:lnTo>
                <a:lnTo>
                  <a:pt x="2786" y="786"/>
                </a:lnTo>
                <a:lnTo>
                  <a:pt x="2836" y="786"/>
                </a:lnTo>
                <a:cubicBezTo>
                  <a:pt x="2873" y="786"/>
                  <a:pt x="2903" y="757"/>
                  <a:pt x="2903" y="720"/>
                </a:cubicBezTo>
                <a:cubicBezTo>
                  <a:pt x="2903" y="683"/>
                  <a:pt x="2873" y="653"/>
                  <a:pt x="2836" y="653"/>
                </a:cubicBezTo>
                <a:lnTo>
                  <a:pt x="2720" y="653"/>
                </a:lnTo>
                <a:lnTo>
                  <a:pt x="2455" y="653"/>
                </a:lnTo>
                <a:lnTo>
                  <a:pt x="1005" y="653"/>
                </a:lnTo>
                <a:cubicBezTo>
                  <a:pt x="819" y="653"/>
                  <a:pt x="668" y="805"/>
                  <a:pt x="668" y="991"/>
                </a:cubicBezTo>
                <a:cubicBezTo>
                  <a:pt x="668" y="1177"/>
                  <a:pt x="819" y="1328"/>
                  <a:pt x="1005" y="1328"/>
                </a:cubicBezTo>
                <a:lnTo>
                  <a:pt x="2455" y="1328"/>
                </a:lnTo>
                <a:lnTo>
                  <a:pt x="2720" y="1328"/>
                </a:lnTo>
                <a:lnTo>
                  <a:pt x="2836" y="1328"/>
                </a:lnTo>
                <a:cubicBezTo>
                  <a:pt x="2873" y="1328"/>
                  <a:pt x="2903" y="1299"/>
                  <a:pt x="2903" y="1262"/>
                </a:cubicBezTo>
                <a:cubicBezTo>
                  <a:pt x="2903" y="1225"/>
                  <a:pt x="2873" y="1195"/>
                  <a:pt x="2836" y="1195"/>
                </a:cubicBezTo>
                <a:close/>
                <a:moveTo>
                  <a:pt x="226" y="405"/>
                </a:moveTo>
                <a:cubicBezTo>
                  <a:pt x="189" y="405"/>
                  <a:pt x="159" y="435"/>
                  <a:pt x="159" y="472"/>
                </a:cubicBezTo>
                <a:cubicBezTo>
                  <a:pt x="159" y="509"/>
                  <a:pt x="189" y="539"/>
                  <a:pt x="226" y="539"/>
                </a:cubicBezTo>
                <a:lnTo>
                  <a:pt x="323" y="539"/>
                </a:lnTo>
                <a:lnTo>
                  <a:pt x="671" y="539"/>
                </a:lnTo>
                <a:lnTo>
                  <a:pt x="2248" y="539"/>
                </a:lnTo>
                <a:cubicBezTo>
                  <a:pt x="2396" y="539"/>
                  <a:pt x="2517" y="418"/>
                  <a:pt x="2517" y="269"/>
                </a:cubicBezTo>
                <a:cubicBezTo>
                  <a:pt x="2517" y="121"/>
                  <a:pt x="2396" y="0"/>
                  <a:pt x="2248" y="0"/>
                </a:cubicBezTo>
                <a:lnTo>
                  <a:pt x="671" y="0"/>
                </a:lnTo>
                <a:lnTo>
                  <a:pt x="323" y="0"/>
                </a:lnTo>
                <a:lnTo>
                  <a:pt x="226" y="0"/>
                </a:lnTo>
                <a:cubicBezTo>
                  <a:pt x="189" y="0"/>
                  <a:pt x="159" y="30"/>
                  <a:pt x="159" y="66"/>
                </a:cubicBezTo>
                <a:cubicBezTo>
                  <a:pt x="159" y="103"/>
                  <a:pt x="189" y="133"/>
                  <a:pt x="226" y="133"/>
                </a:cubicBezTo>
                <a:lnTo>
                  <a:pt x="257" y="133"/>
                </a:lnTo>
                <a:lnTo>
                  <a:pt x="257" y="405"/>
                </a:lnTo>
                <a:lnTo>
                  <a:pt x="226" y="40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93" name="two-arrows-pointing-up_60640">
            <a:extLst>
              <a:ext uri="{FF2B5EF4-FFF2-40B4-BE49-F238E27FC236}">
                <a16:creationId xmlns:a16="http://schemas.microsoft.com/office/drawing/2014/main" id="{46F0E79C-4E58-4B50-9FB1-FE8B90DBD39A}"/>
              </a:ext>
            </a:extLst>
          </p:cNvPr>
          <p:cNvSpPr>
            <a:spLocks noChangeAspect="1"/>
          </p:cNvSpPr>
          <p:nvPr/>
        </p:nvSpPr>
        <p:spPr bwMode="auto">
          <a:xfrm>
            <a:off x="5335094" y="1410321"/>
            <a:ext cx="293267" cy="324000"/>
          </a:xfrm>
          <a:custGeom>
            <a:avLst/>
            <a:gdLst>
              <a:gd name="connsiteX0" fmla="*/ 272280 w 544765"/>
              <a:gd name="connsiteY0" fmla="*/ 252836 h 601853"/>
              <a:gd name="connsiteX1" fmla="*/ 544765 w 544765"/>
              <a:gd name="connsiteY1" fmla="*/ 524726 h 601853"/>
              <a:gd name="connsiteX2" fmla="*/ 467322 w 544765"/>
              <a:gd name="connsiteY2" fmla="*/ 601853 h 601853"/>
              <a:gd name="connsiteX3" fmla="*/ 272280 w 544765"/>
              <a:gd name="connsiteY3" fmla="*/ 407091 h 601853"/>
              <a:gd name="connsiteX4" fmla="*/ 77238 w 544765"/>
              <a:gd name="connsiteY4" fmla="*/ 601853 h 601853"/>
              <a:gd name="connsiteX5" fmla="*/ 0 w 544765"/>
              <a:gd name="connsiteY5" fmla="*/ 524726 h 601853"/>
              <a:gd name="connsiteX6" fmla="*/ 272280 w 544765"/>
              <a:gd name="connsiteY6" fmla="*/ 0 h 601853"/>
              <a:gd name="connsiteX7" fmla="*/ 544765 w 544765"/>
              <a:gd name="connsiteY7" fmla="*/ 271890 h 601853"/>
              <a:gd name="connsiteX8" fmla="*/ 467322 w 544765"/>
              <a:gd name="connsiteY8" fmla="*/ 349017 h 601853"/>
              <a:gd name="connsiteX9" fmla="*/ 272280 w 544765"/>
              <a:gd name="connsiteY9" fmla="*/ 154255 h 601853"/>
              <a:gd name="connsiteX10" fmla="*/ 77238 w 544765"/>
              <a:gd name="connsiteY10" fmla="*/ 349017 h 601853"/>
              <a:gd name="connsiteX11" fmla="*/ 0 w 544765"/>
              <a:gd name="connsiteY11" fmla="*/ 271890 h 601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44765" h="601853">
                <a:moveTo>
                  <a:pt x="272280" y="252836"/>
                </a:moveTo>
                <a:lnTo>
                  <a:pt x="544765" y="524726"/>
                </a:lnTo>
                <a:lnTo>
                  <a:pt x="467322" y="601853"/>
                </a:lnTo>
                <a:lnTo>
                  <a:pt x="272280" y="407091"/>
                </a:lnTo>
                <a:lnTo>
                  <a:pt x="77238" y="601853"/>
                </a:lnTo>
                <a:lnTo>
                  <a:pt x="0" y="524726"/>
                </a:lnTo>
                <a:close/>
                <a:moveTo>
                  <a:pt x="272280" y="0"/>
                </a:moveTo>
                <a:lnTo>
                  <a:pt x="544765" y="271890"/>
                </a:lnTo>
                <a:lnTo>
                  <a:pt x="467322" y="349017"/>
                </a:lnTo>
                <a:lnTo>
                  <a:pt x="272280" y="154255"/>
                </a:lnTo>
                <a:lnTo>
                  <a:pt x="77238" y="349017"/>
                </a:lnTo>
                <a:lnTo>
                  <a:pt x="0" y="27189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94" name="right-quote-sign_56826">
            <a:extLst>
              <a:ext uri="{FF2B5EF4-FFF2-40B4-BE49-F238E27FC236}">
                <a16:creationId xmlns:a16="http://schemas.microsoft.com/office/drawing/2014/main" id="{1CAB7DDE-ADCA-4099-B9B4-1F2E8FA6C6B7}"/>
              </a:ext>
            </a:extLst>
          </p:cNvPr>
          <p:cNvSpPr>
            <a:spLocks noChangeAspect="1"/>
          </p:cNvSpPr>
          <p:nvPr/>
        </p:nvSpPr>
        <p:spPr bwMode="auto">
          <a:xfrm>
            <a:off x="7602615" y="5080649"/>
            <a:ext cx="367625" cy="324000"/>
          </a:xfrm>
          <a:custGeom>
            <a:avLst/>
            <a:gdLst>
              <a:gd name="connsiteX0" fmla="*/ 387182 w 607899"/>
              <a:gd name="connsiteY0" fmla="*/ 0 h 535760"/>
              <a:gd name="connsiteX1" fmla="*/ 576756 w 607899"/>
              <a:gd name="connsiteY1" fmla="*/ 0 h 535760"/>
              <a:gd name="connsiteX2" fmla="*/ 607899 w 607899"/>
              <a:gd name="connsiteY2" fmla="*/ 31095 h 535760"/>
              <a:gd name="connsiteX3" fmla="*/ 607899 w 607899"/>
              <a:gd name="connsiteY3" fmla="*/ 179895 h 535760"/>
              <a:gd name="connsiteX4" fmla="*/ 588633 w 607899"/>
              <a:gd name="connsiteY4" fmla="*/ 352227 h 535760"/>
              <a:gd name="connsiteX5" fmla="*/ 517368 w 607899"/>
              <a:gd name="connsiteY5" fmla="*/ 465449 h 535760"/>
              <a:gd name="connsiteX6" fmla="*/ 412808 w 607899"/>
              <a:gd name="connsiteY6" fmla="*/ 533196 h 535760"/>
              <a:gd name="connsiteX7" fmla="*/ 372219 w 607899"/>
              <a:gd name="connsiteY7" fmla="*/ 517975 h 535760"/>
              <a:gd name="connsiteX8" fmla="*/ 349773 w 607899"/>
              <a:gd name="connsiteY8" fmla="*/ 470679 h 535760"/>
              <a:gd name="connsiteX9" fmla="*/ 365251 w 607899"/>
              <a:gd name="connsiteY9" fmla="*/ 428891 h 535760"/>
              <a:gd name="connsiteX10" fmla="*/ 443390 w 607899"/>
              <a:gd name="connsiteY10" fmla="*/ 370529 h 535760"/>
              <a:gd name="connsiteX11" fmla="*/ 477901 w 607899"/>
              <a:gd name="connsiteY11" fmla="*/ 251471 h 535760"/>
              <a:gd name="connsiteX12" fmla="*/ 387182 w 607899"/>
              <a:gd name="connsiteY12" fmla="*/ 251471 h 535760"/>
              <a:gd name="connsiteX13" fmla="*/ 356039 w 607899"/>
              <a:gd name="connsiteY13" fmla="*/ 220375 h 535760"/>
              <a:gd name="connsiteX14" fmla="*/ 356039 w 607899"/>
              <a:gd name="connsiteY14" fmla="*/ 31095 h 535760"/>
              <a:gd name="connsiteX15" fmla="*/ 387182 w 607899"/>
              <a:gd name="connsiteY15" fmla="*/ 0 h 535760"/>
              <a:gd name="connsiteX16" fmla="*/ 40424 w 607899"/>
              <a:gd name="connsiteY16" fmla="*/ 0 h 535760"/>
              <a:gd name="connsiteX17" fmla="*/ 229998 w 607899"/>
              <a:gd name="connsiteY17" fmla="*/ 0 h 535760"/>
              <a:gd name="connsiteX18" fmla="*/ 261141 w 607899"/>
              <a:gd name="connsiteY18" fmla="*/ 31094 h 535760"/>
              <a:gd name="connsiteX19" fmla="*/ 261141 w 607899"/>
              <a:gd name="connsiteY19" fmla="*/ 179887 h 535760"/>
              <a:gd name="connsiteX20" fmla="*/ 241875 w 607899"/>
              <a:gd name="connsiteY20" fmla="*/ 352631 h 535760"/>
              <a:gd name="connsiteX21" fmla="*/ 170189 w 607899"/>
              <a:gd name="connsiteY21" fmla="*/ 465428 h 535760"/>
              <a:gd name="connsiteX22" fmla="*/ 66144 w 607899"/>
              <a:gd name="connsiteY22" fmla="*/ 533032 h 535760"/>
              <a:gd name="connsiteX23" fmla="*/ 25414 w 607899"/>
              <a:gd name="connsiteY23" fmla="*/ 517859 h 535760"/>
              <a:gd name="connsiteX24" fmla="*/ 3015 w 607899"/>
              <a:gd name="connsiteY24" fmla="*/ 470657 h 535760"/>
              <a:gd name="connsiteX25" fmla="*/ 18493 w 607899"/>
              <a:gd name="connsiteY25" fmla="*/ 428872 h 535760"/>
              <a:gd name="connsiteX26" fmla="*/ 96632 w 607899"/>
              <a:gd name="connsiteY26" fmla="*/ 370513 h 535760"/>
              <a:gd name="connsiteX27" fmla="*/ 131143 w 607899"/>
              <a:gd name="connsiteY27" fmla="*/ 251459 h 535760"/>
              <a:gd name="connsiteX28" fmla="*/ 40424 w 607899"/>
              <a:gd name="connsiteY28" fmla="*/ 251459 h 535760"/>
              <a:gd name="connsiteX29" fmla="*/ 9281 w 607899"/>
              <a:gd name="connsiteY29" fmla="*/ 220365 h 535760"/>
              <a:gd name="connsiteX30" fmla="*/ 9281 w 607899"/>
              <a:gd name="connsiteY30" fmla="*/ 31094 h 535760"/>
              <a:gd name="connsiteX31" fmla="*/ 40424 w 607899"/>
              <a:gd name="connsiteY31" fmla="*/ 0 h 53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07899" h="535760">
                <a:moveTo>
                  <a:pt x="387182" y="0"/>
                </a:moveTo>
                <a:lnTo>
                  <a:pt x="576756" y="0"/>
                </a:lnTo>
                <a:cubicBezTo>
                  <a:pt x="593964" y="0"/>
                  <a:pt x="607899" y="13914"/>
                  <a:pt x="607899" y="31095"/>
                </a:cubicBezTo>
                <a:lnTo>
                  <a:pt x="607899" y="179895"/>
                </a:lnTo>
                <a:cubicBezTo>
                  <a:pt x="607899" y="252731"/>
                  <a:pt x="601493" y="310113"/>
                  <a:pt x="588633" y="352227"/>
                </a:cubicBezTo>
                <a:cubicBezTo>
                  <a:pt x="575820" y="394294"/>
                  <a:pt x="552065" y="432020"/>
                  <a:pt x="517368" y="465449"/>
                </a:cubicBezTo>
                <a:cubicBezTo>
                  <a:pt x="488937" y="492856"/>
                  <a:pt x="454099" y="515361"/>
                  <a:pt x="412808" y="533196"/>
                </a:cubicBezTo>
                <a:cubicBezTo>
                  <a:pt x="397377" y="539826"/>
                  <a:pt x="379467" y="533196"/>
                  <a:pt x="372219" y="517975"/>
                </a:cubicBezTo>
                <a:lnTo>
                  <a:pt x="349773" y="470679"/>
                </a:lnTo>
                <a:cubicBezTo>
                  <a:pt x="342291" y="454851"/>
                  <a:pt x="349212" y="435941"/>
                  <a:pt x="365251" y="428891"/>
                </a:cubicBezTo>
                <a:cubicBezTo>
                  <a:pt x="400089" y="413530"/>
                  <a:pt x="426182" y="394061"/>
                  <a:pt x="443390" y="370529"/>
                </a:cubicBezTo>
                <a:cubicBezTo>
                  <a:pt x="465181" y="340695"/>
                  <a:pt x="476732" y="301055"/>
                  <a:pt x="477901" y="251471"/>
                </a:cubicBezTo>
                <a:lnTo>
                  <a:pt x="387182" y="251471"/>
                </a:lnTo>
                <a:cubicBezTo>
                  <a:pt x="369974" y="251471"/>
                  <a:pt x="356039" y="237557"/>
                  <a:pt x="356039" y="220375"/>
                </a:cubicBezTo>
                <a:lnTo>
                  <a:pt x="356039" y="31095"/>
                </a:lnTo>
                <a:cubicBezTo>
                  <a:pt x="356039" y="13914"/>
                  <a:pt x="369974" y="0"/>
                  <a:pt x="387182" y="0"/>
                </a:cubicBezTo>
                <a:close/>
                <a:moveTo>
                  <a:pt x="40424" y="0"/>
                </a:moveTo>
                <a:lnTo>
                  <a:pt x="229998" y="0"/>
                </a:lnTo>
                <a:cubicBezTo>
                  <a:pt x="247206" y="0"/>
                  <a:pt x="261141" y="13913"/>
                  <a:pt x="261141" y="31094"/>
                </a:cubicBezTo>
                <a:lnTo>
                  <a:pt x="261141" y="179887"/>
                </a:lnTo>
                <a:cubicBezTo>
                  <a:pt x="261141" y="253280"/>
                  <a:pt x="254735" y="310846"/>
                  <a:pt x="241875" y="352631"/>
                </a:cubicBezTo>
                <a:cubicBezTo>
                  <a:pt x="229062" y="394417"/>
                  <a:pt x="205167" y="432000"/>
                  <a:pt x="170189" y="465428"/>
                </a:cubicBezTo>
                <a:cubicBezTo>
                  <a:pt x="141571" y="492741"/>
                  <a:pt x="106920" y="515291"/>
                  <a:pt x="66144" y="533032"/>
                </a:cubicBezTo>
                <a:cubicBezTo>
                  <a:pt x="50665" y="539755"/>
                  <a:pt x="32662" y="533032"/>
                  <a:pt x="25414" y="517859"/>
                </a:cubicBezTo>
                <a:lnTo>
                  <a:pt x="3015" y="470657"/>
                </a:lnTo>
                <a:cubicBezTo>
                  <a:pt x="-4467" y="454830"/>
                  <a:pt x="2454" y="435922"/>
                  <a:pt x="18493" y="428872"/>
                </a:cubicBezTo>
                <a:cubicBezTo>
                  <a:pt x="53331" y="413512"/>
                  <a:pt x="79424" y="394043"/>
                  <a:pt x="96632" y="370513"/>
                </a:cubicBezTo>
                <a:cubicBezTo>
                  <a:pt x="118423" y="340679"/>
                  <a:pt x="129974" y="301041"/>
                  <a:pt x="131143" y="251459"/>
                </a:cubicBezTo>
                <a:lnTo>
                  <a:pt x="40424" y="251459"/>
                </a:lnTo>
                <a:cubicBezTo>
                  <a:pt x="23216" y="251459"/>
                  <a:pt x="9281" y="237546"/>
                  <a:pt x="9281" y="220365"/>
                </a:cubicBezTo>
                <a:lnTo>
                  <a:pt x="9281" y="31094"/>
                </a:lnTo>
                <a:cubicBezTo>
                  <a:pt x="9281" y="13913"/>
                  <a:pt x="23216" y="0"/>
                  <a:pt x="4042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95" name="bar-chart_232597">
            <a:extLst>
              <a:ext uri="{FF2B5EF4-FFF2-40B4-BE49-F238E27FC236}">
                <a16:creationId xmlns:a16="http://schemas.microsoft.com/office/drawing/2014/main" id="{6CDA0656-1587-4C73-A7D8-B4D1F6E6D3A8}"/>
              </a:ext>
            </a:extLst>
          </p:cNvPr>
          <p:cNvSpPr>
            <a:spLocks noChangeAspect="1"/>
          </p:cNvSpPr>
          <p:nvPr/>
        </p:nvSpPr>
        <p:spPr bwMode="auto">
          <a:xfrm>
            <a:off x="8677520" y="2504358"/>
            <a:ext cx="363229" cy="324000"/>
          </a:xfrm>
          <a:custGeom>
            <a:avLst/>
            <a:gdLst>
              <a:gd name="connsiteX0" fmla="*/ 19848 w 607639"/>
              <a:gd name="connsiteY0" fmla="*/ 502355 h 542013"/>
              <a:gd name="connsiteX1" fmla="*/ 587791 w 607639"/>
              <a:gd name="connsiteY1" fmla="*/ 502355 h 542013"/>
              <a:gd name="connsiteX2" fmla="*/ 607639 w 607639"/>
              <a:gd name="connsiteY2" fmla="*/ 522184 h 542013"/>
              <a:gd name="connsiteX3" fmla="*/ 587791 w 607639"/>
              <a:gd name="connsiteY3" fmla="*/ 542013 h 542013"/>
              <a:gd name="connsiteX4" fmla="*/ 19848 w 607639"/>
              <a:gd name="connsiteY4" fmla="*/ 542013 h 542013"/>
              <a:gd name="connsiteX5" fmla="*/ 0 w 607639"/>
              <a:gd name="connsiteY5" fmla="*/ 522184 h 542013"/>
              <a:gd name="connsiteX6" fmla="*/ 19848 w 607639"/>
              <a:gd name="connsiteY6" fmla="*/ 502355 h 542013"/>
              <a:gd name="connsiteX7" fmla="*/ 19846 w 607639"/>
              <a:gd name="connsiteY7" fmla="*/ 238017 h 542013"/>
              <a:gd name="connsiteX8" fmla="*/ 105903 w 607639"/>
              <a:gd name="connsiteY8" fmla="*/ 238017 h 542013"/>
              <a:gd name="connsiteX9" fmla="*/ 125748 w 607639"/>
              <a:gd name="connsiteY9" fmla="*/ 257836 h 542013"/>
              <a:gd name="connsiteX10" fmla="*/ 125748 w 607639"/>
              <a:gd name="connsiteY10" fmla="*/ 441538 h 542013"/>
              <a:gd name="connsiteX11" fmla="*/ 105903 w 607639"/>
              <a:gd name="connsiteY11" fmla="*/ 461357 h 542013"/>
              <a:gd name="connsiteX12" fmla="*/ 19846 w 607639"/>
              <a:gd name="connsiteY12" fmla="*/ 461357 h 542013"/>
              <a:gd name="connsiteX13" fmla="*/ 0 w 607639"/>
              <a:gd name="connsiteY13" fmla="*/ 441538 h 542013"/>
              <a:gd name="connsiteX14" fmla="*/ 0 w 607639"/>
              <a:gd name="connsiteY14" fmla="*/ 257836 h 542013"/>
              <a:gd name="connsiteX15" fmla="*/ 19846 w 607639"/>
              <a:gd name="connsiteY15" fmla="*/ 238017 h 542013"/>
              <a:gd name="connsiteX16" fmla="*/ 180524 w 607639"/>
              <a:gd name="connsiteY16" fmla="*/ 158702 h 542013"/>
              <a:gd name="connsiteX17" fmla="*/ 266492 w 607639"/>
              <a:gd name="connsiteY17" fmla="*/ 158702 h 542013"/>
              <a:gd name="connsiteX18" fmla="*/ 286426 w 607639"/>
              <a:gd name="connsiteY18" fmla="*/ 178518 h 542013"/>
              <a:gd name="connsiteX19" fmla="*/ 286426 w 607639"/>
              <a:gd name="connsiteY19" fmla="*/ 441541 h 542013"/>
              <a:gd name="connsiteX20" fmla="*/ 266492 w 607639"/>
              <a:gd name="connsiteY20" fmla="*/ 461357 h 542013"/>
              <a:gd name="connsiteX21" fmla="*/ 180524 w 607639"/>
              <a:gd name="connsiteY21" fmla="*/ 461357 h 542013"/>
              <a:gd name="connsiteX22" fmla="*/ 160678 w 607639"/>
              <a:gd name="connsiteY22" fmla="*/ 441541 h 542013"/>
              <a:gd name="connsiteX23" fmla="*/ 160678 w 607639"/>
              <a:gd name="connsiteY23" fmla="*/ 178518 h 542013"/>
              <a:gd name="connsiteX24" fmla="*/ 180524 w 607639"/>
              <a:gd name="connsiteY24" fmla="*/ 158702 h 542013"/>
              <a:gd name="connsiteX25" fmla="*/ 341060 w 607639"/>
              <a:gd name="connsiteY25" fmla="*/ 79386 h 542013"/>
              <a:gd name="connsiteX26" fmla="*/ 427117 w 607639"/>
              <a:gd name="connsiteY26" fmla="*/ 79386 h 542013"/>
              <a:gd name="connsiteX27" fmla="*/ 446962 w 607639"/>
              <a:gd name="connsiteY27" fmla="*/ 99204 h 542013"/>
              <a:gd name="connsiteX28" fmla="*/ 446962 w 607639"/>
              <a:gd name="connsiteY28" fmla="*/ 441538 h 542013"/>
              <a:gd name="connsiteX29" fmla="*/ 427117 w 607639"/>
              <a:gd name="connsiteY29" fmla="*/ 461357 h 542013"/>
              <a:gd name="connsiteX30" fmla="*/ 341060 w 607639"/>
              <a:gd name="connsiteY30" fmla="*/ 461357 h 542013"/>
              <a:gd name="connsiteX31" fmla="*/ 321214 w 607639"/>
              <a:gd name="connsiteY31" fmla="*/ 441538 h 542013"/>
              <a:gd name="connsiteX32" fmla="*/ 321214 w 607639"/>
              <a:gd name="connsiteY32" fmla="*/ 99204 h 542013"/>
              <a:gd name="connsiteX33" fmla="*/ 341060 w 607639"/>
              <a:gd name="connsiteY33" fmla="*/ 79386 h 542013"/>
              <a:gd name="connsiteX34" fmla="*/ 501737 w 607639"/>
              <a:gd name="connsiteY34" fmla="*/ 0 h 542013"/>
              <a:gd name="connsiteX35" fmla="*/ 587794 w 607639"/>
              <a:gd name="connsiteY35" fmla="*/ 0 h 542013"/>
              <a:gd name="connsiteX36" fmla="*/ 607639 w 607639"/>
              <a:gd name="connsiteY36" fmla="*/ 19819 h 542013"/>
              <a:gd name="connsiteX37" fmla="*/ 607639 w 607639"/>
              <a:gd name="connsiteY37" fmla="*/ 441537 h 542013"/>
              <a:gd name="connsiteX38" fmla="*/ 587794 w 607639"/>
              <a:gd name="connsiteY38" fmla="*/ 461357 h 542013"/>
              <a:gd name="connsiteX39" fmla="*/ 501737 w 607639"/>
              <a:gd name="connsiteY39" fmla="*/ 461357 h 542013"/>
              <a:gd name="connsiteX40" fmla="*/ 481891 w 607639"/>
              <a:gd name="connsiteY40" fmla="*/ 441537 h 542013"/>
              <a:gd name="connsiteX41" fmla="*/ 481891 w 607639"/>
              <a:gd name="connsiteY41" fmla="*/ 19819 h 542013"/>
              <a:gd name="connsiteX42" fmla="*/ 501737 w 607639"/>
              <a:gd name="connsiteY42" fmla="*/ 0 h 542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607639" h="542013">
                <a:moveTo>
                  <a:pt x="19848" y="502355"/>
                </a:moveTo>
                <a:lnTo>
                  <a:pt x="587791" y="502355"/>
                </a:lnTo>
                <a:cubicBezTo>
                  <a:pt x="598739" y="502355"/>
                  <a:pt x="607639" y="511247"/>
                  <a:pt x="607639" y="522184"/>
                </a:cubicBezTo>
                <a:cubicBezTo>
                  <a:pt x="607639" y="533121"/>
                  <a:pt x="598739" y="542013"/>
                  <a:pt x="587791" y="542013"/>
                </a:cubicBezTo>
                <a:lnTo>
                  <a:pt x="19848" y="542013"/>
                </a:lnTo>
                <a:cubicBezTo>
                  <a:pt x="8901" y="542013"/>
                  <a:pt x="0" y="533121"/>
                  <a:pt x="0" y="522184"/>
                </a:cubicBezTo>
                <a:cubicBezTo>
                  <a:pt x="0" y="511247"/>
                  <a:pt x="8901" y="502355"/>
                  <a:pt x="19848" y="502355"/>
                </a:cubicBezTo>
                <a:close/>
                <a:moveTo>
                  <a:pt x="19846" y="238017"/>
                </a:moveTo>
                <a:lnTo>
                  <a:pt x="105903" y="238017"/>
                </a:lnTo>
                <a:cubicBezTo>
                  <a:pt x="116849" y="238017"/>
                  <a:pt x="125748" y="246815"/>
                  <a:pt x="125748" y="257836"/>
                </a:cubicBezTo>
                <a:lnTo>
                  <a:pt x="125748" y="441538"/>
                </a:lnTo>
                <a:cubicBezTo>
                  <a:pt x="125748" y="452469"/>
                  <a:pt x="116849" y="461357"/>
                  <a:pt x="105903" y="461357"/>
                </a:cubicBezTo>
                <a:lnTo>
                  <a:pt x="19846" y="461357"/>
                </a:lnTo>
                <a:cubicBezTo>
                  <a:pt x="8899" y="461357"/>
                  <a:pt x="0" y="452469"/>
                  <a:pt x="0" y="441538"/>
                </a:cubicBezTo>
                <a:lnTo>
                  <a:pt x="0" y="257836"/>
                </a:lnTo>
                <a:cubicBezTo>
                  <a:pt x="0" y="246815"/>
                  <a:pt x="8899" y="238017"/>
                  <a:pt x="19846" y="238017"/>
                </a:cubicBezTo>
                <a:close/>
                <a:moveTo>
                  <a:pt x="180524" y="158702"/>
                </a:moveTo>
                <a:lnTo>
                  <a:pt x="266492" y="158702"/>
                </a:lnTo>
                <a:cubicBezTo>
                  <a:pt x="277527" y="158702"/>
                  <a:pt x="286426" y="167588"/>
                  <a:pt x="286426" y="178518"/>
                </a:cubicBezTo>
                <a:lnTo>
                  <a:pt x="286426" y="441541"/>
                </a:lnTo>
                <a:cubicBezTo>
                  <a:pt x="286426" y="452471"/>
                  <a:pt x="277527" y="461357"/>
                  <a:pt x="266492" y="461357"/>
                </a:cubicBezTo>
                <a:lnTo>
                  <a:pt x="180524" y="461357"/>
                </a:lnTo>
                <a:cubicBezTo>
                  <a:pt x="169488" y="461357"/>
                  <a:pt x="160678" y="452471"/>
                  <a:pt x="160678" y="441541"/>
                </a:cubicBezTo>
                <a:lnTo>
                  <a:pt x="160678" y="178518"/>
                </a:lnTo>
                <a:cubicBezTo>
                  <a:pt x="160678" y="167588"/>
                  <a:pt x="169488" y="158702"/>
                  <a:pt x="180524" y="158702"/>
                </a:cubicBezTo>
                <a:close/>
                <a:moveTo>
                  <a:pt x="341060" y="79386"/>
                </a:moveTo>
                <a:lnTo>
                  <a:pt x="427117" y="79386"/>
                </a:lnTo>
                <a:cubicBezTo>
                  <a:pt x="438063" y="79386"/>
                  <a:pt x="446962" y="88273"/>
                  <a:pt x="446962" y="99204"/>
                </a:cubicBezTo>
                <a:lnTo>
                  <a:pt x="446962" y="441538"/>
                </a:lnTo>
                <a:cubicBezTo>
                  <a:pt x="446962" y="452470"/>
                  <a:pt x="438063" y="461357"/>
                  <a:pt x="427117" y="461357"/>
                </a:cubicBezTo>
                <a:lnTo>
                  <a:pt x="341060" y="461357"/>
                </a:lnTo>
                <a:cubicBezTo>
                  <a:pt x="330113" y="461357"/>
                  <a:pt x="321214" y="452470"/>
                  <a:pt x="321214" y="441538"/>
                </a:cubicBezTo>
                <a:lnTo>
                  <a:pt x="321214" y="99204"/>
                </a:lnTo>
                <a:cubicBezTo>
                  <a:pt x="321214" y="88273"/>
                  <a:pt x="330113" y="79386"/>
                  <a:pt x="341060" y="79386"/>
                </a:cubicBezTo>
                <a:close/>
                <a:moveTo>
                  <a:pt x="501737" y="0"/>
                </a:moveTo>
                <a:lnTo>
                  <a:pt x="587794" y="0"/>
                </a:lnTo>
                <a:cubicBezTo>
                  <a:pt x="598740" y="0"/>
                  <a:pt x="607639" y="8888"/>
                  <a:pt x="607639" y="19819"/>
                </a:cubicBezTo>
                <a:lnTo>
                  <a:pt x="607639" y="441537"/>
                </a:lnTo>
                <a:cubicBezTo>
                  <a:pt x="607639" y="452469"/>
                  <a:pt x="598740" y="461357"/>
                  <a:pt x="587794" y="461357"/>
                </a:cubicBezTo>
                <a:lnTo>
                  <a:pt x="501737" y="461357"/>
                </a:lnTo>
                <a:cubicBezTo>
                  <a:pt x="490790" y="461357"/>
                  <a:pt x="481891" y="452469"/>
                  <a:pt x="481891" y="441537"/>
                </a:cubicBezTo>
                <a:lnTo>
                  <a:pt x="481891" y="19819"/>
                </a:lnTo>
                <a:cubicBezTo>
                  <a:pt x="481891" y="8888"/>
                  <a:pt x="490790" y="0"/>
                  <a:pt x="50173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96" name="old-computer-screen-and-keyboard_77334">
            <a:extLst>
              <a:ext uri="{FF2B5EF4-FFF2-40B4-BE49-F238E27FC236}">
                <a16:creationId xmlns:a16="http://schemas.microsoft.com/office/drawing/2014/main" id="{091881C3-5713-4C74-9066-81B5D72F7B03}"/>
              </a:ext>
            </a:extLst>
          </p:cNvPr>
          <p:cNvSpPr>
            <a:spLocks noChangeAspect="1"/>
          </p:cNvSpPr>
          <p:nvPr/>
        </p:nvSpPr>
        <p:spPr bwMode="auto">
          <a:xfrm>
            <a:off x="11322695" y="528030"/>
            <a:ext cx="324529" cy="324000"/>
          </a:xfrm>
          <a:custGeom>
            <a:avLst/>
            <a:gdLst>
              <a:gd name="connsiteX0" fmla="*/ 77343 w 606580"/>
              <a:gd name="connsiteY0" fmla="*/ 537652 h 605592"/>
              <a:gd name="connsiteX1" fmla="*/ 64994 w 606580"/>
              <a:gd name="connsiteY1" fmla="*/ 549979 h 605592"/>
              <a:gd name="connsiteX2" fmla="*/ 77343 w 606580"/>
              <a:gd name="connsiteY2" fmla="*/ 562399 h 605592"/>
              <a:gd name="connsiteX3" fmla="*/ 529237 w 606580"/>
              <a:gd name="connsiteY3" fmla="*/ 562399 h 605592"/>
              <a:gd name="connsiteX4" fmla="*/ 541586 w 606580"/>
              <a:gd name="connsiteY4" fmla="*/ 549979 h 605592"/>
              <a:gd name="connsiteX5" fmla="*/ 529237 w 606580"/>
              <a:gd name="connsiteY5" fmla="*/ 537652 h 605592"/>
              <a:gd name="connsiteX6" fmla="*/ 462386 w 606580"/>
              <a:gd name="connsiteY6" fmla="*/ 487785 h 605592"/>
              <a:gd name="connsiteX7" fmla="*/ 450037 w 606580"/>
              <a:gd name="connsiteY7" fmla="*/ 500205 h 605592"/>
              <a:gd name="connsiteX8" fmla="*/ 462386 w 606580"/>
              <a:gd name="connsiteY8" fmla="*/ 512533 h 605592"/>
              <a:gd name="connsiteX9" fmla="*/ 492376 w 606580"/>
              <a:gd name="connsiteY9" fmla="*/ 512533 h 605592"/>
              <a:gd name="connsiteX10" fmla="*/ 504818 w 606580"/>
              <a:gd name="connsiteY10" fmla="*/ 500205 h 605592"/>
              <a:gd name="connsiteX11" fmla="*/ 492376 w 606580"/>
              <a:gd name="connsiteY11" fmla="*/ 487785 h 605592"/>
              <a:gd name="connsiteX12" fmla="*/ 375387 w 606580"/>
              <a:gd name="connsiteY12" fmla="*/ 487785 h 605592"/>
              <a:gd name="connsiteX13" fmla="*/ 362945 w 606580"/>
              <a:gd name="connsiteY13" fmla="*/ 500205 h 605592"/>
              <a:gd name="connsiteX14" fmla="*/ 375387 w 606580"/>
              <a:gd name="connsiteY14" fmla="*/ 512533 h 605592"/>
              <a:gd name="connsiteX15" fmla="*/ 405377 w 606580"/>
              <a:gd name="connsiteY15" fmla="*/ 512533 h 605592"/>
              <a:gd name="connsiteX16" fmla="*/ 417726 w 606580"/>
              <a:gd name="connsiteY16" fmla="*/ 500205 h 605592"/>
              <a:gd name="connsiteX17" fmla="*/ 405377 w 606580"/>
              <a:gd name="connsiteY17" fmla="*/ 487785 h 605592"/>
              <a:gd name="connsiteX18" fmla="*/ 288295 w 606580"/>
              <a:gd name="connsiteY18" fmla="*/ 487785 h 605592"/>
              <a:gd name="connsiteX19" fmla="*/ 275946 w 606580"/>
              <a:gd name="connsiteY19" fmla="*/ 500205 h 605592"/>
              <a:gd name="connsiteX20" fmla="*/ 288295 w 606580"/>
              <a:gd name="connsiteY20" fmla="*/ 512533 h 605592"/>
              <a:gd name="connsiteX21" fmla="*/ 318285 w 606580"/>
              <a:gd name="connsiteY21" fmla="*/ 512533 h 605592"/>
              <a:gd name="connsiteX22" fmla="*/ 330727 w 606580"/>
              <a:gd name="connsiteY22" fmla="*/ 500205 h 605592"/>
              <a:gd name="connsiteX23" fmla="*/ 318285 w 606580"/>
              <a:gd name="connsiteY23" fmla="*/ 487785 h 605592"/>
              <a:gd name="connsiteX24" fmla="*/ 201296 w 606580"/>
              <a:gd name="connsiteY24" fmla="*/ 487785 h 605592"/>
              <a:gd name="connsiteX25" fmla="*/ 188854 w 606580"/>
              <a:gd name="connsiteY25" fmla="*/ 500205 h 605592"/>
              <a:gd name="connsiteX26" fmla="*/ 201296 w 606580"/>
              <a:gd name="connsiteY26" fmla="*/ 512533 h 605592"/>
              <a:gd name="connsiteX27" fmla="*/ 231286 w 606580"/>
              <a:gd name="connsiteY27" fmla="*/ 512533 h 605592"/>
              <a:gd name="connsiteX28" fmla="*/ 243635 w 606580"/>
              <a:gd name="connsiteY28" fmla="*/ 500205 h 605592"/>
              <a:gd name="connsiteX29" fmla="*/ 231286 w 606580"/>
              <a:gd name="connsiteY29" fmla="*/ 487785 h 605592"/>
              <a:gd name="connsiteX30" fmla="*/ 114204 w 606580"/>
              <a:gd name="connsiteY30" fmla="*/ 487785 h 605592"/>
              <a:gd name="connsiteX31" fmla="*/ 101855 w 606580"/>
              <a:gd name="connsiteY31" fmla="*/ 500205 h 605592"/>
              <a:gd name="connsiteX32" fmla="*/ 114204 w 606580"/>
              <a:gd name="connsiteY32" fmla="*/ 512533 h 605592"/>
              <a:gd name="connsiteX33" fmla="*/ 144194 w 606580"/>
              <a:gd name="connsiteY33" fmla="*/ 512533 h 605592"/>
              <a:gd name="connsiteX34" fmla="*/ 156636 w 606580"/>
              <a:gd name="connsiteY34" fmla="*/ 500205 h 605592"/>
              <a:gd name="connsiteX35" fmla="*/ 144194 w 606580"/>
              <a:gd name="connsiteY35" fmla="*/ 487785 h 605592"/>
              <a:gd name="connsiteX36" fmla="*/ 110304 w 606580"/>
              <a:gd name="connsiteY36" fmla="*/ 468413 h 605592"/>
              <a:gd name="connsiteX37" fmla="*/ 302687 w 606580"/>
              <a:gd name="connsiteY37" fmla="*/ 468413 h 605592"/>
              <a:gd name="connsiteX38" fmla="*/ 303894 w 606580"/>
              <a:gd name="connsiteY38" fmla="*/ 468413 h 605592"/>
              <a:gd name="connsiteX39" fmla="*/ 496276 w 606580"/>
              <a:gd name="connsiteY39" fmla="*/ 468413 h 605592"/>
              <a:gd name="connsiteX40" fmla="*/ 513267 w 606580"/>
              <a:gd name="connsiteY40" fmla="*/ 472770 h 605592"/>
              <a:gd name="connsiteX41" fmla="*/ 515589 w 606580"/>
              <a:gd name="connsiteY41" fmla="*/ 474809 h 605592"/>
              <a:gd name="connsiteX42" fmla="*/ 589496 w 606580"/>
              <a:gd name="connsiteY42" fmla="*/ 538300 h 605592"/>
              <a:gd name="connsiteX43" fmla="*/ 597760 w 606580"/>
              <a:gd name="connsiteY43" fmla="*/ 545345 h 605592"/>
              <a:gd name="connsiteX44" fmla="*/ 606580 w 606580"/>
              <a:gd name="connsiteY44" fmla="*/ 569166 h 605592"/>
              <a:gd name="connsiteX45" fmla="*/ 570091 w 606580"/>
              <a:gd name="connsiteY45" fmla="*/ 605592 h 605592"/>
              <a:gd name="connsiteX46" fmla="*/ 303894 w 606580"/>
              <a:gd name="connsiteY46" fmla="*/ 605592 h 605592"/>
              <a:gd name="connsiteX47" fmla="*/ 302687 w 606580"/>
              <a:gd name="connsiteY47" fmla="*/ 605592 h 605592"/>
              <a:gd name="connsiteX48" fmla="*/ 36489 w 606580"/>
              <a:gd name="connsiteY48" fmla="*/ 605592 h 605592"/>
              <a:gd name="connsiteX49" fmla="*/ 0 w 606580"/>
              <a:gd name="connsiteY49" fmla="*/ 569166 h 605592"/>
              <a:gd name="connsiteX50" fmla="*/ 8820 w 606580"/>
              <a:gd name="connsiteY50" fmla="*/ 545345 h 605592"/>
              <a:gd name="connsiteX51" fmla="*/ 17084 w 606580"/>
              <a:gd name="connsiteY51" fmla="*/ 538300 h 605592"/>
              <a:gd name="connsiteX52" fmla="*/ 90991 w 606580"/>
              <a:gd name="connsiteY52" fmla="*/ 474809 h 605592"/>
              <a:gd name="connsiteX53" fmla="*/ 93405 w 606580"/>
              <a:gd name="connsiteY53" fmla="*/ 472770 h 605592"/>
              <a:gd name="connsiteX54" fmla="*/ 110304 w 606580"/>
              <a:gd name="connsiteY54" fmla="*/ 468413 h 605592"/>
              <a:gd name="connsiteX55" fmla="*/ 150233 w 606580"/>
              <a:gd name="connsiteY55" fmla="*/ 49396 h 605592"/>
              <a:gd name="connsiteX56" fmla="*/ 456347 w 606580"/>
              <a:gd name="connsiteY56" fmla="*/ 49396 h 605592"/>
              <a:gd name="connsiteX57" fmla="*/ 479280 w 606580"/>
              <a:gd name="connsiteY57" fmla="*/ 72295 h 605592"/>
              <a:gd name="connsiteX58" fmla="*/ 479280 w 606580"/>
              <a:gd name="connsiteY58" fmla="*/ 183541 h 605592"/>
              <a:gd name="connsiteX59" fmla="*/ 479280 w 606580"/>
              <a:gd name="connsiteY59" fmla="*/ 294788 h 605592"/>
              <a:gd name="connsiteX60" fmla="*/ 456347 w 606580"/>
              <a:gd name="connsiteY60" fmla="*/ 317686 h 605592"/>
              <a:gd name="connsiteX61" fmla="*/ 150233 w 606580"/>
              <a:gd name="connsiteY61" fmla="*/ 317686 h 605592"/>
              <a:gd name="connsiteX62" fmla="*/ 127300 w 606580"/>
              <a:gd name="connsiteY62" fmla="*/ 294788 h 605592"/>
              <a:gd name="connsiteX63" fmla="*/ 127300 w 606580"/>
              <a:gd name="connsiteY63" fmla="*/ 183541 h 605592"/>
              <a:gd name="connsiteX64" fmla="*/ 127300 w 606580"/>
              <a:gd name="connsiteY64" fmla="*/ 72295 h 605592"/>
              <a:gd name="connsiteX65" fmla="*/ 150233 w 606580"/>
              <a:gd name="connsiteY65" fmla="*/ 49396 h 605592"/>
              <a:gd name="connsiteX66" fmla="*/ 150248 w 606580"/>
              <a:gd name="connsiteY66" fmla="*/ 24750 h 605592"/>
              <a:gd name="connsiteX67" fmla="*/ 102621 w 606580"/>
              <a:gd name="connsiteY67" fmla="*/ 72304 h 605592"/>
              <a:gd name="connsiteX68" fmla="*/ 102621 w 606580"/>
              <a:gd name="connsiteY68" fmla="*/ 183541 h 605592"/>
              <a:gd name="connsiteX69" fmla="*/ 102621 w 606580"/>
              <a:gd name="connsiteY69" fmla="*/ 294777 h 605592"/>
              <a:gd name="connsiteX70" fmla="*/ 150248 w 606580"/>
              <a:gd name="connsiteY70" fmla="*/ 342331 h 605592"/>
              <a:gd name="connsiteX71" fmla="*/ 456334 w 606580"/>
              <a:gd name="connsiteY71" fmla="*/ 342331 h 605592"/>
              <a:gd name="connsiteX72" fmla="*/ 504052 w 606580"/>
              <a:gd name="connsiteY72" fmla="*/ 294777 h 605592"/>
              <a:gd name="connsiteX73" fmla="*/ 504052 w 606580"/>
              <a:gd name="connsiteY73" fmla="*/ 183541 h 605592"/>
              <a:gd name="connsiteX74" fmla="*/ 504052 w 606580"/>
              <a:gd name="connsiteY74" fmla="*/ 72304 h 605592"/>
              <a:gd name="connsiteX75" fmla="*/ 456334 w 606580"/>
              <a:gd name="connsiteY75" fmla="*/ 24750 h 605592"/>
              <a:gd name="connsiteX76" fmla="*/ 150248 w 606580"/>
              <a:gd name="connsiteY76" fmla="*/ 0 h 605592"/>
              <a:gd name="connsiteX77" fmla="*/ 456334 w 606580"/>
              <a:gd name="connsiteY77" fmla="*/ 0 h 605592"/>
              <a:gd name="connsiteX78" fmla="*/ 528747 w 606580"/>
              <a:gd name="connsiteY78" fmla="*/ 72304 h 605592"/>
              <a:gd name="connsiteX79" fmla="*/ 528747 w 606580"/>
              <a:gd name="connsiteY79" fmla="*/ 183541 h 605592"/>
              <a:gd name="connsiteX80" fmla="*/ 528747 w 606580"/>
              <a:gd name="connsiteY80" fmla="*/ 294777 h 605592"/>
              <a:gd name="connsiteX81" fmla="*/ 456334 w 606580"/>
              <a:gd name="connsiteY81" fmla="*/ 367081 h 605592"/>
              <a:gd name="connsiteX82" fmla="*/ 371477 w 606580"/>
              <a:gd name="connsiteY82" fmla="*/ 367081 h 605592"/>
              <a:gd name="connsiteX83" fmla="*/ 371477 w 606580"/>
              <a:gd name="connsiteY83" fmla="*/ 410093 h 605592"/>
              <a:gd name="connsiteX84" fmla="*/ 380391 w 606580"/>
              <a:gd name="connsiteY84" fmla="*/ 418992 h 605592"/>
              <a:gd name="connsiteX85" fmla="*/ 399240 w 606580"/>
              <a:gd name="connsiteY85" fmla="*/ 418992 h 605592"/>
              <a:gd name="connsiteX86" fmla="*/ 399240 w 606580"/>
              <a:gd name="connsiteY86" fmla="*/ 419085 h 605592"/>
              <a:gd name="connsiteX87" fmla="*/ 440094 w 606580"/>
              <a:gd name="connsiteY87" fmla="*/ 419085 h 605592"/>
              <a:gd name="connsiteX88" fmla="*/ 449007 w 606580"/>
              <a:gd name="connsiteY88" fmla="*/ 427891 h 605592"/>
              <a:gd name="connsiteX89" fmla="*/ 449007 w 606580"/>
              <a:gd name="connsiteY89" fmla="*/ 448655 h 605592"/>
              <a:gd name="connsiteX90" fmla="*/ 157643 w 606580"/>
              <a:gd name="connsiteY90" fmla="*/ 448655 h 605592"/>
              <a:gd name="connsiteX91" fmla="*/ 157643 w 606580"/>
              <a:gd name="connsiteY91" fmla="*/ 427891 h 605592"/>
              <a:gd name="connsiteX92" fmla="*/ 166557 w 606580"/>
              <a:gd name="connsiteY92" fmla="*/ 419085 h 605592"/>
              <a:gd name="connsiteX93" fmla="*/ 207318 w 606580"/>
              <a:gd name="connsiteY93" fmla="*/ 419085 h 605592"/>
              <a:gd name="connsiteX94" fmla="*/ 207318 w 606580"/>
              <a:gd name="connsiteY94" fmla="*/ 418992 h 605592"/>
              <a:gd name="connsiteX95" fmla="*/ 226167 w 606580"/>
              <a:gd name="connsiteY95" fmla="*/ 418992 h 605592"/>
              <a:gd name="connsiteX96" fmla="*/ 235080 w 606580"/>
              <a:gd name="connsiteY96" fmla="*/ 410093 h 605592"/>
              <a:gd name="connsiteX97" fmla="*/ 235080 w 606580"/>
              <a:gd name="connsiteY97" fmla="*/ 367081 h 605592"/>
              <a:gd name="connsiteX98" fmla="*/ 150248 w 606580"/>
              <a:gd name="connsiteY98" fmla="*/ 367081 h 605592"/>
              <a:gd name="connsiteX99" fmla="*/ 77834 w 606580"/>
              <a:gd name="connsiteY99" fmla="*/ 294777 h 605592"/>
              <a:gd name="connsiteX100" fmla="*/ 77834 w 606580"/>
              <a:gd name="connsiteY100" fmla="*/ 183541 h 605592"/>
              <a:gd name="connsiteX101" fmla="*/ 77834 w 606580"/>
              <a:gd name="connsiteY101" fmla="*/ 72304 h 605592"/>
              <a:gd name="connsiteX102" fmla="*/ 150248 w 606580"/>
              <a:gd name="connsiteY102" fmla="*/ 0 h 605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</a:cxnLst>
            <a:rect l="l" t="t" r="r" b="b"/>
            <a:pathLst>
              <a:path w="606580" h="605592">
                <a:moveTo>
                  <a:pt x="77343" y="537652"/>
                </a:moveTo>
                <a:cubicBezTo>
                  <a:pt x="70565" y="537652"/>
                  <a:pt x="64994" y="543213"/>
                  <a:pt x="64994" y="549979"/>
                </a:cubicBezTo>
                <a:cubicBezTo>
                  <a:pt x="64994" y="556838"/>
                  <a:pt x="70565" y="562399"/>
                  <a:pt x="77343" y="562399"/>
                </a:cubicBezTo>
                <a:lnTo>
                  <a:pt x="529237" y="562399"/>
                </a:lnTo>
                <a:cubicBezTo>
                  <a:pt x="536108" y="562399"/>
                  <a:pt x="541586" y="556838"/>
                  <a:pt x="541586" y="549979"/>
                </a:cubicBezTo>
                <a:cubicBezTo>
                  <a:pt x="541586" y="543213"/>
                  <a:pt x="536108" y="537652"/>
                  <a:pt x="529237" y="537652"/>
                </a:cubicBezTo>
                <a:close/>
                <a:moveTo>
                  <a:pt x="462386" y="487785"/>
                </a:moveTo>
                <a:cubicBezTo>
                  <a:pt x="455516" y="487785"/>
                  <a:pt x="450037" y="493346"/>
                  <a:pt x="450037" y="500205"/>
                </a:cubicBezTo>
                <a:cubicBezTo>
                  <a:pt x="450037" y="506972"/>
                  <a:pt x="455516" y="512533"/>
                  <a:pt x="462386" y="512533"/>
                </a:cubicBezTo>
                <a:lnTo>
                  <a:pt x="492376" y="512533"/>
                </a:lnTo>
                <a:cubicBezTo>
                  <a:pt x="499247" y="512533"/>
                  <a:pt x="504818" y="506972"/>
                  <a:pt x="504818" y="500205"/>
                </a:cubicBezTo>
                <a:cubicBezTo>
                  <a:pt x="504818" y="493346"/>
                  <a:pt x="499247" y="487785"/>
                  <a:pt x="492376" y="487785"/>
                </a:cubicBezTo>
                <a:close/>
                <a:moveTo>
                  <a:pt x="375387" y="487785"/>
                </a:moveTo>
                <a:cubicBezTo>
                  <a:pt x="368516" y="487785"/>
                  <a:pt x="362945" y="493346"/>
                  <a:pt x="362945" y="500205"/>
                </a:cubicBezTo>
                <a:cubicBezTo>
                  <a:pt x="362945" y="506972"/>
                  <a:pt x="368516" y="512533"/>
                  <a:pt x="375387" y="512533"/>
                </a:cubicBezTo>
                <a:lnTo>
                  <a:pt x="405377" y="512533"/>
                </a:lnTo>
                <a:cubicBezTo>
                  <a:pt x="412155" y="512533"/>
                  <a:pt x="417726" y="506972"/>
                  <a:pt x="417726" y="500205"/>
                </a:cubicBezTo>
                <a:cubicBezTo>
                  <a:pt x="417726" y="493346"/>
                  <a:pt x="412155" y="487785"/>
                  <a:pt x="405377" y="487785"/>
                </a:cubicBezTo>
                <a:close/>
                <a:moveTo>
                  <a:pt x="288295" y="487785"/>
                </a:moveTo>
                <a:cubicBezTo>
                  <a:pt x="281424" y="487785"/>
                  <a:pt x="275946" y="493346"/>
                  <a:pt x="275946" y="500205"/>
                </a:cubicBezTo>
                <a:cubicBezTo>
                  <a:pt x="275946" y="506972"/>
                  <a:pt x="281424" y="512533"/>
                  <a:pt x="288295" y="512533"/>
                </a:cubicBezTo>
                <a:lnTo>
                  <a:pt x="318285" y="512533"/>
                </a:lnTo>
                <a:cubicBezTo>
                  <a:pt x="325156" y="512533"/>
                  <a:pt x="330727" y="506972"/>
                  <a:pt x="330727" y="500205"/>
                </a:cubicBezTo>
                <a:cubicBezTo>
                  <a:pt x="330727" y="493346"/>
                  <a:pt x="325156" y="487785"/>
                  <a:pt x="318285" y="487785"/>
                </a:cubicBezTo>
                <a:close/>
                <a:moveTo>
                  <a:pt x="201296" y="487785"/>
                </a:moveTo>
                <a:cubicBezTo>
                  <a:pt x="194425" y="487785"/>
                  <a:pt x="188854" y="493346"/>
                  <a:pt x="188854" y="500205"/>
                </a:cubicBezTo>
                <a:cubicBezTo>
                  <a:pt x="188854" y="506972"/>
                  <a:pt x="194425" y="512533"/>
                  <a:pt x="201296" y="512533"/>
                </a:cubicBezTo>
                <a:lnTo>
                  <a:pt x="231286" y="512533"/>
                </a:lnTo>
                <a:cubicBezTo>
                  <a:pt x="238064" y="512533"/>
                  <a:pt x="243635" y="506972"/>
                  <a:pt x="243635" y="500205"/>
                </a:cubicBezTo>
                <a:cubicBezTo>
                  <a:pt x="243635" y="493346"/>
                  <a:pt x="238064" y="487785"/>
                  <a:pt x="231286" y="487785"/>
                </a:cubicBezTo>
                <a:close/>
                <a:moveTo>
                  <a:pt x="114204" y="487785"/>
                </a:moveTo>
                <a:cubicBezTo>
                  <a:pt x="107333" y="487785"/>
                  <a:pt x="101855" y="493346"/>
                  <a:pt x="101855" y="500205"/>
                </a:cubicBezTo>
                <a:cubicBezTo>
                  <a:pt x="101855" y="506972"/>
                  <a:pt x="107333" y="512533"/>
                  <a:pt x="114204" y="512533"/>
                </a:cubicBezTo>
                <a:lnTo>
                  <a:pt x="144194" y="512533"/>
                </a:lnTo>
                <a:cubicBezTo>
                  <a:pt x="151065" y="512533"/>
                  <a:pt x="156636" y="506972"/>
                  <a:pt x="156636" y="500205"/>
                </a:cubicBezTo>
                <a:cubicBezTo>
                  <a:pt x="156636" y="493346"/>
                  <a:pt x="151065" y="487785"/>
                  <a:pt x="144194" y="487785"/>
                </a:cubicBezTo>
                <a:close/>
                <a:moveTo>
                  <a:pt x="110304" y="468413"/>
                </a:moveTo>
                <a:lnTo>
                  <a:pt x="302687" y="468413"/>
                </a:lnTo>
                <a:lnTo>
                  <a:pt x="303894" y="468413"/>
                </a:lnTo>
                <a:lnTo>
                  <a:pt x="496276" y="468413"/>
                </a:lnTo>
                <a:cubicBezTo>
                  <a:pt x="503240" y="468413"/>
                  <a:pt x="509461" y="470174"/>
                  <a:pt x="513267" y="472770"/>
                </a:cubicBezTo>
                <a:cubicBezTo>
                  <a:pt x="514196" y="473418"/>
                  <a:pt x="515032" y="474067"/>
                  <a:pt x="515589" y="474809"/>
                </a:cubicBezTo>
                <a:lnTo>
                  <a:pt x="589496" y="538300"/>
                </a:lnTo>
                <a:cubicBezTo>
                  <a:pt x="592560" y="540247"/>
                  <a:pt x="595346" y="542657"/>
                  <a:pt x="597760" y="545345"/>
                </a:cubicBezTo>
                <a:cubicBezTo>
                  <a:pt x="603238" y="551740"/>
                  <a:pt x="606580" y="560082"/>
                  <a:pt x="606580" y="569166"/>
                </a:cubicBezTo>
                <a:cubicBezTo>
                  <a:pt x="606580" y="589279"/>
                  <a:pt x="590239" y="605592"/>
                  <a:pt x="570091" y="605592"/>
                </a:cubicBezTo>
                <a:lnTo>
                  <a:pt x="303894" y="605592"/>
                </a:lnTo>
                <a:lnTo>
                  <a:pt x="302687" y="605592"/>
                </a:lnTo>
                <a:lnTo>
                  <a:pt x="36489" y="605592"/>
                </a:lnTo>
                <a:cubicBezTo>
                  <a:pt x="16341" y="605592"/>
                  <a:pt x="0" y="589279"/>
                  <a:pt x="0" y="569166"/>
                </a:cubicBezTo>
                <a:cubicBezTo>
                  <a:pt x="0" y="560082"/>
                  <a:pt x="3342" y="551740"/>
                  <a:pt x="8820" y="545345"/>
                </a:cubicBezTo>
                <a:cubicBezTo>
                  <a:pt x="11234" y="542657"/>
                  <a:pt x="14020" y="540247"/>
                  <a:pt x="17084" y="538300"/>
                </a:cubicBezTo>
                <a:lnTo>
                  <a:pt x="90991" y="474809"/>
                </a:lnTo>
                <a:cubicBezTo>
                  <a:pt x="91641" y="474067"/>
                  <a:pt x="92384" y="473418"/>
                  <a:pt x="93405" y="472770"/>
                </a:cubicBezTo>
                <a:cubicBezTo>
                  <a:pt x="97212" y="470174"/>
                  <a:pt x="103340" y="468413"/>
                  <a:pt x="110304" y="468413"/>
                </a:cubicBezTo>
                <a:close/>
                <a:moveTo>
                  <a:pt x="150233" y="49396"/>
                </a:moveTo>
                <a:lnTo>
                  <a:pt x="456347" y="49396"/>
                </a:lnTo>
                <a:cubicBezTo>
                  <a:pt x="468974" y="49396"/>
                  <a:pt x="479280" y="59687"/>
                  <a:pt x="479280" y="72295"/>
                </a:cubicBezTo>
                <a:lnTo>
                  <a:pt x="479280" y="183541"/>
                </a:lnTo>
                <a:lnTo>
                  <a:pt x="479280" y="294788"/>
                </a:lnTo>
                <a:cubicBezTo>
                  <a:pt x="479280" y="307396"/>
                  <a:pt x="468974" y="317686"/>
                  <a:pt x="456347" y="317686"/>
                </a:cubicBezTo>
                <a:lnTo>
                  <a:pt x="150233" y="317686"/>
                </a:lnTo>
                <a:cubicBezTo>
                  <a:pt x="137606" y="317686"/>
                  <a:pt x="127300" y="307396"/>
                  <a:pt x="127300" y="294788"/>
                </a:cubicBezTo>
                <a:lnTo>
                  <a:pt x="127300" y="183541"/>
                </a:lnTo>
                <a:lnTo>
                  <a:pt x="127300" y="72295"/>
                </a:lnTo>
                <a:cubicBezTo>
                  <a:pt x="127300" y="59687"/>
                  <a:pt x="137606" y="49396"/>
                  <a:pt x="150233" y="49396"/>
                </a:cubicBezTo>
                <a:close/>
                <a:moveTo>
                  <a:pt x="150248" y="24750"/>
                </a:moveTo>
                <a:cubicBezTo>
                  <a:pt x="123881" y="24750"/>
                  <a:pt x="102621" y="45978"/>
                  <a:pt x="102621" y="72304"/>
                </a:cubicBezTo>
                <a:lnTo>
                  <a:pt x="102621" y="183541"/>
                </a:lnTo>
                <a:lnTo>
                  <a:pt x="102621" y="294777"/>
                </a:lnTo>
                <a:cubicBezTo>
                  <a:pt x="102621" y="321103"/>
                  <a:pt x="123881" y="342331"/>
                  <a:pt x="150248" y="342331"/>
                </a:cubicBezTo>
                <a:lnTo>
                  <a:pt x="456334" y="342331"/>
                </a:lnTo>
                <a:cubicBezTo>
                  <a:pt x="482700" y="342331"/>
                  <a:pt x="504052" y="321103"/>
                  <a:pt x="504052" y="294777"/>
                </a:cubicBezTo>
                <a:lnTo>
                  <a:pt x="504052" y="183541"/>
                </a:lnTo>
                <a:lnTo>
                  <a:pt x="504052" y="72304"/>
                </a:lnTo>
                <a:cubicBezTo>
                  <a:pt x="504052" y="45978"/>
                  <a:pt x="482700" y="24750"/>
                  <a:pt x="456334" y="24750"/>
                </a:cubicBezTo>
                <a:close/>
                <a:moveTo>
                  <a:pt x="150248" y="0"/>
                </a:moveTo>
                <a:lnTo>
                  <a:pt x="456334" y="0"/>
                </a:lnTo>
                <a:cubicBezTo>
                  <a:pt x="496254" y="0"/>
                  <a:pt x="528747" y="32444"/>
                  <a:pt x="528747" y="72304"/>
                </a:cubicBezTo>
                <a:lnTo>
                  <a:pt x="528747" y="183541"/>
                </a:lnTo>
                <a:lnTo>
                  <a:pt x="528747" y="294777"/>
                </a:lnTo>
                <a:cubicBezTo>
                  <a:pt x="528747" y="334637"/>
                  <a:pt x="496254" y="367081"/>
                  <a:pt x="456334" y="367081"/>
                </a:cubicBezTo>
                <a:lnTo>
                  <a:pt x="371477" y="367081"/>
                </a:lnTo>
                <a:lnTo>
                  <a:pt x="371477" y="410093"/>
                </a:lnTo>
                <a:cubicBezTo>
                  <a:pt x="371477" y="415006"/>
                  <a:pt x="375470" y="418992"/>
                  <a:pt x="380391" y="418992"/>
                </a:cubicBezTo>
                <a:lnTo>
                  <a:pt x="399240" y="418992"/>
                </a:lnTo>
                <a:lnTo>
                  <a:pt x="399240" y="419085"/>
                </a:lnTo>
                <a:lnTo>
                  <a:pt x="440094" y="419085"/>
                </a:lnTo>
                <a:cubicBezTo>
                  <a:pt x="445015" y="419085"/>
                  <a:pt x="449007" y="422978"/>
                  <a:pt x="449007" y="427891"/>
                </a:cubicBezTo>
                <a:lnTo>
                  <a:pt x="449007" y="448655"/>
                </a:lnTo>
                <a:lnTo>
                  <a:pt x="157643" y="448655"/>
                </a:lnTo>
                <a:lnTo>
                  <a:pt x="157643" y="427891"/>
                </a:lnTo>
                <a:cubicBezTo>
                  <a:pt x="157643" y="422978"/>
                  <a:pt x="161636" y="419085"/>
                  <a:pt x="166557" y="419085"/>
                </a:cubicBezTo>
                <a:lnTo>
                  <a:pt x="207318" y="419085"/>
                </a:lnTo>
                <a:lnTo>
                  <a:pt x="207318" y="418992"/>
                </a:lnTo>
                <a:lnTo>
                  <a:pt x="226167" y="418992"/>
                </a:lnTo>
                <a:cubicBezTo>
                  <a:pt x="231088" y="418992"/>
                  <a:pt x="235080" y="415006"/>
                  <a:pt x="235080" y="410093"/>
                </a:cubicBezTo>
                <a:lnTo>
                  <a:pt x="235080" y="367081"/>
                </a:lnTo>
                <a:lnTo>
                  <a:pt x="150248" y="367081"/>
                </a:lnTo>
                <a:cubicBezTo>
                  <a:pt x="110327" y="367081"/>
                  <a:pt x="77834" y="334637"/>
                  <a:pt x="77834" y="294777"/>
                </a:cubicBezTo>
                <a:lnTo>
                  <a:pt x="77834" y="183541"/>
                </a:lnTo>
                <a:lnTo>
                  <a:pt x="77834" y="72304"/>
                </a:lnTo>
                <a:cubicBezTo>
                  <a:pt x="77834" y="32444"/>
                  <a:pt x="110327" y="0"/>
                  <a:pt x="15024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97" name="writing-letter_103606">
            <a:extLst>
              <a:ext uri="{FF2B5EF4-FFF2-40B4-BE49-F238E27FC236}">
                <a16:creationId xmlns:a16="http://schemas.microsoft.com/office/drawing/2014/main" id="{32C9028B-3C47-4639-A4F8-5ABD4AA00605}"/>
              </a:ext>
            </a:extLst>
          </p:cNvPr>
          <p:cNvSpPr>
            <a:spLocks noChangeAspect="1"/>
          </p:cNvSpPr>
          <p:nvPr/>
        </p:nvSpPr>
        <p:spPr bwMode="auto">
          <a:xfrm>
            <a:off x="10825134" y="3986604"/>
            <a:ext cx="306765" cy="324000"/>
          </a:xfrm>
          <a:custGeom>
            <a:avLst/>
            <a:gdLst>
              <a:gd name="connsiteX0" fmla="*/ 96184 w 575249"/>
              <a:gd name="connsiteY0" fmla="*/ 306085 h 607568"/>
              <a:gd name="connsiteX1" fmla="*/ 79590 w 575249"/>
              <a:gd name="connsiteY1" fmla="*/ 322655 h 607568"/>
              <a:gd name="connsiteX2" fmla="*/ 96184 w 575249"/>
              <a:gd name="connsiteY2" fmla="*/ 339225 h 607568"/>
              <a:gd name="connsiteX3" fmla="*/ 209422 w 575249"/>
              <a:gd name="connsiteY3" fmla="*/ 339225 h 607568"/>
              <a:gd name="connsiteX4" fmla="*/ 226016 w 575249"/>
              <a:gd name="connsiteY4" fmla="*/ 322655 h 607568"/>
              <a:gd name="connsiteX5" fmla="*/ 209422 w 575249"/>
              <a:gd name="connsiteY5" fmla="*/ 306085 h 607568"/>
              <a:gd name="connsiteX6" fmla="*/ 96184 w 575249"/>
              <a:gd name="connsiteY6" fmla="*/ 192857 h 607568"/>
              <a:gd name="connsiteX7" fmla="*/ 79590 w 575249"/>
              <a:gd name="connsiteY7" fmla="*/ 209427 h 607568"/>
              <a:gd name="connsiteX8" fmla="*/ 96184 w 575249"/>
              <a:gd name="connsiteY8" fmla="*/ 225843 h 607568"/>
              <a:gd name="connsiteX9" fmla="*/ 335875 w 575249"/>
              <a:gd name="connsiteY9" fmla="*/ 225843 h 607568"/>
              <a:gd name="connsiteX10" fmla="*/ 352315 w 575249"/>
              <a:gd name="connsiteY10" fmla="*/ 209427 h 607568"/>
              <a:gd name="connsiteX11" fmla="*/ 335875 w 575249"/>
              <a:gd name="connsiteY11" fmla="*/ 192857 h 607568"/>
              <a:gd name="connsiteX12" fmla="*/ 96184 w 575249"/>
              <a:gd name="connsiteY12" fmla="*/ 117371 h 607568"/>
              <a:gd name="connsiteX13" fmla="*/ 79590 w 575249"/>
              <a:gd name="connsiteY13" fmla="*/ 133941 h 607568"/>
              <a:gd name="connsiteX14" fmla="*/ 96184 w 575249"/>
              <a:gd name="connsiteY14" fmla="*/ 150358 h 607568"/>
              <a:gd name="connsiteX15" fmla="*/ 209422 w 575249"/>
              <a:gd name="connsiteY15" fmla="*/ 150358 h 607568"/>
              <a:gd name="connsiteX16" fmla="*/ 226016 w 575249"/>
              <a:gd name="connsiteY16" fmla="*/ 133941 h 607568"/>
              <a:gd name="connsiteX17" fmla="*/ 209422 w 575249"/>
              <a:gd name="connsiteY17" fmla="*/ 117371 h 607568"/>
              <a:gd name="connsiteX18" fmla="*/ 555428 w 575249"/>
              <a:gd name="connsiteY18" fmla="*/ 65485 h 607568"/>
              <a:gd name="connsiteX19" fmla="*/ 561882 w 575249"/>
              <a:gd name="connsiteY19" fmla="*/ 66559 h 607568"/>
              <a:gd name="connsiteX20" fmla="*/ 575249 w 575249"/>
              <a:gd name="connsiteY20" fmla="*/ 85430 h 607568"/>
              <a:gd name="connsiteX21" fmla="*/ 575249 w 575249"/>
              <a:gd name="connsiteY21" fmla="*/ 194819 h 607568"/>
              <a:gd name="connsiteX22" fmla="*/ 570947 w 575249"/>
              <a:gd name="connsiteY22" fmla="*/ 207399 h 607568"/>
              <a:gd name="connsiteX23" fmla="*/ 424980 w 575249"/>
              <a:gd name="connsiteY23" fmla="*/ 389817 h 607568"/>
              <a:gd name="connsiteX24" fmla="*/ 409307 w 575249"/>
              <a:gd name="connsiteY24" fmla="*/ 397181 h 607568"/>
              <a:gd name="connsiteX25" fmla="*/ 338014 w 575249"/>
              <a:gd name="connsiteY25" fmla="*/ 397181 h 607568"/>
              <a:gd name="connsiteX26" fmla="*/ 315581 w 575249"/>
              <a:gd name="connsiteY26" fmla="*/ 426024 h 607568"/>
              <a:gd name="connsiteX27" fmla="*/ 299755 w 575249"/>
              <a:gd name="connsiteY27" fmla="*/ 433695 h 607568"/>
              <a:gd name="connsiteX28" fmla="*/ 287617 w 575249"/>
              <a:gd name="connsiteY28" fmla="*/ 429553 h 607568"/>
              <a:gd name="connsiteX29" fmla="*/ 284083 w 575249"/>
              <a:gd name="connsiteY29" fmla="*/ 401630 h 607568"/>
              <a:gd name="connsiteX30" fmla="*/ 539602 w 575249"/>
              <a:gd name="connsiteY30" fmla="*/ 73156 h 607568"/>
              <a:gd name="connsiteX31" fmla="*/ 555428 w 575249"/>
              <a:gd name="connsiteY31" fmla="*/ 65485 h 607568"/>
              <a:gd name="connsiteX32" fmla="*/ 20589 w 575249"/>
              <a:gd name="connsiteY32" fmla="*/ 0 h 607568"/>
              <a:gd name="connsiteX33" fmla="*/ 474004 w 575249"/>
              <a:gd name="connsiteY33" fmla="*/ 0 h 607568"/>
              <a:gd name="connsiteX34" fmla="*/ 494593 w 575249"/>
              <a:gd name="connsiteY34" fmla="*/ 20559 h 607568"/>
              <a:gd name="connsiteX35" fmla="*/ 494593 w 575249"/>
              <a:gd name="connsiteY35" fmla="*/ 77173 h 607568"/>
              <a:gd name="connsiteX36" fmla="*/ 257975 w 575249"/>
              <a:gd name="connsiteY36" fmla="*/ 381418 h 607568"/>
              <a:gd name="connsiteX37" fmla="*/ 247220 w 575249"/>
              <a:gd name="connsiteY37" fmla="*/ 420388 h 607568"/>
              <a:gd name="connsiteX38" fmla="*/ 267347 w 575249"/>
              <a:gd name="connsiteY38" fmla="*/ 455676 h 607568"/>
              <a:gd name="connsiteX39" fmla="*/ 299767 w 575249"/>
              <a:gd name="connsiteY39" fmla="*/ 466723 h 607568"/>
              <a:gd name="connsiteX40" fmla="*/ 341713 w 575249"/>
              <a:gd name="connsiteY40" fmla="*/ 446317 h 607568"/>
              <a:gd name="connsiteX41" fmla="*/ 354159 w 575249"/>
              <a:gd name="connsiteY41" fmla="*/ 430361 h 607568"/>
              <a:gd name="connsiteX42" fmla="*/ 409318 w 575249"/>
              <a:gd name="connsiteY42" fmla="*/ 430361 h 607568"/>
              <a:gd name="connsiteX43" fmla="*/ 450803 w 575249"/>
              <a:gd name="connsiteY43" fmla="*/ 410415 h 607568"/>
              <a:gd name="connsiteX44" fmla="*/ 494593 w 575249"/>
              <a:gd name="connsiteY44" fmla="*/ 355642 h 607568"/>
              <a:gd name="connsiteX45" fmla="*/ 494593 w 575249"/>
              <a:gd name="connsiteY45" fmla="*/ 587009 h 607568"/>
              <a:gd name="connsiteX46" fmla="*/ 474004 w 575249"/>
              <a:gd name="connsiteY46" fmla="*/ 607568 h 607568"/>
              <a:gd name="connsiteX47" fmla="*/ 20589 w 575249"/>
              <a:gd name="connsiteY47" fmla="*/ 607568 h 607568"/>
              <a:gd name="connsiteX48" fmla="*/ 0 w 575249"/>
              <a:gd name="connsiteY48" fmla="*/ 587009 h 607568"/>
              <a:gd name="connsiteX49" fmla="*/ 0 w 575249"/>
              <a:gd name="connsiteY49" fmla="*/ 20559 h 607568"/>
              <a:gd name="connsiteX50" fmla="*/ 20589 w 575249"/>
              <a:gd name="connsiteY50" fmla="*/ 0 h 607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575249" h="607568">
                <a:moveTo>
                  <a:pt x="96184" y="306085"/>
                </a:moveTo>
                <a:cubicBezTo>
                  <a:pt x="86965" y="306085"/>
                  <a:pt x="79590" y="313603"/>
                  <a:pt x="79590" y="322655"/>
                </a:cubicBezTo>
                <a:cubicBezTo>
                  <a:pt x="79590" y="331708"/>
                  <a:pt x="86965" y="339225"/>
                  <a:pt x="96184" y="339225"/>
                </a:cubicBezTo>
                <a:lnTo>
                  <a:pt x="209422" y="339225"/>
                </a:lnTo>
                <a:cubicBezTo>
                  <a:pt x="218641" y="339225"/>
                  <a:pt x="226016" y="331708"/>
                  <a:pt x="226016" y="322655"/>
                </a:cubicBezTo>
                <a:cubicBezTo>
                  <a:pt x="226016" y="313603"/>
                  <a:pt x="218641" y="306085"/>
                  <a:pt x="209422" y="306085"/>
                </a:cubicBezTo>
                <a:close/>
                <a:moveTo>
                  <a:pt x="96184" y="192857"/>
                </a:moveTo>
                <a:cubicBezTo>
                  <a:pt x="86965" y="192857"/>
                  <a:pt x="79590" y="200221"/>
                  <a:pt x="79590" y="209427"/>
                </a:cubicBezTo>
                <a:cubicBezTo>
                  <a:pt x="79590" y="218479"/>
                  <a:pt x="86965" y="225843"/>
                  <a:pt x="96184" y="225843"/>
                </a:cubicBezTo>
                <a:lnTo>
                  <a:pt x="335875" y="225843"/>
                </a:lnTo>
                <a:cubicBezTo>
                  <a:pt x="344940" y="225843"/>
                  <a:pt x="352315" y="218479"/>
                  <a:pt x="352315" y="209427"/>
                </a:cubicBezTo>
                <a:cubicBezTo>
                  <a:pt x="352315" y="200221"/>
                  <a:pt x="344940" y="192857"/>
                  <a:pt x="335875" y="192857"/>
                </a:cubicBezTo>
                <a:close/>
                <a:moveTo>
                  <a:pt x="96184" y="117371"/>
                </a:moveTo>
                <a:cubicBezTo>
                  <a:pt x="86965" y="117371"/>
                  <a:pt x="79590" y="124736"/>
                  <a:pt x="79590" y="133941"/>
                </a:cubicBezTo>
                <a:cubicBezTo>
                  <a:pt x="79590" y="142993"/>
                  <a:pt x="86965" y="150358"/>
                  <a:pt x="96184" y="150358"/>
                </a:cubicBezTo>
                <a:lnTo>
                  <a:pt x="209422" y="150358"/>
                </a:lnTo>
                <a:cubicBezTo>
                  <a:pt x="218641" y="150358"/>
                  <a:pt x="226016" y="142993"/>
                  <a:pt x="226016" y="133941"/>
                </a:cubicBezTo>
                <a:cubicBezTo>
                  <a:pt x="226016" y="124736"/>
                  <a:pt x="218641" y="117371"/>
                  <a:pt x="209422" y="117371"/>
                </a:cubicBezTo>
                <a:close/>
                <a:moveTo>
                  <a:pt x="555428" y="65485"/>
                </a:moveTo>
                <a:cubicBezTo>
                  <a:pt x="557579" y="65485"/>
                  <a:pt x="559730" y="65792"/>
                  <a:pt x="561882" y="66559"/>
                </a:cubicBezTo>
                <a:cubicBezTo>
                  <a:pt x="569871" y="69321"/>
                  <a:pt x="575249" y="76838"/>
                  <a:pt x="575249" y="85430"/>
                </a:cubicBezTo>
                <a:lnTo>
                  <a:pt x="575249" y="194819"/>
                </a:lnTo>
                <a:cubicBezTo>
                  <a:pt x="575249" y="199421"/>
                  <a:pt x="573713" y="203871"/>
                  <a:pt x="570947" y="207399"/>
                </a:cubicBezTo>
                <a:lnTo>
                  <a:pt x="424980" y="389817"/>
                </a:lnTo>
                <a:cubicBezTo>
                  <a:pt x="421138" y="394419"/>
                  <a:pt x="415453" y="397181"/>
                  <a:pt x="409307" y="397181"/>
                </a:cubicBezTo>
                <a:lnTo>
                  <a:pt x="338014" y="397181"/>
                </a:lnTo>
                <a:lnTo>
                  <a:pt x="315581" y="426024"/>
                </a:lnTo>
                <a:cubicBezTo>
                  <a:pt x="311586" y="431087"/>
                  <a:pt x="305747" y="433695"/>
                  <a:pt x="299755" y="433695"/>
                </a:cubicBezTo>
                <a:cubicBezTo>
                  <a:pt x="295453" y="433695"/>
                  <a:pt x="291151" y="432314"/>
                  <a:pt x="287617" y="429553"/>
                </a:cubicBezTo>
                <a:cubicBezTo>
                  <a:pt x="278859" y="422802"/>
                  <a:pt x="277322" y="410222"/>
                  <a:pt x="284083" y="401630"/>
                </a:cubicBezTo>
                <a:lnTo>
                  <a:pt x="539602" y="73156"/>
                </a:lnTo>
                <a:cubicBezTo>
                  <a:pt x="543444" y="68247"/>
                  <a:pt x="549282" y="65485"/>
                  <a:pt x="555428" y="65485"/>
                </a:cubicBezTo>
                <a:close/>
                <a:moveTo>
                  <a:pt x="20589" y="0"/>
                </a:moveTo>
                <a:lnTo>
                  <a:pt x="474004" y="0"/>
                </a:lnTo>
                <a:cubicBezTo>
                  <a:pt x="485374" y="0"/>
                  <a:pt x="494593" y="9206"/>
                  <a:pt x="494593" y="20559"/>
                </a:cubicBezTo>
                <a:lnTo>
                  <a:pt x="494593" y="77173"/>
                </a:lnTo>
                <a:lnTo>
                  <a:pt x="257975" y="381418"/>
                </a:lnTo>
                <a:cubicBezTo>
                  <a:pt x="249217" y="392464"/>
                  <a:pt x="245529" y="406426"/>
                  <a:pt x="247220" y="420388"/>
                </a:cubicBezTo>
                <a:cubicBezTo>
                  <a:pt x="248910" y="434503"/>
                  <a:pt x="256131" y="446931"/>
                  <a:pt x="267347" y="455676"/>
                </a:cubicBezTo>
                <a:cubicBezTo>
                  <a:pt x="276566" y="462887"/>
                  <a:pt x="288090" y="466723"/>
                  <a:pt x="299767" y="466723"/>
                </a:cubicBezTo>
                <a:cubicBezTo>
                  <a:pt x="316361" y="466723"/>
                  <a:pt x="331573" y="459358"/>
                  <a:pt x="341713" y="446317"/>
                </a:cubicBezTo>
                <a:lnTo>
                  <a:pt x="354159" y="430361"/>
                </a:lnTo>
                <a:lnTo>
                  <a:pt x="409318" y="430361"/>
                </a:lnTo>
                <a:cubicBezTo>
                  <a:pt x="425605" y="430361"/>
                  <a:pt x="440663" y="422996"/>
                  <a:pt x="450803" y="410415"/>
                </a:cubicBezTo>
                <a:lnTo>
                  <a:pt x="494593" y="355642"/>
                </a:lnTo>
                <a:lnTo>
                  <a:pt x="494593" y="587009"/>
                </a:lnTo>
                <a:cubicBezTo>
                  <a:pt x="494593" y="598362"/>
                  <a:pt x="485374" y="607568"/>
                  <a:pt x="474004" y="607568"/>
                </a:cubicBezTo>
                <a:lnTo>
                  <a:pt x="20589" y="607568"/>
                </a:lnTo>
                <a:cubicBezTo>
                  <a:pt x="9219" y="607568"/>
                  <a:pt x="0" y="598362"/>
                  <a:pt x="0" y="587009"/>
                </a:cubicBezTo>
                <a:lnTo>
                  <a:pt x="0" y="20559"/>
                </a:lnTo>
                <a:cubicBezTo>
                  <a:pt x="0" y="9206"/>
                  <a:pt x="9219" y="0"/>
                  <a:pt x="2058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98" name="networking_125695">
            <a:extLst>
              <a:ext uri="{FF2B5EF4-FFF2-40B4-BE49-F238E27FC236}">
                <a16:creationId xmlns:a16="http://schemas.microsoft.com/office/drawing/2014/main" id="{BEC7C19E-1DD8-48F5-A5B7-5B4F3EC64EF3}"/>
              </a:ext>
            </a:extLst>
          </p:cNvPr>
          <p:cNvSpPr>
            <a:spLocks noChangeAspect="1"/>
          </p:cNvSpPr>
          <p:nvPr/>
        </p:nvSpPr>
        <p:spPr bwMode="auto">
          <a:xfrm>
            <a:off x="8114349" y="5468850"/>
            <a:ext cx="344499" cy="32400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  <a:gd name="connsiteX86" fmla="*/ 373273 h 605239"/>
              <a:gd name="connsiteY86" fmla="*/ 373273 h 605239"/>
              <a:gd name="connsiteX87" fmla="*/ 373273 h 605239"/>
              <a:gd name="connsiteY87" fmla="*/ 373273 h 605239"/>
              <a:gd name="connsiteX88" fmla="*/ 373273 h 605239"/>
              <a:gd name="connsiteY88" fmla="*/ 373273 h 605239"/>
              <a:gd name="connsiteX89" fmla="*/ 373273 h 605239"/>
              <a:gd name="connsiteY89" fmla="*/ 373273 h 605239"/>
              <a:gd name="connsiteX90" fmla="*/ 373273 h 605239"/>
              <a:gd name="connsiteY90" fmla="*/ 373273 h 605239"/>
              <a:gd name="connsiteX91" fmla="*/ 373273 h 605239"/>
              <a:gd name="connsiteY91" fmla="*/ 373273 h 605239"/>
              <a:gd name="connsiteX92" fmla="*/ 373273 h 605239"/>
              <a:gd name="connsiteY92" fmla="*/ 373273 h 605239"/>
              <a:gd name="connsiteX93" fmla="*/ 373273 h 605239"/>
              <a:gd name="connsiteY93" fmla="*/ 373273 h 605239"/>
              <a:gd name="connsiteX94" fmla="*/ 373273 h 605239"/>
              <a:gd name="connsiteY94" fmla="*/ 373273 h 605239"/>
              <a:gd name="connsiteX95" fmla="*/ 373273 h 605239"/>
              <a:gd name="connsiteY95" fmla="*/ 373273 h 605239"/>
              <a:gd name="connsiteX96" fmla="*/ 373273 h 605239"/>
              <a:gd name="connsiteY96" fmla="*/ 373273 h 605239"/>
              <a:gd name="connsiteX97" fmla="*/ 373273 h 605239"/>
              <a:gd name="connsiteY97" fmla="*/ 373273 h 605239"/>
              <a:gd name="connsiteX98" fmla="*/ 373273 h 605239"/>
              <a:gd name="connsiteY98" fmla="*/ 373273 h 605239"/>
              <a:gd name="connsiteX99" fmla="*/ 373273 h 605239"/>
              <a:gd name="connsiteY99" fmla="*/ 373273 h 605239"/>
              <a:gd name="connsiteX100" fmla="*/ 373273 h 605239"/>
              <a:gd name="connsiteY100" fmla="*/ 373273 h 605239"/>
              <a:gd name="connsiteX101" fmla="*/ 373273 h 605239"/>
              <a:gd name="connsiteY101" fmla="*/ 373273 h 605239"/>
              <a:gd name="connsiteX102" fmla="*/ 373273 h 605239"/>
              <a:gd name="connsiteY102" fmla="*/ 373273 h 605239"/>
              <a:gd name="connsiteX103" fmla="*/ 373273 h 605239"/>
              <a:gd name="connsiteY103" fmla="*/ 373273 h 605239"/>
              <a:gd name="connsiteX104" fmla="*/ 373273 h 605239"/>
              <a:gd name="connsiteY104" fmla="*/ 373273 h 605239"/>
              <a:gd name="connsiteX105" fmla="*/ 373273 h 605239"/>
              <a:gd name="connsiteY105" fmla="*/ 373273 h 605239"/>
              <a:gd name="connsiteX106" fmla="*/ 373273 h 605239"/>
              <a:gd name="connsiteY106" fmla="*/ 373273 h 605239"/>
              <a:gd name="connsiteX107" fmla="*/ 373273 h 605239"/>
              <a:gd name="connsiteY107" fmla="*/ 373273 h 605239"/>
              <a:gd name="connsiteX108" fmla="*/ 373273 h 605239"/>
              <a:gd name="connsiteY108" fmla="*/ 373273 h 605239"/>
              <a:gd name="connsiteX109" fmla="*/ 373273 h 605239"/>
              <a:gd name="connsiteY109" fmla="*/ 373273 h 605239"/>
              <a:gd name="connsiteX110" fmla="*/ 373273 h 605239"/>
              <a:gd name="connsiteY110" fmla="*/ 373273 h 605239"/>
              <a:gd name="connsiteX111" fmla="*/ 373273 h 605239"/>
              <a:gd name="connsiteY111" fmla="*/ 373273 h 605239"/>
              <a:gd name="connsiteX112" fmla="*/ 373273 h 605239"/>
              <a:gd name="connsiteY112" fmla="*/ 373273 h 605239"/>
              <a:gd name="connsiteX113" fmla="*/ 373273 h 605239"/>
              <a:gd name="connsiteY113" fmla="*/ 373273 h 605239"/>
              <a:gd name="connsiteX114" fmla="*/ 373273 h 605239"/>
              <a:gd name="connsiteY114" fmla="*/ 373273 h 605239"/>
              <a:gd name="connsiteX115" fmla="*/ 373273 h 605239"/>
              <a:gd name="connsiteY115" fmla="*/ 373273 h 605239"/>
              <a:gd name="connsiteX116" fmla="*/ 373273 h 605239"/>
              <a:gd name="connsiteY116" fmla="*/ 373273 h 605239"/>
              <a:gd name="connsiteX117" fmla="*/ 373273 h 605239"/>
              <a:gd name="connsiteY117" fmla="*/ 373273 h 605239"/>
              <a:gd name="connsiteX118" fmla="*/ 373273 h 605239"/>
              <a:gd name="connsiteY118" fmla="*/ 373273 h 605239"/>
              <a:gd name="connsiteX119" fmla="*/ 373273 h 605239"/>
              <a:gd name="connsiteY119" fmla="*/ 373273 h 605239"/>
              <a:gd name="connsiteX120" fmla="*/ 373273 h 605239"/>
              <a:gd name="connsiteY120" fmla="*/ 373273 h 605239"/>
              <a:gd name="connsiteX121" fmla="*/ 373273 h 605239"/>
              <a:gd name="connsiteY121" fmla="*/ 373273 h 605239"/>
              <a:gd name="connsiteX122" fmla="*/ 373273 h 605239"/>
              <a:gd name="connsiteY122" fmla="*/ 373273 h 605239"/>
              <a:gd name="connsiteX123" fmla="*/ 373273 h 605239"/>
              <a:gd name="connsiteY123" fmla="*/ 373273 h 605239"/>
              <a:gd name="connsiteX124" fmla="*/ 373273 h 605239"/>
              <a:gd name="connsiteY124" fmla="*/ 373273 h 605239"/>
              <a:gd name="connsiteX125" fmla="*/ 373273 h 605239"/>
              <a:gd name="connsiteY125" fmla="*/ 373273 h 605239"/>
              <a:gd name="connsiteX126" fmla="*/ 373273 h 605239"/>
              <a:gd name="connsiteY126" fmla="*/ 373273 h 605239"/>
              <a:gd name="connsiteX127" fmla="*/ 373273 h 605239"/>
              <a:gd name="connsiteY127" fmla="*/ 373273 h 605239"/>
              <a:gd name="connsiteX128" fmla="*/ 373273 h 605239"/>
              <a:gd name="connsiteY128" fmla="*/ 373273 h 605239"/>
              <a:gd name="connsiteX129" fmla="*/ 373273 h 605239"/>
              <a:gd name="connsiteY129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</a:cxnLst>
            <a:rect l="l" t="t" r="r" b="b"/>
            <a:pathLst>
              <a:path w="606016" h="569957">
                <a:moveTo>
                  <a:pt x="497007" y="344783"/>
                </a:moveTo>
                <a:lnTo>
                  <a:pt x="501650" y="344783"/>
                </a:lnTo>
                <a:lnTo>
                  <a:pt x="506200" y="344783"/>
                </a:lnTo>
                <a:cubicBezTo>
                  <a:pt x="527463" y="344783"/>
                  <a:pt x="544826" y="361933"/>
                  <a:pt x="544826" y="383347"/>
                </a:cubicBezTo>
                <a:lnTo>
                  <a:pt x="544826" y="426268"/>
                </a:lnTo>
                <a:cubicBezTo>
                  <a:pt x="544826" y="432943"/>
                  <a:pt x="541391" y="438876"/>
                  <a:pt x="536191" y="442306"/>
                </a:cubicBezTo>
                <a:lnTo>
                  <a:pt x="536191" y="483558"/>
                </a:lnTo>
                <a:cubicBezTo>
                  <a:pt x="536191" y="484300"/>
                  <a:pt x="536655" y="484949"/>
                  <a:pt x="537305" y="485320"/>
                </a:cubicBezTo>
                <a:cubicBezTo>
                  <a:pt x="543248" y="488194"/>
                  <a:pt x="571846" y="502655"/>
                  <a:pt x="598402" y="524533"/>
                </a:cubicBezTo>
                <a:cubicBezTo>
                  <a:pt x="603231" y="528426"/>
                  <a:pt x="606016" y="534267"/>
                  <a:pt x="606016" y="540478"/>
                </a:cubicBezTo>
                <a:lnTo>
                  <a:pt x="606016" y="569864"/>
                </a:lnTo>
                <a:lnTo>
                  <a:pt x="515206" y="569864"/>
                </a:lnTo>
                <a:lnTo>
                  <a:pt x="506292" y="528983"/>
                </a:lnTo>
                <a:cubicBezTo>
                  <a:pt x="524492" y="503768"/>
                  <a:pt x="504992" y="502470"/>
                  <a:pt x="501650" y="502470"/>
                </a:cubicBezTo>
                <a:cubicBezTo>
                  <a:pt x="498121" y="502470"/>
                  <a:pt x="478715" y="503768"/>
                  <a:pt x="496914" y="529075"/>
                </a:cubicBezTo>
                <a:lnTo>
                  <a:pt x="488000" y="569957"/>
                </a:lnTo>
                <a:lnTo>
                  <a:pt x="397283" y="569957"/>
                </a:lnTo>
                <a:lnTo>
                  <a:pt x="397283" y="540570"/>
                </a:lnTo>
                <a:cubicBezTo>
                  <a:pt x="397283" y="534359"/>
                  <a:pt x="399976" y="528426"/>
                  <a:pt x="404804" y="524533"/>
                </a:cubicBezTo>
                <a:cubicBezTo>
                  <a:pt x="431453" y="502655"/>
                  <a:pt x="460145" y="488194"/>
                  <a:pt x="465994" y="485320"/>
                </a:cubicBezTo>
                <a:cubicBezTo>
                  <a:pt x="466737" y="484949"/>
                  <a:pt x="467109" y="484300"/>
                  <a:pt x="467109" y="483558"/>
                </a:cubicBezTo>
                <a:lnTo>
                  <a:pt x="467109" y="442306"/>
                </a:lnTo>
                <a:cubicBezTo>
                  <a:pt x="461909" y="438876"/>
                  <a:pt x="458380" y="432943"/>
                  <a:pt x="458380" y="426268"/>
                </a:cubicBezTo>
                <a:lnTo>
                  <a:pt x="458380" y="383347"/>
                </a:lnTo>
                <a:cubicBezTo>
                  <a:pt x="458380" y="362118"/>
                  <a:pt x="475651" y="344783"/>
                  <a:pt x="497007" y="344783"/>
                </a:cubicBezTo>
                <a:close/>
                <a:moveTo>
                  <a:pt x="99816" y="344783"/>
                </a:moveTo>
                <a:lnTo>
                  <a:pt x="104366" y="344783"/>
                </a:lnTo>
                <a:lnTo>
                  <a:pt x="108916" y="344783"/>
                </a:lnTo>
                <a:cubicBezTo>
                  <a:pt x="130272" y="344783"/>
                  <a:pt x="147543" y="361933"/>
                  <a:pt x="147543" y="383347"/>
                </a:cubicBezTo>
                <a:lnTo>
                  <a:pt x="147543" y="426268"/>
                </a:lnTo>
                <a:cubicBezTo>
                  <a:pt x="147543" y="432943"/>
                  <a:pt x="144107" y="438876"/>
                  <a:pt x="138907" y="442306"/>
                </a:cubicBezTo>
                <a:lnTo>
                  <a:pt x="138907" y="483558"/>
                </a:lnTo>
                <a:cubicBezTo>
                  <a:pt x="138907" y="484300"/>
                  <a:pt x="139372" y="484949"/>
                  <a:pt x="140022" y="485320"/>
                </a:cubicBezTo>
                <a:cubicBezTo>
                  <a:pt x="145964" y="488194"/>
                  <a:pt x="174563" y="502655"/>
                  <a:pt x="201212" y="524533"/>
                </a:cubicBezTo>
                <a:cubicBezTo>
                  <a:pt x="205855" y="528426"/>
                  <a:pt x="208733" y="534267"/>
                  <a:pt x="208640" y="540478"/>
                </a:cubicBezTo>
                <a:lnTo>
                  <a:pt x="208640" y="569864"/>
                </a:lnTo>
                <a:lnTo>
                  <a:pt x="117830" y="569864"/>
                </a:lnTo>
                <a:lnTo>
                  <a:pt x="108916" y="528983"/>
                </a:lnTo>
                <a:cubicBezTo>
                  <a:pt x="127115" y="503768"/>
                  <a:pt x="107616" y="502470"/>
                  <a:pt x="104273" y="502470"/>
                </a:cubicBezTo>
                <a:cubicBezTo>
                  <a:pt x="100931" y="502470"/>
                  <a:pt x="81432" y="503768"/>
                  <a:pt x="99631" y="529075"/>
                </a:cubicBezTo>
                <a:lnTo>
                  <a:pt x="90717" y="569957"/>
                </a:lnTo>
                <a:lnTo>
                  <a:pt x="0" y="569957"/>
                </a:lnTo>
                <a:lnTo>
                  <a:pt x="0" y="540570"/>
                </a:lnTo>
                <a:cubicBezTo>
                  <a:pt x="0" y="534359"/>
                  <a:pt x="2692" y="528426"/>
                  <a:pt x="7521" y="524533"/>
                </a:cubicBezTo>
                <a:cubicBezTo>
                  <a:pt x="34170" y="502655"/>
                  <a:pt x="62861" y="488194"/>
                  <a:pt x="68711" y="485320"/>
                </a:cubicBezTo>
                <a:cubicBezTo>
                  <a:pt x="69454" y="484949"/>
                  <a:pt x="69825" y="484300"/>
                  <a:pt x="69825" y="483558"/>
                </a:cubicBezTo>
                <a:lnTo>
                  <a:pt x="69825" y="442306"/>
                </a:lnTo>
                <a:cubicBezTo>
                  <a:pt x="64625" y="438876"/>
                  <a:pt x="61190" y="432943"/>
                  <a:pt x="61190" y="426268"/>
                </a:cubicBezTo>
                <a:lnTo>
                  <a:pt x="61190" y="383347"/>
                </a:lnTo>
                <a:cubicBezTo>
                  <a:pt x="61190" y="362118"/>
                  <a:pt x="78367" y="344783"/>
                  <a:pt x="99816" y="344783"/>
                </a:cubicBezTo>
                <a:close/>
                <a:moveTo>
                  <a:pt x="302815" y="339314"/>
                </a:moveTo>
                <a:cubicBezTo>
                  <a:pt x="292624" y="339314"/>
                  <a:pt x="282456" y="343208"/>
                  <a:pt x="274749" y="350995"/>
                </a:cubicBezTo>
                <a:cubicBezTo>
                  <a:pt x="259150" y="366571"/>
                  <a:pt x="259150" y="391788"/>
                  <a:pt x="274749" y="407179"/>
                </a:cubicBezTo>
                <a:cubicBezTo>
                  <a:pt x="290349" y="422754"/>
                  <a:pt x="315605" y="422754"/>
                  <a:pt x="331019" y="407179"/>
                </a:cubicBezTo>
                <a:cubicBezTo>
                  <a:pt x="346619" y="391603"/>
                  <a:pt x="346619" y="366386"/>
                  <a:pt x="331019" y="350995"/>
                </a:cubicBezTo>
                <a:cubicBezTo>
                  <a:pt x="323219" y="343208"/>
                  <a:pt x="313006" y="339314"/>
                  <a:pt x="302815" y="339314"/>
                </a:cubicBezTo>
                <a:close/>
                <a:moveTo>
                  <a:pt x="297127" y="287766"/>
                </a:moveTo>
                <a:lnTo>
                  <a:pt x="309013" y="287766"/>
                </a:lnTo>
                <a:cubicBezTo>
                  <a:pt x="313191" y="287766"/>
                  <a:pt x="316720" y="291289"/>
                  <a:pt x="316720" y="295461"/>
                </a:cubicBezTo>
                <a:lnTo>
                  <a:pt x="316720" y="307235"/>
                </a:lnTo>
                <a:cubicBezTo>
                  <a:pt x="326377" y="309090"/>
                  <a:pt x="335755" y="312891"/>
                  <a:pt x="344205" y="318546"/>
                </a:cubicBezTo>
                <a:lnTo>
                  <a:pt x="352469" y="310202"/>
                </a:lnTo>
                <a:cubicBezTo>
                  <a:pt x="355440" y="307235"/>
                  <a:pt x="360362" y="307235"/>
                  <a:pt x="363333" y="310202"/>
                </a:cubicBezTo>
                <a:lnTo>
                  <a:pt x="371783" y="318546"/>
                </a:lnTo>
                <a:cubicBezTo>
                  <a:pt x="374754" y="321513"/>
                  <a:pt x="374754" y="326520"/>
                  <a:pt x="371783" y="329486"/>
                </a:cubicBezTo>
                <a:lnTo>
                  <a:pt x="363519" y="337830"/>
                </a:lnTo>
                <a:cubicBezTo>
                  <a:pt x="369183" y="346267"/>
                  <a:pt x="372990" y="355631"/>
                  <a:pt x="374847" y="365273"/>
                </a:cubicBezTo>
                <a:lnTo>
                  <a:pt x="386640" y="365273"/>
                </a:lnTo>
                <a:cubicBezTo>
                  <a:pt x="390818" y="365273"/>
                  <a:pt x="394347" y="368796"/>
                  <a:pt x="394532" y="373061"/>
                </a:cubicBezTo>
                <a:lnTo>
                  <a:pt x="394532" y="384928"/>
                </a:lnTo>
                <a:cubicBezTo>
                  <a:pt x="394532" y="389193"/>
                  <a:pt x="391097" y="392623"/>
                  <a:pt x="386918" y="392623"/>
                </a:cubicBezTo>
                <a:lnTo>
                  <a:pt x="375126" y="392623"/>
                </a:lnTo>
                <a:cubicBezTo>
                  <a:pt x="373361" y="402265"/>
                  <a:pt x="369554" y="411814"/>
                  <a:pt x="363890" y="420158"/>
                </a:cubicBezTo>
                <a:lnTo>
                  <a:pt x="372061" y="428317"/>
                </a:lnTo>
                <a:cubicBezTo>
                  <a:pt x="375033" y="431284"/>
                  <a:pt x="375033" y="436290"/>
                  <a:pt x="372061" y="439257"/>
                </a:cubicBezTo>
                <a:lnTo>
                  <a:pt x="363612" y="447601"/>
                </a:lnTo>
                <a:cubicBezTo>
                  <a:pt x="360640" y="450568"/>
                  <a:pt x="355719" y="450568"/>
                  <a:pt x="352747" y="447601"/>
                </a:cubicBezTo>
                <a:lnTo>
                  <a:pt x="344576" y="439442"/>
                </a:lnTo>
                <a:cubicBezTo>
                  <a:pt x="336126" y="445283"/>
                  <a:pt x="326748" y="449084"/>
                  <a:pt x="316905" y="450938"/>
                </a:cubicBezTo>
                <a:lnTo>
                  <a:pt x="316905" y="462342"/>
                </a:lnTo>
                <a:cubicBezTo>
                  <a:pt x="316905" y="466514"/>
                  <a:pt x="313470" y="470037"/>
                  <a:pt x="309291" y="470037"/>
                </a:cubicBezTo>
                <a:lnTo>
                  <a:pt x="297406" y="470037"/>
                </a:lnTo>
                <a:cubicBezTo>
                  <a:pt x="293135" y="470037"/>
                  <a:pt x="289699" y="466514"/>
                  <a:pt x="289699" y="462342"/>
                </a:cubicBezTo>
                <a:lnTo>
                  <a:pt x="289699" y="450938"/>
                </a:lnTo>
                <a:cubicBezTo>
                  <a:pt x="279949" y="449270"/>
                  <a:pt x="270385" y="445376"/>
                  <a:pt x="261842" y="439628"/>
                </a:cubicBezTo>
                <a:lnTo>
                  <a:pt x="253764" y="447601"/>
                </a:lnTo>
                <a:cubicBezTo>
                  <a:pt x="250793" y="450568"/>
                  <a:pt x="245871" y="450568"/>
                  <a:pt x="242900" y="447601"/>
                </a:cubicBezTo>
                <a:lnTo>
                  <a:pt x="234450" y="439257"/>
                </a:lnTo>
                <a:cubicBezTo>
                  <a:pt x="231479" y="436290"/>
                  <a:pt x="231479" y="431284"/>
                  <a:pt x="234450" y="428317"/>
                </a:cubicBezTo>
                <a:lnTo>
                  <a:pt x="242529" y="420344"/>
                </a:lnTo>
                <a:cubicBezTo>
                  <a:pt x="236679" y="411907"/>
                  <a:pt x="232872" y="402358"/>
                  <a:pt x="231015" y="392623"/>
                </a:cubicBezTo>
                <a:lnTo>
                  <a:pt x="219593" y="392623"/>
                </a:lnTo>
                <a:cubicBezTo>
                  <a:pt x="215415" y="392623"/>
                  <a:pt x="211979" y="389193"/>
                  <a:pt x="211979" y="384928"/>
                </a:cubicBezTo>
                <a:lnTo>
                  <a:pt x="211979" y="373061"/>
                </a:lnTo>
                <a:cubicBezTo>
                  <a:pt x="211979" y="368889"/>
                  <a:pt x="215415" y="365458"/>
                  <a:pt x="219593" y="365458"/>
                </a:cubicBezTo>
                <a:lnTo>
                  <a:pt x="231015" y="365458"/>
                </a:lnTo>
                <a:cubicBezTo>
                  <a:pt x="232872" y="355816"/>
                  <a:pt x="236679" y="346360"/>
                  <a:pt x="242529" y="337830"/>
                </a:cubicBezTo>
                <a:lnTo>
                  <a:pt x="234357" y="329672"/>
                </a:lnTo>
                <a:cubicBezTo>
                  <a:pt x="231386" y="326705"/>
                  <a:pt x="231386" y="321791"/>
                  <a:pt x="234357" y="318824"/>
                </a:cubicBezTo>
                <a:lnTo>
                  <a:pt x="242807" y="310388"/>
                </a:lnTo>
                <a:cubicBezTo>
                  <a:pt x="245778" y="307421"/>
                  <a:pt x="250700" y="307421"/>
                  <a:pt x="253671" y="310388"/>
                </a:cubicBezTo>
                <a:lnTo>
                  <a:pt x="261842" y="318546"/>
                </a:lnTo>
                <a:cubicBezTo>
                  <a:pt x="270385" y="312798"/>
                  <a:pt x="279763" y="309090"/>
                  <a:pt x="289420" y="307235"/>
                </a:cubicBezTo>
                <a:lnTo>
                  <a:pt x="289420" y="295461"/>
                </a:lnTo>
                <a:cubicBezTo>
                  <a:pt x="289420" y="291289"/>
                  <a:pt x="292949" y="287766"/>
                  <a:pt x="297127" y="287766"/>
                </a:cubicBezTo>
                <a:close/>
                <a:moveTo>
                  <a:pt x="298295" y="0"/>
                </a:moveTo>
                <a:lnTo>
                  <a:pt x="302938" y="0"/>
                </a:lnTo>
                <a:lnTo>
                  <a:pt x="307488" y="0"/>
                </a:lnTo>
                <a:cubicBezTo>
                  <a:pt x="328751" y="0"/>
                  <a:pt x="346114" y="17241"/>
                  <a:pt x="346114" y="38561"/>
                </a:cubicBezTo>
                <a:lnTo>
                  <a:pt x="346114" y="81385"/>
                </a:lnTo>
                <a:cubicBezTo>
                  <a:pt x="346114" y="88059"/>
                  <a:pt x="342679" y="93991"/>
                  <a:pt x="337479" y="97421"/>
                </a:cubicBezTo>
                <a:lnTo>
                  <a:pt x="337479" y="138669"/>
                </a:lnTo>
                <a:cubicBezTo>
                  <a:pt x="337479" y="139411"/>
                  <a:pt x="337943" y="140060"/>
                  <a:pt x="338593" y="140431"/>
                </a:cubicBezTo>
                <a:cubicBezTo>
                  <a:pt x="344536" y="143304"/>
                  <a:pt x="373134" y="157764"/>
                  <a:pt x="399690" y="179640"/>
                </a:cubicBezTo>
                <a:cubicBezTo>
                  <a:pt x="404519" y="183533"/>
                  <a:pt x="407304" y="189465"/>
                  <a:pt x="407304" y="195676"/>
                </a:cubicBezTo>
                <a:lnTo>
                  <a:pt x="407304" y="225060"/>
                </a:lnTo>
                <a:lnTo>
                  <a:pt x="316494" y="225060"/>
                </a:lnTo>
                <a:lnTo>
                  <a:pt x="307580" y="184182"/>
                </a:lnTo>
                <a:cubicBezTo>
                  <a:pt x="325780" y="158969"/>
                  <a:pt x="306280" y="157764"/>
                  <a:pt x="302938" y="157764"/>
                </a:cubicBezTo>
                <a:cubicBezTo>
                  <a:pt x="299595" y="157764"/>
                  <a:pt x="280096" y="158969"/>
                  <a:pt x="298202" y="184182"/>
                </a:cubicBezTo>
                <a:lnTo>
                  <a:pt x="289288" y="225245"/>
                </a:lnTo>
                <a:lnTo>
                  <a:pt x="198571" y="225245"/>
                </a:lnTo>
                <a:lnTo>
                  <a:pt x="198571" y="195769"/>
                </a:lnTo>
                <a:cubicBezTo>
                  <a:pt x="198571" y="189651"/>
                  <a:pt x="201264" y="183718"/>
                  <a:pt x="206092" y="179733"/>
                </a:cubicBezTo>
                <a:cubicBezTo>
                  <a:pt x="232741" y="157857"/>
                  <a:pt x="261433" y="143397"/>
                  <a:pt x="267282" y="140523"/>
                </a:cubicBezTo>
                <a:cubicBezTo>
                  <a:pt x="268025" y="140153"/>
                  <a:pt x="268397" y="139596"/>
                  <a:pt x="268397" y="138855"/>
                </a:cubicBezTo>
                <a:lnTo>
                  <a:pt x="268397" y="97514"/>
                </a:lnTo>
                <a:cubicBezTo>
                  <a:pt x="263197" y="94084"/>
                  <a:pt x="259668" y="88152"/>
                  <a:pt x="259668" y="81478"/>
                </a:cubicBezTo>
                <a:lnTo>
                  <a:pt x="259668" y="38561"/>
                </a:lnTo>
                <a:cubicBezTo>
                  <a:pt x="259668" y="17334"/>
                  <a:pt x="276939" y="0"/>
                  <a:pt x="29829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99" name="worldwide_310207">
            <a:extLst>
              <a:ext uri="{FF2B5EF4-FFF2-40B4-BE49-F238E27FC236}">
                <a16:creationId xmlns:a16="http://schemas.microsoft.com/office/drawing/2014/main" id="{F055FF0F-6BA5-4384-93EA-5EE4F2F96673}"/>
              </a:ext>
            </a:extLst>
          </p:cNvPr>
          <p:cNvSpPr>
            <a:spLocks noChangeAspect="1"/>
          </p:cNvSpPr>
          <p:nvPr/>
        </p:nvSpPr>
        <p:spPr bwMode="auto">
          <a:xfrm>
            <a:off x="6551195" y="6457017"/>
            <a:ext cx="257601" cy="324000"/>
          </a:xfrm>
          <a:custGeom>
            <a:avLst/>
            <a:gdLst>
              <a:gd name="connsiteX0" fmla="*/ 267 w 482385"/>
              <a:gd name="connsiteY0" fmla="*/ 351063 h 606722"/>
              <a:gd name="connsiteX1" fmla="*/ 52246 w 482385"/>
              <a:gd name="connsiteY1" fmla="*/ 417442 h 606722"/>
              <a:gd name="connsiteX2" fmla="*/ 58120 w 482385"/>
              <a:gd name="connsiteY2" fmla="*/ 421796 h 606722"/>
              <a:gd name="connsiteX3" fmla="*/ 110011 w 482385"/>
              <a:gd name="connsiteY3" fmla="*/ 441967 h 606722"/>
              <a:gd name="connsiteX4" fmla="*/ 93367 w 482385"/>
              <a:gd name="connsiteY4" fmla="*/ 554997 h 606722"/>
              <a:gd name="connsiteX5" fmla="*/ 0 w 482385"/>
              <a:gd name="connsiteY5" fmla="*/ 361282 h 606722"/>
              <a:gd name="connsiteX6" fmla="*/ 267 w 482385"/>
              <a:gd name="connsiteY6" fmla="*/ 351063 h 606722"/>
              <a:gd name="connsiteX7" fmla="*/ 402364 w 482385"/>
              <a:gd name="connsiteY7" fmla="*/ 330105 h 606722"/>
              <a:gd name="connsiteX8" fmla="*/ 482296 w 482385"/>
              <a:gd name="connsiteY8" fmla="*/ 353921 h 606722"/>
              <a:gd name="connsiteX9" fmla="*/ 482385 w 482385"/>
              <a:gd name="connsiteY9" fmla="*/ 361297 h 606722"/>
              <a:gd name="connsiteX10" fmla="*/ 370675 w 482385"/>
              <a:gd name="connsiteY10" fmla="*/ 568263 h 606722"/>
              <a:gd name="connsiteX11" fmla="*/ 374236 w 482385"/>
              <a:gd name="connsiteY11" fmla="*/ 498326 h 606722"/>
              <a:gd name="connsiteX12" fmla="*/ 362753 w 482385"/>
              <a:gd name="connsiteY12" fmla="*/ 484019 h 606722"/>
              <a:gd name="connsiteX13" fmla="*/ 310058 w 482385"/>
              <a:gd name="connsiteY13" fmla="*/ 475133 h 606722"/>
              <a:gd name="connsiteX14" fmla="*/ 295104 w 482385"/>
              <a:gd name="connsiteY14" fmla="*/ 419148 h 606722"/>
              <a:gd name="connsiteX15" fmla="*/ 320473 w 482385"/>
              <a:gd name="connsiteY15" fmla="*/ 351788 h 606722"/>
              <a:gd name="connsiteX16" fmla="*/ 390822 w 482385"/>
              <a:gd name="connsiteY16" fmla="*/ 168863 h 606722"/>
              <a:gd name="connsiteX17" fmla="*/ 461850 w 482385"/>
              <a:gd name="connsiteY17" fmla="*/ 262009 h 606722"/>
              <a:gd name="connsiteX18" fmla="*/ 393759 w 482385"/>
              <a:gd name="connsiteY18" fmla="*/ 247877 h 606722"/>
              <a:gd name="connsiteX19" fmla="*/ 375690 w 482385"/>
              <a:gd name="connsiteY19" fmla="*/ 227968 h 606722"/>
              <a:gd name="connsiteX20" fmla="*/ 306058 w 482385"/>
              <a:gd name="connsiteY20" fmla="*/ 124901 h 606722"/>
              <a:gd name="connsiteX21" fmla="*/ 366669 w 482385"/>
              <a:gd name="connsiteY21" fmla="*/ 151738 h 606722"/>
              <a:gd name="connsiteX22" fmla="*/ 347089 w 482385"/>
              <a:gd name="connsiteY22" fmla="*/ 228339 h 606722"/>
              <a:gd name="connsiteX23" fmla="*/ 350204 w 482385"/>
              <a:gd name="connsiteY23" fmla="*/ 240957 h 606722"/>
              <a:gd name="connsiteX24" fmla="*/ 376193 w 482385"/>
              <a:gd name="connsiteY24" fmla="*/ 269749 h 606722"/>
              <a:gd name="connsiteX25" fmla="*/ 383669 w 482385"/>
              <a:gd name="connsiteY25" fmla="*/ 274015 h 606722"/>
              <a:gd name="connsiteX26" fmla="*/ 466354 w 482385"/>
              <a:gd name="connsiteY26" fmla="*/ 291166 h 606722"/>
              <a:gd name="connsiteX27" fmla="*/ 469202 w 482385"/>
              <a:gd name="connsiteY27" fmla="*/ 291432 h 606722"/>
              <a:gd name="connsiteX28" fmla="*/ 472317 w 482385"/>
              <a:gd name="connsiteY28" fmla="*/ 291077 h 606722"/>
              <a:gd name="connsiteX29" fmla="*/ 479704 w 482385"/>
              <a:gd name="connsiteY29" fmla="*/ 324312 h 606722"/>
              <a:gd name="connsiteX30" fmla="*/ 406543 w 482385"/>
              <a:gd name="connsiteY30" fmla="*/ 302540 h 606722"/>
              <a:gd name="connsiteX31" fmla="*/ 399067 w 482385"/>
              <a:gd name="connsiteY31" fmla="*/ 302451 h 606722"/>
              <a:gd name="connsiteX32" fmla="*/ 306503 w 482385"/>
              <a:gd name="connsiteY32" fmla="*/ 326978 h 606722"/>
              <a:gd name="connsiteX33" fmla="*/ 297069 w 482385"/>
              <a:gd name="connsiteY33" fmla="*/ 335420 h 606722"/>
              <a:gd name="connsiteX34" fmla="*/ 267608 w 482385"/>
              <a:gd name="connsiteY34" fmla="*/ 413531 h 606722"/>
              <a:gd name="connsiteX35" fmla="*/ 267252 w 482385"/>
              <a:gd name="connsiteY35" fmla="*/ 421974 h 606722"/>
              <a:gd name="connsiteX36" fmla="*/ 285676 w 482385"/>
              <a:gd name="connsiteY36" fmla="*/ 490843 h 606722"/>
              <a:gd name="connsiteX37" fmla="*/ 296713 w 482385"/>
              <a:gd name="connsiteY37" fmla="*/ 500885 h 606722"/>
              <a:gd name="connsiteX38" fmla="*/ 346021 w 482385"/>
              <a:gd name="connsiteY38" fmla="*/ 509149 h 606722"/>
              <a:gd name="connsiteX39" fmla="*/ 342193 w 482385"/>
              <a:gd name="connsiteY39" fmla="*/ 584151 h 606722"/>
              <a:gd name="connsiteX40" fmla="*/ 241174 w 482385"/>
              <a:gd name="connsiteY40" fmla="*/ 606722 h 606722"/>
              <a:gd name="connsiteX41" fmla="*/ 118527 w 482385"/>
              <a:gd name="connsiteY41" fmla="*/ 572509 h 606722"/>
              <a:gd name="connsiteX42" fmla="*/ 118972 w 482385"/>
              <a:gd name="connsiteY42" fmla="*/ 570465 h 606722"/>
              <a:gd name="connsiteX43" fmla="*/ 138909 w 482385"/>
              <a:gd name="connsiteY43" fmla="*/ 435037 h 606722"/>
              <a:gd name="connsiteX44" fmla="*/ 130276 w 482385"/>
              <a:gd name="connsiteY44" fmla="*/ 420196 h 606722"/>
              <a:gd name="connsiteX45" fmla="*/ 71622 w 482385"/>
              <a:gd name="connsiteY45" fmla="*/ 397447 h 606722"/>
              <a:gd name="connsiteX46" fmla="*/ 4869 w 482385"/>
              <a:gd name="connsiteY46" fmla="*/ 312226 h 606722"/>
              <a:gd name="connsiteX47" fmla="*/ 96276 w 482385"/>
              <a:gd name="connsiteY47" fmla="*/ 165156 h 606722"/>
              <a:gd name="connsiteX48" fmla="*/ 128139 w 482385"/>
              <a:gd name="connsiteY48" fmla="*/ 219986 h 606722"/>
              <a:gd name="connsiteX49" fmla="*/ 165610 w 482385"/>
              <a:gd name="connsiteY49" fmla="*/ 274992 h 606722"/>
              <a:gd name="connsiteX50" fmla="*/ 155909 w 482385"/>
              <a:gd name="connsiteY50" fmla="*/ 274992 h 606722"/>
              <a:gd name="connsiteX51" fmla="*/ 142113 w 482385"/>
              <a:gd name="connsiteY51" fmla="*/ 288766 h 606722"/>
              <a:gd name="connsiteX52" fmla="*/ 155909 w 482385"/>
              <a:gd name="connsiteY52" fmla="*/ 302540 h 606722"/>
              <a:gd name="connsiteX53" fmla="*/ 193112 w 482385"/>
              <a:gd name="connsiteY53" fmla="*/ 302540 h 606722"/>
              <a:gd name="connsiteX54" fmla="*/ 229515 w 482385"/>
              <a:gd name="connsiteY54" fmla="*/ 302540 h 606722"/>
              <a:gd name="connsiteX55" fmla="*/ 243399 w 482385"/>
              <a:gd name="connsiteY55" fmla="*/ 288766 h 606722"/>
              <a:gd name="connsiteX56" fmla="*/ 229515 w 482385"/>
              <a:gd name="connsiteY56" fmla="*/ 274992 h 606722"/>
              <a:gd name="connsiteX57" fmla="*/ 220258 w 482385"/>
              <a:gd name="connsiteY57" fmla="*/ 274992 h 606722"/>
              <a:gd name="connsiteX58" fmla="*/ 257818 w 482385"/>
              <a:gd name="connsiteY58" fmla="*/ 219097 h 606722"/>
              <a:gd name="connsiteX59" fmla="*/ 306058 w 482385"/>
              <a:gd name="connsiteY59" fmla="*/ 124901 h 606722"/>
              <a:gd name="connsiteX60" fmla="*/ 192660 w 482385"/>
              <a:gd name="connsiteY60" fmla="*/ 55805 h 606722"/>
              <a:gd name="connsiteX61" fmla="*/ 163556 w 482385"/>
              <a:gd name="connsiteY61" fmla="*/ 67890 h 606722"/>
              <a:gd name="connsiteX62" fmla="*/ 151540 w 482385"/>
              <a:gd name="connsiteY62" fmla="*/ 96948 h 606722"/>
              <a:gd name="connsiteX63" fmla="*/ 163645 w 482385"/>
              <a:gd name="connsiteY63" fmla="*/ 126006 h 606722"/>
              <a:gd name="connsiteX64" fmla="*/ 192749 w 482385"/>
              <a:gd name="connsiteY64" fmla="*/ 138002 h 606722"/>
              <a:gd name="connsiteX65" fmla="*/ 221943 w 482385"/>
              <a:gd name="connsiteY65" fmla="*/ 125917 h 606722"/>
              <a:gd name="connsiteX66" fmla="*/ 233958 w 482385"/>
              <a:gd name="connsiteY66" fmla="*/ 96859 h 606722"/>
              <a:gd name="connsiteX67" fmla="*/ 221765 w 482385"/>
              <a:gd name="connsiteY67" fmla="*/ 67802 h 606722"/>
              <a:gd name="connsiteX68" fmla="*/ 192749 w 482385"/>
              <a:gd name="connsiteY68" fmla="*/ 55805 h 606722"/>
              <a:gd name="connsiteX69" fmla="*/ 192571 w 482385"/>
              <a:gd name="connsiteY69" fmla="*/ 0 h 606722"/>
              <a:gd name="connsiteX70" fmla="*/ 192749 w 482385"/>
              <a:gd name="connsiteY70" fmla="*/ 0 h 606722"/>
              <a:gd name="connsiteX71" fmla="*/ 258079 w 482385"/>
              <a:gd name="connsiteY71" fmla="*/ 26303 h 606722"/>
              <a:gd name="connsiteX72" fmla="*/ 285136 w 482385"/>
              <a:gd name="connsiteY72" fmla="*/ 90728 h 606722"/>
              <a:gd name="connsiteX73" fmla="*/ 193016 w 482385"/>
              <a:gd name="connsiteY73" fmla="*/ 265608 h 606722"/>
              <a:gd name="connsiteX74" fmla="*/ 100273 w 482385"/>
              <a:gd name="connsiteY74" fmla="*/ 92416 h 606722"/>
              <a:gd name="connsiteX75" fmla="*/ 127242 w 482385"/>
              <a:gd name="connsiteY75" fmla="*/ 27103 h 606722"/>
              <a:gd name="connsiteX76" fmla="*/ 192571 w 482385"/>
              <a:gd name="connsiteY76" fmla="*/ 0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482385" h="606722">
                <a:moveTo>
                  <a:pt x="267" y="351063"/>
                </a:moveTo>
                <a:lnTo>
                  <a:pt x="52246" y="417442"/>
                </a:lnTo>
                <a:cubicBezTo>
                  <a:pt x="53759" y="419396"/>
                  <a:pt x="55806" y="420907"/>
                  <a:pt x="58120" y="421796"/>
                </a:cubicBezTo>
                <a:lnTo>
                  <a:pt x="110011" y="441967"/>
                </a:lnTo>
                <a:lnTo>
                  <a:pt x="93367" y="554997"/>
                </a:lnTo>
                <a:cubicBezTo>
                  <a:pt x="36581" y="510034"/>
                  <a:pt x="0" y="439923"/>
                  <a:pt x="0" y="361282"/>
                </a:cubicBezTo>
                <a:cubicBezTo>
                  <a:pt x="0" y="357905"/>
                  <a:pt x="89" y="354440"/>
                  <a:pt x="267" y="351063"/>
                </a:cubicBezTo>
                <a:close/>
                <a:moveTo>
                  <a:pt x="402364" y="330105"/>
                </a:moveTo>
                <a:lnTo>
                  <a:pt x="482296" y="353921"/>
                </a:lnTo>
                <a:cubicBezTo>
                  <a:pt x="482385" y="356409"/>
                  <a:pt x="482385" y="358808"/>
                  <a:pt x="482385" y="361297"/>
                </a:cubicBezTo>
                <a:cubicBezTo>
                  <a:pt x="482385" y="448206"/>
                  <a:pt x="437790" y="524630"/>
                  <a:pt x="370675" y="568263"/>
                </a:cubicBezTo>
                <a:lnTo>
                  <a:pt x="374236" y="498326"/>
                </a:lnTo>
                <a:cubicBezTo>
                  <a:pt x="374592" y="491306"/>
                  <a:pt x="369696" y="485174"/>
                  <a:pt x="362753" y="484019"/>
                </a:cubicBezTo>
                <a:lnTo>
                  <a:pt x="310058" y="475133"/>
                </a:lnTo>
                <a:lnTo>
                  <a:pt x="295104" y="419148"/>
                </a:lnTo>
                <a:lnTo>
                  <a:pt x="320473" y="351788"/>
                </a:lnTo>
                <a:close/>
                <a:moveTo>
                  <a:pt x="390822" y="168863"/>
                </a:moveTo>
                <a:cubicBezTo>
                  <a:pt x="421351" y="193483"/>
                  <a:pt x="445829" y="225391"/>
                  <a:pt x="461850" y="262009"/>
                </a:cubicBezTo>
                <a:lnTo>
                  <a:pt x="393759" y="247877"/>
                </a:lnTo>
                <a:lnTo>
                  <a:pt x="375690" y="227968"/>
                </a:lnTo>
                <a:close/>
                <a:moveTo>
                  <a:pt x="306058" y="124901"/>
                </a:moveTo>
                <a:cubicBezTo>
                  <a:pt x="327686" y="131033"/>
                  <a:pt x="347979" y="140097"/>
                  <a:pt x="366669" y="151738"/>
                </a:cubicBezTo>
                <a:lnTo>
                  <a:pt x="347089" y="228339"/>
                </a:lnTo>
                <a:cubicBezTo>
                  <a:pt x="345932" y="232782"/>
                  <a:pt x="347089" y="237492"/>
                  <a:pt x="350204" y="240957"/>
                </a:cubicBezTo>
                <a:lnTo>
                  <a:pt x="376193" y="269749"/>
                </a:lnTo>
                <a:cubicBezTo>
                  <a:pt x="378151" y="271971"/>
                  <a:pt x="380732" y="273393"/>
                  <a:pt x="383669" y="274015"/>
                </a:cubicBezTo>
                <a:lnTo>
                  <a:pt x="466354" y="291166"/>
                </a:lnTo>
                <a:cubicBezTo>
                  <a:pt x="467333" y="291343"/>
                  <a:pt x="468312" y="291432"/>
                  <a:pt x="469202" y="291432"/>
                </a:cubicBezTo>
                <a:cubicBezTo>
                  <a:pt x="470270" y="291432"/>
                  <a:pt x="471338" y="291343"/>
                  <a:pt x="472317" y="291077"/>
                </a:cubicBezTo>
                <a:cubicBezTo>
                  <a:pt x="475521" y="301918"/>
                  <a:pt x="478013" y="312937"/>
                  <a:pt x="479704" y="324312"/>
                </a:cubicBezTo>
                <a:lnTo>
                  <a:pt x="406543" y="302540"/>
                </a:lnTo>
                <a:cubicBezTo>
                  <a:pt x="404140" y="301829"/>
                  <a:pt x="401559" y="301741"/>
                  <a:pt x="399067" y="302451"/>
                </a:cubicBezTo>
                <a:lnTo>
                  <a:pt x="306503" y="326978"/>
                </a:lnTo>
                <a:cubicBezTo>
                  <a:pt x="302142" y="328133"/>
                  <a:pt x="298671" y="331243"/>
                  <a:pt x="297069" y="335420"/>
                </a:cubicBezTo>
                <a:lnTo>
                  <a:pt x="267608" y="413531"/>
                </a:lnTo>
                <a:cubicBezTo>
                  <a:pt x="266629" y="416286"/>
                  <a:pt x="266451" y="419219"/>
                  <a:pt x="267252" y="421974"/>
                </a:cubicBezTo>
                <a:lnTo>
                  <a:pt x="285676" y="490843"/>
                </a:lnTo>
                <a:cubicBezTo>
                  <a:pt x="287011" y="495997"/>
                  <a:pt x="291372" y="499996"/>
                  <a:pt x="296713" y="500885"/>
                </a:cubicBezTo>
                <a:lnTo>
                  <a:pt x="346021" y="509149"/>
                </a:lnTo>
                <a:lnTo>
                  <a:pt x="342193" y="584151"/>
                </a:lnTo>
                <a:cubicBezTo>
                  <a:pt x="311398" y="598635"/>
                  <a:pt x="277221" y="606722"/>
                  <a:pt x="241174" y="606722"/>
                </a:cubicBezTo>
                <a:cubicBezTo>
                  <a:pt x="196405" y="606722"/>
                  <a:pt x="154485" y="594192"/>
                  <a:pt x="118527" y="572509"/>
                </a:cubicBezTo>
                <a:cubicBezTo>
                  <a:pt x="118705" y="571798"/>
                  <a:pt x="118883" y="571176"/>
                  <a:pt x="118972" y="570465"/>
                </a:cubicBezTo>
                <a:lnTo>
                  <a:pt x="138909" y="435037"/>
                </a:lnTo>
                <a:cubicBezTo>
                  <a:pt x="139888" y="428727"/>
                  <a:pt x="136239" y="422507"/>
                  <a:pt x="130276" y="420196"/>
                </a:cubicBezTo>
                <a:lnTo>
                  <a:pt x="71622" y="397447"/>
                </a:lnTo>
                <a:lnTo>
                  <a:pt x="4869" y="312226"/>
                </a:lnTo>
                <a:cubicBezTo>
                  <a:pt x="16795" y="252510"/>
                  <a:pt x="50172" y="200613"/>
                  <a:pt x="96276" y="165156"/>
                </a:cubicBezTo>
                <a:cubicBezTo>
                  <a:pt x="104731" y="181685"/>
                  <a:pt x="115323" y="199902"/>
                  <a:pt x="128139" y="219986"/>
                </a:cubicBezTo>
                <a:cubicBezTo>
                  <a:pt x="141846" y="241580"/>
                  <a:pt x="155464" y="260952"/>
                  <a:pt x="165610" y="274992"/>
                </a:cubicBezTo>
                <a:lnTo>
                  <a:pt x="155909" y="274992"/>
                </a:lnTo>
                <a:cubicBezTo>
                  <a:pt x="148254" y="274992"/>
                  <a:pt x="142113" y="281124"/>
                  <a:pt x="142113" y="288766"/>
                </a:cubicBezTo>
                <a:cubicBezTo>
                  <a:pt x="142113" y="296409"/>
                  <a:pt x="148254" y="302540"/>
                  <a:pt x="155909" y="302540"/>
                </a:cubicBezTo>
                <a:lnTo>
                  <a:pt x="193112" y="302540"/>
                </a:lnTo>
                <a:lnTo>
                  <a:pt x="229515" y="302540"/>
                </a:lnTo>
                <a:cubicBezTo>
                  <a:pt x="237169" y="302540"/>
                  <a:pt x="243399" y="296409"/>
                  <a:pt x="243399" y="288766"/>
                </a:cubicBezTo>
                <a:cubicBezTo>
                  <a:pt x="243399" y="281124"/>
                  <a:pt x="237169" y="274992"/>
                  <a:pt x="229515" y="274992"/>
                </a:cubicBezTo>
                <a:lnTo>
                  <a:pt x="220258" y="274992"/>
                </a:lnTo>
                <a:cubicBezTo>
                  <a:pt x="230405" y="260774"/>
                  <a:pt x="244022" y="240957"/>
                  <a:pt x="257818" y="219097"/>
                </a:cubicBezTo>
                <a:cubicBezTo>
                  <a:pt x="281582" y="181241"/>
                  <a:pt x="297692" y="149694"/>
                  <a:pt x="306058" y="124901"/>
                </a:cubicBezTo>
                <a:close/>
                <a:moveTo>
                  <a:pt x="192660" y="55805"/>
                </a:moveTo>
                <a:cubicBezTo>
                  <a:pt x="181624" y="55805"/>
                  <a:pt x="171299" y="60071"/>
                  <a:pt x="163556" y="67890"/>
                </a:cubicBezTo>
                <a:cubicBezTo>
                  <a:pt x="155723" y="75621"/>
                  <a:pt x="151451" y="86018"/>
                  <a:pt x="151540" y="96948"/>
                </a:cubicBezTo>
                <a:cubicBezTo>
                  <a:pt x="151540" y="107967"/>
                  <a:pt x="155812" y="118275"/>
                  <a:pt x="163645" y="126006"/>
                </a:cubicBezTo>
                <a:cubicBezTo>
                  <a:pt x="171388" y="133826"/>
                  <a:pt x="181713" y="138002"/>
                  <a:pt x="192749" y="138002"/>
                </a:cubicBezTo>
                <a:cubicBezTo>
                  <a:pt x="203786" y="138002"/>
                  <a:pt x="214110" y="133737"/>
                  <a:pt x="221943" y="125917"/>
                </a:cubicBezTo>
                <a:cubicBezTo>
                  <a:pt x="229686" y="118186"/>
                  <a:pt x="233958" y="107789"/>
                  <a:pt x="233958" y="96859"/>
                </a:cubicBezTo>
                <a:cubicBezTo>
                  <a:pt x="233869" y="85841"/>
                  <a:pt x="229597" y="75533"/>
                  <a:pt x="221765" y="67802"/>
                </a:cubicBezTo>
                <a:cubicBezTo>
                  <a:pt x="214021" y="59982"/>
                  <a:pt x="203697" y="55805"/>
                  <a:pt x="192749" y="55805"/>
                </a:cubicBezTo>
                <a:close/>
                <a:moveTo>
                  <a:pt x="192571" y="0"/>
                </a:moveTo>
                <a:lnTo>
                  <a:pt x="192749" y="0"/>
                </a:lnTo>
                <a:cubicBezTo>
                  <a:pt x="217493" y="0"/>
                  <a:pt x="240723" y="9330"/>
                  <a:pt x="258079" y="26303"/>
                </a:cubicBezTo>
                <a:cubicBezTo>
                  <a:pt x="275524" y="43365"/>
                  <a:pt x="285136" y="66202"/>
                  <a:pt x="285136" y="90728"/>
                </a:cubicBezTo>
                <a:cubicBezTo>
                  <a:pt x="285225" y="130094"/>
                  <a:pt x="226215" y="219844"/>
                  <a:pt x="193016" y="265608"/>
                </a:cubicBezTo>
                <a:cubicBezTo>
                  <a:pt x="159639" y="220377"/>
                  <a:pt x="100362" y="131782"/>
                  <a:pt x="100273" y="92416"/>
                </a:cubicBezTo>
                <a:cubicBezTo>
                  <a:pt x="100273" y="67802"/>
                  <a:pt x="109797" y="44609"/>
                  <a:pt x="127242" y="27103"/>
                </a:cubicBezTo>
                <a:cubicBezTo>
                  <a:pt x="144687" y="9686"/>
                  <a:pt x="167828" y="0"/>
                  <a:pt x="1925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00" name="war-recognition-medal_30398">
            <a:extLst>
              <a:ext uri="{FF2B5EF4-FFF2-40B4-BE49-F238E27FC236}">
                <a16:creationId xmlns:a16="http://schemas.microsoft.com/office/drawing/2014/main" id="{AA2F6529-C4AD-4EC1-B681-4459EF924436}"/>
              </a:ext>
            </a:extLst>
          </p:cNvPr>
          <p:cNvSpPr>
            <a:spLocks noChangeAspect="1"/>
          </p:cNvSpPr>
          <p:nvPr/>
        </p:nvSpPr>
        <p:spPr bwMode="auto">
          <a:xfrm>
            <a:off x="5928112" y="6457017"/>
            <a:ext cx="211102" cy="324000"/>
          </a:xfrm>
          <a:custGeom>
            <a:avLst/>
            <a:gdLst>
              <a:gd name="connsiteX0" fmla="*/ 196363 w 392979"/>
              <a:gd name="connsiteY0" fmla="*/ 375761 h 603145"/>
              <a:gd name="connsiteX1" fmla="*/ 218641 w 392979"/>
              <a:gd name="connsiteY1" fmla="*/ 420498 h 603145"/>
              <a:gd name="connsiteX2" fmla="*/ 268007 w 392979"/>
              <a:gd name="connsiteY2" fmla="*/ 427828 h 603145"/>
              <a:gd name="connsiteX3" fmla="*/ 232312 w 392979"/>
              <a:gd name="connsiteY3" fmla="*/ 462455 h 603145"/>
              <a:gd name="connsiteX4" fmla="*/ 240666 w 392979"/>
              <a:gd name="connsiteY4" fmla="*/ 511741 h 603145"/>
              <a:gd name="connsiteX5" fmla="*/ 196363 w 392979"/>
              <a:gd name="connsiteY5" fmla="*/ 488488 h 603145"/>
              <a:gd name="connsiteX6" fmla="*/ 152313 w 392979"/>
              <a:gd name="connsiteY6" fmla="*/ 511741 h 603145"/>
              <a:gd name="connsiteX7" fmla="*/ 160667 w 392979"/>
              <a:gd name="connsiteY7" fmla="*/ 462455 h 603145"/>
              <a:gd name="connsiteX8" fmla="*/ 124971 w 392979"/>
              <a:gd name="connsiteY8" fmla="*/ 427828 h 603145"/>
              <a:gd name="connsiteX9" fmla="*/ 174338 w 392979"/>
              <a:gd name="connsiteY9" fmla="*/ 420498 h 603145"/>
              <a:gd name="connsiteX10" fmla="*/ 196363 w 392979"/>
              <a:gd name="connsiteY10" fmla="*/ 340142 h 603145"/>
              <a:gd name="connsiteX11" fmla="*/ 92611 w 392979"/>
              <a:gd name="connsiteY11" fmla="*/ 443751 h 603145"/>
              <a:gd name="connsiteX12" fmla="*/ 196363 w 392979"/>
              <a:gd name="connsiteY12" fmla="*/ 547361 h 603145"/>
              <a:gd name="connsiteX13" fmla="*/ 300367 w 392979"/>
              <a:gd name="connsiteY13" fmla="*/ 443751 h 603145"/>
              <a:gd name="connsiteX14" fmla="*/ 196363 w 392979"/>
              <a:gd name="connsiteY14" fmla="*/ 340142 h 603145"/>
              <a:gd name="connsiteX15" fmla="*/ 196363 w 392979"/>
              <a:gd name="connsiteY15" fmla="*/ 252706 h 603145"/>
              <a:gd name="connsiteX16" fmla="*/ 180926 w 392979"/>
              <a:gd name="connsiteY16" fmla="*/ 268121 h 603145"/>
              <a:gd name="connsiteX17" fmla="*/ 196363 w 392979"/>
              <a:gd name="connsiteY17" fmla="*/ 283789 h 603145"/>
              <a:gd name="connsiteX18" fmla="*/ 212052 w 392979"/>
              <a:gd name="connsiteY18" fmla="*/ 268121 h 603145"/>
              <a:gd name="connsiteX19" fmla="*/ 196363 w 392979"/>
              <a:gd name="connsiteY19" fmla="*/ 252706 h 603145"/>
              <a:gd name="connsiteX20" fmla="*/ 310488 w 392979"/>
              <a:gd name="connsiteY20" fmla="*/ 0 h 603145"/>
              <a:gd name="connsiteX21" fmla="*/ 392979 w 392979"/>
              <a:gd name="connsiteY21" fmla="*/ 0 h 603145"/>
              <a:gd name="connsiteX22" fmla="*/ 392979 w 392979"/>
              <a:gd name="connsiteY22" fmla="*/ 180446 h 603145"/>
              <a:gd name="connsiteX23" fmla="*/ 310488 w 392979"/>
              <a:gd name="connsiteY23" fmla="*/ 209509 h 603145"/>
              <a:gd name="connsiteX24" fmla="*/ 114120 w 392979"/>
              <a:gd name="connsiteY24" fmla="*/ 0 h 603145"/>
              <a:gd name="connsiteX25" fmla="*/ 180673 w 392979"/>
              <a:gd name="connsiteY25" fmla="*/ 0 h 603145"/>
              <a:gd name="connsiteX26" fmla="*/ 180673 w 392979"/>
              <a:gd name="connsiteY26" fmla="*/ 243356 h 603145"/>
              <a:gd name="connsiteX27" fmla="*/ 212305 w 392979"/>
              <a:gd name="connsiteY27" fmla="*/ 243356 h 603145"/>
              <a:gd name="connsiteX28" fmla="*/ 212305 w 392979"/>
              <a:gd name="connsiteY28" fmla="*/ 0 h 603145"/>
              <a:gd name="connsiteX29" fmla="*/ 278858 w 392979"/>
              <a:gd name="connsiteY29" fmla="*/ 0 h 603145"/>
              <a:gd name="connsiteX30" fmla="*/ 278858 w 392979"/>
              <a:gd name="connsiteY30" fmla="*/ 220612 h 603145"/>
              <a:gd name="connsiteX31" fmla="*/ 214076 w 392979"/>
              <a:gd name="connsiteY31" fmla="*/ 243356 h 603145"/>
              <a:gd name="connsiteX32" fmla="*/ 212558 w 392979"/>
              <a:gd name="connsiteY32" fmla="*/ 243356 h 603145"/>
              <a:gd name="connsiteX33" fmla="*/ 225970 w 392979"/>
              <a:gd name="connsiteY33" fmla="*/ 268121 h 603145"/>
              <a:gd name="connsiteX34" fmla="*/ 213823 w 392979"/>
              <a:gd name="connsiteY34" fmla="*/ 291875 h 603145"/>
              <a:gd name="connsiteX35" fmla="*/ 210534 w 392979"/>
              <a:gd name="connsiteY35" fmla="*/ 291875 h 603145"/>
              <a:gd name="connsiteX36" fmla="*/ 216860 w 392979"/>
              <a:gd name="connsiteY36" fmla="*/ 301225 h 603145"/>
              <a:gd name="connsiteX37" fmla="*/ 228500 w 392979"/>
              <a:gd name="connsiteY37" fmla="*/ 324221 h 603145"/>
              <a:gd name="connsiteX38" fmla="*/ 250010 w 392979"/>
              <a:gd name="connsiteY38" fmla="*/ 310070 h 603145"/>
              <a:gd name="connsiteX39" fmla="*/ 285690 w 392979"/>
              <a:gd name="connsiteY39" fmla="*/ 330539 h 603145"/>
              <a:gd name="connsiteX40" fmla="*/ 284172 w 392979"/>
              <a:gd name="connsiteY40" fmla="*/ 356315 h 603145"/>
              <a:gd name="connsiteX41" fmla="*/ 309730 w 392979"/>
              <a:gd name="connsiteY41" fmla="*/ 354799 h 603145"/>
              <a:gd name="connsiteX42" fmla="*/ 330228 w 392979"/>
              <a:gd name="connsiteY42" fmla="*/ 390178 h 603145"/>
              <a:gd name="connsiteX43" fmla="*/ 316057 w 392979"/>
              <a:gd name="connsiteY43" fmla="*/ 411658 h 603145"/>
              <a:gd name="connsiteX44" fmla="*/ 339084 w 392979"/>
              <a:gd name="connsiteY44" fmla="*/ 423282 h 603145"/>
              <a:gd name="connsiteX45" fmla="*/ 339084 w 392979"/>
              <a:gd name="connsiteY45" fmla="*/ 464220 h 603145"/>
              <a:gd name="connsiteX46" fmla="*/ 316057 w 392979"/>
              <a:gd name="connsiteY46" fmla="*/ 475845 h 603145"/>
              <a:gd name="connsiteX47" fmla="*/ 330228 w 392979"/>
              <a:gd name="connsiteY47" fmla="*/ 497325 h 603145"/>
              <a:gd name="connsiteX48" fmla="*/ 309730 w 392979"/>
              <a:gd name="connsiteY48" fmla="*/ 532704 h 603145"/>
              <a:gd name="connsiteX49" fmla="*/ 284172 w 392979"/>
              <a:gd name="connsiteY49" fmla="*/ 531187 h 603145"/>
              <a:gd name="connsiteX50" fmla="*/ 285690 w 392979"/>
              <a:gd name="connsiteY50" fmla="*/ 556963 h 603145"/>
              <a:gd name="connsiteX51" fmla="*/ 250010 w 392979"/>
              <a:gd name="connsiteY51" fmla="*/ 577433 h 603145"/>
              <a:gd name="connsiteX52" fmla="*/ 228500 w 392979"/>
              <a:gd name="connsiteY52" fmla="*/ 563281 h 603145"/>
              <a:gd name="connsiteX53" fmla="*/ 216860 w 392979"/>
              <a:gd name="connsiteY53" fmla="*/ 586277 h 603145"/>
              <a:gd name="connsiteX54" fmla="*/ 175865 w 392979"/>
              <a:gd name="connsiteY54" fmla="*/ 586277 h 603145"/>
              <a:gd name="connsiteX55" fmla="*/ 164478 w 392979"/>
              <a:gd name="connsiteY55" fmla="*/ 563281 h 603145"/>
              <a:gd name="connsiteX56" fmla="*/ 142969 w 392979"/>
              <a:gd name="connsiteY56" fmla="*/ 577433 h 603145"/>
              <a:gd name="connsiteX57" fmla="*/ 107288 w 392979"/>
              <a:gd name="connsiteY57" fmla="*/ 556963 h 603145"/>
              <a:gd name="connsiteX58" fmla="*/ 108806 w 392979"/>
              <a:gd name="connsiteY58" fmla="*/ 531187 h 603145"/>
              <a:gd name="connsiteX59" fmla="*/ 82995 w 392979"/>
              <a:gd name="connsiteY59" fmla="*/ 532704 h 603145"/>
              <a:gd name="connsiteX60" fmla="*/ 62497 w 392979"/>
              <a:gd name="connsiteY60" fmla="*/ 497325 h 603145"/>
              <a:gd name="connsiteX61" fmla="*/ 76668 w 392979"/>
              <a:gd name="connsiteY61" fmla="*/ 475845 h 603145"/>
              <a:gd name="connsiteX62" fmla="*/ 53640 w 392979"/>
              <a:gd name="connsiteY62" fmla="*/ 464220 h 603145"/>
              <a:gd name="connsiteX63" fmla="*/ 53640 w 392979"/>
              <a:gd name="connsiteY63" fmla="*/ 423282 h 603145"/>
              <a:gd name="connsiteX64" fmla="*/ 76668 w 392979"/>
              <a:gd name="connsiteY64" fmla="*/ 411658 h 603145"/>
              <a:gd name="connsiteX65" fmla="*/ 62497 w 392979"/>
              <a:gd name="connsiteY65" fmla="*/ 390178 h 603145"/>
              <a:gd name="connsiteX66" fmla="*/ 82995 w 392979"/>
              <a:gd name="connsiteY66" fmla="*/ 354799 h 603145"/>
              <a:gd name="connsiteX67" fmla="*/ 108806 w 392979"/>
              <a:gd name="connsiteY67" fmla="*/ 356315 h 603145"/>
              <a:gd name="connsiteX68" fmla="*/ 107288 w 392979"/>
              <a:gd name="connsiteY68" fmla="*/ 330539 h 603145"/>
              <a:gd name="connsiteX69" fmla="*/ 142969 w 392979"/>
              <a:gd name="connsiteY69" fmla="*/ 310070 h 603145"/>
              <a:gd name="connsiteX70" fmla="*/ 164478 w 392979"/>
              <a:gd name="connsiteY70" fmla="*/ 324221 h 603145"/>
              <a:gd name="connsiteX71" fmla="*/ 175865 w 392979"/>
              <a:gd name="connsiteY71" fmla="*/ 301225 h 603145"/>
              <a:gd name="connsiteX72" fmla="*/ 182192 w 392979"/>
              <a:gd name="connsiteY72" fmla="*/ 291875 h 603145"/>
              <a:gd name="connsiteX73" fmla="*/ 178902 w 392979"/>
              <a:gd name="connsiteY73" fmla="*/ 291875 h 603145"/>
              <a:gd name="connsiteX74" fmla="*/ 166756 w 392979"/>
              <a:gd name="connsiteY74" fmla="*/ 268121 h 603145"/>
              <a:gd name="connsiteX75" fmla="*/ 180420 w 392979"/>
              <a:gd name="connsiteY75" fmla="*/ 243356 h 603145"/>
              <a:gd name="connsiteX76" fmla="*/ 178902 w 392979"/>
              <a:gd name="connsiteY76" fmla="*/ 243356 h 603145"/>
              <a:gd name="connsiteX77" fmla="*/ 114120 w 392979"/>
              <a:gd name="connsiteY77" fmla="*/ 220612 h 603145"/>
              <a:gd name="connsiteX78" fmla="*/ 0 w 392979"/>
              <a:gd name="connsiteY78" fmla="*/ 0 h 603145"/>
              <a:gd name="connsiteX79" fmla="*/ 82491 w 392979"/>
              <a:gd name="connsiteY79" fmla="*/ 0 h 603145"/>
              <a:gd name="connsiteX80" fmla="*/ 82491 w 392979"/>
              <a:gd name="connsiteY80" fmla="*/ 209509 h 603145"/>
              <a:gd name="connsiteX81" fmla="*/ 0 w 392979"/>
              <a:gd name="connsiteY81" fmla="*/ 180446 h 603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392979" h="603145">
                <a:moveTo>
                  <a:pt x="196363" y="375761"/>
                </a:moveTo>
                <a:lnTo>
                  <a:pt x="218641" y="420498"/>
                </a:lnTo>
                <a:lnTo>
                  <a:pt x="268007" y="427828"/>
                </a:lnTo>
                <a:lnTo>
                  <a:pt x="232312" y="462455"/>
                </a:lnTo>
                <a:lnTo>
                  <a:pt x="240666" y="511741"/>
                </a:lnTo>
                <a:lnTo>
                  <a:pt x="196363" y="488488"/>
                </a:lnTo>
                <a:lnTo>
                  <a:pt x="152313" y="511741"/>
                </a:lnTo>
                <a:lnTo>
                  <a:pt x="160667" y="462455"/>
                </a:lnTo>
                <a:lnTo>
                  <a:pt x="124971" y="427828"/>
                </a:lnTo>
                <a:lnTo>
                  <a:pt x="174338" y="420498"/>
                </a:lnTo>
                <a:close/>
                <a:moveTo>
                  <a:pt x="196363" y="340142"/>
                </a:moveTo>
                <a:cubicBezTo>
                  <a:pt x="139173" y="340142"/>
                  <a:pt x="92611" y="386387"/>
                  <a:pt x="92611" y="443751"/>
                </a:cubicBezTo>
                <a:cubicBezTo>
                  <a:pt x="92611" y="500863"/>
                  <a:pt x="139173" y="547361"/>
                  <a:pt x="196363" y="547361"/>
                </a:cubicBezTo>
                <a:cubicBezTo>
                  <a:pt x="253806" y="547361"/>
                  <a:pt x="300367" y="500863"/>
                  <a:pt x="300367" y="443751"/>
                </a:cubicBezTo>
                <a:cubicBezTo>
                  <a:pt x="300367" y="386387"/>
                  <a:pt x="253806" y="340142"/>
                  <a:pt x="196363" y="340142"/>
                </a:cubicBezTo>
                <a:close/>
                <a:moveTo>
                  <a:pt x="196363" y="252706"/>
                </a:moveTo>
                <a:cubicBezTo>
                  <a:pt x="188012" y="252706"/>
                  <a:pt x="180926" y="259529"/>
                  <a:pt x="180926" y="268121"/>
                </a:cubicBezTo>
                <a:cubicBezTo>
                  <a:pt x="180926" y="276713"/>
                  <a:pt x="188012" y="283789"/>
                  <a:pt x="196363" y="283789"/>
                </a:cubicBezTo>
                <a:cubicBezTo>
                  <a:pt x="204967" y="283789"/>
                  <a:pt x="212052" y="276713"/>
                  <a:pt x="212052" y="268121"/>
                </a:cubicBezTo>
                <a:cubicBezTo>
                  <a:pt x="212052" y="259529"/>
                  <a:pt x="204967" y="252706"/>
                  <a:pt x="196363" y="252706"/>
                </a:cubicBezTo>
                <a:close/>
                <a:moveTo>
                  <a:pt x="310488" y="0"/>
                </a:moveTo>
                <a:lnTo>
                  <a:pt x="392979" y="0"/>
                </a:lnTo>
                <a:lnTo>
                  <a:pt x="392979" y="180446"/>
                </a:lnTo>
                <a:lnTo>
                  <a:pt x="310488" y="209509"/>
                </a:lnTo>
                <a:close/>
                <a:moveTo>
                  <a:pt x="114120" y="0"/>
                </a:moveTo>
                <a:lnTo>
                  <a:pt x="180673" y="0"/>
                </a:lnTo>
                <a:lnTo>
                  <a:pt x="180673" y="243356"/>
                </a:lnTo>
                <a:lnTo>
                  <a:pt x="212305" y="243356"/>
                </a:lnTo>
                <a:lnTo>
                  <a:pt x="212305" y="0"/>
                </a:lnTo>
                <a:lnTo>
                  <a:pt x="278858" y="0"/>
                </a:lnTo>
                <a:lnTo>
                  <a:pt x="278858" y="220612"/>
                </a:lnTo>
                <a:lnTo>
                  <a:pt x="214076" y="243356"/>
                </a:lnTo>
                <a:lnTo>
                  <a:pt x="212558" y="243356"/>
                </a:lnTo>
                <a:cubicBezTo>
                  <a:pt x="220656" y="248662"/>
                  <a:pt x="225970" y="257760"/>
                  <a:pt x="225970" y="268121"/>
                </a:cubicBezTo>
                <a:cubicBezTo>
                  <a:pt x="225970" y="277976"/>
                  <a:pt x="221162" y="286568"/>
                  <a:pt x="213823" y="291875"/>
                </a:cubicBezTo>
                <a:lnTo>
                  <a:pt x="210534" y="291875"/>
                </a:lnTo>
                <a:cubicBezTo>
                  <a:pt x="212811" y="294402"/>
                  <a:pt x="215089" y="297435"/>
                  <a:pt x="216860" y="301225"/>
                </a:cubicBezTo>
                <a:lnTo>
                  <a:pt x="228500" y="324221"/>
                </a:lnTo>
                <a:lnTo>
                  <a:pt x="250010" y="310070"/>
                </a:lnTo>
                <a:cubicBezTo>
                  <a:pt x="271013" y="296171"/>
                  <a:pt x="286956" y="305268"/>
                  <a:pt x="285690" y="330539"/>
                </a:cubicBezTo>
                <a:lnTo>
                  <a:pt x="284172" y="356315"/>
                </a:lnTo>
                <a:lnTo>
                  <a:pt x="309730" y="354799"/>
                </a:lnTo>
                <a:cubicBezTo>
                  <a:pt x="335036" y="353283"/>
                  <a:pt x="344146" y="369203"/>
                  <a:pt x="330228" y="390178"/>
                </a:cubicBezTo>
                <a:lnTo>
                  <a:pt x="316057" y="411658"/>
                </a:lnTo>
                <a:lnTo>
                  <a:pt x="339084" y="423282"/>
                </a:lnTo>
                <a:cubicBezTo>
                  <a:pt x="361859" y="434401"/>
                  <a:pt x="361859" y="452849"/>
                  <a:pt x="339084" y="464220"/>
                </a:cubicBezTo>
                <a:lnTo>
                  <a:pt x="316057" y="475845"/>
                </a:lnTo>
                <a:lnTo>
                  <a:pt x="330228" y="497325"/>
                </a:lnTo>
                <a:cubicBezTo>
                  <a:pt x="344146" y="518299"/>
                  <a:pt x="335036" y="534220"/>
                  <a:pt x="309730" y="532704"/>
                </a:cubicBezTo>
                <a:lnTo>
                  <a:pt x="284172" y="531187"/>
                </a:lnTo>
                <a:lnTo>
                  <a:pt x="285690" y="556963"/>
                </a:lnTo>
                <a:cubicBezTo>
                  <a:pt x="287209" y="581981"/>
                  <a:pt x="271013" y="591331"/>
                  <a:pt x="250010" y="577433"/>
                </a:cubicBezTo>
                <a:lnTo>
                  <a:pt x="228500" y="563281"/>
                </a:lnTo>
                <a:lnTo>
                  <a:pt x="216860" y="586277"/>
                </a:lnTo>
                <a:cubicBezTo>
                  <a:pt x="205726" y="608768"/>
                  <a:pt x="187253" y="608768"/>
                  <a:pt x="175865" y="586277"/>
                </a:cubicBezTo>
                <a:lnTo>
                  <a:pt x="164478" y="563281"/>
                </a:lnTo>
                <a:lnTo>
                  <a:pt x="142969" y="577433"/>
                </a:lnTo>
                <a:cubicBezTo>
                  <a:pt x="121712" y="591331"/>
                  <a:pt x="105769" y="581981"/>
                  <a:pt x="107288" y="556963"/>
                </a:cubicBezTo>
                <a:lnTo>
                  <a:pt x="108806" y="531187"/>
                </a:lnTo>
                <a:lnTo>
                  <a:pt x="82995" y="532704"/>
                </a:lnTo>
                <a:cubicBezTo>
                  <a:pt x="57942" y="534220"/>
                  <a:pt x="48579" y="518299"/>
                  <a:pt x="62497" y="497325"/>
                </a:cubicBezTo>
                <a:lnTo>
                  <a:pt x="76668" y="475845"/>
                </a:lnTo>
                <a:lnTo>
                  <a:pt x="53640" y="464220"/>
                </a:lnTo>
                <a:cubicBezTo>
                  <a:pt x="31119" y="452849"/>
                  <a:pt x="31119" y="434401"/>
                  <a:pt x="53640" y="423282"/>
                </a:cubicBezTo>
                <a:lnTo>
                  <a:pt x="76668" y="411658"/>
                </a:lnTo>
                <a:lnTo>
                  <a:pt x="62497" y="390178"/>
                </a:lnTo>
                <a:cubicBezTo>
                  <a:pt x="48579" y="369203"/>
                  <a:pt x="57942" y="353283"/>
                  <a:pt x="82995" y="354799"/>
                </a:cubicBezTo>
                <a:lnTo>
                  <a:pt x="108806" y="356315"/>
                </a:lnTo>
                <a:lnTo>
                  <a:pt x="107288" y="330539"/>
                </a:lnTo>
                <a:cubicBezTo>
                  <a:pt x="105769" y="305268"/>
                  <a:pt x="121712" y="296171"/>
                  <a:pt x="142969" y="310070"/>
                </a:cubicBezTo>
                <a:lnTo>
                  <a:pt x="164478" y="324221"/>
                </a:lnTo>
                <a:lnTo>
                  <a:pt x="175865" y="301225"/>
                </a:lnTo>
                <a:cubicBezTo>
                  <a:pt x="177890" y="297435"/>
                  <a:pt x="179914" y="294402"/>
                  <a:pt x="182192" y="291875"/>
                </a:cubicBezTo>
                <a:lnTo>
                  <a:pt x="178902" y="291875"/>
                </a:lnTo>
                <a:cubicBezTo>
                  <a:pt x="171564" y="286568"/>
                  <a:pt x="166756" y="277976"/>
                  <a:pt x="166756" y="268121"/>
                </a:cubicBezTo>
                <a:cubicBezTo>
                  <a:pt x="166756" y="257760"/>
                  <a:pt x="172323" y="248662"/>
                  <a:pt x="180420" y="243356"/>
                </a:cubicBezTo>
                <a:lnTo>
                  <a:pt x="178902" y="243356"/>
                </a:lnTo>
                <a:lnTo>
                  <a:pt x="114120" y="220612"/>
                </a:lnTo>
                <a:close/>
                <a:moveTo>
                  <a:pt x="0" y="0"/>
                </a:moveTo>
                <a:lnTo>
                  <a:pt x="82491" y="0"/>
                </a:lnTo>
                <a:lnTo>
                  <a:pt x="82491" y="209509"/>
                </a:lnTo>
                <a:lnTo>
                  <a:pt x="0" y="18044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01" name="increasing-stocks-graphic-of-bars_38802">
            <a:extLst>
              <a:ext uri="{FF2B5EF4-FFF2-40B4-BE49-F238E27FC236}">
                <a16:creationId xmlns:a16="http://schemas.microsoft.com/office/drawing/2014/main" id="{B079CE5C-82AC-4BC2-AB21-3BC811D3CF44}"/>
              </a:ext>
            </a:extLst>
          </p:cNvPr>
          <p:cNvSpPr>
            <a:spLocks noChangeAspect="1"/>
          </p:cNvSpPr>
          <p:nvPr/>
        </p:nvSpPr>
        <p:spPr bwMode="auto">
          <a:xfrm>
            <a:off x="7601631" y="4163067"/>
            <a:ext cx="369592" cy="324000"/>
          </a:xfrm>
          <a:custGeom>
            <a:avLst/>
            <a:gdLst>
              <a:gd name="connsiteX0" fmla="*/ 272016 w 605462"/>
              <a:gd name="connsiteY0" fmla="*/ 325451 h 530775"/>
              <a:gd name="connsiteX1" fmla="*/ 392662 w 605462"/>
              <a:gd name="connsiteY1" fmla="*/ 325451 h 530775"/>
              <a:gd name="connsiteX2" fmla="*/ 401566 w 605462"/>
              <a:gd name="connsiteY2" fmla="*/ 334339 h 530775"/>
              <a:gd name="connsiteX3" fmla="*/ 401566 w 605462"/>
              <a:gd name="connsiteY3" fmla="*/ 521887 h 530775"/>
              <a:gd name="connsiteX4" fmla="*/ 392662 w 605462"/>
              <a:gd name="connsiteY4" fmla="*/ 530775 h 530775"/>
              <a:gd name="connsiteX5" fmla="*/ 272016 w 605462"/>
              <a:gd name="connsiteY5" fmla="*/ 530775 h 530775"/>
              <a:gd name="connsiteX6" fmla="*/ 263112 w 605462"/>
              <a:gd name="connsiteY6" fmla="*/ 521887 h 530775"/>
              <a:gd name="connsiteX7" fmla="*/ 263112 w 605462"/>
              <a:gd name="connsiteY7" fmla="*/ 334339 h 530775"/>
              <a:gd name="connsiteX8" fmla="*/ 272016 w 605462"/>
              <a:gd name="connsiteY8" fmla="*/ 325451 h 530775"/>
              <a:gd name="connsiteX9" fmla="*/ 146937 w 605462"/>
              <a:gd name="connsiteY9" fmla="*/ 244079 h 530775"/>
              <a:gd name="connsiteX10" fmla="*/ 158067 w 605462"/>
              <a:gd name="connsiteY10" fmla="*/ 244079 h 530775"/>
              <a:gd name="connsiteX11" fmla="*/ 185669 w 605462"/>
              <a:gd name="connsiteY11" fmla="*/ 254302 h 530775"/>
              <a:gd name="connsiteX12" fmla="*/ 185669 w 605462"/>
              <a:gd name="connsiteY12" fmla="*/ 521885 h 530775"/>
              <a:gd name="connsiteX13" fmla="*/ 176765 w 605462"/>
              <a:gd name="connsiteY13" fmla="*/ 530775 h 530775"/>
              <a:gd name="connsiteX14" fmla="*/ 56119 w 605462"/>
              <a:gd name="connsiteY14" fmla="*/ 530775 h 530775"/>
              <a:gd name="connsiteX15" fmla="*/ 47215 w 605462"/>
              <a:gd name="connsiteY15" fmla="*/ 521885 h 530775"/>
              <a:gd name="connsiteX16" fmla="*/ 47215 w 605462"/>
              <a:gd name="connsiteY16" fmla="*/ 347645 h 530775"/>
              <a:gd name="connsiteX17" fmla="*/ 546259 w 605462"/>
              <a:gd name="connsiteY17" fmla="*/ 115627 h 530775"/>
              <a:gd name="connsiteX18" fmla="*/ 568070 w 605462"/>
              <a:gd name="connsiteY18" fmla="*/ 134295 h 530775"/>
              <a:gd name="connsiteX19" fmla="*/ 588992 w 605462"/>
              <a:gd name="connsiteY19" fmla="*/ 141407 h 530775"/>
              <a:gd name="connsiteX20" fmla="*/ 603681 w 605462"/>
              <a:gd name="connsiteY20" fmla="*/ 137851 h 530775"/>
              <a:gd name="connsiteX21" fmla="*/ 605462 w 605462"/>
              <a:gd name="connsiteY21" fmla="*/ 136962 h 530775"/>
              <a:gd name="connsiteX22" fmla="*/ 605462 w 605462"/>
              <a:gd name="connsiteY22" fmla="*/ 521885 h 530775"/>
              <a:gd name="connsiteX23" fmla="*/ 596559 w 605462"/>
              <a:gd name="connsiteY23" fmla="*/ 530775 h 530775"/>
              <a:gd name="connsiteX24" fmla="*/ 475482 w 605462"/>
              <a:gd name="connsiteY24" fmla="*/ 530775 h 530775"/>
              <a:gd name="connsiteX25" fmla="*/ 466579 w 605462"/>
              <a:gd name="connsiteY25" fmla="*/ 521885 h 530775"/>
              <a:gd name="connsiteX26" fmla="*/ 466579 w 605462"/>
              <a:gd name="connsiteY26" fmla="*/ 202301 h 530775"/>
              <a:gd name="connsiteX27" fmla="*/ 582759 w 605462"/>
              <a:gd name="connsiteY27" fmla="*/ 49 h 530775"/>
              <a:gd name="connsiteX28" fmla="*/ 589882 w 605462"/>
              <a:gd name="connsiteY28" fmla="*/ 5828 h 530775"/>
              <a:gd name="connsiteX29" fmla="*/ 599230 w 605462"/>
              <a:gd name="connsiteY29" fmla="*/ 109840 h 530775"/>
              <a:gd name="connsiteX30" fmla="*/ 595669 w 605462"/>
              <a:gd name="connsiteY30" fmla="*/ 116063 h 530775"/>
              <a:gd name="connsiteX31" fmla="*/ 588101 w 605462"/>
              <a:gd name="connsiteY31" fmla="*/ 115618 h 530775"/>
              <a:gd name="connsiteX32" fmla="*/ 545367 w 605462"/>
              <a:gd name="connsiteY32" fmla="*/ 79614 h 530775"/>
              <a:gd name="connsiteX33" fmla="*/ 362410 w 605462"/>
              <a:gd name="connsiteY33" fmla="*/ 279193 h 530775"/>
              <a:gd name="connsiteX34" fmla="*/ 343268 w 605462"/>
              <a:gd name="connsiteY34" fmla="*/ 283638 h 530775"/>
              <a:gd name="connsiteX35" fmla="*/ 144286 w 605462"/>
              <a:gd name="connsiteY35" fmla="*/ 210740 h 530775"/>
              <a:gd name="connsiteX36" fmla="*/ 30773 w 605462"/>
              <a:gd name="connsiteY36" fmla="*/ 328976 h 530775"/>
              <a:gd name="connsiteX37" fmla="*/ 17864 w 605462"/>
              <a:gd name="connsiteY37" fmla="*/ 334310 h 530775"/>
              <a:gd name="connsiteX38" fmla="*/ 5399 w 605462"/>
              <a:gd name="connsiteY38" fmla="*/ 329421 h 530775"/>
              <a:gd name="connsiteX39" fmla="*/ 4954 w 605462"/>
              <a:gd name="connsiteY39" fmla="*/ 304084 h 530775"/>
              <a:gd name="connsiteX40" fmla="*/ 126480 w 605462"/>
              <a:gd name="connsiteY40" fmla="*/ 177848 h 530775"/>
              <a:gd name="connsiteX41" fmla="*/ 145622 w 605462"/>
              <a:gd name="connsiteY41" fmla="*/ 173403 h 530775"/>
              <a:gd name="connsiteX42" fmla="*/ 344159 w 605462"/>
              <a:gd name="connsiteY42" fmla="*/ 246300 h 530775"/>
              <a:gd name="connsiteX43" fmla="*/ 518212 w 605462"/>
              <a:gd name="connsiteY43" fmla="*/ 56945 h 530775"/>
              <a:gd name="connsiteX44" fmla="*/ 475033 w 605462"/>
              <a:gd name="connsiteY44" fmla="*/ 20941 h 530775"/>
              <a:gd name="connsiteX45" fmla="*/ 472807 w 605462"/>
              <a:gd name="connsiteY45" fmla="*/ 16496 h 530775"/>
              <a:gd name="connsiteX46" fmla="*/ 473252 w 605462"/>
              <a:gd name="connsiteY46" fmla="*/ 13829 h 530775"/>
              <a:gd name="connsiteX47" fmla="*/ 479039 w 605462"/>
              <a:gd name="connsiteY47" fmla="*/ 9384 h 530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605462" h="530775">
                <a:moveTo>
                  <a:pt x="272016" y="325451"/>
                </a:moveTo>
                <a:lnTo>
                  <a:pt x="392662" y="325451"/>
                </a:lnTo>
                <a:cubicBezTo>
                  <a:pt x="397559" y="325451"/>
                  <a:pt x="401566" y="329451"/>
                  <a:pt x="401566" y="334339"/>
                </a:cubicBezTo>
                <a:lnTo>
                  <a:pt x="401566" y="521887"/>
                </a:lnTo>
                <a:cubicBezTo>
                  <a:pt x="401566" y="526775"/>
                  <a:pt x="397559" y="530775"/>
                  <a:pt x="392662" y="530775"/>
                </a:cubicBezTo>
                <a:lnTo>
                  <a:pt x="272016" y="530775"/>
                </a:lnTo>
                <a:cubicBezTo>
                  <a:pt x="267119" y="530775"/>
                  <a:pt x="263112" y="526775"/>
                  <a:pt x="263112" y="521887"/>
                </a:cubicBezTo>
                <a:lnTo>
                  <a:pt x="263112" y="334339"/>
                </a:lnTo>
                <a:cubicBezTo>
                  <a:pt x="263112" y="329451"/>
                  <a:pt x="267119" y="325451"/>
                  <a:pt x="272016" y="325451"/>
                </a:cubicBezTo>
                <a:close/>
                <a:moveTo>
                  <a:pt x="146937" y="244079"/>
                </a:moveTo>
                <a:lnTo>
                  <a:pt x="158067" y="244079"/>
                </a:lnTo>
                <a:lnTo>
                  <a:pt x="185669" y="254302"/>
                </a:lnTo>
                <a:lnTo>
                  <a:pt x="185669" y="521885"/>
                </a:lnTo>
                <a:cubicBezTo>
                  <a:pt x="185669" y="526775"/>
                  <a:pt x="181662" y="530775"/>
                  <a:pt x="176765" y="530775"/>
                </a:cubicBezTo>
                <a:lnTo>
                  <a:pt x="56119" y="530775"/>
                </a:lnTo>
                <a:cubicBezTo>
                  <a:pt x="51222" y="530775"/>
                  <a:pt x="47215" y="526775"/>
                  <a:pt x="47215" y="521885"/>
                </a:cubicBezTo>
                <a:lnTo>
                  <a:pt x="47215" y="347645"/>
                </a:lnTo>
                <a:close/>
                <a:moveTo>
                  <a:pt x="546259" y="115627"/>
                </a:moveTo>
                <a:lnTo>
                  <a:pt x="568070" y="134295"/>
                </a:lnTo>
                <a:cubicBezTo>
                  <a:pt x="573857" y="138740"/>
                  <a:pt x="581425" y="141407"/>
                  <a:pt x="588992" y="141407"/>
                </a:cubicBezTo>
                <a:cubicBezTo>
                  <a:pt x="593888" y="141407"/>
                  <a:pt x="599230" y="140518"/>
                  <a:pt x="603681" y="137851"/>
                </a:cubicBezTo>
                <a:cubicBezTo>
                  <a:pt x="604127" y="137851"/>
                  <a:pt x="604572" y="137407"/>
                  <a:pt x="605462" y="136962"/>
                </a:cubicBezTo>
                <a:lnTo>
                  <a:pt x="605462" y="521885"/>
                </a:lnTo>
                <a:cubicBezTo>
                  <a:pt x="605462" y="526775"/>
                  <a:pt x="601456" y="530775"/>
                  <a:pt x="596559" y="530775"/>
                </a:cubicBezTo>
                <a:lnTo>
                  <a:pt x="475482" y="530775"/>
                </a:lnTo>
                <a:cubicBezTo>
                  <a:pt x="470585" y="530775"/>
                  <a:pt x="466579" y="526775"/>
                  <a:pt x="466579" y="521885"/>
                </a:cubicBezTo>
                <a:lnTo>
                  <a:pt x="466579" y="202301"/>
                </a:lnTo>
                <a:close/>
                <a:moveTo>
                  <a:pt x="582759" y="49"/>
                </a:moveTo>
                <a:cubicBezTo>
                  <a:pt x="586320" y="-395"/>
                  <a:pt x="589882" y="2272"/>
                  <a:pt x="589882" y="5828"/>
                </a:cubicBezTo>
                <a:lnTo>
                  <a:pt x="599230" y="109840"/>
                </a:lnTo>
                <a:cubicBezTo>
                  <a:pt x="599675" y="112507"/>
                  <a:pt x="597894" y="115174"/>
                  <a:pt x="595669" y="116063"/>
                </a:cubicBezTo>
                <a:cubicBezTo>
                  <a:pt x="593443" y="117396"/>
                  <a:pt x="590327" y="117396"/>
                  <a:pt x="588101" y="115618"/>
                </a:cubicBezTo>
                <a:lnTo>
                  <a:pt x="545367" y="79614"/>
                </a:lnTo>
                <a:lnTo>
                  <a:pt x="362410" y="279193"/>
                </a:lnTo>
                <a:cubicBezTo>
                  <a:pt x="357513" y="284527"/>
                  <a:pt x="349946" y="286305"/>
                  <a:pt x="343268" y="283638"/>
                </a:cubicBezTo>
                <a:lnTo>
                  <a:pt x="144286" y="210740"/>
                </a:lnTo>
                <a:lnTo>
                  <a:pt x="30773" y="328976"/>
                </a:lnTo>
                <a:cubicBezTo>
                  <a:pt x="27212" y="332532"/>
                  <a:pt x="22760" y="334310"/>
                  <a:pt x="17864" y="334310"/>
                </a:cubicBezTo>
                <a:cubicBezTo>
                  <a:pt x="13412" y="334310"/>
                  <a:pt x="8961" y="332532"/>
                  <a:pt x="5399" y="329421"/>
                </a:cubicBezTo>
                <a:cubicBezTo>
                  <a:pt x="-1723" y="322309"/>
                  <a:pt x="-1723" y="311196"/>
                  <a:pt x="4954" y="304084"/>
                </a:cubicBezTo>
                <a:lnTo>
                  <a:pt x="126480" y="177848"/>
                </a:lnTo>
                <a:cubicBezTo>
                  <a:pt x="131377" y="172514"/>
                  <a:pt x="138944" y="170736"/>
                  <a:pt x="145622" y="173403"/>
                </a:cubicBezTo>
                <a:lnTo>
                  <a:pt x="344159" y="246300"/>
                </a:lnTo>
                <a:lnTo>
                  <a:pt x="518212" y="56945"/>
                </a:lnTo>
                <a:lnTo>
                  <a:pt x="475033" y="20941"/>
                </a:lnTo>
                <a:cubicBezTo>
                  <a:pt x="473697" y="20052"/>
                  <a:pt x="472807" y="18274"/>
                  <a:pt x="472807" y="16496"/>
                </a:cubicBezTo>
                <a:cubicBezTo>
                  <a:pt x="472807" y="15607"/>
                  <a:pt x="472807" y="14718"/>
                  <a:pt x="473252" y="13829"/>
                </a:cubicBezTo>
                <a:cubicBezTo>
                  <a:pt x="473697" y="11162"/>
                  <a:pt x="476368" y="9384"/>
                  <a:pt x="479039" y="938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02" name="time-management-clock_70595">
            <a:extLst>
              <a:ext uri="{FF2B5EF4-FFF2-40B4-BE49-F238E27FC236}">
                <a16:creationId xmlns:a16="http://schemas.microsoft.com/office/drawing/2014/main" id="{5351D845-6823-4C6E-AF04-ADA900F5DC21}"/>
              </a:ext>
            </a:extLst>
          </p:cNvPr>
          <p:cNvSpPr>
            <a:spLocks noChangeAspect="1"/>
          </p:cNvSpPr>
          <p:nvPr/>
        </p:nvSpPr>
        <p:spPr bwMode="auto">
          <a:xfrm>
            <a:off x="9290876" y="4974768"/>
            <a:ext cx="319230" cy="324000"/>
          </a:xfrm>
          <a:custGeom>
            <a:avLst/>
            <a:gdLst>
              <a:gd name="connsiteX0" fmla="*/ 322492 w 599806"/>
              <a:gd name="connsiteY0" fmla="*/ 361615 h 608768"/>
              <a:gd name="connsiteX1" fmla="*/ 258086 w 599806"/>
              <a:gd name="connsiteY1" fmla="*/ 442798 h 608768"/>
              <a:gd name="connsiteX2" fmla="*/ 339393 w 599806"/>
              <a:gd name="connsiteY2" fmla="*/ 378490 h 608768"/>
              <a:gd name="connsiteX3" fmla="*/ 329572 w 599806"/>
              <a:gd name="connsiteY3" fmla="*/ 371421 h 608768"/>
              <a:gd name="connsiteX4" fmla="*/ 322492 w 599806"/>
              <a:gd name="connsiteY4" fmla="*/ 361615 h 608768"/>
              <a:gd name="connsiteX5" fmla="*/ 349099 w 599806"/>
              <a:gd name="connsiteY5" fmla="*/ 337784 h 608768"/>
              <a:gd name="connsiteX6" fmla="*/ 349099 w 599806"/>
              <a:gd name="connsiteY6" fmla="*/ 351923 h 608768"/>
              <a:gd name="connsiteX7" fmla="*/ 363259 w 599806"/>
              <a:gd name="connsiteY7" fmla="*/ 351923 h 608768"/>
              <a:gd name="connsiteX8" fmla="*/ 457227 w 599806"/>
              <a:gd name="connsiteY8" fmla="*/ 229763 h 608768"/>
              <a:gd name="connsiteX9" fmla="*/ 467062 w 599806"/>
              <a:gd name="connsiteY9" fmla="*/ 234138 h 608768"/>
              <a:gd name="connsiteX10" fmla="*/ 468204 w 599806"/>
              <a:gd name="connsiteY10" fmla="*/ 254206 h 608768"/>
              <a:gd name="connsiteX11" fmla="*/ 393635 w 599806"/>
              <a:gd name="connsiteY11" fmla="*/ 348274 h 608768"/>
              <a:gd name="connsiteX12" fmla="*/ 382787 w 599806"/>
              <a:gd name="connsiteY12" fmla="*/ 371421 h 608768"/>
              <a:gd name="connsiteX13" fmla="*/ 359491 w 599806"/>
              <a:gd name="connsiteY13" fmla="*/ 382253 h 608768"/>
              <a:gd name="connsiteX14" fmla="*/ 265395 w 599806"/>
              <a:gd name="connsiteY14" fmla="*/ 456709 h 608768"/>
              <a:gd name="connsiteX15" fmla="*/ 245296 w 599806"/>
              <a:gd name="connsiteY15" fmla="*/ 455569 h 608768"/>
              <a:gd name="connsiteX16" fmla="*/ 244154 w 599806"/>
              <a:gd name="connsiteY16" fmla="*/ 435501 h 608768"/>
              <a:gd name="connsiteX17" fmla="*/ 318723 w 599806"/>
              <a:gd name="connsiteY17" fmla="*/ 341547 h 608768"/>
              <a:gd name="connsiteX18" fmla="*/ 329572 w 599806"/>
              <a:gd name="connsiteY18" fmla="*/ 318286 h 608768"/>
              <a:gd name="connsiteX19" fmla="*/ 352753 w 599806"/>
              <a:gd name="connsiteY19" fmla="*/ 307454 h 608768"/>
              <a:gd name="connsiteX20" fmla="*/ 446964 w 599806"/>
              <a:gd name="connsiteY20" fmla="*/ 232998 h 608768"/>
              <a:gd name="connsiteX21" fmla="*/ 457227 w 599806"/>
              <a:gd name="connsiteY21" fmla="*/ 229763 h 608768"/>
              <a:gd name="connsiteX22" fmla="*/ 136593 w 599806"/>
              <a:gd name="connsiteY22" fmla="*/ 176654 h 608768"/>
              <a:gd name="connsiteX23" fmla="*/ 127228 w 599806"/>
              <a:gd name="connsiteY23" fmla="*/ 179962 h 608768"/>
              <a:gd name="connsiteX24" fmla="*/ 124030 w 599806"/>
              <a:gd name="connsiteY24" fmla="*/ 183725 h 608768"/>
              <a:gd name="connsiteX25" fmla="*/ 124030 w 599806"/>
              <a:gd name="connsiteY25" fmla="*/ 193419 h 608768"/>
              <a:gd name="connsiteX26" fmla="*/ 122545 w 599806"/>
              <a:gd name="connsiteY26" fmla="*/ 194331 h 608768"/>
              <a:gd name="connsiteX27" fmla="*/ 121632 w 599806"/>
              <a:gd name="connsiteY27" fmla="*/ 197296 h 608768"/>
              <a:gd name="connsiteX28" fmla="*/ 123688 w 599806"/>
              <a:gd name="connsiteY28" fmla="*/ 217824 h 608768"/>
              <a:gd name="connsiteX29" fmla="*/ 126543 w 599806"/>
              <a:gd name="connsiteY29" fmla="*/ 221132 h 608768"/>
              <a:gd name="connsiteX30" fmla="*/ 127571 w 599806"/>
              <a:gd name="connsiteY30" fmla="*/ 221246 h 608768"/>
              <a:gd name="connsiteX31" fmla="*/ 130654 w 599806"/>
              <a:gd name="connsiteY31" fmla="*/ 219763 h 608768"/>
              <a:gd name="connsiteX32" fmla="*/ 141504 w 599806"/>
              <a:gd name="connsiteY32" fmla="*/ 205394 h 608768"/>
              <a:gd name="connsiteX33" fmla="*/ 142189 w 599806"/>
              <a:gd name="connsiteY33" fmla="*/ 203113 h 608768"/>
              <a:gd name="connsiteX34" fmla="*/ 142189 w 599806"/>
              <a:gd name="connsiteY34" fmla="*/ 180076 h 608768"/>
              <a:gd name="connsiteX35" fmla="*/ 140362 w 599806"/>
              <a:gd name="connsiteY35" fmla="*/ 176769 h 608768"/>
              <a:gd name="connsiteX36" fmla="*/ 136593 w 599806"/>
              <a:gd name="connsiteY36" fmla="*/ 176654 h 608768"/>
              <a:gd name="connsiteX37" fmla="*/ 87826 w 599806"/>
              <a:gd name="connsiteY37" fmla="*/ 176654 h 608768"/>
              <a:gd name="connsiteX38" fmla="*/ 83943 w 599806"/>
              <a:gd name="connsiteY38" fmla="*/ 176769 h 608768"/>
              <a:gd name="connsiteX39" fmla="*/ 82116 w 599806"/>
              <a:gd name="connsiteY39" fmla="*/ 180076 h 608768"/>
              <a:gd name="connsiteX40" fmla="*/ 82116 w 599806"/>
              <a:gd name="connsiteY40" fmla="*/ 203113 h 608768"/>
              <a:gd name="connsiteX41" fmla="*/ 82915 w 599806"/>
              <a:gd name="connsiteY41" fmla="*/ 205394 h 608768"/>
              <a:gd name="connsiteX42" fmla="*/ 93765 w 599806"/>
              <a:gd name="connsiteY42" fmla="*/ 219763 h 608768"/>
              <a:gd name="connsiteX43" fmla="*/ 96849 w 599806"/>
              <a:gd name="connsiteY43" fmla="*/ 221246 h 608768"/>
              <a:gd name="connsiteX44" fmla="*/ 97877 w 599806"/>
              <a:gd name="connsiteY44" fmla="*/ 221132 h 608768"/>
              <a:gd name="connsiteX45" fmla="*/ 100618 w 599806"/>
              <a:gd name="connsiteY45" fmla="*/ 217824 h 608768"/>
              <a:gd name="connsiteX46" fmla="*/ 102787 w 599806"/>
              <a:gd name="connsiteY46" fmla="*/ 197296 h 608768"/>
              <a:gd name="connsiteX47" fmla="*/ 101760 w 599806"/>
              <a:gd name="connsiteY47" fmla="*/ 194331 h 608768"/>
              <a:gd name="connsiteX48" fmla="*/ 100275 w 599806"/>
              <a:gd name="connsiteY48" fmla="*/ 193419 h 608768"/>
              <a:gd name="connsiteX49" fmla="*/ 100275 w 599806"/>
              <a:gd name="connsiteY49" fmla="*/ 183725 h 608768"/>
              <a:gd name="connsiteX50" fmla="*/ 97191 w 599806"/>
              <a:gd name="connsiteY50" fmla="*/ 179962 h 608768"/>
              <a:gd name="connsiteX51" fmla="*/ 87826 w 599806"/>
              <a:gd name="connsiteY51" fmla="*/ 176654 h 608768"/>
              <a:gd name="connsiteX52" fmla="*/ 356190 w 599806"/>
              <a:gd name="connsiteY52" fmla="*/ 149170 h 608768"/>
              <a:gd name="connsiteX53" fmla="*/ 342598 w 599806"/>
              <a:gd name="connsiteY53" fmla="*/ 149626 h 608768"/>
              <a:gd name="connsiteX54" fmla="*/ 356190 w 599806"/>
              <a:gd name="connsiteY54" fmla="*/ 168671 h 608768"/>
              <a:gd name="connsiteX55" fmla="*/ 369781 w 599806"/>
              <a:gd name="connsiteY55" fmla="*/ 149626 h 608768"/>
              <a:gd name="connsiteX56" fmla="*/ 356190 w 599806"/>
              <a:gd name="connsiteY56" fmla="*/ 149170 h 608768"/>
              <a:gd name="connsiteX57" fmla="*/ 356190 w 599806"/>
              <a:gd name="connsiteY57" fmla="*/ 101614 h 608768"/>
              <a:gd name="connsiteX58" fmla="*/ 599806 w 599806"/>
              <a:gd name="connsiteY58" fmla="*/ 344866 h 608768"/>
              <a:gd name="connsiteX59" fmla="*/ 356190 w 599806"/>
              <a:gd name="connsiteY59" fmla="*/ 588233 h 608768"/>
              <a:gd name="connsiteX60" fmla="*/ 220047 w 599806"/>
              <a:gd name="connsiteY60" fmla="*/ 546608 h 608768"/>
              <a:gd name="connsiteX61" fmla="*/ 220047 w 599806"/>
              <a:gd name="connsiteY61" fmla="*/ 485595 h 608768"/>
              <a:gd name="connsiteX62" fmla="*/ 321012 w 599806"/>
              <a:gd name="connsiteY62" fmla="*/ 537484 h 608768"/>
              <a:gd name="connsiteX63" fmla="*/ 348423 w 599806"/>
              <a:gd name="connsiteY63" fmla="*/ 499280 h 608768"/>
              <a:gd name="connsiteX64" fmla="*/ 356190 w 599806"/>
              <a:gd name="connsiteY64" fmla="*/ 495288 h 608768"/>
              <a:gd name="connsiteX65" fmla="*/ 363956 w 599806"/>
              <a:gd name="connsiteY65" fmla="*/ 499280 h 608768"/>
              <a:gd name="connsiteX66" fmla="*/ 391367 w 599806"/>
              <a:gd name="connsiteY66" fmla="*/ 537484 h 608768"/>
              <a:gd name="connsiteX67" fmla="*/ 548981 w 599806"/>
              <a:gd name="connsiteY67" fmla="*/ 379992 h 608768"/>
              <a:gd name="connsiteX68" fmla="*/ 510834 w 599806"/>
              <a:gd name="connsiteY68" fmla="*/ 352621 h 608768"/>
              <a:gd name="connsiteX69" fmla="*/ 506837 w 599806"/>
              <a:gd name="connsiteY69" fmla="*/ 344866 h 608768"/>
              <a:gd name="connsiteX70" fmla="*/ 510834 w 599806"/>
              <a:gd name="connsiteY70" fmla="*/ 337112 h 608768"/>
              <a:gd name="connsiteX71" fmla="*/ 548981 w 599806"/>
              <a:gd name="connsiteY71" fmla="*/ 309855 h 608768"/>
              <a:gd name="connsiteX72" fmla="*/ 391367 w 599806"/>
              <a:gd name="connsiteY72" fmla="*/ 152363 h 608768"/>
              <a:gd name="connsiteX73" fmla="*/ 363956 w 599806"/>
              <a:gd name="connsiteY73" fmla="*/ 190453 h 608768"/>
              <a:gd name="connsiteX74" fmla="*/ 356190 w 599806"/>
              <a:gd name="connsiteY74" fmla="*/ 194445 h 608768"/>
              <a:gd name="connsiteX75" fmla="*/ 348423 w 599806"/>
              <a:gd name="connsiteY75" fmla="*/ 190453 h 608768"/>
              <a:gd name="connsiteX76" fmla="*/ 321012 w 599806"/>
              <a:gd name="connsiteY76" fmla="*/ 152363 h 608768"/>
              <a:gd name="connsiteX77" fmla="*/ 250999 w 599806"/>
              <a:gd name="connsiteY77" fmla="*/ 179847 h 608768"/>
              <a:gd name="connsiteX78" fmla="*/ 212966 w 599806"/>
              <a:gd name="connsiteY78" fmla="*/ 148143 h 608768"/>
              <a:gd name="connsiteX79" fmla="*/ 356190 w 599806"/>
              <a:gd name="connsiteY79" fmla="*/ 101614 h 608768"/>
              <a:gd name="connsiteX80" fmla="*/ 93765 w 599806"/>
              <a:gd name="connsiteY80" fmla="*/ 73102 h 608768"/>
              <a:gd name="connsiteX81" fmla="*/ 67040 w 599806"/>
              <a:gd name="connsiteY81" fmla="*/ 80173 h 608768"/>
              <a:gd name="connsiteX82" fmla="*/ 64870 w 599806"/>
              <a:gd name="connsiteY82" fmla="*/ 83594 h 608768"/>
              <a:gd name="connsiteX83" fmla="*/ 64870 w 599806"/>
              <a:gd name="connsiteY83" fmla="*/ 90551 h 608768"/>
              <a:gd name="connsiteX84" fmla="*/ 63271 w 599806"/>
              <a:gd name="connsiteY84" fmla="*/ 90551 h 608768"/>
              <a:gd name="connsiteX85" fmla="*/ 59388 w 599806"/>
              <a:gd name="connsiteY85" fmla="*/ 94315 h 608768"/>
              <a:gd name="connsiteX86" fmla="*/ 59388 w 599806"/>
              <a:gd name="connsiteY86" fmla="*/ 100701 h 608768"/>
              <a:gd name="connsiteX87" fmla="*/ 61216 w 599806"/>
              <a:gd name="connsiteY87" fmla="*/ 103894 h 608768"/>
              <a:gd name="connsiteX88" fmla="*/ 64870 w 599806"/>
              <a:gd name="connsiteY88" fmla="*/ 106289 h 608768"/>
              <a:gd name="connsiteX89" fmla="*/ 65099 w 599806"/>
              <a:gd name="connsiteY89" fmla="*/ 107886 h 608768"/>
              <a:gd name="connsiteX90" fmla="*/ 78918 w 599806"/>
              <a:gd name="connsiteY90" fmla="*/ 139818 h 608768"/>
              <a:gd name="connsiteX91" fmla="*/ 101760 w 599806"/>
              <a:gd name="connsiteY91" fmla="*/ 159662 h 608768"/>
              <a:gd name="connsiteX92" fmla="*/ 122545 w 599806"/>
              <a:gd name="connsiteY92" fmla="*/ 159662 h 608768"/>
              <a:gd name="connsiteX93" fmla="*/ 145387 w 599806"/>
              <a:gd name="connsiteY93" fmla="*/ 139818 h 608768"/>
              <a:gd name="connsiteX94" fmla="*/ 159206 w 599806"/>
              <a:gd name="connsiteY94" fmla="*/ 107886 h 608768"/>
              <a:gd name="connsiteX95" fmla="*/ 159435 w 599806"/>
              <a:gd name="connsiteY95" fmla="*/ 106289 h 608768"/>
              <a:gd name="connsiteX96" fmla="*/ 163203 w 599806"/>
              <a:gd name="connsiteY96" fmla="*/ 103894 h 608768"/>
              <a:gd name="connsiteX97" fmla="*/ 164917 w 599806"/>
              <a:gd name="connsiteY97" fmla="*/ 100701 h 608768"/>
              <a:gd name="connsiteX98" fmla="*/ 164917 w 599806"/>
              <a:gd name="connsiteY98" fmla="*/ 94315 h 608768"/>
              <a:gd name="connsiteX99" fmla="*/ 161034 w 599806"/>
              <a:gd name="connsiteY99" fmla="*/ 90551 h 608768"/>
              <a:gd name="connsiteX100" fmla="*/ 158978 w 599806"/>
              <a:gd name="connsiteY100" fmla="*/ 90551 h 608768"/>
              <a:gd name="connsiteX101" fmla="*/ 157722 w 599806"/>
              <a:gd name="connsiteY101" fmla="*/ 89183 h 608768"/>
              <a:gd name="connsiteX102" fmla="*/ 154067 w 599806"/>
              <a:gd name="connsiteY102" fmla="*/ 88954 h 608768"/>
              <a:gd name="connsiteX103" fmla="*/ 138763 w 599806"/>
              <a:gd name="connsiteY103" fmla="*/ 92376 h 608768"/>
              <a:gd name="connsiteX104" fmla="*/ 115236 w 599806"/>
              <a:gd name="connsiteY104" fmla="*/ 81656 h 608768"/>
              <a:gd name="connsiteX105" fmla="*/ 93765 w 599806"/>
              <a:gd name="connsiteY105" fmla="*/ 73102 h 608768"/>
              <a:gd name="connsiteX106" fmla="*/ 102445 w 599806"/>
              <a:gd name="connsiteY106" fmla="*/ 0 h 608768"/>
              <a:gd name="connsiteX107" fmla="*/ 121974 w 599806"/>
              <a:gd name="connsiteY107" fmla="*/ 0 h 608768"/>
              <a:gd name="connsiteX108" fmla="*/ 182048 w 599806"/>
              <a:gd name="connsiteY108" fmla="*/ 60101 h 608768"/>
              <a:gd name="connsiteX109" fmla="*/ 182048 w 599806"/>
              <a:gd name="connsiteY109" fmla="*/ 78919 h 608768"/>
              <a:gd name="connsiteX110" fmla="*/ 185474 w 599806"/>
              <a:gd name="connsiteY110" fmla="*/ 89639 h 608768"/>
              <a:gd name="connsiteX111" fmla="*/ 185474 w 599806"/>
              <a:gd name="connsiteY111" fmla="*/ 103096 h 608768"/>
              <a:gd name="connsiteX112" fmla="*/ 178850 w 599806"/>
              <a:gd name="connsiteY112" fmla="*/ 117237 h 608768"/>
              <a:gd name="connsiteX113" fmla="*/ 174967 w 599806"/>
              <a:gd name="connsiteY113" fmla="*/ 127501 h 608768"/>
              <a:gd name="connsiteX114" fmla="*/ 162061 w 599806"/>
              <a:gd name="connsiteY114" fmla="*/ 151793 h 608768"/>
              <a:gd name="connsiteX115" fmla="*/ 153382 w 599806"/>
              <a:gd name="connsiteY115" fmla="*/ 162741 h 608768"/>
              <a:gd name="connsiteX116" fmla="*/ 161376 w 599806"/>
              <a:gd name="connsiteY116" fmla="*/ 168785 h 608768"/>
              <a:gd name="connsiteX117" fmla="*/ 205460 w 599806"/>
              <a:gd name="connsiteY117" fmla="*/ 177567 h 608768"/>
              <a:gd name="connsiteX118" fmla="*/ 225104 w 599806"/>
              <a:gd name="connsiteY118" fmla="*/ 201630 h 608768"/>
              <a:gd name="connsiteX119" fmla="*/ 225104 w 599806"/>
              <a:gd name="connsiteY119" fmla="*/ 360380 h 608768"/>
              <a:gd name="connsiteX120" fmla="*/ 222820 w 599806"/>
              <a:gd name="connsiteY120" fmla="*/ 370644 h 608768"/>
              <a:gd name="connsiteX121" fmla="*/ 222820 w 599806"/>
              <a:gd name="connsiteY121" fmla="*/ 387978 h 608768"/>
              <a:gd name="connsiteX122" fmla="*/ 201349 w 599806"/>
              <a:gd name="connsiteY122" fmla="*/ 409419 h 608768"/>
              <a:gd name="connsiteX123" fmla="*/ 189700 w 599806"/>
              <a:gd name="connsiteY123" fmla="*/ 405997 h 608768"/>
              <a:gd name="connsiteX124" fmla="*/ 189700 w 599806"/>
              <a:gd name="connsiteY124" fmla="*/ 570221 h 608768"/>
              <a:gd name="connsiteX125" fmla="*/ 151097 w 599806"/>
              <a:gd name="connsiteY125" fmla="*/ 608768 h 608768"/>
              <a:gd name="connsiteX126" fmla="*/ 112609 w 599806"/>
              <a:gd name="connsiteY126" fmla="*/ 570221 h 608768"/>
              <a:gd name="connsiteX127" fmla="*/ 74007 w 599806"/>
              <a:gd name="connsiteY127" fmla="*/ 608768 h 608768"/>
              <a:gd name="connsiteX128" fmla="*/ 35405 w 599806"/>
              <a:gd name="connsiteY128" fmla="*/ 570221 h 608768"/>
              <a:gd name="connsiteX129" fmla="*/ 35405 w 599806"/>
              <a:gd name="connsiteY129" fmla="*/ 405997 h 608768"/>
              <a:gd name="connsiteX130" fmla="*/ 23756 w 599806"/>
              <a:gd name="connsiteY130" fmla="*/ 409419 h 608768"/>
              <a:gd name="connsiteX131" fmla="*/ 2284 w 599806"/>
              <a:gd name="connsiteY131" fmla="*/ 387978 h 608768"/>
              <a:gd name="connsiteX132" fmla="*/ 2284 w 599806"/>
              <a:gd name="connsiteY132" fmla="*/ 370644 h 608768"/>
              <a:gd name="connsiteX133" fmla="*/ 0 w 599806"/>
              <a:gd name="connsiteY133" fmla="*/ 360380 h 608768"/>
              <a:gd name="connsiteX134" fmla="*/ 0 w 599806"/>
              <a:gd name="connsiteY134" fmla="*/ 201630 h 608768"/>
              <a:gd name="connsiteX135" fmla="*/ 19644 w 599806"/>
              <a:gd name="connsiteY135" fmla="*/ 177567 h 608768"/>
              <a:gd name="connsiteX136" fmla="*/ 62929 w 599806"/>
              <a:gd name="connsiteY136" fmla="*/ 168785 h 608768"/>
              <a:gd name="connsiteX137" fmla="*/ 70923 w 599806"/>
              <a:gd name="connsiteY137" fmla="*/ 162855 h 608768"/>
              <a:gd name="connsiteX138" fmla="*/ 62358 w 599806"/>
              <a:gd name="connsiteY138" fmla="*/ 151793 h 608768"/>
              <a:gd name="connsiteX139" fmla="*/ 49338 w 599806"/>
              <a:gd name="connsiteY139" fmla="*/ 127501 h 608768"/>
              <a:gd name="connsiteX140" fmla="*/ 45455 w 599806"/>
              <a:gd name="connsiteY140" fmla="*/ 117237 h 608768"/>
              <a:gd name="connsiteX141" fmla="*/ 38831 w 599806"/>
              <a:gd name="connsiteY141" fmla="*/ 103096 h 608768"/>
              <a:gd name="connsiteX142" fmla="*/ 38831 w 599806"/>
              <a:gd name="connsiteY142" fmla="*/ 89639 h 608768"/>
              <a:gd name="connsiteX143" fmla="*/ 42257 w 599806"/>
              <a:gd name="connsiteY143" fmla="*/ 78919 h 608768"/>
              <a:gd name="connsiteX144" fmla="*/ 42257 w 599806"/>
              <a:gd name="connsiteY144" fmla="*/ 60101 h 608768"/>
              <a:gd name="connsiteX145" fmla="*/ 102445 w 599806"/>
              <a:gd name="connsiteY145" fmla="*/ 0 h 608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</a:cxnLst>
            <a:rect l="l" t="t" r="r" b="b"/>
            <a:pathLst>
              <a:path w="599806" h="608768">
                <a:moveTo>
                  <a:pt x="322492" y="361615"/>
                </a:moveTo>
                <a:lnTo>
                  <a:pt x="258086" y="442798"/>
                </a:lnTo>
                <a:lnTo>
                  <a:pt x="339393" y="378490"/>
                </a:lnTo>
                <a:cubicBezTo>
                  <a:pt x="335853" y="376780"/>
                  <a:pt x="332541" y="374385"/>
                  <a:pt x="329572" y="371421"/>
                </a:cubicBezTo>
                <a:cubicBezTo>
                  <a:pt x="326603" y="368456"/>
                  <a:pt x="324205" y="365149"/>
                  <a:pt x="322492" y="361615"/>
                </a:cubicBezTo>
                <a:close/>
                <a:moveTo>
                  <a:pt x="349099" y="337784"/>
                </a:moveTo>
                <a:cubicBezTo>
                  <a:pt x="345217" y="341775"/>
                  <a:pt x="345217" y="348046"/>
                  <a:pt x="349099" y="351923"/>
                </a:cubicBezTo>
                <a:cubicBezTo>
                  <a:pt x="352982" y="355800"/>
                  <a:pt x="359377" y="355800"/>
                  <a:pt x="363259" y="351923"/>
                </a:cubicBezTo>
                <a:close/>
                <a:moveTo>
                  <a:pt x="457227" y="229763"/>
                </a:moveTo>
                <a:cubicBezTo>
                  <a:pt x="460810" y="229976"/>
                  <a:pt x="464321" y="231459"/>
                  <a:pt x="467062" y="234138"/>
                </a:cubicBezTo>
                <a:cubicBezTo>
                  <a:pt x="472429" y="239611"/>
                  <a:pt x="473000" y="248277"/>
                  <a:pt x="468204" y="254206"/>
                </a:cubicBezTo>
                <a:lnTo>
                  <a:pt x="393635" y="348274"/>
                </a:lnTo>
                <a:cubicBezTo>
                  <a:pt x="392836" y="356712"/>
                  <a:pt x="389296" y="365035"/>
                  <a:pt x="382787" y="371421"/>
                </a:cubicBezTo>
                <a:cubicBezTo>
                  <a:pt x="376277" y="377920"/>
                  <a:pt x="368055" y="381569"/>
                  <a:pt x="359491" y="382253"/>
                </a:cubicBezTo>
                <a:lnTo>
                  <a:pt x="265395" y="456709"/>
                </a:lnTo>
                <a:cubicBezTo>
                  <a:pt x="259342" y="461498"/>
                  <a:pt x="250664" y="461042"/>
                  <a:pt x="245296" y="455569"/>
                </a:cubicBezTo>
                <a:cubicBezTo>
                  <a:pt x="239815" y="450210"/>
                  <a:pt x="239358" y="441544"/>
                  <a:pt x="244154" y="435501"/>
                </a:cubicBezTo>
                <a:lnTo>
                  <a:pt x="318723" y="341547"/>
                </a:lnTo>
                <a:cubicBezTo>
                  <a:pt x="319523" y="332995"/>
                  <a:pt x="323063" y="324786"/>
                  <a:pt x="329572" y="318286"/>
                </a:cubicBezTo>
                <a:cubicBezTo>
                  <a:pt x="336081" y="311901"/>
                  <a:pt x="344303" y="308252"/>
                  <a:pt x="352753" y="307454"/>
                </a:cubicBezTo>
                <a:lnTo>
                  <a:pt x="446964" y="232998"/>
                </a:lnTo>
                <a:cubicBezTo>
                  <a:pt x="449990" y="230604"/>
                  <a:pt x="453644" y="229549"/>
                  <a:pt x="457227" y="229763"/>
                </a:cubicBezTo>
                <a:close/>
                <a:moveTo>
                  <a:pt x="136593" y="176654"/>
                </a:moveTo>
                <a:cubicBezTo>
                  <a:pt x="133395" y="178365"/>
                  <a:pt x="130312" y="179392"/>
                  <a:pt x="127228" y="179962"/>
                </a:cubicBezTo>
                <a:cubicBezTo>
                  <a:pt x="125401" y="180304"/>
                  <a:pt x="124030" y="181901"/>
                  <a:pt x="124030" y="183725"/>
                </a:cubicBezTo>
                <a:lnTo>
                  <a:pt x="124030" y="193419"/>
                </a:lnTo>
                <a:cubicBezTo>
                  <a:pt x="123459" y="193533"/>
                  <a:pt x="123002" y="193875"/>
                  <a:pt x="122545" y="194331"/>
                </a:cubicBezTo>
                <a:cubicBezTo>
                  <a:pt x="121860" y="195130"/>
                  <a:pt x="121518" y="196270"/>
                  <a:pt x="121632" y="197296"/>
                </a:cubicBezTo>
                <a:lnTo>
                  <a:pt x="123688" y="217824"/>
                </a:lnTo>
                <a:cubicBezTo>
                  <a:pt x="123916" y="219421"/>
                  <a:pt x="124944" y="220676"/>
                  <a:pt x="126543" y="221132"/>
                </a:cubicBezTo>
                <a:cubicBezTo>
                  <a:pt x="126885" y="221246"/>
                  <a:pt x="127228" y="221246"/>
                  <a:pt x="127571" y="221246"/>
                </a:cubicBezTo>
                <a:cubicBezTo>
                  <a:pt x="128713" y="221246"/>
                  <a:pt x="129855" y="220676"/>
                  <a:pt x="130654" y="219763"/>
                </a:cubicBezTo>
                <a:lnTo>
                  <a:pt x="141504" y="205394"/>
                </a:lnTo>
                <a:cubicBezTo>
                  <a:pt x="141961" y="204709"/>
                  <a:pt x="142189" y="203911"/>
                  <a:pt x="142189" y="203113"/>
                </a:cubicBezTo>
                <a:lnTo>
                  <a:pt x="142189" y="180076"/>
                </a:lnTo>
                <a:cubicBezTo>
                  <a:pt x="142189" y="178707"/>
                  <a:pt x="141504" y="177453"/>
                  <a:pt x="140362" y="176769"/>
                </a:cubicBezTo>
                <a:cubicBezTo>
                  <a:pt x="139220" y="176084"/>
                  <a:pt x="137735" y="175970"/>
                  <a:pt x="136593" y="176654"/>
                </a:cubicBezTo>
                <a:close/>
                <a:moveTo>
                  <a:pt x="87826" y="176654"/>
                </a:moveTo>
                <a:cubicBezTo>
                  <a:pt x="86570" y="175970"/>
                  <a:pt x="85085" y="176084"/>
                  <a:pt x="83943" y="176769"/>
                </a:cubicBezTo>
                <a:cubicBezTo>
                  <a:pt x="82801" y="177453"/>
                  <a:pt x="82116" y="178707"/>
                  <a:pt x="82116" y="180076"/>
                </a:cubicBezTo>
                <a:lnTo>
                  <a:pt x="82116" y="203113"/>
                </a:lnTo>
                <a:cubicBezTo>
                  <a:pt x="82116" y="203911"/>
                  <a:pt x="82344" y="204709"/>
                  <a:pt x="82915" y="205394"/>
                </a:cubicBezTo>
                <a:lnTo>
                  <a:pt x="93765" y="219763"/>
                </a:lnTo>
                <a:cubicBezTo>
                  <a:pt x="94450" y="220676"/>
                  <a:pt x="95592" y="221246"/>
                  <a:pt x="96849" y="221246"/>
                </a:cubicBezTo>
                <a:cubicBezTo>
                  <a:pt x="97191" y="221246"/>
                  <a:pt x="97534" y="221246"/>
                  <a:pt x="97877" y="221132"/>
                </a:cubicBezTo>
                <a:cubicBezTo>
                  <a:pt x="99361" y="220676"/>
                  <a:pt x="100503" y="219421"/>
                  <a:pt x="100618" y="217824"/>
                </a:cubicBezTo>
                <a:lnTo>
                  <a:pt x="102787" y="197296"/>
                </a:lnTo>
                <a:cubicBezTo>
                  <a:pt x="102902" y="196270"/>
                  <a:pt x="102445" y="195130"/>
                  <a:pt x="101760" y="194331"/>
                </a:cubicBezTo>
                <a:cubicBezTo>
                  <a:pt x="101417" y="193875"/>
                  <a:pt x="100846" y="193533"/>
                  <a:pt x="100275" y="193419"/>
                </a:cubicBezTo>
                <a:lnTo>
                  <a:pt x="100275" y="183725"/>
                </a:lnTo>
                <a:cubicBezTo>
                  <a:pt x="100275" y="181901"/>
                  <a:pt x="99019" y="180304"/>
                  <a:pt x="97191" y="179962"/>
                </a:cubicBezTo>
                <a:cubicBezTo>
                  <a:pt x="94108" y="179392"/>
                  <a:pt x="90910" y="178365"/>
                  <a:pt x="87826" y="176654"/>
                </a:cubicBezTo>
                <a:close/>
                <a:moveTo>
                  <a:pt x="356190" y="149170"/>
                </a:moveTo>
                <a:cubicBezTo>
                  <a:pt x="351621" y="149170"/>
                  <a:pt x="347053" y="149398"/>
                  <a:pt x="342598" y="149626"/>
                </a:cubicBezTo>
                <a:lnTo>
                  <a:pt x="356190" y="168671"/>
                </a:lnTo>
                <a:lnTo>
                  <a:pt x="369781" y="149626"/>
                </a:lnTo>
                <a:cubicBezTo>
                  <a:pt x="365327" y="149398"/>
                  <a:pt x="360758" y="149170"/>
                  <a:pt x="356190" y="149170"/>
                </a:cubicBezTo>
                <a:close/>
                <a:moveTo>
                  <a:pt x="356190" y="101614"/>
                </a:moveTo>
                <a:cubicBezTo>
                  <a:pt x="490504" y="101614"/>
                  <a:pt x="599806" y="210753"/>
                  <a:pt x="599806" y="344866"/>
                </a:cubicBezTo>
                <a:cubicBezTo>
                  <a:pt x="599806" y="479094"/>
                  <a:pt x="490504" y="588233"/>
                  <a:pt x="356190" y="588233"/>
                </a:cubicBezTo>
                <a:cubicBezTo>
                  <a:pt x="305822" y="588233"/>
                  <a:pt x="258994" y="572837"/>
                  <a:pt x="220047" y="546608"/>
                </a:cubicBezTo>
                <a:lnTo>
                  <a:pt x="220047" y="485595"/>
                </a:lnTo>
                <a:cubicBezTo>
                  <a:pt x="247344" y="511825"/>
                  <a:pt x="282179" y="530413"/>
                  <a:pt x="321012" y="537484"/>
                </a:cubicBezTo>
                <a:lnTo>
                  <a:pt x="348423" y="499280"/>
                </a:lnTo>
                <a:cubicBezTo>
                  <a:pt x="350250" y="496771"/>
                  <a:pt x="353106" y="495288"/>
                  <a:pt x="356190" y="495288"/>
                </a:cubicBezTo>
                <a:cubicBezTo>
                  <a:pt x="359273" y="495288"/>
                  <a:pt x="362129" y="496771"/>
                  <a:pt x="363956" y="499280"/>
                </a:cubicBezTo>
                <a:lnTo>
                  <a:pt x="391367" y="537484"/>
                </a:lnTo>
                <a:cubicBezTo>
                  <a:pt x="471316" y="522887"/>
                  <a:pt x="534476" y="459821"/>
                  <a:pt x="548981" y="379992"/>
                </a:cubicBezTo>
                <a:lnTo>
                  <a:pt x="510834" y="352621"/>
                </a:lnTo>
                <a:cubicBezTo>
                  <a:pt x="508321" y="350797"/>
                  <a:pt x="506837" y="347946"/>
                  <a:pt x="506837" y="344866"/>
                </a:cubicBezTo>
                <a:cubicBezTo>
                  <a:pt x="506837" y="341787"/>
                  <a:pt x="508321" y="338936"/>
                  <a:pt x="510834" y="337112"/>
                </a:cubicBezTo>
                <a:lnTo>
                  <a:pt x="548981" y="309855"/>
                </a:lnTo>
                <a:cubicBezTo>
                  <a:pt x="534476" y="229912"/>
                  <a:pt x="471316" y="166846"/>
                  <a:pt x="391367" y="152363"/>
                </a:cubicBezTo>
                <a:lnTo>
                  <a:pt x="363956" y="190453"/>
                </a:lnTo>
                <a:cubicBezTo>
                  <a:pt x="362129" y="192962"/>
                  <a:pt x="359273" y="194445"/>
                  <a:pt x="356190" y="194445"/>
                </a:cubicBezTo>
                <a:cubicBezTo>
                  <a:pt x="353106" y="194445"/>
                  <a:pt x="350250" y="192962"/>
                  <a:pt x="348423" y="190453"/>
                </a:cubicBezTo>
                <a:lnTo>
                  <a:pt x="321012" y="152363"/>
                </a:lnTo>
                <a:cubicBezTo>
                  <a:pt x="295657" y="156925"/>
                  <a:pt x="272014" y="166504"/>
                  <a:pt x="250999" y="179847"/>
                </a:cubicBezTo>
                <a:cubicBezTo>
                  <a:pt x="244146" y="164223"/>
                  <a:pt x="230327" y="152135"/>
                  <a:pt x="212966" y="148143"/>
                </a:cubicBezTo>
                <a:cubicBezTo>
                  <a:pt x="253283" y="118948"/>
                  <a:pt x="302738" y="101614"/>
                  <a:pt x="356190" y="101614"/>
                </a:cubicBezTo>
                <a:close/>
                <a:moveTo>
                  <a:pt x="93765" y="73102"/>
                </a:moveTo>
                <a:cubicBezTo>
                  <a:pt x="82801" y="73102"/>
                  <a:pt x="72294" y="77550"/>
                  <a:pt x="67040" y="80173"/>
                </a:cubicBezTo>
                <a:cubicBezTo>
                  <a:pt x="65670" y="80857"/>
                  <a:pt x="64870" y="82112"/>
                  <a:pt x="64870" y="83594"/>
                </a:cubicBezTo>
                <a:lnTo>
                  <a:pt x="64870" y="90551"/>
                </a:lnTo>
                <a:lnTo>
                  <a:pt x="63271" y="90551"/>
                </a:lnTo>
                <a:cubicBezTo>
                  <a:pt x="61102" y="90551"/>
                  <a:pt x="59388" y="92262"/>
                  <a:pt x="59388" y="94315"/>
                </a:cubicBezTo>
                <a:lnTo>
                  <a:pt x="59388" y="100701"/>
                </a:lnTo>
                <a:cubicBezTo>
                  <a:pt x="59388" y="101956"/>
                  <a:pt x="60074" y="103210"/>
                  <a:pt x="61216" y="103894"/>
                </a:cubicBezTo>
                <a:lnTo>
                  <a:pt x="64870" y="106289"/>
                </a:lnTo>
                <a:lnTo>
                  <a:pt x="65099" y="107886"/>
                </a:lnTo>
                <a:cubicBezTo>
                  <a:pt x="66355" y="117123"/>
                  <a:pt x="71494" y="129098"/>
                  <a:pt x="78918" y="139818"/>
                </a:cubicBezTo>
                <a:cubicBezTo>
                  <a:pt x="88397" y="153504"/>
                  <a:pt x="97191" y="159662"/>
                  <a:pt x="101760" y="159662"/>
                </a:cubicBezTo>
                <a:lnTo>
                  <a:pt x="122545" y="159662"/>
                </a:lnTo>
                <a:cubicBezTo>
                  <a:pt x="127114" y="159662"/>
                  <a:pt x="135908" y="153504"/>
                  <a:pt x="145387" y="139818"/>
                </a:cubicBezTo>
                <a:cubicBezTo>
                  <a:pt x="152811" y="129098"/>
                  <a:pt x="157950" y="117123"/>
                  <a:pt x="159206" y="107886"/>
                </a:cubicBezTo>
                <a:lnTo>
                  <a:pt x="159435" y="106289"/>
                </a:lnTo>
                <a:lnTo>
                  <a:pt x="163203" y="103894"/>
                </a:lnTo>
                <a:cubicBezTo>
                  <a:pt x="164231" y="103210"/>
                  <a:pt x="164917" y="101956"/>
                  <a:pt x="164917" y="100701"/>
                </a:cubicBezTo>
                <a:lnTo>
                  <a:pt x="164917" y="94315"/>
                </a:lnTo>
                <a:cubicBezTo>
                  <a:pt x="164917" y="92262"/>
                  <a:pt x="163203" y="90551"/>
                  <a:pt x="161034" y="90551"/>
                </a:cubicBezTo>
                <a:lnTo>
                  <a:pt x="158978" y="90551"/>
                </a:lnTo>
                <a:cubicBezTo>
                  <a:pt x="158635" y="89981"/>
                  <a:pt x="158178" y="89525"/>
                  <a:pt x="157722" y="89183"/>
                </a:cubicBezTo>
                <a:cubicBezTo>
                  <a:pt x="156579" y="88498"/>
                  <a:pt x="155209" y="88384"/>
                  <a:pt x="154067" y="88954"/>
                </a:cubicBezTo>
                <a:cubicBezTo>
                  <a:pt x="148927" y="91235"/>
                  <a:pt x="143788" y="92376"/>
                  <a:pt x="138763" y="92376"/>
                </a:cubicBezTo>
                <a:cubicBezTo>
                  <a:pt x="129969" y="92376"/>
                  <a:pt x="122089" y="88840"/>
                  <a:pt x="115236" y="81656"/>
                </a:cubicBezTo>
                <a:cubicBezTo>
                  <a:pt x="109640" y="75953"/>
                  <a:pt x="102445" y="73102"/>
                  <a:pt x="93765" y="73102"/>
                </a:cubicBezTo>
                <a:close/>
                <a:moveTo>
                  <a:pt x="102445" y="0"/>
                </a:moveTo>
                <a:lnTo>
                  <a:pt x="121974" y="0"/>
                </a:lnTo>
                <a:cubicBezTo>
                  <a:pt x="155095" y="0"/>
                  <a:pt x="182048" y="26914"/>
                  <a:pt x="182048" y="60101"/>
                </a:cubicBezTo>
                <a:lnTo>
                  <a:pt x="182048" y="78919"/>
                </a:lnTo>
                <a:cubicBezTo>
                  <a:pt x="184332" y="82112"/>
                  <a:pt x="185474" y="85875"/>
                  <a:pt x="185474" y="89639"/>
                </a:cubicBezTo>
                <a:lnTo>
                  <a:pt x="185474" y="103096"/>
                </a:lnTo>
                <a:cubicBezTo>
                  <a:pt x="185474" y="108570"/>
                  <a:pt x="183076" y="113816"/>
                  <a:pt x="178850" y="117237"/>
                </a:cubicBezTo>
                <a:cubicBezTo>
                  <a:pt x="177822" y="120659"/>
                  <a:pt x="176566" y="124080"/>
                  <a:pt x="174967" y="127501"/>
                </a:cubicBezTo>
                <a:cubicBezTo>
                  <a:pt x="171883" y="135599"/>
                  <a:pt x="167429" y="144038"/>
                  <a:pt x="162061" y="151793"/>
                </a:cubicBezTo>
                <a:cubicBezTo>
                  <a:pt x="159777" y="154986"/>
                  <a:pt x="156922" y="158978"/>
                  <a:pt x="153382" y="162741"/>
                </a:cubicBezTo>
                <a:cubicBezTo>
                  <a:pt x="156465" y="164224"/>
                  <a:pt x="159206" y="166276"/>
                  <a:pt x="161376" y="168785"/>
                </a:cubicBezTo>
                <a:lnTo>
                  <a:pt x="205460" y="177567"/>
                </a:lnTo>
                <a:cubicBezTo>
                  <a:pt x="216881" y="179848"/>
                  <a:pt x="225104" y="189998"/>
                  <a:pt x="225104" y="201630"/>
                </a:cubicBezTo>
                <a:lnTo>
                  <a:pt x="225104" y="360380"/>
                </a:lnTo>
                <a:cubicBezTo>
                  <a:pt x="225104" y="364029"/>
                  <a:pt x="224305" y="367450"/>
                  <a:pt x="222820" y="370644"/>
                </a:cubicBezTo>
                <a:lnTo>
                  <a:pt x="222820" y="387978"/>
                </a:lnTo>
                <a:cubicBezTo>
                  <a:pt x="222820" y="399839"/>
                  <a:pt x="213227" y="409419"/>
                  <a:pt x="201349" y="409419"/>
                </a:cubicBezTo>
                <a:cubicBezTo>
                  <a:pt x="197123" y="409419"/>
                  <a:pt x="193012" y="408164"/>
                  <a:pt x="189700" y="405997"/>
                </a:cubicBezTo>
                <a:lnTo>
                  <a:pt x="189700" y="570221"/>
                </a:lnTo>
                <a:cubicBezTo>
                  <a:pt x="189700" y="591547"/>
                  <a:pt x="172454" y="608768"/>
                  <a:pt x="151097" y="608768"/>
                </a:cubicBezTo>
                <a:cubicBezTo>
                  <a:pt x="129855" y="608768"/>
                  <a:pt x="112609" y="591547"/>
                  <a:pt x="112609" y="570221"/>
                </a:cubicBezTo>
                <a:cubicBezTo>
                  <a:pt x="112609" y="591547"/>
                  <a:pt x="95250" y="608768"/>
                  <a:pt x="74007" y="608768"/>
                </a:cubicBezTo>
                <a:cubicBezTo>
                  <a:pt x="52650" y="608768"/>
                  <a:pt x="35405" y="591547"/>
                  <a:pt x="35405" y="570221"/>
                </a:cubicBezTo>
                <a:lnTo>
                  <a:pt x="35405" y="405997"/>
                </a:lnTo>
                <a:cubicBezTo>
                  <a:pt x="32093" y="408164"/>
                  <a:pt x="27981" y="409419"/>
                  <a:pt x="23756" y="409419"/>
                </a:cubicBezTo>
                <a:cubicBezTo>
                  <a:pt x="11878" y="409419"/>
                  <a:pt x="2284" y="399839"/>
                  <a:pt x="2284" y="387978"/>
                </a:cubicBezTo>
                <a:lnTo>
                  <a:pt x="2284" y="370644"/>
                </a:lnTo>
                <a:cubicBezTo>
                  <a:pt x="800" y="367450"/>
                  <a:pt x="0" y="364029"/>
                  <a:pt x="0" y="360380"/>
                </a:cubicBezTo>
                <a:lnTo>
                  <a:pt x="0" y="201630"/>
                </a:lnTo>
                <a:cubicBezTo>
                  <a:pt x="0" y="189998"/>
                  <a:pt x="8223" y="179962"/>
                  <a:pt x="19644" y="177567"/>
                </a:cubicBezTo>
                <a:lnTo>
                  <a:pt x="62929" y="168785"/>
                </a:lnTo>
                <a:cubicBezTo>
                  <a:pt x="65213" y="166276"/>
                  <a:pt x="67954" y="164224"/>
                  <a:pt x="70923" y="162855"/>
                </a:cubicBezTo>
                <a:cubicBezTo>
                  <a:pt x="67497" y="158978"/>
                  <a:pt x="64528" y="154986"/>
                  <a:pt x="62358" y="151793"/>
                </a:cubicBezTo>
                <a:cubicBezTo>
                  <a:pt x="56876" y="144038"/>
                  <a:pt x="52422" y="135599"/>
                  <a:pt x="49338" y="127501"/>
                </a:cubicBezTo>
                <a:cubicBezTo>
                  <a:pt x="47853" y="124080"/>
                  <a:pt x="46483" y="120659"/>
                  <a:pt x="45455" y="117237"/>
                </a:cubicBezTo>
                <a:cubicBezTo>
                  <a:pt x="41229" y="113816"/>
                  <a:pt x="38831" y="108570"/>
                  <a:pt x="38831" y="103096"/>
                </a:cubicBezTo>
                <a:lnTo>
                  <a:pt x="38831" y="89639"/>
                </a:lnTo>
                <a:cubicBezTo>
                  <a:pt x="38831" y="85875"/>
                  <a:pt x="40087" y="82112"/>
                  <a:pt x="42257" y="78919"/>
                </a:cubicBezTo>
                <a:lnTo>
                  <a:pt x="42257" y="60101"/>
                </a:lnTo>
                <a:cubicBezTo>
                  <a:pt x="42257" y="26914"/>
                  <a:pt x="69210" y="0"/>
                  <a:pt x="10244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03" name="man-close-up-with-a-pencil_30663">
            <a:extLst>
              <a:ext uri="{FF2B5EF4-FFF2-40B4-BE49-F238E27FC236}">
                <a16:creationId xmlns:a16="http://schemas.microsoft.com/office/drawing/2014/main" id="{09E7C47A-4CA8-4EEF-9552-386D6D605214}"/>
              </a:ext>
            </a:extLst>
          </p:cNvPr>
          <p:cNvSpPr>
            <a:spLocks noChangeAspect="1"/>
          </p:cNvSpPr>
          <p:nvPr/>
        </p:nvSpPr>
        <p:spPr bwMode="auto">
          <a:xfrm>
            <a:off x="9290532" y="528030"/>
            <a:ext cx="319919" cy="324000"/>
          </a:xfrm>
          <a:custGeom>
            <a:avLst/>
            <a:gdLst>
              <a:gd name="connsiteX0" fmla="*/ 465791 w 592877"/>
              <a:gd name="connsiteY0" fmla="*/ 503782 h 600441"/>
              <a:gd name="connsiteX1" fmla="*/ 461584 w 592877"/>
              <a:gd name="connsiteY1" fmla="*/ 505463 h 600441"/>
              <a:gd name="connsiteX2" fmla="*/ 475888 w 592877"/>
              <a:gd name="connsiteY2" fmla="*/ 562618 h 600441"/>
              <a:gd name="connsiteX3" fmla="*/ 494961 w 592877"/>
              <a:gd name="connsiteY3" fmla="*/ 567101 h 600441"/>
              <a:gd name="connsiteX4" fmla="*/ 531984 w 592877"/>
              <a:gd name="connsiteY4" fmla="*/ 521713 h 600441"/>
              <a:gd name="connsiteX5" fmla="*/ 528338 w 592877"/>
              <a:gd name="connsiteY5" fmla="*/ 518071 h 600441"/>
              <a:gd name="connsiteX6" fmla="*/ 507863 w 592877"/>
              <a:gd name="connsiteY6" fmla="*/ 290293 h 600441"/>
              <a:gd name="connsiteX7" fmla="*/ 503656 w 592877"/>
              <a:gd name="connsiteY7" fmla="*/ 309344 h 600441"/>
              <a:gd name="connsiteX8" fmla="*/ 578544 w 592877"/>
              <a:gd name="connsiteY8" fmla="*/ 326435 h 600441"/>
              <a:gd name="connsiteX9" fmla="*/ 582751 w 592877"/>
              <a:gd name="connsiteY9" fmla="*/ 307103 h 600441"/>
              <a:gd name="connsiteX10" fmla="*/ 539014 w 592877"/>
              <a:gd name="connsiteY10" fmla="*/ 246420 h 600441"/>
              <a:gd name="connsiteX11" fmla="*/ 557227 w 592877"/>
              <a:gd name="connsiteY11" fmla="*/ 246866 h 600441"/>
              <a:gd name="connsiteX12" fmla="*/ 591726 w 592877"/>
              <a:gd name="connsiteY12" fmla="*/ 301500 h 600441"/>
              <a:gd name="connsiteX13" fmla="*/ 585836 w 592877"/>
              <a:gd name="connsiteY13" fmla="*/ 327836 h 600441"/>
              <a:gd name="connsiteX14" fmla="*/ 582190 w 592877"/>
              <a:gd name="connsiteY14" fmla="*/ 344085 h 600441"/>
              <a:gd name="connsiteX15" fmla="*/ 542082 w 592877"/>
              <a:gd name="connsiteY15" fmla="*/ 521153 h 600441"/>
              <a:gd name="connsiteX16" fmla="*/ 503095 w 592877"/>
              <a:gd name="connsiteY16" fmla="*/ 568782 h 600441"/>
              <a:gd name="connsiteX17" fmla="*/ 477291 w 592877"/>
              <a:gd name="connsiteY17" fmla="*/ 600441 h 600441"/>
              <a:gd name="connsiteX18" fmla="*/ 467474 w 592877"/>
              <a:gd name="connsiteY18" fmla="*/ 560937 h 600441"/>
              <a:gd name="connsiteX19" fmla="*/ 452889 w 592877"/>
              <a:gd name="connsiteY19" fmla="*/ 500981 h 600441"/>
              <a:gd name="connsiteX20" fmla="*/ 492717 w 592877"/>
              <a:gd name="connsiteY20" fmla="*/ 323913 h 600441"/>
              <a:gd name="connsiteX21" fmla="*/ 496363 w 592877"/>
              <a:gd name="connsiteY21" fmla="*/ 307943 h 600441"/>
              <a:gd name="connsiteX22" fmla="*/ 502253 w 592877"/>
              <a:gd name="connsiteY22" fmla="*/ 281327 h 600441"/>
              <a:gd name="connsiteX23" fmla="*/ 539014 w 592877"/>
              <a:gd name="connsiteY23" fmla="*/ 246420 h 600441"/>
              <a:gd name="connsiteX24" fmla="*/ 279456 w 592877"/>
              <a:gd name="connsiteY24" fmla="*/ 0 h 600441"/>
              <a:gd name="connsiteX25" fmla="*/ 433774 w 592877"/>
              <a:gd name="connsiteY25" fmla="*/ 154097 h 600441"/>
              <a:gd name="connsiteX26" fmla="*/ 348479 w 592877"/>
              <a:gd name="connsiteY26" fmla="*/ 315480 h 600441"/>
              <a:gd name="connsiteX27" fmla="*/ 458746 w 592877"/>
              <a:gd name="connsiteY27" fmla="*/ 368713 h 600441"/>
              <a:gd name="connsiteX28" fmla="*/ 428724 w 592877"/>
              <a:gd name="connsiteY28" fmla="*/ 501237 h 600441"/>
              <a:gd name="connsiteX29" fmla="*/ 449487 w 592877"/>
              <a:gd name="connsiteY29" fmla="*/ 584450 h 600441"/>
              <a:gd name="connsiteX30" fmla="*/ 279456 w 592877"/>
              <a:gd name="connsiteY30" fmla="*/ 597338 h 600441"/>
              <a:gd name="connsiteX31" fmla="*/ 357738 w 592877"/>
              <a:gd name="connsiteY31" fmla="*/ 519168 h 600441"/>
              <a:gd name="connsiteX32" fmla="*/ 291802 w 592877"/>
              <a:gd name="connsiteY32" fmla="*/ 360028 h 600441"/>
              <a:gd name="connsiteX33" fmla="*/ 292363 w 592877"/>
              <a:gd name="connsiteY33" fmla="*/ 360028 h 600441"/>
              <a:gd name="connsiteX34" fmla="*/ 318176 w 592877"/>
              <a:gd name="connsiteY34" fmla="*/ 330889 h 600441"/>
              <a:gd name="connsiteX35" fmla="*/ 279456 w 592877"/>
              <a:gd name="connsiteY35" fmla="*/ 337894 h 600441"/>
              <a:gd name="connsiteX36" fmla="*/ 240736 w 592877"/>
              <a:gd name="connsiteY36" fmla="*/ 330889 h 600441"/>
              <a:gd name="connsiteX37" fmla="*/ 266269 w 592877"/>
              <a:gd name="connsiteY37" fmla="*/ 360308 h 600441"/>
              <a:gd name="connsiteX38" fmla="*/ 267111 w 592877"/>
              <a:gd name="connsiteY38" fmla="*/ 360308 h 600441"/>
              <a:gd name="connsiteX39" fmla="*/ 201175 w 592877"/>
              <a:gd name="connsiteY39" fmla="*/ 519449 h 600441"/>
              <a:gd name="connsiteX40" fmla="*/ 279456 w 592877"/>
              <a:gd name="connsiteY40" fmla="*/ 597618 h 600441"/>
              <a:gd name="connsiteX41" fmla="*/ 0 w 592877"/>
              <a:gd name="connsiteY41" fmla="*/ 528694 h 600441"/>
              <a:gd name="connsiteX42" fmla="*/ 210434 w 592877"/>
              <a:gd name="connsiteY42" fmla="*/ 315480 h 600441"/>
              <a:gd name="connsiteX43" fmla="*/ 125138 w 592877"/>
              <a:gd name="connsiteY43" fmla="*/ 154097 h 600441"/>
              <a:gd name="connsiteX44" fmla="*/ 279456 w 592877"/>
              <a:gd name="connsiteY44" fmla="*/ 0 h 600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592877" h="600441">
                <a:moveTo>
                  <a:pt x="465791" y="503782"/>
                </a:moveTo>
                <a:lnTo>
                  <a:pt x="461584" y="505463"/>
                </a:lnTo>
                <a:lnTo>
                  <a:pt x="475888" y="562618"/>
                </a:lnTo>
                <a:lnTo>
                  <a:pt x="494961" y="567101"/>
                </a:lnTo>
                <a:lnTo>
                  <a:pt x="531984" y="521713"/>
                </a:lnTo>
                <a:lnTo>
                  <a:pt x="528338" y="518071"/>
                </a:lnTo>
                <a:close/>
                <a:moveTo>
                  <a:pt x="507863" y="290293"/>
                </a:moveTo>
                <a:lnTo>
                  <a:pt x="503656" y="309344"/>
                </a:lnTo>
                <a:lnTo>
                  <a:pt x="578544" y="326435"/>
                </a:lnTo>
                <a:lnTo>
                  <a:pt x="582751" y="307103"/>
                </a:lnTo>
                <a:close/>
                <a:moveTo>
                  <a:pt x="539014" y="246420"/>
                </a:moveTo>
                <a:cubicBezTo>
                  <a:pt x="544886" y="245378"/>
                  <a:pt x="551057" y="245465"/>
                  <a:pt x="557227" y="246866"/>
                </a:cubicBezTo>
                <a:cubicBezTo>
                  <a:pt x="581910" y="252470"/>
                  <a:pt x="597336" y="276845"/>
                  <a:pt x="591726" y="301500"/>
                </a:cubicBezTo>
                <a:lnTo>
                  <a:pt x="585836" y="327836"/>
                </a:lnTo>
                <a:lnTo>
                  <a:pt x="582190" y="344085"/>
                </a:lnTo>
                <a:lnTo>
                  <a:pt x="542082" y="521153"/>
                </a:lnTo>
                <a:lnTo>
                  <a:pt x="503095" y="568782"/>
                </a:lnTo>
                <a:lnTo>
                  <a:pt x="477291" y="600441"/>
                </a:lnTo>
                <a:lnTo>
                  <a:pt x="467474" y="560937"/>
                </a:lnTo>
                <a:lnTo>
                  <a:pt x="452889" y="500981"/>
                </a:lnTo>
                <a:lnTo>
                  <a:pt x="492717" y="323913"/>
                </a:lnTo>
                <a:lnTo>
                  <a:pt x="496363" y="307943"/>
                </a:lnTo>
                <a:lnTo>
                  <a:pt x="502253" y="281327"/>
                </a:lnTo>
                <a:cubicBezTo>
                  <a:pt x="506461" y="262836"/>
                  <a:pt x="521396" y="249545"/>
                  <a:pt x="539014" y="246420"/>
                </a:cubicBezTo>
                <a:close/>
                <a:moveTo>
                  <a:pt x="279456" y="0"/>
                </a:moveTo>
                <a:cubicBezTo>
                  <a:pt x="364752" y="0"/>
                  <a:pt x="433774" y="68924"/>
                  <a:pt x="433774" y="154097"/>
                </a:cubicBezTo>
                <a:cubicBezTo>
                  <a:pt x="433774" y="214616"/>
                  <a:pt x="398983" y="281578"/>
                  <a:pt x="348479" y="315480"/>
                </a:cubicBezTo>
                <a:cubicBezTo>
                  <a:pt x="389724" y="325846"/>
                  <a:pt x="427041" y="345178"/>
                  <a:pt x="458746" y="368713"/>
                </a:cubicBezTo>
                <a:lnTo>
                  <a:pt x="428724" y="501237"/>
                </a:lnTo>
                <a:lnTo>
                  <a:pt x="449487" y="584450"/>
                </a:lnTo>
                <a:cubicBezTo>
                  <a:pt x="400386" y="593135"/>
                  <a:pt x="339781" y="597338"/>
                  <a:pt x="279456" y="597338"/>
                </a:cubicBezTo>
                <a:lnTo>
                  <a:pt x="357738" y="519168"/>
                </a:lnTo>
                <a:lnTo>
                  <a:pt x="291802" y="360028"/>
                </a:lnTo>
                <a:lnTo>
                  <a:pt x="292363" y="360028"/>
                </a:lnTo>
                <a:lnTo>
                  <a:pt x="318176" y="330889"/>
                </a:lnTo>
                <a:cubicBezTo>
                  <a:pt x="305831" y="335372"/>
                  <a:pt x="292924" y="337894"/>
                  <a:pt x="279456" y="337894"/>
                </a:cubicBezTo>
                <a:cubicBezTo>
                  <a:pt x="265988" y="337894"/>
                  <a:pt x="253082" y="335372"/>
                  <a:pt x="240736" y="330889"/>
                </a:cubicBezTo>
                <a:lnTo>
                  <a:pt x="266269" y="360308"/>
                </a:lnTo>
                <a:lnTo>
                  <a:pt x="267111" y="360308"/>
                </a:lnTo>
                <a:lnTo>
                  <a:pt x="201175" y="519449"/>
                </a:lnTo>
                <a:lnTo>
                  <a:pt x="279456" y="597618"/>
                </a:lnTo>
                <a:cubicBezTo>
                  <a:pt x="139728" y="597618"/>
                  <a:pt x="0" y="574643"/>
                  <a:pt x="0" y="528694"/>
                </a:cubicBezTo>
                <a:cubicBezTo>
                  <a:pt x="0" y="450805"/>
                  <a:pt x="89505" y="346019"/>
                  <a:pt x="210434" y="315480"/>
                </a:cubicBezTo>
                <a:cubicBezTo>
                  <a:pt x="159930" y="281578"/>
                  <a:pt x="125138" y="214616"/>
                  <a:pt x="125138" y="154097"/>
                </a:cubicBezTo>
                <a:cubicBezTo>
                  <a:pt x="125138" y="68924"/>
                  <a:pt x="194160" y="0"/>
                  <a:pt x="27945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04" name="admin-with-cogwheels_78948">
            <a:extLst>
              <a:ext uri="{FF2B5EF4-FFF2-40B4-BE49-F238E27FC236}">
                <a16:creationId xmlns:a16="http://schemas.microsoft.com/office/drawing/2014/main" id="{6095031E-7F4D-48D4-95CC-AD4B70CE96CA}"/>
              </a:ext>
            </a:extLst>
          </p:cNvPr>
          <p:cNvSpPr>
            <a:spLocks noChangeAspect="1"/>
          </p:cNvSpPr>
          <p:nvPr/>
        </p:nvSpPr>
        <p:spPr bwMode="auto">
          <a:xfrm>
            <a:off x="9297677" y="2998440"/>
            <a:ext cx="305629" cy="324000"/>
          </a:xfrm>
          <a:custGeom>
            <a:avLst/>
            <a:gdLst>
              <a:gd name="connsiteX0" fmla="*/ 163934 w 574049"/>
              <a:gd name="connsiteY0" fmla="*/ 419229 h 608556"/>
              <a:gd name="connsiteX1" fmla="*/ 243204 w 574049"/>
              <a:gd name="connsiteY1" fmla="*/ 456825 h 608556"/>
              <a:gd name="connsiteX2" fmla="*/ 322474 w 574049"/>
              <a:gd name="connsiteY2" fmla="*/ 419229 h 608556"/>
              <a:gd name="connsiteX3" fmla="*/ 465217 w 574049"/>
              <a:gd name="connsiteY3" fmla="*/ 530768 h 608556"/>
              <a:gd name="connsiteX4" fmla="*/ 476968 w 574049"/>
              <a:gd name="connsiteY4" fmla="*/ 565383 h 608556"/>
              <a:gd name="connsiteX5" fmla="*/ 472634 w 574049"/>
              <a:gd name="connsiteY5" fmla="*/ 594902 h 608556"/>
              <a:gd name="connsiteX6" fmla="*/ 446050 w 574049"/>
              <a:gd name="connsiteY6" fmla="*/ 608556 h 608556"/>
              <a:gd name="connsiteX7" fmla="*/ 40358 w 574049"/>
              <a:gd name="connsiteY7" fmla="*/ 608556 h 608556"/>
              <a:gd name="connsiteX8" fmla="*/ 13871 w 574049"/>
              <a:gd name="connsiteY8" fmla="*/ 594902 h 608556"/>
              <a:gd name="connsiteX9" fmla="*/ 9440 w 574049"/>
              <a:gd name="connsiteY9" fmla="*/ 565383 h 608556"/>
              <a:gd name="connsiteX10" fmla="*/ 21191 w 574049"/>
              <a:gd name="connsiteY10" fmla="*/ 530768 h 608556"/>
              <a:gd name="connsiteX11" fmla="*/ 163934 w 574049"/>
              <a:gd name="connsiteY11" fmla="*/ 419229 h 608556"/>
              <a:gd name="connsiteX12" fmla="*/ 406631 w 574049"/>
              <a:gd name="connsiteY12" fmla="*/ 313875 h 608556"/>
              <a:gd name="connsiteX13" fmla="*/ 472435 w 574049"/>
              <a:gd name="connsiteY13" fmla="*/ 379473 h 608556"/>
              <a:gd name="connsiteX14" fmla="*/ 438040 w 574049"/>
              <a:gd name="connsiteY14" fmla="*/ 436800 h 608556"/>
              <a:gd name="connsiteX15" fmla="*/ 344006 w 574049"/>
              <a:gd name="connsiteY15" fmla="*/ 390920 h 608556"/>
              <a:gd name="connsiteX16" fmla="*/ 371946 w 574049"/>
              <a:gd name="connsiteY16" fmla="*/ 323974 h 608556"/>
              <a:gd name="connsiteX17" fmla="*/ 406631 w 574049"/>
              <a:gd name="connsiteY17" fmla="*/ 313875 h 608556"/>
              <a:gd name="connsiteX18" fmla="*/ 381817 w 574049"/>
              <a:gd name="connsiteY18" fmla="*/ 212472 h 608556"/>
              <a:gd name="connsiteX19" fmla="*/ 431512 w 574049"/>
              <a:gd name="connsiteY19" fmla="*/ 212472 h 608556"/>
              <a:gd name="connsiteX20" fmla="*/ 445284 w 574049"/>
              <a:gd name="connsiteY20" fmla="*/ 226127 h 608556"/>
              <a:gd name="connsiteX21" fmla="*/ 445284 w 574049"/>
              <a:gd name="connsiteY21" fmla="*/ 254301 h 608556"/>
              <a:gd name="connsiteX22" fmla="*/ 468013 w 574049"/>
              <a:gd name="connsiteY22" fmla="*/ 263725 h 608556"/>
              <a:gd name="connsiteX23" fmla="*/ 488045 w 574049"/>
              <a:gd name="connsiteY23" fmla="*/ 243820 h 608556"/>
              <a:gd name="connsiteX24" fmla="*/ 497773 w 574049"/>
              <a:gd name="connsiteY24" fmla="*/ 239781 h 608556"/>
              <a:gd name="connsiteX25" fmla="*/ 507403 w 574049"/>
              <a:gd name="connsiteY25" fmla="*/ 243820 h 608556"/>
              <a:gd name="connsiteX26" fmla="*/ 542556 w 574049"/>
              <a:gd name="connsiteY26" fmla="*/ 278918 h 608556"/>
              <a:gd name="connsiteX27" fmla="*/ 546601 w 574049"/>
              <a:gd name="connsiteY27" fmla="*/ 288630 h 608556"/>
              <a:gd name="connsiteX28" fmla="*/ 542556 w 574049"/>
              <a:gd name="connsiteY28" fmla="*/ 298246 h 608556"/>
              <a:gd name="connsiteX29" fmla="*/ 522620 w 574049"/>
              <a:gd name="connsiteY29" fmla="*/ 318247 h 608556"/>
              <a:gd name="connsiteX30" fmla="*/ 532155 w 574049"/>
              <a:gd name="connsiteY30" fmla="*/ 340941 h 608556"/>
              <a:gd name="connsiteX31" fmla="*/ 560277 w 574049"/>
              <a:gd name="connsiteY31" fmla="*/ 340941 h 608556"/>
              <a:gd name="connsiteX32" fmla="*/ 574049 w 574049"/>
              <a:gd name="connsiteY32" fmla="*/ 354692 h 608556"/>
              <a:gd name="connsiteX33" fmla="*/ 574049 w 574049"/>
              <a:gd name="connsiteY33" fmla="*/ 404310 h 608556"/>
              <a:gd name="connsiteX34" fmla="*/ 570004 w 574049"/>
              <a:gd name="connsiteY34" fmla="*/ 414022 h 608556"/>
              <a:gd name="connsiteX35" fmla="*/ 560277 w 574049"/>
              <a:gd name="connsiteY35" fmla="*/ 418060 h 608556"/>
              <a:gd name="connsiteX36" fmla="*/ 532155 w 574049"/>
              <a:gd name="connsiteY36" fmla="*/ 418060 h 608556"/>
              <a:gd name="connsiteX37" fmla="*/ 522620 w 574049"/>
              <a:gd name="connsiteY37" fmla="*/ 440754 h 608556"/>
              <a:gd name="connsiteX38" fmla="*/ 542652 w 574049"/>
              <a:gd name="connsiteY38" fmla="*/ 460755 h 608556"/>
              <a:gd name="connsiteX39" fmla="*/ 546601 w 574049"/>
              <a:gd name="connsiteY39" fmla="*/ 470371 h 608556"/>
              <a:gd name="connsiteX40" fmla="*/ 542652 w 574049"/>
              <a:gd name="connsiteY40" fmla="*/ 480083 h 608556"/>
              <a:gd name="connsiteX41" fmla="*/ 507500 w 574049"/>
              <a:gd name="connsiteY41" fmla="*/ 515181 h 608556"/>
              <a:gd name="connsiteX42" fmla="*/ 497773 w 574049"/>
              <a:gd name="connsiteY42" fmla="*/ 519220 h 608556"/>
              <a:gd name="connsiteX43" fmla="*/ 493246 w 574049"/>
              <a:gd name="connsiteY43" fmla="*/ 518355 h 608556"/>
              <a:gd name="connsiteX44" fmla="*/ 453182 w 574049"/>
              <a:gd name="connsiteY44" fmla="*/ 451716 h 608556"/>
              <a:gd name="connsiteX45" fmla="*/ 492861 w 574049"/>
              <a:gd name="connsiteY45" fmla="*/ 379501 h 608556"/>
              <a:gd name="connsiteX46" fmla="*/ 406665 w 574049"/>
              <a:gd name="connsiteY46" fmla="*/ 293534 h 608556"/>
              <a:gd name="connsiteX47" fmla="*/ 377098 w 574049"/>
              <a:gd name="connsiteY47" fmla="*/ 299015 h 608556"/>
              <a:gd name="connsiteX48" fmla="*/ 379698 w 574049"/>
              <a:gd name="connsiteY48" fmla="*/ 265167 h 608556"/>
              <a:gd name="connsiteX49" fmla="*/ 373149 w 574049"/>
              <a:gd name="connsiteY49" fmla="*/ 215741 h 608556"/>
              <a:gd name="connsiteX50" fmla="*/ 381817 w 574049"/>
              <a:gd name="connsiteY50" fmla="*/ 212472 h 608556"/>
              <a:gd name="connsiteX51" fmla="*/ 243227 w 574049"/>
              <a:gd name="connsiteY51" fmla="*/ 144222 h 608556"/>
              <a:gd name="connsiteX52" fmla="*/ 348920 w 574049"/>
              <a:gd name="connsiteY52" fmla="*/ 265117 h 608556"/>
              <a:gd name="connsiteX53" fmla="*/ 243190 w 574049"/>
              <a:gd name="connsiteY53" fmla="*/ 426215 h 608556"/>
              <a:gd name="connsiteX54" fmla="*/ 137461 w 574049"/>
              <a:gd name="connsiteY54" fmla="*/ 265117 h 608556"/>
              <a:gd name="connsiteX55" fmla="*/ 243227 w 574049"/>
              <a:gd name="connsiteY55" fmla="*/ 144222 h 608556"/>
              <a:gd name="connsiteX56" fmla="*/ 279862 w 574049"/>
              <a:gd name="connsiteY56" fmla="*/ 119148 h 608556"/>
              <a:gd name="connsiteX57" fmla="*/ 310064 w 574049"/>
              <a:gd name="connsiteY57" fmla="*/ 131181 h 608556"/>
              <a:gd name="connsiteX58" fmla="*/ 279862 w 574049"/>
              <a:gd name="connsiteY58" fmla="*/ 119148 h 608556"/>
              <a:gd name="connsiteX59" fmla="*/ 155080 w 574049"/>
              <a:gd name="connsiteY59" fmla="*/ 94840 h 608556"/>
              <a:gd name="connsiteX60" fmla="*/ 203722 w 574049"/>
              <a:gd name="connsiteY60" fmla="*/ 119842 h 608556"/>
              <a:gd name="connsiteX61" fmla="*/ 117804 w 574049"/>
              <a:gd name="connsiteY61" fmla="*/ 201676 h 608556"/>
              <a:gd name="connsiteX62" fmla="*/ 155080 w 574049"/>
              <a:gd name="connsiteY62" fmla="*/ 94840 h 608556"/>
              <a:gd name="connsiteX63" fmla="*/ 131962 w 574049"/>
              <a:gd name="connsiteY63" fmla="*/ 0 h 608556"/>
              <a:gd name="connsiteX64" fmla="*/ 178101 w 574049"/>
              <a:gd name="connsiteY64" fmla="*/ 0 h 608556"/>
              <a:gd name="connsiteX65" fmla="*/ 190816 w 574049"/>
              <a:gd name="connsiteY65" fmla="*/ 12695 h 608556"/>
              <a:gd name="connsiteX66" fmla="*/ 190816 w 574049"/>
              <a:gd name="connsiteY66" fmla="*/ 38757 h 608556"/>
              <a:gd name="connsiteX67" fmla="*/ 211911 w 574049"/>
              <a:gd name="connsiteY67" fmla="*/ 47509 h 608556"/>
              <a:gd name="connsiteX68" fmla="*/ 230501 w 574049"/>
              <a:gd name="connsiteY68" fmla="*/ 29044 h 608556"/>
              <a:gd name="connsiteX69" fmla="*/ 239459 w 574049"/>
              <a:gd name="connsiteY69" fmla="*/ 25389 h 608556"/>
              <a:gd name="connsiteX70" fmla="*/ 248417 w 574049"/>
              <a:gd name="connsiteY70" fmla="*/ 29044 h 608556"/>
              <a:gd name="connsiteX71" fmla="*/ 280975 w 574049"/>
              <a:gd name="connsiteY71" fmla="*/ 61646 h 608556"/>
              <a:gd name="connsiteX72" fmla="*/ 284731 w 574049"/>
              <a:gd name="connsiteY72" fmla="*/ 70590 h 608556"/>
              <a:gd name="connsiteX73" fmla="*/ 280975 w 574049"/>
              <a:gd name="connsiteY73" fmla="*/ 79534 h 608556"/>
              <a:gd name="connsiteX74" fmla="*/ 262481 w 574049"/>
              <a:gd name="connsiteY74" fmla="*/ 97999 h 608556"/>
              <a:gd name="connsiteX75" fmla="*/ 270379 w 574049"/>
              <a:gd name="connsiteY75" fmla="*/ 116848 h 608556"/>
              <a:gd name="connsiteX76" fmla="*/ 224915 w 574049"/>
              <a:gd name="connsiteY76" fmla="*/ 115502 h 608556"/>
              <a:gd name="connsiteX77" fmla="*/ 155080 w 574049"/>
              <a:gd name="connsiteY77" fmla="*/ 74437 h 608556"/>
              <a:gd name="connsiteX78" fmla="*/ 74458 w 574049"/>
              <a:gd name="connsiteY78" fmla="*/ 154836 h 608556"/>
              <a:gd name="connsiteX79" fmla="*/ 111638 w 574049"/>
              <a:gd name="connsiteY79" fmla="*/ 222445 h 608556"/>
              <a:gd name="connsiteX80" fmla="*/ 106822 w 574049"/>
              <a:gd name="connsiteY80" fmla="*/ 265145 h 608556"/>
              <a:gd name="connsiteX81" fmla="*/ 106822 w 574049"/>
              <a:gd name="connsiteY81" fmla="*/ 265818 h 608556"/>
              <a:gd name="connsiteX82" fmla="*/ 98153 w 574049"/>
              <a:gd name="connsiteY82" fmla="*/ 262163 h 608556"/>
              <a:gd name="connsiteX83" fmla="*/ 79659 w 574049"/>
              <a:gd name="connsiteY83" fmla="*/ 280628 h 608556"/>
              <a:gd name="connsiteX84" fmla="*/ 70701 w 574049"/>
              <a:gd name="connsiteY84" fmla="*/ 284379 h 608556"/>
              <a:gd name="connsiteX85" fmla="*/ 61647 w 574049"/>
              <a:gd name="connsiteY85" fmla="*/ 280628 h 608556"/>
              <a:gd name="connsiteX86" fmla="*/ 29089 w 574049"/>
              <a:gd name="connsiteY86" fmla="*/ 248122 h 608556"/>
              <a:gd name="connsiteX87" fmla="*/ 29089 w 574049"/>
              <a:gd name="connsiteY87" fmla="*/ 230138 h 608556"/>
              <a:gd name="connsiteX88" fmla="*/ 47583 w 574049"/>
              <a:gd name="connsiteY88" fmla="*/ 211673 h 608556"/>
              <a:gd name="connsiteX89" fmla="*/ 38722 w 574049"/>
              <a:gd name="connsiteY89" fmla="*/ 190612 h 608556"/>
              <a:gd name="connsiteX90" fmla="*/ 12715 w 574049"/>
              <a:gd name="connsiteY90" fmla="*/ 190612 h 608556"/>
              <a:gd name="connsiteX91" fmla="*/ 0 w 574049"/>
              <a:gd name="connsiteY91" fmla="*/ 177821 h 608556"/>
              <a:gd name="connsiteX92" fmla="*/ 0 w 574049"/>
              <a:gd name="connsiteY92" fmla="*/ 131851 h 608556"/>
              <a:gd name="connsiteX93" fmla="*/ 12715 w 574049"/>
              <a:gd name="connsiteY93" fmla="*/ 119156 h 608556"/>
              <a:gd name="connsiteX94" fmla="*/ 38818 w 574049"/>
              <a:gd name="connsiteY94" fmla="*/ 119156 h 608556"/>
              <a:gd name="connsiteX95" fmla="*/ 47583 w 574049"/>
              <a:gd name="connsiteY95" fmla="*/ 98095 h 608556"/>
              <a:gd name="connsiteX96" fmla="*/ 29089 w 574049"/>
              <a:gd name="connsiteY96" fmla="*/ 79630 h 608556"/>
              <a:gd name="connsiteX97" fmla="*/ 25333 w 574049"/>
              <a:gd name="connsiteY97" fmla="*/ 70590 h 608556"/>
              <a:gd name="connsiteX98" fmla="*/ 29089 w 574049"/>
              <a:gd name="connsiteY98" fmla="*/ 61646 h 608556"/>
              <a:gd name="connsiteX99" fmla="*/ 61647 w 574049"/>
              <a:gd name="connsiteY99" fmla="*/ 29044 h 608556"/>
              <a:gd name="connsiteX100" fmla="*/ 70701 w 574049"/>
              <a:gd name="connsiteY100" fmla="*/ 25389 h 608556"/>
              <a:gd name="connsiteX101" fmla="*/ 79659 w 574049"/>
              <a:gd name="connsiteY101" fmla="*/ 29140 h 608556"/>
              <a:gd name="connsiteX102" fmla="*/ 98153 w 574049"/>
              <a:gd name="connsiteY102" fmla="*/ 47509 h 608556"/>
              <a:gd name="connsiteX103" fmla="*/ 119248 w 574049"/>
              <a:gd name="connsiteY103" fmla="*/ 38757 h 608556"/>
              <a:gd name="connsiteX104" fmla="*/ 119248 w 574049"/>
              <a:gd name="connsiteY104" fmla="*/ 12695 h 608556"/>
              <a:gd name="connsiteX105" fmla="*/ 131962 w 574049"/>
              <a:gd name="connsiteY105" fmla="*/ 0 h 608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574049" h="608556">
                <a:moveTo>
                  <a:pt x="163934" y="419229"/>
                </a:moveTo>
                <a:cubicBezTo>
                  <a:pt x="185702" y="442210"/>
                  <a:pt x="212671" y="456825"/>
                  <a:pt x="243204" y="456825"/>
                </a:cubicBezTo>
                <a:cubicBezTo>
                  <a:pt x="273737" y="456825"/>
                  <a:pt x="300706" y="442210"/>
                  <a:pt x="322474" y="419229"/>
                </a:cubicBezTo>
                <a:cubicBezTo>
                  <a:pt x="387585" y="424998"/>
                  <a:pt x="443835" y="468075"/>
                  <a:pt x="465217" y="530768"/>
                </a:cubicBezTo>
                <a:lnTo>
                  <a:pt x="476968" y="565383"/>
                </a:lnTo>
                <a:cubicBezTo>
                  <a:pt x="480339" y="575383"/>
                  <a:pt x="478702" y="586344"/>
                  <a:pt x="472634" y="594902"/>
                </a:cubicBezTo>
                <a:cubicBezTo>
                  <a:pt x="466469" y="603460"/>
                  <a:pt x="456549" y="608556"/>
                  <a:pt x="446050" y="608556"/>
                </a:cubicBezTo>
                <a:lnTo>
                  <a:pt x="40358" y="608556"/>
                </a:lnTo>
                <a:cubicBezTo>
                  <a:pt x="29859" y="608556"/>
                  <a:pt x="19939" y="603460"/>
                  <a:pt x="13871" y="594902"/>
                </a:cubicBezTo>
                <a:cubicBezTo>
                  <a:pt x="7706" y="586344"/>
                  <a:pt x="6069" y="575383"/>
                  <a:pt x="9440" y="565383"/>
                </a:cubicBezTo>
                <a:lnTo>
                  <a:pt x="21191" y="530768"/>
                </a:lnTo>
                <a:cubicBezTo>
                  <a:pt x="42573" y="468075"/>
                  <a:pt x="98919" y="424998"/>
                  <a:pt x="163934" y="419229"/>
                </a:cubicBezTo>
                <a:close/>
                <a:moveTo>
                  <a:pt x="406631" y="313875"/>
                </a:moveTo>
                <a:cubicBezTo>
                  <a:pt x="442857" y="313875"/>
                  <a:pt x="472435" y="343308"/>
                  <a:pt x="472435" y="379473"/>
                </a:cubicBezTo>
                <a:cubicBezTo>
                  <a:pt x="472435" y="404289"/>
                  <a:pt x="458369" y="425642"/>
                  <a:pt x="438040" y="436800"/>
                </a:cubicBezTo>
                <a:cubicBezTo>
                  <a:pt x="411641" y="413523"/>
                  <a:pt x="379269" y="397556"/>
                  <a:pt x="344006" y="390920"/>
                </a:cubicBezTo>
                <a:cubicBezTo>
                  <a:pt x="356435" y="370913"/>
                  <a:pt x="365973" y="347925"/>
                  <a:pt x="371946" y="323974"/>
                </a:cubicBezTo>
                <a:cubicBezTo>
                  <a:pt x="382063" y="317626"/>
                  <a:pt x="393913" y="313875"/>
                  <a:pt x="406631" y="313875"/>
                </a:cubicBezTo>
                <a:close/>
                <a:moveTo>
                  <a:pt x="381817" y="212472"/>
                </a:moveTo>
                <a:lnTo>
                  <a:pt x="431512" y="212472"/>
                </a:lnTo>
                <a:cubicBezTo>
                  <a:pt x="439121" y="212472"/>
                  <a:pt x="445284" y="218530"/>
                  <a:pt x="445284" y="226127"/>
                </a:cubicBezTo>
                <a:lnTo>
                  <a:pt x="445284" y="254301"/>
                </a:lnTo>
                <a:cubicBezTo>
                  <a:pt x="453182" y="256705"/>
                  <a:pt x="460790" y="259879"/>
                  <a:pt x="468013" y="263725"/>
                </a:cubicBezTo>
                <a:lnTo>
                  <a:pt x="488045" y="243820"/>
                </a:lnTo>
                <a:cubicBezTo>
                  <a:pt x="490742" y="241127"/>
                  <a:pt x="494209" y="239781"/>
                  <a:pt x="497773" y="239781"/>
                </a:cubicBezTo>
                <a:cubicBezTo>
                  <a:pt x="501240" y="239781"/>
                  <a:pt x="504803" y="241127"/>
                  <a:pt x="507403" y="243820"/>
                </a:cubicBezTo>
                <a:lnTo>
                  <a:pt x="542556" y="278918"/>
                </a:lnTo>
                <a:cubicBezTo>
                  <a:pt x="545157" y="281514"/>
                  <a:pt x="546601" y="284976"/>
                  <a:pt x="546601" y="288630"/>
                </a:cubicBezTo>
                <a:cubicBezTo>
                  <a:pt x="546601" y="292188"/>
                  <a:pt x="545157" y="295746"/>
                  <a:pt x="542556" y="298246"/>
                </a:cubicBezTo>
                <a:lnTo>
                  <a:pt x="522620" y="318247"/>
                </a:lnTo>
                <a:cubicBezTo>
                  <a:pt x="526473" y="325459"/>
                  <a:pt x="529651" y="333056"/>
                  <a:pt x="532155" y="340941"/>
                </a:cubicBezTo>
                <a:lnTo>
                  <a:pt x="560277" y="340941"/>
                </a:lnTo>
                <a:cubicBezTo>
                  <a:pt x="567885" y="340941"/>
                  <a:pt x="574049" y="347095"/>
                  <a:pt x="574049" y="354692"/>
                </a:cubicBezTo>
                <a:lnTo>
                  <a:pt x="574049" y="404310"/>
                </a:lnTo>
                <a:cubicBezTo>
                  <a:pt x="574049" y="407964"/>
                  <a:pt x="572605" y="411425"/>
                  <a:pt x="570004" y="414022"/>
                </a:cubicBezTo>
                <a:cubicBezTo>
                  <a:pt x="567500" y="416618"/>
                  <a:pt x="563937" y="418060"/>
                  <a:pt x="560277" y="418060"/>
                </a:cubicBezTo>
                <a:lnTo>
                  <a:pt x="532155" y="418060"/>
                </a:lnTo>
                <a:cubicBezTo>
                  <a:pt x="529651" y="425946"/>
                  <a:pt x="526473" y="433542"/>
                  <a:pt x="522620" y="440754"/>
                </a:cubicBezTo>
                <a:lnTo>
                  <a:pt x="542652" y="460755"/>
                </a:lnTo>
                <a:cubicBezTo>
                  <a:pt x="545157" y="463255"/>
                  <a:pt x="546601" y="466813"/>
                  <a:pt x="546601" y="470371"/>
                </a:cubicBezTo>
                <a:cubicBezTo>
                  <a:pt x="546601" y="474025"/>
                  <a:pt x="545157" y="477487"/>
                  <a:pt x="542652" y="480083"/>
                </a:cubicBezTo>
                <a:lnTo>
                  <a:pt x="507500" y="515181"/>
                </a:lnTo>
                <a:cubicBezTo>
                  <a:pt x="504803" y="517874"/>
                  <a:pt x="501240" y="519220"/>
                  <a:pt x="497773" y="519220"/>
                </a:cubicBezTo>
                <a:cubicBezTo>
                  <a:pt x="496232" y="519220"/>
                  <a:pt x="494691" y="518835"/>
                  <a:pt x="493246" y="518355"/>
                </a:cubicBezTo>
                <a:cubicBezTo>
                  <a:pt x="484289" y="493161"/>
                  <a:pt x="470517" y="470660"/>
                  <a:pt x="453182" y="451716"/>
                </a:cubicBezTo>
                <a:cubicBezTo>
                  <a:pt x="476970" y="436331"/>
                  <a:pt x="492861" y="409791"/>
                  <a:pt x="492861" y="379501"/>
                </a:cubicBezTo>
                <a:cubicBezTo>
                  <a:pt x="492861" y="332094"/>
                  <a:pt x="454145" y="293534"/>
                  <a:pt x="406665" y="293534"/>
                </a:cubicBezTo>
                <a:cubicBezTo>
                  <a:pt x="396263" y="293534"/>
                  <a:pt x="386440" y="295650"/>
                  <a:pt x="377098" y="299015"/>
                </a:cubicBezTo>
                <a:cubicBezTo>
                  <a:pt x="378735" y="287765"/>
                  <a:pt x="379698" y="276418"/>
                  <a:pt x="379698" y="265167"/>
                </a:cubicBezTo>
                <a:cubicBezTo>
                  <a:pt x="379698" y="247570"/>
                  <a:pt x="377387" y="231031"/>
                  <a:pt x="373149" y="215741"/>
                </a:cubicBezTo>
                <a:cubicBezTo>
                  <a:pt x="375557" y="213818"/>
                  <a:pt x="378542" y="212472"/>
                  <a:pt x="381817" y="212472"/>
                </a:cubicBezTo>
                <a:close/>
                <a:moveTo>
                  <a:pt x="243227" y="144222"/>
                </a:moveTo>
                <a:cubicBezTo>
                  <a:pt x="296103" y="144270"/>
                  <a:pt x="348968" y="184617"/>
                  <a:pt x="348920" y="265117"/>
                </a:cubicBezTo>
                <a:cubicBezTo>
                  <a:pt x="348920" y="342829"/>
                  <a:pt x="301640" y="426215"/>
                  <a:pt x="243190" y="426215"/>
                </a:cubicBezTo>
                <a:cubicBezTo>
                  <a:pt x="184837" y="426215"/>
                  <a:pt x="137461" y="342829"/>
                  <a:pt x="137461" y="265117"/>
                </a:cubicBezTo>
                <a:cubicBezTo>
                  <a:pt x="137461" y="184424"/>
                  <a:pt x="190350" y="144174"/>
                  <a:pt x="243227" y="144222"/>
                </a:cubicBezTo>
                <a:close/>
                <a:moveTo>
                  <a:pt x="279862" y="119148"/>
                </a:moveTo>
                <a:cubicBezTo>
                  <a:pt x="294336" y="119148"/>
                  <a:pt x="309292" y="116645"/>
                  <a:pt x="310064" y="131181"/>
                </a:cubicBezTo>
                <a:cubicBezTo>
                  <a:pt x="300704" y="125983"/>
                  <a:pt x="290573" y="121940"/>
                  <a:pt x="279862" y="119148"/>
                </a:cubicBezTo>
                <a:close/>
                <a:moveTo>
                  <a:pt x="155080" y="94840"/>
                </a:moveTo>
                <a:cubicBezTo>
                  <a:pt x="175115" y="94840"/>
                  <a:pt x="192838" y="104745"/>
                  <a:pt x="203722" y="119842"/>
                </a:cubicBezTo>
                <a:cubicBezTo>
                  <a:pt x="163749" y="131478"/>
                  <a:pt x="133216" y="160807"/>
                  <a:pt x="117804" y="201676"/>
                </a:cubicBezTo>
                <a:cubicBezTo>
                  <a:pt x="72823" y="165904"/>
                  <a:pt x="98733" y="94840"/>
                  <a:pt x="155080" y="94840"/>
                </a:cubicBezTo>
                <a:close/>
                <a:moveTo>
                  <a:pt x="131962" y="0"/>
                </a:moveTo>
                <a:lnTo>
                  <a:pt x="178101" y="0"/>
                </a:lnTo>
                <a:cubicBezTo>
                  <a:pt x="185133" y="0"/>
                  <a:pt x="190816" y="5674"/>
                  <a:pt x="190816" y="12695"/>
                </a:cubicBezTo>
                <a:lnTo>
                  <a:pt x="190816" y="38757"/>
                </a:lnTo>
                <a:cubicBezTo>
                  <a:pt x="198233" y="41065"/>
                  <a:pt x="205265" y="44047"/>
                  <a:pt x="211911" y="47509"/>
                </a:cubicBezTo>
                <a:lnTo>
                  <a:pt x="230501" y="29044"/>
                </a:lnTo>
                <a:cubicBezTo>
                  <a:pt x="232909" y="26543"/>
                  <a:pt x="236184" y="25389"/>
                  <a:pt x="239459" y="25389"/>
                </a:cubicBezTo>
                <a:cubicBezTo>
                  <a:pt x="242734" y="25389"/>
                  <a:pt x="245913" y="26543"/>
                  <a:pt x="248417" y="29044"/>
                </a:cubicBezTo>
                <a:lnTo>
                  <a:pt x="280975" y="61646"/>
                </a:lnTo>
                <a:cubicBezTo>
                  <a:pt x="283383" y="63954"/>
                  <a:pt x="284731" y="67224"/>
                  <a:pt x="284731" y="70590"/>
                </a:cubicBezTo>
                <a:cubicBezTo>
                  <a:pt x="284731" y="73956"/>
                  <a:pt x="283383" y="77226"/>
                  <a:pt x="280975" y="79534"/>
                </a:cubicBezTo>
                <a:lnTo>
                  <a:pt x="262481" y="97999"/>
                </a:lnTo>
                <a:cubicBezTo>
                  <a:pt x="265659" y="103961"/>
                  <a:pt x="268260" y="110405"/>
                  <a:pt x="270379" y="116848"/>
                </a:cubicBezTo>
                <a:cubicBezTo>
                  <a:pt x="253619" y="113675"/>
                  <a:pt x="239748" y="113675"/>
                  <a:pt x="224915" y="115502"/>
                </a:cubicBezTo>
                <a:cubicBezTo>
                  <a:pt x="211044" y="91171"/>
                  <a:pt x="185133" y="74437"/>
                  <a:pt x="155080" y="74437"/>
                </a:cubicBezTo>
                <a:cubicBezTo>
                  <a:pt x="110675" y="74437"/>
                  <a:pt x="74458" y="110501"/>
                  <a:pt x="74458" y="154836"/>
                </a:cubicBezTo>
                <a:cubicBezTo>
                  <a:pt x="74458" y="183207"/>
                  <a:pt x="89388" y="208115"/>
                  <a:pt x="111638" y="222445"/>
                </a:cubicBezTo>
                <a:cubicBezTo>
                  <a:pt x="108556" y="235812"/>
                  <a:pt x="106822" y="250046"/>
                  <a:pt x="106822" y="265145"/>
                </a:cubicBezTo>
                <a:cubicBezTo>
                  <a:pt x="106822" y="265337"/>
                  <a:pt x="106822" y="265626"/>
                  <a:pt x="106822" y="265818"/>
                </a:cubicBezTo>
                <a:cubicBezTo>
                  <a:pt x="104029" y="264568"/>
                  <a:pt x="100946" y="263606"/>
                  <a:pt x="98153" y="262163"/>
                </a:cubicBezTo>
                <a:lnTo>
                  <a:pt x="79659" y="280628"/>
                </a:lnTo>
                <a:cubicBezTo>
                  <a:pt x="77251" y="283033"/>
                  <a:pt x="74072" y="284379"/>
                  <a:pt x="70701" y="284379"/>
                </a:cubicBezTo>
                <a:cubicBezTo>
                  <a:pt x="67330" y="284379"/>
                  <a:pt x="64055" y="283033"/>
                  <a:pt x="61647" y="280628"/>
                </a:cubicBezTo>
                <a:lnTo>
                  <a:pt x="29089" y="248122"/>
                </a:lnTo>
                <a:cubicBezTo>
                  <a:pt x="24081" y="243121"/>
                  <a:pt x="24081" y="235043"/>
                  <a:pt x="29089" y="230138"/>
                </a:cubicBezTo>
                <a:lnTo>
                  <a:pt x="47583" y="211673"/>
                </a:lnTo>
                <a:cubicBezTo>
                  <a:pt x="44020" y="204941"/>
                  <a:pt x="41034" y="197921"/>
                  <a:pt x="38722" y="190612"/>
                </a:cubicBezTo>
                <a:lnTo>
                  <a:pt x="12715" y="190612"/>
                </a:lnTo>
                <a:cubicBezTo>
                  <a:pt x="5683" y="190612"/>
                  <a:pt x="0" y="184842"/>
                  <a:pt x="0" y="177821"/>
                </a:cubicBezTo>
                <a:lnTo>
                  <a:pt x="0" y="131851"/>
                </a:lnTo>
                <a:cubicBezTo>
                  <a:pt x="0" y="124831"/>
                  <a:pt x="5683" y="119156"/>
                  <a:pt x="12715" y="119156"/>
                </a:cubicBezTo>
                <a:lnTo>
                  <a:pt x="38818" y="119156"/>
                </a:lnTo>
                <a:cubicBezTo>
                  <a:pt x="41034" y="111751"/>
                  <a:pt x="44020" y="104731"/>
                  <a:pt x="47583" y="98095"/>
                </a:cubicBezTo>
                <a:lnTo>
                  <a:pt x="29089" y="79630"/>
                </a:lnTo>
                <a:cubicBezTo>
                  <a:pt x="26681" y="77226"/>
                  <a:pt x="25333" y="73956"/>
                  <a:pt x="25333" y="70590"/>
                </a:cubicBezTo>
                <a:cubicBezTo>
                  <a:pt x="25333" y="67224"/>
                  <a:pt x="26681" y="63954"/>
                  <a:pt x="29089" y="61646"/>
                </a:cubicBezTo>
                <a:lnTo>
                  <a:pt x="61647" y="29044"/>
                </a:lnTo>
                <a:cubicBezTo>
                  <a:pt x="64151" y="26639"/>
                  <a:pt x="67426" y="25389"/>
                  <a:pt x="70701" y="25389"/>
                </a:cubicBezTo>
                <a:cubicBezTo>
                  <a:pt x="73976" y="25389"/>
                  <a:pt x="77155" y="26639"/>
                  <a:pt x="79659" y="29140"/>
                </a:cubicBezTo>
                <a:lnTo>
                  <a:pt x="98153" y="47509"/>
                </a:lnTo>
                <a:cubicBezTo>
                  <a:pt x="104896" y="44047"/>
                  <a:pt x="111927" y="41065"/>
                  <a:pt x="119248" y="38757"/>
                </a:cubicBezTo>
                <a:lnTo>
                  <a:pt x="119248" y="12695"/>
                </a:lnTo>
                <a:cubicBezTo>
                  <a:pt x="119248" y="5674"/>
                  <a:pt x="125027" y="0"/>
                  <a:pt x="13196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05" name="statistics_102512">
            <a:extLst>
              <a:ext uri="{FF2B5EF4-FFF2-40B4-BE49-F238E27FC236}">
                <a16:creationId xmlns:a16="http://schemas.microsoft.com/office/drawing/2014/main" id="{8F137EF9-1C55-445E-A027-DE7F0989706C}"/>
              </a:ext>
            </a:extLst>
          </p:cNvPr>
          <p:cNvSpPr>
            <a:spLocks noChangeAspect="1"/>
          </p:cNvSpPr>
          <p:nvPr/>
        </p:nvSpPr>
        <p:spPr bwMode="auto">
          <a:xfrm>
            <a:off x="10339052" y="2786694"/>
            <a:ext cx="324497" cy="324000"/>
          </a:xfrm>
          <a:custGeom>
            <a:avLst/>
            <a:gdLst>
              <a:gd name="connsiteX0" fmla="*/ 437722 w 608502"/>
              <a:gd name="connsiteY0" fmla="*/ 512587 h 607568"/>
              <a:gd name="connsiteX1" fmla="*/ 532663 w 608502"/>
              <a:gd name="connsiteY1" fmla="*/ 592838 h 607568"/>
              <a:gd name="connsiteX2" fmla="*/ 558318 w 608502"/>
              <a:gd name="connsiteY2" fmla="*/ 606494 h 607568"/>
              <a:gd name="connsiteX3" fmla="*/ 552019 w 608502"/>
              <a:gd name="connsiteY3" fmla="*/ 607568 h 607568"/>
              <a:gd name="connsiteX4" fmla="*/ 457233 w 608502"/>
              <a:gd name="connsiteY4" fmla="*/ 607568 h 607568"/>
              <a:gd name="connsiteX5" fmla="*/ 437722 w 608502"/>
              <a:gd name="connsiteY5" fmla="*/ 588081 h 607568"/>
              <a:gd name="connsiteX6" fmla="*/ 282247 w 608502"/>
              <a:gd name="connsiteY6" fmla="*/ 408856 h 607568"/>
              <a:gd name="connsiteX7" fmla="*/ 322821 w 608502"/>
              <a:gd name="connsiteY7" fmla="*/ 482050 h 607568"/>
              <a:gd name="connsiteX8" fmla="*/ 365393 w 608502"/>
              <a:gd name="connsiteY8" fmla="*/ 515347 h 607568"/>
              <a:gd name="connsiteX9" fmla="*/ 365393 w 608502"/>
              <a:gd name="connsiteY9" fmla="*/ 588081 h 607568"/>
              <a:gd name="connsiteX10" fmla="*/ 345875 w 608502"/>
              <a:gd name="connsiteY10" fmla="*/ 607568 h 607568"/>
              <a:gd name="connsiteX11" fmla="*/ 250895 w 608502"/>
              <a:gd name="connsiteY11" fmla="*/ 607568 h 607568"/>
              <a:gd name="connsiteX12" fmla="*/ 231530 w 608502"/>
              <a:gd name="connsiteY12" fmla="*/ 588081 h 607568"/>
              <a:gd name="connsiteX13" fmla="*/ 231530 w 608502"/>
              <a:gd name="connsiteY13" fmla="*/ 422973 h 607568"/>
              <a:gd name="connsiteX14" fmla="*/ 255659 w 608502"/>
              <a:gd name="connsiteY14" fmla="*/ 418523 h 607568"/>
              <a:gd name="connsiteX15" fmla="*/ 29361 w 608502"/>
              <a:gd name="connsiteY15" fmla="*/ 292846 h 607568"/>
              <a:gd name="connsiteX16" fmla="*/ 39346 w 608502"/>
              <a:gd name="connsiteY16" fmla="*/ 306963 h 607568"/>
              <a:gd name="connsiteX17" fmla="*/ 96334 w 608502"/>
              <a:gd name="connsiteY17" fmla="*/ 336425 h 607568"/>
              <a:gd name="connsiteX18" fmla="*/ 150250 w 608502"/>
              <a:gd name="connsiteY18" fmla="*/ 336425 h 607568"/>
              <a:gd name="connsiteX19" fmla="*/ 163153 w 608502"/>
              <a:gd name="connsiteY19" fmla="*/ 369877 h 607568"/>
              <a:gd name="connsiteX20" fmla="*/ 163153 w 608502"/>
              <a:gd name="connsiteY20" fmla="*/ 588080 h 607568"/>
              <a:gd name="connsiteX21" fmla="*/ 143799 w 608502"/>
              <a:gd name="connsiteY21" fmla="*/ 607568 h 607568"/>
              <a:gd name="connsiteX22" fmla="*/ 48869 w 608502"/>
              <a:gd name="connsiteY22" fmla="*/ 607568 h 607568"/>
              <a:gd name="connsiteX23" fmla="*/ 29361 w 608502"/>
              <a:gd name="connsiteY23" fmla="*/ 588080 h 607568"/>
              <a:gd name="connsiteX24" fmla="*/ 457241 w 608502"/>
              <a:gd name="connsiteY24" fmla="*/ 201464 h 607568"/>
              <a:gd name="connsiteX25" fmla="*/ 552067 w 608502"/>
              <a:gd name="connsiteY25" fmla="*/ 201464 h 607568"/>
              <a:gd name="connsiteX26" fmla="*/ 571585 w 608502"/>
              <a:gd name="connsiteY26" fmla="*/ 220945 h 607568"/>
              <a:gd name="connsiteX27" fmla="*/ 571585 w 608502"/>
              <a:gd name="connsiteY27" fmla="*/ 443362 h 607568"/>
              <a:gd name="connsiteX28" fmla="*/ 498429 w 608502"/>
              <a:gd name="connsiteY28" fmla="*/ 381545 h 607568"/>
              <a:gd name="connsiteX29" fmla="*/ 440027 w 608502"/>
              <a:gd name="connsiteY29" fmla="*/ 366360 h 607568"/>
              <a:gd name="connsiteX30" fmla="*/ 437722 w 608502"/>
              <a:gd name="connsiteY30" fmla="*/ 366820 h 607568"/>
              <a:gd name="connsiteX31" fmla="*/ 437722 w 608502"/>
              <a:gd name="connsiteY31" fmla="*/ 220945 h 607568"/>
              <a:gd name="connsiteX32" fmla="*/ 457241 w 608502"/>
              <a:gd name="connsiteY32" fmla="*/ 201464 h 607568"/>
              <a:gd name="connsiteX33" fmla="*/ 35985 w 608502"/>
              <a:gd name="connsiteY33" fmla="*/ 143719 h 607568"/>
              <a:gd name="connsiteX34" fmla="*/ 55922 w 608502"/>
              <a:gd name="connsiteY34" fmla="*/ 156337 h 607568"/>
              <a:gd name="connsiteX35" fmla="*/ 112160 w 608502"/>
              <a:gd name="connsiteY35" fmla="*/ 236261 h 607568"/>
              <a:gd name="connsiteX36" fmla="*/ 198055 w 608502"/>
              <a:gd name="connsiteY36" fmla="*/ 236261 h 607568"/>
              <a:gd name="connsiteX37" fmla="*/ 226635 w 608502"/>
              <a:gd name="connsiteY37" fmla="*/ 255897 h 607568"/>
              <a:gd name="connsiteX38" fmla="*/ 249222 w 608502"/>
              <a:gd name="connsiteY38" fmla="*/ 314038 h 607568"/>
              <a:gd name="connsiteX39" fmla="*/ 303463 w 608502"/>
              <a:gd name="connsiteY39" fmla="*/ 294095 h 607568"/>
              <a:gd name="connsiteX40" fmla="*/ 340956 w 608502"/>
              <a:gd name="connsiteY40" fmla="*/ 307902 h 607568"/>
              <a:gd name="connsiteX41" fmla="*/ 399806 w 608502"/>
              <a:gd name="connsiteY41" fmla="*/ 413906 h 607568"/>
              <a:gd name="connsiteX42" fmla="*/ 447594 w 608502"/>
              <a:gd name="connsiteY42" fmla="*/ 404548 h 607568"/>
              <a:gd name="connsiteX43" fmla="*/ 473254 w 608502"/>
              <a:gd name="connsiteY43" fmla="*/ 411298 h 607568"/>
              <a:gd name="connsiteX44" fmla="*/ 597563 w 608502"/>
              <a:gd name="connsiteY44" fmla="*/ 516228 h 607568"/>
              <a:gd name="connsiteX45" fmla="*/ 601251 w 608502"/>
              <a:gd name="connsiteY45" fmla="*/ 559488 h 607568"/>
              <a:gd name="connsiteX46" fmla="*/ 577741 w 608502"/>
              <a:gd name="connsiteY46" fmla="*/ 570380 h 607568"/>
              <a:gd name="connsiteX47" fmla="*/ 557919 w 608502"/>
              <a:gd name="connsiteY47" fmla="*/ 563017 h 607568"/>
              <a:gd name="connsiteX48" fmla="*/ 444828 w 608502"/>
              <a:gd name="connsiteY48" fmla="*/ 467598 h 607568"/>
              <a:gd name="connsiteX49" fmla="*/ 389665 w 608502"/>
              <a:gd name="connsiteY49" fmla="*/ 478336 h 607568"/>
              <a:gd name="connsiteX50" fmla="*/ 356936 w 608502"/>
              <a:gd name="connsiteY50" fmla="*/ 463149 h 607568"/>
              <a:gd name="connsiteX51" fmla="*/ 300083 w 608502"/>
              <a:gd name="connsiteY51" fmla="*/ 360827 h 607568"/>
              <a:gd name="connsiteX52" fmla="*/ 242154 w 608502"/>
              <a:gd name="connsiteY52" fmla="*/ 382151 h 607568"/>
              <a:gd name="connsiteX53" fmla="*/ 202818 w 608502"/>
              <a:gd name="connsiteY53" fmla="*/ 364356 h 607568"/>
              <a:gd name="connsiteX54" fmla="*/ 177004 w 608502"/>
              <a:gd name="connsiteY54" fmla="*/ 297624 h 607568"/>
              <a:gd name="connsiteX55" fmla="*/ 96334 w 608502"/>
              <a:gd name="connsiteY55" fmla="*/ 297624 h 607568"/>
              <a:gd name="connsiteX56" fmla="*/ 71134 w 608502"/>
              <a:gd name="connsiteY56" fmla="*/ 284584 h 607568"/>
              <a:gd name="connsiteX57" fmla="*/ 5523 w 608502"/>
              <a:gd name="connsiteY57" fmla="*/ 191620 h 607568"/>
              <a:gd name="connsiteX58" fmla="*/ 13052 w 608502"/>
              <a:gd name="connsiteY58" fmla="*/ 148820 h 607568"/>
              <a:gd name="connsiteX59" fmla="*/ 35985 w 608502"/>
              <a:gd name="connsiteY59" fmla="*/ 143719 h 607568"/>
              <a:gd name="connsiteX60" fmla="*/ 250895 w 608502"/>
              <a:gd name="connsiteY60" fmla="*/ 99286 h 607568"/>
              <a:gd name="connsiteX61" fmla="*/ 345875 w 608502"/>
              <a:gd name="connsiteY61" fmla="*/ 99286 h 607568"/>
              <a:gd name="connsiteX62" fmla="*/ 365393 w 608502"/>
              <a:gd name="connsiteY62" fmla="*/ 118615 h 607568"/>
              <a:gd name="connsiteX63" fmla="*/ 365393 w 608502"/>
              <a:gd name="connsiteY63" fmla="*/ 275699 h 607568"/>
              <a:gd name="connsiteX64" fmla="*/ 289932 w 608502"/>
              <a:gd name="connsiteY64" fmla="*/ 257598 h 607568"/>
              <a:gd name="connsiteX65" fmla="*/ 271643 w 608502"/>
              <a:gd name="connsiteY65" fmla="*/ 264347 h 607568"/>
              <a:gd name="connsiteX66" fmla="*/ 263036 w 608502"/>
              <a:gd name="connsiteY66" fmla="*/ 241951 h 607568"/>
              <a:gd name="connsiteX67" fmla="*/ 231530 w 608502"/>
              <a:gd name="connsiteY67" fmla="*/ 206054 h 607568"/>
              <a:gd name="connsiteX68" fmla="*/ 231530 w 608502"/>
              <a:gd name="connsiteY68" fmla="*/ 118615 h 607568"/>
              <a:gd name="connsiteX69" fmla="*/ 250895 w 608502"/>
              <a:gd name="connsiteY69" fmla="*/ 99286 h 607568"/>
              <a:gd name="connsiteX70" fmla="*/ 48869 w 608502"/>
              <a:gd name="connsiteY70" fmla="*/ 0 h 607568"/>
              <a:gd name="connsiteX71" fmla="*/ 143799 w 608502"/>
              <a:gd name="connsiteY71" fmla="*/ 0 h 607568"/>
              <a:gd name="connsiteX72" fmla="*/ 163153 w 608502"/>
              <a:gd name="connsiteY72" fmla="*/ 19483 h 607568"/>
              <a:gd name="connsiteX73" fmla="*/ 163153 w 608502"/>
              <a:gd name="connsiteY73" fmla="*/ 197442 h 607568"/>
              <a:gd name="connsiteX74" fmla="*/ 132432 w 608502"/>
              <a:gd name="connsiteY74" fmla="*/ 197442 h 607568"/>
              <a:gd name="connsiteX75" fmla="*/ 87732 w 608502"/>
              <a:gd name="connsiteY75" fmla="*/ 133929 h 607568"/>
              <a:gd name="connsiteX76" fmla="*/ 29361 w 608502"/>
              <a:gd name="connsiteY76" fmla="*/ 104320 h 607568"/>
              <a:gd name="connsiteX77" fmla="*/ 29361 w 608502"/>
              <a:gd name="connsiteY77" fmla="*/ 19483 h 607568"/>
              <a:gd name="connsiteX78" fmla="*/ 48869 w 608502"/>
              <a:gd name="connsiteY78" fmla="*/ 0 h 607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608502" h="607568">
                <a:moveTo>
                  <a:pt x="437722" y="512587"/>
                </a:moveTo>
                <a:lnTo>
                  <a:pt x="532663" y="592838"/>
                </a:lnTo>
                <a:cubicBezTo>
                  <a:pt x="540344" y="599282"/>
                  <a:pt x="549101" y="603886"/>
                  <a:pt x="558318" y="606494"/>
                </a:cubicBezTo>
                <a:cubicBezTo>
                  <a:pt x="556321" y="607108"/>
                  <a:pt x="554324" y="607568"/>
                  <a:pt x="552019" y="607568"/>
                </a:cubicBezTo>
                <a:lnTo>
                  <a:pt x="457233" y="607568"/>
                </a:lnTo>
                <a:cubicBezTo>
                  <a:pt x="446479" y="607568"/>
                  <a:pt x="437722" y="598822"/>
                  <a:pt x="437722" y="588081"/>
                </a:cubicBezTo>
                <a:close/>
                <a:moveTo>
                  <a:pt x="282247" y="408856"/>
                </a:moveTo>
                <a:lnTo>
                  <a:pt x="322821" y="482050"/>
                </a:lnTo>
                <a:cubicBezTo>
                  <a:pt x="332196" y="498775"/>
                  <a:pt x="347719" y="510591"/>
                  <a:pt x="365393" y="515347"/>
                </a:cubicBezTo>
                <a:lnTo>
                  <a:pt x="365393" y="588081"/>
                </a:lnTo>
                <a:cubicBezTo>
                  <a:pt x="365393" y="598822"/>
                  <a:pt x="356633" y="607568"/>
                  <a:pt x="345875" y="607568"/>
                </a:cubicBezTo>
                <a:lnTo>
                  <a:pt x="250895" y="607568"/>
                </a:lnTo>
                <a:cubicBezTo>
                  <a:pt x="240137" y="607568"/>
                  <a:pt x="231530" y="598822"/>
                  <a:pt x="231530" y="588081"/>
                </a:cubicBezTo>
                <a:lnTo>
                  <a:pt x="231530" y="422973"/>
                </a:lnTo>
                <a:cubicBezTo>
                  <a:pt x="239522" y="422973"/>
                  <a:pt x="247667" y="421592"/>
                  <a:pt x="255659" y="418523"/>
                </a:cubicBezTo>
                <a:close/>
                <a:moveTo>
                  <a:pt x="29361" y="292846"/>
                </a:moveTo>
                <a:lnTo>
                  <a:pt x="39346" y="306963"/>
                </a:lnTo>
                <a:cubicBezTo>
                  <a:pt x="52402" y="325531"/>
                  <a:pt x="73600" y="336425"/>
                  <a:pt x="96334" y="336425"/>
                </a:cubicBezTo>
                <a:lnTo>
                  <a:pt x="150250" y="336425"/>
                </a:lnTo>
                <a:lnTo>
                  <a:pt x="163153" y="369877"/>
                </a:lnTo>
                <a:lnTo>
                  <a:pt x="163153" y="588080"/>
                </a:lnTo>
                <a:cubicBezTo>
                  <a:pt x="163153" y="598822"/>
                  <a:pt x="154551" y="607568"/>
                  <a:pt x="143799" y="607568"/>
                </a:cubicBezTo>
                <a:lnTo>
                  <a:pt x="48869" y="607568"/>
                </a:lnTo>
                <a:cubicBezTo>
                  <a:pt x="38117" y="607568"/>
                  <a:pt x="29361" y="598822"/>
                  <a:pt x="29361" y="588080"/>
                </a:cubicBezTo>
                <a:close/>
                <a:moveTo>
                  <a:pt x="457241" y="201464"/>
                </a:moveTo>
                <a:lnTo>
                  <a:pt x="552067" y="201464"/>
                </a:lnTo>
                <a:cubicBezTo>
                  <a:pt x="562825" y="201464"/>
                  <a:pt x="571585" y="210207"/>
                  <a:pt x="571585" y="220945"/>
                </a:cubicBezTo>
                <a:lnTo>
                  <a:pt x="571585" y="443362"/>
                </a:lnTo>
                <a:lnTo>
                  <a:pt x="498429" y="381545"/>
                </a:lnTo>
                <a:cubicBezTo>
                  <a:pt x="482292" y="367894"/>
                  <a:pt x="460775" y="362372"/>
                  <a:pt x="440027" y="366360"/>
                </a:cubicBezTo>
                <a:lnTo>
                  <a:pt x="437722" y="366820"/>
                </a:lnTo>
                <a:lnTo>
                  <a:pt x="437722" y="220945"/>
                </a:lnTo>
                <a:cubicBezTo>
                  <a:pt x="437722" y="210207"/>
                  <a:pt x="446482" y="201464"/>
                  <a:pt x="457241" y="201464"/>
                </a:cubicBezTo>
                <a:close/>
                <a:moveTo>
                  <a:pt x="35985" y="143719"/>
                </a:moveTo>
                <a:cubicBezTo>
                  <a:pt x="43745" y="145061"/>
                  <a:pt x="51005" y="149357"/>
                  <a:pt x="55922" y="156337"/>
                </a:cubicBezTo>
                <a:lnTo>
                  <a:pt x="112160" y="236261"/>
                </a:lnTo>
                <a:lnTo>
                  <a:pt x="198055" y="236261"/>
                </a:lnTo>
                <a:cubicBezTo>
                  <a:pt x="210808" y="236261"/>
                  <a:pt x="222179" y="244085"/>
                  <a:pt x="226635" y="255897"/>
                </a:cubicBezTo>
                <a:lnTo>
                  <a:pt x="249222" y="314038"/>
                </a:lnTo>
                <a:lnTo>
                  <a:pt x="303463" y="294095"/>
                </a:lnTo>
                <a:cubicBezTo>
                  <a:pt x="317753" y="288880"/>
                  <a:pt x="333580" y="294709"/>
                  <a:pt x="340956" y="307902"/>
                </a:cubicBezTo>
                <a:lnTo>
                  <a:pt x="399806" y="413906"/>
                </a:lnTo>
                <a:lnTo>
                  <a:pt x="447594" y="404548"/>
                </a:lnTo>
                <a:cubicBezTo>
                  <a:pt x="456659" y="402707"/>
                  <a:pt x="466186" y="405162"/>
                  <a:pt x="473254" y="411298"/>
                </a:cubicBezTo>
                <a:lnTo>
                  <a:pt x="597563" y="516228"/>
                </a:lnTo>
                <a:cubicBezTo>
                  <a:pt x="610624" y="527120"/>
                  <a:pt x="612160" y="546602"/>
                  <a:pt x="601251" y="559488"/>
                </a:cubicBezTo>
                <a:cubicBezTo>
                  <a:pt x="595104" y="566698"/>
                  <a:pt x="586499" y="570380"/>
                  <a:pt x="577741" y="570380"/>
                </a:cubicBezTo>
                <a:cubicBezTo>
                  <a:pt x="570673" y="570380"/>
                  <a:pt x="563605" y="567926"/>
                  <a:pt x="557919" y="563017"/>
                </a:cubicBezTo>
                <a:lnTo>
                  <a:pt x="444828" y="467598"/>
                </a:lnTo>
                <a:lnTo>
                  <a:pt x="389665" y="478336"/>
                </a:lnTo>
                <a:cubicBezTo>
                  <a:pt x="376604" y="480944"/>
                  <a:pt x="363390" y="474808"/>
                  <a:pt x="356936" y="463149"/>
                </a:cubicBezTo>
                <a:lnTo>
                  <a:pt x="300083" y="360827"/>
                </a:lnTo>
                <a:lnTo>
                  <a:pt x="242154" y="382151"/>
                </a:lnTo>
                <a:cubicBezTo>
                  <a:pt x="226328" y="387980"/>
                  <a:pt x="208964" y="380003"/>
                  <a:pt x="202818" y="364356"/>
                </a:cubicBezTo>
                <a:lnTo>
                  <a:pt x="177004" y="297624"/>
                </a:lnTo>
                <a:lnTo>
                  <a:pt x="96334" y="297624"/>
                </a:lnTo>
                <a:cubicBezTo>
                  <a:pt x="86346" y="297624"/>
                  <a:pt x="76973" y="292715"/>
                  <a:pt x="71134" y="284584"/>
                </a:cubicBezTo>
                <a:lnTo>
                  <a:pt x="5523" y="191620"/>
                </a:lnTo>
                <a:cubicBezTo>
                  <a:pt x="-4158" y="177814"/>
                  <a:pt x="-777" y="158638"/>
                  <a:pt x="13052" y="148820"/>
                </a:cubicBezTo>
                <a:cubicBezTo>
                  <a:pt x="19966" y="143987"/>
                  <a:pt x="28225" y="142377"/>
                  <a:pt x="35985" y="143719"/>
                </a:cubicBezTo>
                <a:close/>
                <a:moveTo>
                  <a:pt x="250895" y="99286"/>
                </a:moveTo>
                <a:lnTo>
                  <a:pt x="345875" y="99286"/>
                </a:lnTo>
                <a:cubicBezTo>
                  <a:pt x="356633" y="99286"/>
                  <a:pt x="365393" y="107876"/>
                  <a:pt x="365393" y="118615"/>
                </a:cubicBezTo>
                <a:lnTo>
                  <a:pt x="365393" y="275699"/>
                </a:lnTo>
                <a:cubicBezTo>
                  <a:pt x="346643" y="255450"/>
                  <a:pt x="316981" y="247626"/>
                  <a:pt x="289932" y="257598"/>
                </a:cubicBezTo>
                <a:lnTo>
                  <a:pt x="271643" y="264347"/>
                </a:lnTo>
                <a:lnTo>
                  <a:pt x="263036" y="241951"/>
                </a:lnTo>
                <a:cubicBezTo>
                  <a:pt x="256889" y="226303"/>
                  <a:pt x="245516" y="213724"/>
                  <a:pt x="231530" y="206054"/>
                </a:cubicBezTo>
                <a:lnTo>
                  <a:pt x="231530" y="118615"/>
                </a:lnTo>
                <a:cubicBezTo>
                  <a:pt x="231530" y="107876"/>
                  <a:pt x="240137" y="99286"/>
                  <a:pt x="250895" y="99286"/>
                </a:cubicBezTo>
                <a:close/>
                <a:moveTo>
                  <a:pt x="48869" y="0"/>
                </a:moveTo>
                <a:lnTo>
                  <a:pt x="143799" y="0"/>
                </a:lnTo>
                <a:cubicBezTo>
                  <a:pt x="154551" y="0"/>
                  <a:pt x="163153" y="8744"/>
                  <a:pt x="163153" y="19483"/>
                </a:cubicBezTo>
                <a:lnTo>
                  <a:pt x="163153" y="197442"/>
                </a:lnTo>
                <a:lnTo>
                  <a:pt x="132432" y="197442"/>
                </a:lnTo>
                <a:lnTo>
                  <a:pt x="87732" y="133929"/>
                </a:lnTo>
                <a:cubicBezTo>
                  <a:pt x="73907" y="114292"/>
                  <a:pt x="51788" y="104014"/>
                  <a:pt x="29361" y="104320"/>
                </a:cubicBezTo>
                <a:lnTo>
                  <a:pt x="29361" y="19483"/>
                </a:lnTo>
                <a:cubicBezTo>
                  <a:pt x="29361" y="8744"/>
                  <a:pt x="38117" y="0"/>
                  <a:pt x="4886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06" name="two-businessmen-holding-a-flag_46935">
            <a:extLst>
              <a:ext uri="{FF2B5EF4-FFF2-40B4-BE49-F238E27FC236}">
                <a16:creationId xmlns:a16="http://schemas.microsoft.com/office/drawing/2014/main" id="{115C1AEC-5258-4585-943E-4FEEF37682E0}"/>
              </a:ext>
            </a:extLst>
          </p:cNvPr>
          <p:cNvSpPr>
            <a:spLocks noChangeAspect="1"/>
          </p:cNvSpPr>
          <p:nvPr/>
        </p:nvSpPr>
        <p:spPr bwMode="auto">
          <a:xfrm>
            <a:off x="8143101" y="4974768"/>
            <a:ext cx="286995" cy="324000"/>
          </a:xfrm>
          <a:custGeom>
            <a:avLst/>
            <a:gdLst>
              <a:gd name="connsiteX0" fmla="*/ 50155 w 528053"/>
              <a:gd name="connsiteY0" fmla="*/ 259937 h 596137"/>
              <a:gd name="connsiteX1" fmla="*/ 50155 w 528053"/>
              <a:gd name="connsiteY1" fmla="*/ 321520 h 596137"/>
              <a:gd name="connsiteX2" fmla="*/ 477540 w 528053"/>
              <a:gd name="connsiteY2" fmla="*/ 248838 h 596137"/>
              <a:gd name="connsiteX3" fmla="*/ 477540 w 528053"/>
              <a:gd name="connsiteY3" fmla="*/ 310421 h 596137"/>
              <a:gd name="connsiteX4" fmla="*/ 477540 w 528053"/>
              <a:gd name="connsiteY4" fmla="*/ 248838 h 596137"/>
              <a:gd name="connsiteX5" fmla="*/ 107164 w 528053"/>
              <a:gd name="connsiteY5" fmla="*/ 189045 h 596137"/>
              <a:gd name="connsiteX6" fmla="*/ 93898 w 528053"/>
              <a:gd name="connsiteY6" fmla="*/ 278914 h 596137"/>
              <a:gd name="connsiteX7" fmla="*/ 107164 w 528053"/>
              <a:gd name="connsiteY7" fmla="*/ 297174 h 596137"/>
              <a:gd name="connsiteX8" fmla="*/ 107523 w 528053"/>
              <a:gd name="connsiteY8" fmla="*/ 297174 h 596137"/>
              <a:gd name="connsiteX9" fmla="*/ 120789 w 528053"/>
              <a:gd name="connsiteY9" fmla="*/ 278914 h 596137"/>
              <a:gd name="connsiteX10" fmla="*/ 107523 w 528053"/>
              <a:gd name="connsiteY10" fmla="*/ 189045 h 596137"/>
              <a:gd name="connsiteX11" fmla="*/ 420531 w 528053"/>
              <a:gd name="connsiteY11" fmla="*/ 177946 h 596137"/>
              <a:gd name="connsiteX12" fmla="*/ 407265 w 528053"/>
              <a:gd name="connsiteY12" fmla="*/ 267814 h 596137"/>
              <a:gd name="connsiteX13" fmla="*/ 420531 w 528053"/>
              <a:gd name="connsiteY13" fmla="*/ 286074 h 596137"/>
              <a:gd name="connsiteX14" fmla="*/ 420890 w 528053"/>
              <a:gd name="connsiteY14" fmla="*/ 286074 h 596137"/>
              <a:gd name="connsiteX15" fmla="*/ 434156 w 528053"/>
              <a:gd name="connsiteY15" fmla="*/ 267814 h 596137"/>
              <a:gd name="connsiteX16" fmla="*/ 420890 w 528053"/>
              <a:gd name="connsiteY16" fmla="*/ 177946 h 596137"/>
              <a:gd name="connsiteX17" fmla="*/ 107372 w 528053"/>
              <a:gd name="connsiteY17" fmla="*/ 58710 h 596137"/>
              <a:gd name="connsiteX18" fmla="*/ 163119 w 528053"/>
              <a:gd name="connsiteY18" fmla="*/ 114386 h 596137"/>
              <a:gd name="connsiteX19" fmla="*/ 107372 w 528053"/>
              <a:gd name="connsiteY19" fmla="*/ 170062 h 596137"/>
              <a:gd name="connsiteX20" fmla="*/ 51625 w 528053"/>
              <a:gd name="connsiteY20" fmla="*/ 114386 h 596137"/>
              <a:gd name="connsiteX21" fmla="*/ 107372 w 528053"/>
              <a:gd name="connsiteY21" fmla="*/ 58710 h 596137"/>
              <a:gd name="connsiteX22" fmla="*/ 420753 w 528053"/>
              <a:gd name="connsiteY22" fmla="*/ 47632 h 596137"/>
              <a:gd name="connsiteX23" fmla="*/ 476500 w 528053"/>
              <a:gd name="connsiteY23" fmla="*/ 103132 h 596137"/>
              <a:gd name="connsiteX24" fmla="*/ 420753 w 528053"/>
              <a:gd name="connsiteY24" fmla="*/ 158632 h 596137"/>
              <a:gd name="connsiteX25" fmla="*/ 365006 w 528053"/>
              <a:gd name="connsiteY25" fmla="*/ 103132 h 596137"/>
              <a:gd name="connsiteX26" fmla="*/ 420753 w 528053"/>
              <a:gd name="connsiteY26" fmla="*/ 47632 h 596137"/>
              <a:gd name="connsiteX27" fmla="*/ 262055 w 528053"/>
              <a:gd name="connsiteY27" fmla="*/ 0 h 596137"/>
              <a:gd name="connsiteX28" fmla="*/ 265999 w 528053"/>
              <a:gd name="connsiteY28" fmla="*/ 3938 h 596137"/>
              <a:gd name="connsiteX29" fmla="*/ 272453 w 528053"/>
              <a:gd name="connsiteY29" fmla="*/ 91301 h 596137"/>
              <a:gd name="connsiteX30" fmla="*/ 292173 w 528053"/>
              <a:gd name="connsiteY30" fmla="*/ 103474 h 596137"/>
              <a:gd name="connsiteX31" fmla="*/ 357786 w 528053"/>
              <a:gd name="connsiteY31" fmla="*/ 174724 h 596137"/>
              <a:gd name="connsiteX32" fmla="*/ 383601 w 528053"/>
              <a:gd name="connsiteY32" fmla="*/ 171860 h 596137"/>
              <a:gd name="connsiteX33" fmla="*/ 387904 w 528053"/>
              <a:gd name="connsiteY33" fmla="*/ 170069 h 596137"/>
              <a:gd name="connsiteX34" fmla="*/ 407265 w 528053"/>
              <a:gd name="connsiteY34" fmla="*/ 161834 h 596137"/>
              <a:gd name="connsiteX35" fmla="*/ 420890 w 528053"/>
              <a:gd name="connsiteY35" fmla="*/ 175798 h 596137"/>
              <a:gd name="connsiteX36" fmla="*/ 434515 w 528053"/>
              <a:gd name="connsiteY36" fmla="*/ 161834 h 596137"/>
              <a:gd name="connsiteX37" fmla="*/ 454593 w 528053"/>
              <a:gd name="connsiteY37" fmla="*/ 170785 h 596137"/>
              <a:gd name="connsiteX38" fmla="*/ 456744 w 528053"/>
              <a:gd name="connsiteY38" fmla="*/ 171860 h 596137"/>
              <a:gd name="connsiteX39" fmla="*/ 506223 w 528053"/>
              <a:gd name="connsiteY39" fmla="*/ 351238 h 596137"/>
              <a:gd name="connsiteX40" fmla="*/ 487221 w 528053"/>
              <a:gd name="connsiteY40" fmla="*/ 362695 h 596137"/>
              <a:gd name="connsiteX41" fmla="*/ 476823 w 528053"/>
              <a:gd name="connsiteY41" fmla="*/ 359831 h 596137"/>
              <a:gd name="connsiteX42" fmla="*/ 472520 w 528053"/>
              <a:gd name="connsiteY42" fmla="*/ 356608 h 596137"/>
              <a:gd name="connsiteX43" fmla="*/ 472520 w 528053"/>
              <a:gd name="connsiteY43" fmla="*/ 559259 h 596137"/>
              <a:gd name="connsiteX44" fmla="*/ 447064 w 528053"/>
              <a:gd name="connsiteY44" fmla="*/ 585038 h 596137"/>
              <a:gd name="connsiteX45" fmla="*/ 421607 w 528053"/>
              <a:gd name="connsiteY45" fmla="*/ 559259 h 596137"/>
              <a:gd name="connsiteX46" fmla="*/ 421249 w 528053"/>
              <a:gd name="connsiteY46" fmla="*/ 382029 h 596137"/>
              <a:gd name="connsiteX47" fmla="*/ 420890 w 528053"/>
              <a:gd name="connsiteY47" fmla="*/ 382029 h 596137"/>
              <a:gd name="connsiteX48" fmla="*/ 417663 w 528053"/>
              <a:gd name="connsiteY48" fmla="*/ 382029 h 596137"/>
              <a:gd name="connsiteX49" fmla="*/ 418022 w 528053"/>
              <a:gd name="connsiteY49" fmla="*/ 559259 h 596137"/>
              <a:gd name="connsiteX50" fmla="*/ 392207 w 528053"/>
              <a:gd name="connsiteY50" fmla="*/ 585038 h 596137"/>
              <a:gd name="connsiteX51" fmla="*/ 366750 w 528053"/>
              <a:gd name="connsiteY51" fmla="*/ 559617 h 596137"/>
              <a:gd name="connsiteX52" fmla="*/ 366750 w 528053"/>
              <a:gd name="connsiteY52" fmla="*/ 352670 h 596137"/>
              <a:gd name="connsiteX53" fmla="*/ 366750 w 528053"/>
              <a:gd name="connsiteY53" fmla="*/ 349448 h 596137"/>
              <a:gd name="connsiteX54" fmla="*/ 363882 w 528053"/>
              <a:gd name="connsiteY54" fmla="*/ 332978 h 596137"/>
              <a:gd name="connsiteX55" fmla="*/ 363882 w 528053"/>
              <a:gd name="connsiteY55" fmla="*/ 219121 h 596137"/>
              <a:gd name="connsiteX56" fmla="*/ 344879 w 528053"/>
              <a:gd name="connsiteY56" fmla="*/ 215899 h 596137"/>
              <a:gd name="connsiteX57" fmla="*/ 267433 w 528053"/>
              <a:gd name="connsiteY57" fmla="*/ 147155 h 596137"/>
              <a:gd name="connsiteX58" fmla="*/ 183175 w 528053"/>
              <a:gd name="connsiteY58" fmla="*/ 226998 h 596137"/>
              <a:gd name="connsiteX59" fmla="*/ 164172 w 528053"/>
              <a:gd name="connsiteY59" fmla="*/ 230578 h 596137"/>
              <a:gd name="connsiteX60" fmla="*/ 164172 w 528053"/>
              <a:gd name="connsiteY60" fmla="*/ 344077 h 596137"/>
              <a:gd name="connsiteX61" fmla="*/ 161304 w 528053"/>
              <a:gd name="connsiteY61" fmla="*/ 360547 h 596137"/>
              <a:gd name="connsiteX62" fmla="*/ 161304 w 528053"/>
              <a:gd name="connsiteY62" fmla="*/ 363769 h 596137"/>
              <a:gd name="connsiteX63" fmla="*/ 161304 w 528053"/>
              <a:gd name="connsiteY63" fmla="*/ 570716 h 596137"/>
              <a:gd name="connsiteX64" fmla="*/ 135847 w 528053"/>
              <a:gd name="connsiteY64" fmla="*/ 596137 h 596137"/>
              <a:gd name="connsiteX65" fmla="*/ 110032 w 528053"/>
              <a:gd name="connsiteY65" fmla="*/ 570716 h 596137"/>
              <a:gd name="connsiteX66" fmla="*/ 110391 w 528053"/>
              <a:gd name="connsiteY66" fmla="*/ 393128 h 596137"/>
              <a:gd name="connsiteX67" fmla="*/ 107164 w 528053"/>
              <a:gd name="connsiteY67" fmla="*/ 393486 h 596137"/>
              <a:gd name="connsiteX68" fmla="*/ 106805 w 528053"/>
              <a:gd name="connsiteY68" fmla="*/ 393128 h 596137"/>
              <a:gd name="connsiteX69" fmla="*/ 106447 w 528053"/>
              <a:gd name="connsiteY69" fmla="*/ 570716 h 596137"/>
              <a:gd name="connsiteX70" fmla="*/ 80990 w 528053"/>
              <a:gd name="connsiteY70" fmla="*/ 596137 h 596137"/>
              <a:gd name="connsiteX71" fmla="*/ 55534 w 528053"/>
              <a:gd name="connsiteY71" fmla="*/ 570716 h 596137"/>
              <a:gd name="connsiteX72" fmla="*/ 55534 w 528053"/>
              <a:gd name="connsiteY72" fmla="*/ 367708 h 596137"/>
              <a:gd name="connsiteX73" fmla="*/ 51231 w 528053"/>
              <a:gd name="connsiteY73" fmla="*/ 371288 h 596137"/>
              <a:gd name="connsiteX74" fmla="*/ 40833 w 528053"/>
              <a:gd name="connsiteY74" fmla="*/ 373794 h 596137"/>
              <a:gd name="connsiteX75" fmla="*/ 21830 w 528053"/>
              <a:gd name="connsiteY75" fmla="*/ 362695 h 596137"/>
              <a:gd name="connsiteX76" fmla="*/ 71310 w 528053"/>
              <a:gd name="connsiteY76" fmla="*/ 182959 h 596137"/>
              <a:gd name="connsiteX77" fmla="*/ 73461 w 528053"/>
              <a:gd name="connsiteY77" fmla="*/ 181885 h 596137"/>
              <a:gd name="connsiteX78" fmla="*/ 93539 w 528053"/>
              <a:gd name="connsiteY78" fmla="*/ 173292 h 596137"/>
              <a:gd name="connsiteX79" fmla="*/ 107164 w 528053"/>
              <a:gd name="connsiteY79" fmla="*/ 187255 h 596137"/>
              <a:gd name="connsiteX80" fmla="*/ 120789 w 528053"/>
              <a:gd name="connsiteY80" fmla="*/ 172934 h 596137"/>
              <a:gd name="connsiteX81" fmla="*/ 140150 w 528053"/>
              <a:gd name="connsiteY81" fmla="*/ 181169 h 596137"/>
              <a:gd name="connsiteX82" fmla="*/ 144453 w 528053"/>
              <a:gd name="connsiteY82" fmla="*/ 182959 h 596137"/>
              <a:gd name="connsiteX83" fmla="*/ 170268 w 528053"/>
              <a:gd name="connsiteY83" fmla="*/ 185823 h 596137"/>
              <a:gd name="connsiteX84" fmla="*/ 235881 w 528053"/>
              <a:gd name="connsiteY84" fmla="*/ 114573 h 596137"/>
              <a:gd name="connsiteX85" fmla="*/ 253809 w 528053"/>
              <a:gd name="connsiteY85" fmla="*/ 102758 h 596137"/>
              <a:gd name="connsiteX86" fmla="*/ 263489 w 528053"/>
              <a:gd name="connsiteY86" fmla="*/ 93449 h 596137"/>
              <a:gd name="connsiteX87" fmla="*/ 264206 w 528053"/>
              <a:gd name="connsiteY87" fmla="*/ 93091 h 596137"/>
              <a:gd name="connsiteX88" fmla="*/ 259904 w 528053"/>
              <a:gd name="connsiteY88" fmla="*/ 42249 h 596137"/>
              <a:gd name="connsiteX89" fmla="*/ 183534 w 528053"/>
              <a:gd name="connsiteY89" fmla="*/ 5012 h 596137"/>
              <a:gd name="connsiteX90" fmla="*/ 258470 w 528053"/>
              <a:gd name="connsiteY90" fmla="*/ 4654 h 596137"/>
              <a:gd name="connsiteX91" fmla="*/ 258470 w 528053"/>
              <a:gd name="connsiteY91" fmla="*/ 3938 h 596137"/>
              <a:gd name="connsiteX92" fmla="*/ 262055 w 528053"/>
              <a:gd name="connsiteY92" fmla="*/ 0 h 596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28053" h="596137">
                <a:moveTo>
                  <a:pt x="50155" y="259937"/>
                </a:moveTo>
                <a:cubicBezTo>
                  <a:pt x="41909" y="275333"/>
                  <a:pt x="40116" y="295383"/>
                  <a:pt x="50155" y="321520"/>
                </a:cubicBezTo>
                <a:close/>
                <a:moveTo>
                  <a:pt x="477540" y="248838"/>
                </a:moveTo>
                <a:lnTo>
                  <a:pt x="477540" y="310421"/>
                </a:lnTo>
                <a:cubicBezTo>
                  <a:pt x="487938" y="283926"/>
                  <a:pt x="485787" y="264234"/>
                  <a:pt x="477540" y="248838"/>
                </a:cubicBezTo>
                <a:close/>
                <a:moveTo>
                  <a:pt x="107164" y="189045"/>
                </a:moveTo>
                <a:lnTo>
                  <a:pt x="93898" y="278914"/>
                </a:lnTo>
                <a:lnTo>
                  <a:pt x="107164" y="297174"/>
                </a:lnTo>
                <a:lnTo>
                  <a:pt x="107523" y="297174"/>
                </a:lnTo>
                <a:lnTo>
                  <a:pt x="120789" y="278914"/>
                </a:lnTo>
                <a:lnTo>
                  <a:pt x="107523" y="189045"/>
                </a:lnTo>
                <a:close/>
                <a:moveTo>
                  <a:pt x="420531" y="177946"/>
                </a:moveTo>
                <a:lnTo>
                  <a:pt x="407265" y="267814"/>
                </a:lnTo>
                <a:lnTo>
                  <a:pt x="420531" y="286074"/>
                </a:lnTo>
                <a:lnTo>
                  <a:pt x="420890" y="286074"/>
                </a:lnTo>
                <a:lnTo>
                  <a:pt x="434156" y="267814"/>
                </a:lnTo>
                <a:lnTo>
                  <a:pt x="420890" y="177946"/>
                </a:lnTo>
                <a:close/>
                <a:moveTo>
                  <a:pt x="107372" y="58710"/>
                </a:moveTo>
                <a:cubicBezTo>
                  <a:pt x="138160" y="58710"/>
                  <a:pt x="163119" y="83637"/>
                  <a:pt x="163119" y="114386"/>
                </a:cubicBezTo>
                <a:cubicBezTo>
                  <a:pt x="163119" y="145135"/>
                  <a:pt x="138160" y="170062"/>
                  <a:pt x="107372" y="170062"/>
                </a:cubicBezTo>
                <a:cubicBezTo>
                  <a:pt x="76584" y="170062"/>
                  <a:pt x="51625" y="145135"/>
                  <a:pt x="51625" y="114386"/>
                </a:cubicBezTo>
                <a:cubicBezTo>
                  <a:pt x="51625" y="83637"/>
                  <a:pt x="76584" y="58710"/>
                  <a:pt x="107372" y="58710"/>
                </a:cubicBezTo>
                <a:close/>
                <a:moveTo>
                  <a:pt x="420753" y="47632"/>
                </a:moveTo>
                <a:cubicBezTo>
                  <a:pt x="451541" y="47632"/>
                  <a:pt x="476500" y="72480"/>
                  <a:pt x="476500" y="103132"/>
                </a:cubicBezTo>
                <a:cubicBezTo>
                  <a:pt x="476500" y="133784"/>
                  <a:pt x="451541" y="158632"/>
                  <a:pt x="420753" y="158632"/>
                </a:cubicBezTo>
                <a:cubicBezTo>
                  <a:pt x="389965" y="158632"/>
                  <a:pt x="365006" y="133784"/>
                  <a:pt x="365006" y="103132"/>
                </a:cubicBezTo>
                <a:cubicBezTo>
                  <a:pt x="365006" y="72480"/>
                  <a:pt x="389965" y="47632"/>
                  <a:pt x="420753" y="47632"/>
                </a:cubicBezTo>
                <a:close/>
                <a:moveTo>
                  <a:pt x="262055" y="0"/>
                </a:moveTo>
                <a:cubicBezTo>
                  <a:pt x="264206" y="0"/>
                  <a:pt x="265999" y="1432"/>
                  <a:pt x="265999" y="3938"/>
                </a:cubicBezTo>
                <a:lnTo>
                  <a:pt x="272453" y="91301"/>
                </a:lnTo>
                <a:cubicBezTo>
                  <a:pt x="280699" y="91301"/>
                  <a:pt x="288587" y="95597"/>
                  <a:pt x="292173" y="103474"/>
                </a:cubicBezTo>
                <a:cubicBezTo>
                  <a:pt x="300419" y="120302"/>
                  <a:pt x="328027" y="165415"/>
                  <a:pt x="357786" y="174724"/>
                </a:cubicBezTo>
                <a:cubicBezTo>
                  <a:pt x="366750" y="177588"/>
                  <a:pt x="374996" y="176514"/>
                  <a:pt x="383601" y="171860"/>
                </a:cubicBezTo>
                <a:cubicBezTo>
                  <a:pt x="385036" y="170785"/>
                  <a:pt x="386470" y="170427"/>
                  <a:pt x="387904" y="170069"/>
                </a:cubicBezTo>
                <a:cubicBezTo>
                  <a:pt x="393999" y="166131"/>
                  <a:pt x="400453" y="163625"/>
                  <a:pt x="407265" y="161834"/>
                </a:cubicBezTo>
                <a:lnTo>
                  <a:pt x="420890" y="175798"/>
                </a:lnTo>
                <a:lnTo>
                  <a:pt x="434515" y="161834"/>
                </a:lnTo>
                <a:cubicBezTo>
                  <a:pt x="441686" y="163625"/>
                  <a:pt x="448498" y="166489"/>
                  <a:pt x="454593" y="170785"/>
                </a:cubicBezTo>
                <a:cubicBezTo>
                  <a:pt x="455310" y="171143"/>
                  <a:pt x="456027" y="171143"/>
                  <a:pt x="456744" y="171860"/>
                </a:cubicBezTo>
                <a:cubicBezTo>
                  <a:pt x="483994" y="188329"/>
                  <a:pt x="567176" y="239529"/>
                  <a:pt x="506223" y="351238"/>
                </a:cubicBezTo>
                <a:cubicBezTo>
                  <a:pt x="502279" y="358399"/>
                  <a:pt x="494750" y="362695"/>
                  <a:pt x="487221" y="362695"/>
                </a:cubicBezTo>
                <a:cubicBezTo>
                  <a:pt x="483635" y="362695"/>
                  <a:pt x="480408" y="361621"/>
                  <a:pt x="476823" y="359831"/>
                </a:cubicBezTo>
                <a:cubicBezTo>
                  <a:pt x="475389" y="359115"/>
                  <a:pt x="473955" y="358040"/>
                  <a:pt x="472520" y="356608"/>
                </a:cubicBezTo>
                <a:lnTo>
                  <a:pt x="472520" y="559259"/>
                </a:lnTo>
                <a:cubicBezTo>
                  <a:pt x="472520" y="573581"/>
                  <a:pt x="461047" y="585038"/>
                  <a:pt x="447064" y="585038"/>
                </a:cubicBezTo>
                <a:cubicBezTo>
                  <a:pt x="433081" y="585038"/>
                  <a:pt x="421607" y="573581"/>
                  <a:pt x="421607" y="559259"/>
                </a:cubicBezTo>
                <a:lnTo>
                  <a:pt x="421249" y="382029"/>
                </a:lnTo>
                <a:cubicBezTo>
                  <a:pt x="421249" y="382029"/>
                  <a:pt x="420890" y="382029"/>
                  <a:pt x="420890" y="382029"/>
                </a:cubicBezTo>
                <a:cubicBezTo>
                  <a:pt x="419814" y="382029"/>
                  <a:pt x="418739" y="382029"/>
                  <a:pt x="417663" y="382029"/>
                </a:cubicBezTo>
                <a:lnTo>
                  <a:pt x="418022" y="559259"/>
                </a:lnTo>
                <a:cubicBezTo>
                  <a:pt x="418022" y="573581"/>
                  <a:pt x="406548" y="585038"/>
                  <a:pt x="392207" y="585038"/>
                </a:cubicBezTo>
                <a:cubicBezTo>
                  <a:pt x="378223" y="585038"/>
                  <a:pt x="366750" y="573581"/>
                  <a:pt x="366750" y="559617"/>
                </a:cubicBezTo>
                <a:lnTo>
                  <a:pt x="366750" y="352670"/>
                </a:lnTo>
                <a:cubicBezTo>
                  <a:pt x="366750" y="351596"/>
                  <a:pt x="366750" y="350522"/>
                  <a:pt x="366750" y="349448"/>
                </a:cubicBezTo>
                <a:cubicBezTo>
                  <a:pt x="364957" y="344435"/>
                  <a:pt x="363882" y="339064"/>
                  <a:pt x="363882" y="332978"/>
                </a:cubicBezTo>
                <a:lnTo>
                  <a:pt x="363882" y="219121"/>
                </a:lnTo>
                <a:cubicBezTo>
                  <a:pt x="357428" y="219121"/>
                  <a:pt x="351332" y="218047"/>
                  <a:pt x="344879" y="215899"/>
                </a:cubicBezTo>
                <a:cubicBezTo>
                  <a:pt x="310100" y="205157"/>
                  <a:pt x="282851" y="171143"/>
                  <a:pt x="267433" y="147155"/>
                </a:cubicBezTo>
                <a:cubicBezTo>
                  <a:pt x="254167" y="170069"/>
                  <a:pt x="224049" y="214466"/>
                  <a:pt x="183175" y="226998"/>
                </a:cubicBezTo>
                <a:cubicBezTo>
                  <a:pt x="176722" y="229146"/>
                  <a:pt x="170626" y="230220"/>
                  <a:pt x="164172" y="230578"/>
                </a:cubicBezTo>
                <a:lnTo>
                  <a:pt x="164172" y="344077"/>
                </a:lnTo>
                <a:cubicBezTo>
                  <a:pt x="164172" y="350164"/>
                  <a:pt x="163097" y="355534"/>
                  <a:pt x="161304" y="360547"/>
                </a:cubicBezTo>
                <a:cubicBezTo>
                  <a:pt x="161304" y="361621"/>
                  <a:pt x="161304" y="362695"/>
                  <a:pt x="161304" y="363769"/>
                </a:cubicBezTo>
                <a:lnTo>
                  <a:pt x="161304" y="570716"/>
                </a:lnTo>
                <a:cubicBezTo>
                  <a:pt x="161304" y="584680"/>
                  <a:pt x="149831" y="596137"/>
                  <a:pt x="135847" y="596137"/>
                </a:cubicBezTo>
                <a:cubicBezTo>
                  <a:pt x="121506" y="596137"/>
                  <a:pt x="110032" y="584680"/>
                  <a:pt x="110032" y="570716"/>
                </a:cubicBezTo>
                <a:lnTo>
                  <a:pt x="110391" y="393128"/>
                </a:lnTo>
                <a:cubicBezTo>
                  <a:pt x="109315" y="393128"/>
                  <a:pt x="108240" y="393486"/>
                  <a:pt x="107164" y="393486"/>
                </a:cubicBezTo>
                <a:cubicBezTo>
                  <a:pt x="107164" y="393486"/>
                  <a:pt x="106805" y="393128"/>
                  <a:pt x="106805" y="393128"/>
                </a:cubicBezTo>
                <a:lnTo>
                  <a:pt x="106447" y="570716"/>
                </a:lnTo>
                <a:cubicBezTo>
                  <a:pt x="106447" y="584680"/>
                  <a:pt x="94973" y="596137"/>
                  <a:pt x="80990" y="596137"/>
                </a:cubicBezTo>
                <a:cubicBezTo>
                  <a:pt x="67007" y="596137"/>
                  <a:pt x="55534" y="584680"/>
                  <a:pt x="55534" y="570716"/>
                </a:cubicBezTo>
                <a:lnTo>
                  <a:pt x="55534" y="367708"/>
                </a:lnTo>
                <a:cubicBezTo>
                  <a:pt x="54099" y="369140"/>
                  <a:pt x="52665" y="370214"/>
                  <a:pt x="51231" y="371288"/>
                </a:cubicBezTo>
                <a:cubicBezTo>
                  <a:pt x="48004" y="373078"/>
                  <a:pt x="44419" y="373794"/>
                  <a:pt x="40833" y="373794"/>
                </a:cubicBezTo>
                <a:cubicBezTo>
                  <a:pt x="32945" y="373794"/>
                  <a:pt x="25774" y="369856"/>
                  <a:pt x="21830" y="362695"/>
                </a:cubicBezTo>
                <a:cubicBezTo>
                  <a:pt x="-39122" y="250628"/>
                  <a:pt x="44060" y="199787"/>
                  <a:pt x="71310" y="182959"/>
                </a:cubicBezTo>
                <a:cubicBezTo>
                  <a:pt x="72027" y="182601"/>
                  <a:pt x="72744" y="182243"/>
                  <a:pt x="73461" y="181885"/>
                </a:cubicBezTo>
                <a:cubicBezTo>
                  <a:pt x="79556" y="177946"/>
                  <a:pt x="86368" y="174724"/>
                  <a:pt x="93539" y="173292"/>
                </a:cubicBezTo>
                <a:lnTo>
                  <a:pt x="107164" y="187255"/>
                </a:lnTo>
                <a:lnTo>
                  <a:pt x="120789" y="172934"/>
                </a:lnTo>
                <a:cubicBezTo>
                  <a:pt x="127601" y="174724"/>
                  <a:pt x="134055" y="177230"/>
                  <a:pt x="140150" y="181169"/>
                </a:cubicBezTo>
                <a:cubicBezTo>
                  <a:pt x="141584" y="181527"/>
                  <a:pt x="143018" y="182243"/>
                  <a:pt x="144453" y="182959"/>
                </a:cubicBezTo>
                <a:cubicBezTo>
                  <a:pt x="153058" y="187613"/>
                  <a:pt x="161304" y="188687"/>
                  <a:pt x="170268" y="185823"/>
                </a:cubicBezTo>
                <a:cubicBezTo>
                  <a:pt x="200027" y="176514"/>
                  <a:pt x="227635" y="131401"/>
                  <a:pt x="235881" y="114573"/>
                </a:cubicBezTo>
                <a:cubicBezTo>
                  <a:pt x="239108" y="107412"/>
                  <a:pt x="246279" y="103116"/>
                  <a:pt x="253809" y="102758"/>
                </a:cubicBezTo>
                <a:cubicBezTo>
                  <a:pt x="255960" y="98819"/>
                  <a:pt x="259187" y="95597"/>
                  <a:pt x="263489" y="93449"/>
                </a:cubicBezTo>
                <a:cubicBezTo>
                  <a:pt x="263489" y="93449"/>
                  <a:pt x="263848" y="93449"/>
                  <a:pt x="264206" y="93091"/>
                </a:cubicBezTo>
                <a:lnTo>
                  <a:pt x="259904" y="42249"/>
                </a:lnTo>
                <a:cubicBezTo>
                  <a:pt x="248072" y="41174"/>
                  <a:pt x="183534" y="5012"/>
                  <a:pt x="183534" y="5012"/>
                </a:cubicBezTo>
                <a:cubicBezTo>
                  <a:pt x="183534" y="5012"/>
                  <a:pt x="244128" y="5728"/>
                  <a:pt x="258470" y="4654"/>
                </a:cubicBezTo>
                <a:lnTo>
                  <a:pt x="258470" y="3938"/>
                </a:lnTo>
                <a:cubicBezTo>
                  <a:pt x="258111" y="1790"/>
                  <a:pt x="259904" y="0"/>
                  <a:pt x="26205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07" name="puzzle_69154">
            <a:extLst>
              <a:ext uri="{FF2B5EF4-FFF2-40B4-BE49-F238E27FC236}">
                <a16:creationId xmlns:a16="http://schemas.microsoft.com/office/drawing/2014/main" id="{7986A5C9-B83A-4597-89B6-960EC1559D36}"/>
              </a:ext>
            </a:extLst>
          </p:cNvPr>
          <p:cNvSpPr>
            <a:spLocks noChangeAspect="1"/>
          </p:cNvSpPr>
          <p:nvPr/>
        </p:nvSpPr>
        <p:spPr bwMode="auto">
          <a:xfrm>
            <a:off x="11322846" y="2998440"/>
            <a:ext cx="324226" cy="324000"/>
          </a:xfrm>
          <a:custGeom>
            <a:avLst/>
            <a:gdLst>
              <a:gd name="connsiteX0" fmla="*/ 304094 w 608274"/>
              <a:gd name="connsiteY0" fmla="*/ 322696 h 607851"/>
              <a:gd name="connsiteX1" fmla="*/ 313714 w 608274"/>
              <a:gd name="connsiteY1" fmla="*/ 322696 h 607851"/>
              <a:gd name="connsiteX2" fmla="*/ 323238 w 608274"/>
              <a:gd name="connsiteY2" fmla="*/ 322696 h 607851"/>
              <a:gd name="connsiteX3" fmla="*/ 383955 w 608274"/>
              <a:gd name="connsiteY3" fmla="*/ 322696 h 607851"/>
              <a:gd name="connsiteX4" fmla="*/ 376716 w 608274"/>
              <a:gd name="connsiteY4" fmla="*/ 356882 h 607851"/>
              <a:gd name="connsiteX5" fmla="*/ 400003 w 608274"/>
              <a:gd name="connsiteY5" fmla="*/ 411893 h 607851"/>
              <a:gd name="connsiteX6" fmla="*/ 455101 w 608274"/>
              <a:gd name="connsiteY6" fmla="*/ 435238 h 607851"/>
              <a:gd name="connsiteX7" fmla="*/ 456244 w 608274"/>
              <a:gd name="connsiteY7" fmla="*/ 435238 h 607851"/>
              <a:gd name="connsiteX8" fmla="*/ 512484 w 608274"/>
              <a:gd name="connsiteY8" fmla="*/ 411988 h 607851"/>
              <a:gd name="connsiteX9" fmla="*/ 535771 w 608274"/>
              <a:gd name="connsiteY9" fmla="*/ 355836 h 607851"/>
              <a:gd name="connsiteX10" fmla="*/ 528533 w 608274"/>
              <a:gd name="connsiteY10" fmla="*/ 322696 h 607851"/>
              <a:gd name="connsiteX11" fmla="*/ 608203 w 608274"/>
              <a:gd name="connsiteY11" fmla="*/ 322696 h 607851"/>
              <a:gd name="connsiteX12" fmla="*/ 608203 w 608274"/>
              <a:gd name="connsiteY12" fmla="*/ 582156 h 607851"/>
              <a:gd name="connsiteX13" fmla="*/ 582821 w 608274"/>
              <a:gd name="connsiteY13" fmla="*/ 607498 h 607851"/>
              <a:gd name="connsiteX14" fmla="*/ 323238 w 608274"/>
              <a:gd name="connsiteY14" fmla="*/ 607498 h 607851"/>
              <a:gd name="connsiteX15" fmla="*/ 313714 w 608274"/>
              <a:gd name="connsiteY15" fmla="*/ 607498 h 607851"/>
              <a:gd name="connsiteX16" fmla="*/ 304189 w 608274"/>
              <a:gd name="connsiteY16" fmla="*/ 607498 h 607851"/>
              <a:gd name="connsiteX17" fmla="*/ 304094 w 608274"/>
              <a:gd name="connsiteY17" fmla="*/ 607498 h 607851"/>
              <a:gd name="connsiteX18" fmla="*/ 304094 w 608274"/>
              <a:gd name="connsiteY18" fmla="*/ 493910 h 607851"/>
              <a:gd name="connsiteX19" fmla="*/ 304094 w 608274"/>
              <a:gd name="connsiteY19" fmla="*/ 493482 h 607851"/>
              <a:gd name="connsiteX20" fmla="*/ 288760 w 608274"/>
              <a:gd name="connsiteY20" fmla="*/ 503562 h 607851"/>
              <a:gd name="connsiteX21" fmla="*/ 251854 w 608274"/>
              <a:gd name="connsiteY21" fmla="*/ 516067 h 607851"/>
              <a:gd name="connsiteX22" fmla="*/ 199232 w 608274"/>
              <a:gd name="connsiteY22" fmla="*/ 485495 h 607851"/>
              <a:gd name="connsiteX23" fmla="*/ 191375 w 608274"/>
              <a:gd name="connsiteY23" fmla="*/ 454827 h 607851"/>
              <a:gd name="connsiteX24" fmla="*/ 251092 w 608274"/>
              <a:gd name="connsiteY24" fmla="*/ 395299 h 607851"/>
              <a:gd name="connsiteX25" fmla="*/ 251854 w 608274"/>
              <a:gd name="connsiteY25" fmla="*/ 395299 h 607851"/>
              <a:gd name="connsiteX26" fmla="*/ 288760 w 608274"/>
              <a:gd name="connsiteY26" fmla="*/ 407852 h 607851"/>
              <a:gd name="connsiteX27" fmla="*/ 304094 w 608274"/>
              <a:gd name="connsiteY27" fmla="*/ 417884 h 607851"/>
              <a:gd name="connsiteX28" fmla="*/ 152127 w 608274"/>
              <a:gd name="connsiteY28" fmla="*/ 191656 h 607851"/>
              <a:gd name="connsiteX29" fmla="*/ 152984 w 608274"/>
              <a:gd name="connsiteY29" fmla="*/ 191656 h 607851"/>
              <a:gd name="connsiteX30" fmla="*/ 212616 w 608274"/>
              <a:gd name="connsiteY30" fmla="*/ 251282 h 607851"/>
              <a:gd name="connsiteX31" fmla="*/ 199566 w 608274"/>
              <a:gd name="connsiteY31" fmla="*/ 289464 h 607851"/>
              <a:gd name="connsiteX32" fmla="*/ 189945 w 608274"/>
              <a:gd name="connsiteY32" fmla="*/ 304204 h 607851"/>
              <a:gd name="connsiteX33" fmla="*/ 285155 w 608274"/>
              <a:gd name="connsiteY33" fmla="*/ 304204 h 607851"/>
              <a:gd name="connsiteX34" fmla="*/ 285060 w 608274"/>
              <a:gd name="connsiteY34" fmla="*/ 383516 h 607851"/>
              <a:gd name="connsiteX35" fmla="*/ 251862 w 608274"/>
              <a:gd name="connsiteY35" fmla="*/ 376288 h 607851"/>
              <a:gd name="connsiteX36" fmla="*/ 250862 w 608274"/>
              <a:gd name="connsiteY36" fmla="*/ 376288 h 607851"/>
              <a:gd name="connsiteX37" fmla="*/ 195708 w 608274"/>
              <a:gd name="connsiteY37" fmla="*/ 399540 h 607851"/>
              <a:gd name="connsiteX38" fmla="*/ 172322 w 608274"/>
              <a:gd name="connsiteY38" fmla="*/ 454601 h 607851"/>
              <a:gd name="connsiteX39" fmla="*/ 195231 w 608274"/>
              <a:gd name="connsiteY39" fmla="*/ 511470 h 607851"/>
              <a:gd name="connsiteX40" fmla="*/ 220618 w 608274"/>
              <a:gd name="connsiteY40" fmla="*/ 528778 h 607851"/>
              <a:gd name="connsiteX41" fmla="*/ 251862 w 608274"/>
              <a:gd name="connsiteY41" fmla="*/ 535102 h 607851"/>
              <a:gd name="connsiteX42" fmla="*/ 285060 w 608274"/>
              <a:gd name="connsiteY42" fmla="*/ 527874 h 607851"/>
              <a:gd name="connsiteX43" fmla="*/ 285060 w 608274"/>
              <a:gd name="connsiteY43" fmla="*/ 607518 h 607851"/>
              <a:gd name="connsiteX44" fmla="*/ 285060 w 608274"/>
              <a:gd name="connsiteY44" fmla="*/ 607851 h 607851"/>
              <a:gd name="connsiteX45" fmla="*/ 25434 w 608274"/>
              <a:gd name="connsiteY45" fmla="*/ 607851 h 607851"/>
              <a:gd name="connsiteX46" fmla="*/ 0 w 608274"/>
              <a:gd name="connsiteY46" fmla="*/ 582508 h 607851"/>
              <a:gd name="connsiteX47" fmla="*/ 0 w 608274"/>
              <a:gd name="connsiteY47" fmla="*/ 329548 h 607851"/>
              <a:gd name="connsiteX48" fmla="*/ 25434 w 608274"/>
              <a:gd name="connsiteY48" fmla="*/ 304204 h 607851"/>
              <a:gd name="connsiteX49" fmla="*/ 114262 w 608274"/>
              <a:gd name="connsiteY49" fmla="*/ 304204 h 607851"/>
              <a:gd name="connsiteX50" fmla="*/ 104593 w 608274"/>
              <a:gd name="connsiteY50" fmla="*/ 289417 h 607851"/>
              <a:gd name="connsiteX51" fmla="*/ 91591 w 608274"/>
              <a:gd name="connsiteY51" fmla="*/ 252043 h 607851"/>
              <a:gd name="connsiteX52" fmla="*/ 152127 w 608274"/>
              <a:gd name="connsiteY52" fmla="*/ 191656 h 607851"/>
              <a:gd name="connsiteX53" fmla="*/ 304208 w 608274"/>
              <a:gd name="connsiteY53" fmla="*/ 0 h 607851"/>
              <a:gd name="connsiteX54" fmla="*/ 582895 w 608274"/>
              <a:gd name="connsiteY54" fmla="*/ 0 h 607851"/>
              <a:gd name="connsiteX55" fmla="*/ 608274 w 608274"/>
              <a:gd name="connsiteY55" fmla="*/ 25344 h 607851"/>
              <a:gd name="connsiteX56" fmla="*/ 608274 w 608274"/>
              <a:gd name="connsiteY56" fmla="*/ 292854 h 607851"/>
              <a:gd name="connsiteX57" fmla="*/ 608274 w 608274"/>
              <a:gd name="connsiteY57" fmla="*/ 303647 h 607851"/>
              <a:gd name="connsiteX58" fmla="*/ 606512 w 608274"/>
              <a:gd name="connsiteY58" fmla="*/ 303647 h 607851"/>
              <a:gd name="connsiteX59" fmla="*/ 494095 w 608274"/>
              <a:gd name="connsiteY59" fmla="*/ 303647 h 607851"/>
              <a:gd name="connsiteX60" fmla="*/ 494190 w 608274"/>
              <a:gd name="connsiteY60" fmla="*/ 303837 h 607851"/>
              <a:gd name="connsiteX61" fmla="*/ 504189 w 608274"/>
              <a:gd name="connsiteY61" fmla="*/ 319053 h 607851"/>
              <a:gd name="connsiteX62" fmla="*/ 516711 w 608274"/>
              <a:gd name="connsiteY62" fmla="*/ 355808 h 607851"/>
              <a:gd name="connsiteX63" fmla="*/ 496856 w 608274"/>
              <a:gd name="connsiteY63" fmla="*/ 400552 h 607851"/>
              <a:gd name="connsiteX64" fmla="*/ 456241 w 608274"/>
              <a:gd name="connsiteY64" fmla="*/ 416195 h 607851"/>
              <a:gd name="connsiteX65" fmla="*/ 455384 w 608274"/>
              <a:gd name="connsiteY65" fmla="*/ 416195 h 607851"/>
              <a:gd name="connsiteX66" fmla="*/ 395771 w 608274"/>
              <a:gd name="connsiteY66" fmla="*/ 356617 h 607851"/>
              <a:gd name="connsiteX67" fmla="*/ 408246 w 608274"/>
              <a:gd name="connsiteY67" fmla="*/ 319053 h 607851"/>
              <a:gd name="connsiteX68" fmla="*/ 418387 w 608274"/>
              <a:gd name="connsiteY68" fmla="*/ 303647 h 607851"/>
              <a:gd name="connsiteX69" fmla="*/ 323254 w 608274"/>
              <a:gd name="connsiteY69" fmla="*/ 303647 h 607851"/>
              <a:gd name="connsiteX70" fmla="*/ 304208 w 608274"/>
              <a:gd name="connsiteY70" fmla="*/ 303647 h 607851"/>
              <a:gd name="connsiteX71" fmla="*/ 304208 w 608274"/>
              <a:gd name="connsiteY71" fmla="*/ 187152 h 607851"/>
              <a:gd name="connsiteX72" fmla="*/ 317683 w 608274"/>
              <a:gd name="connsiteY72" fmla="*/ 198279 h 607851"/>
              <a:gd name="connsiteX73" fmla="*/ 356298 w 608274"/>
              <a:gd name="connsiteY73" fmla="*/ 212211 h 607851"/>
              <a:gd name="connsiteX74" fmla="*/ 357108 w 608274"/>
              <a:gd name="connsiteY74" fmla="*/ 212211 h 607851"/>
              <a:gd name="connsiteX75" fmla="*/ 416769 w 608274"/>
              <a:gd name="connsiteY75" fmla="*/ 152680 h 607851"/>
              <a:gd name="connsiteX76" fmla="*/ 356298 w 608274"/>
              <a:gd name="connsiteY76" fmla="*/ 91437 h 607851"/>
              <a:gd name="connsiteX77" fmla="*/ 317683 w 608274"/>
              <a:gd name="connsiteY77" fmla="*/ 105368 h 607851"/>
              <a:gd name="connsiteX78" fmla="*/ 304208 w 608274"/>
              <a:gd name="connsiteY78" fmla="*/ 116495 h 607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608274" h="607851">
                <a:moveTo>
                  <a:pt x="304094" y="322696"/>
                </a:moveTo>
                <a:lnTo>
                  <a:pt x="313714" y="322696"/>
                </a:lnTo>
                <a:lnTo>
                  <a:pt x="323238" y="322696"/>
                </a:lnTo>
                <a:lnTo>
                  <a:pt x="383955" y="322696"/>
                </a:lnTo>
                <a:cubicBezTo>
                  <a:pt x="379050" y="333347"/>
                  <a:pt x="376574" y="344995"/>
                  <a:pt x="376716" y="356882"/>
                </a:cubicBezTo>
                <a:cubicBezTo>
                  <a:pt x="376955" y="377612"/>
                  <a:pt x="385241" y="397154"/>
                  <a:pt x="400003" y="411893"/>
                </a:cubicBezTo>
                <a:cubicBezTo>
                  <a:pt x="414766" y="426680"/>
                  <a:pt x="434338" y="434953"/>
                  <a:pt x="455101" y="435238"/>
                </a:cubicBezTo>
                <a:cubicBezTo>
                  <a:pt x="455482" y="435238"/>
                  <a:pt x="455863" y="435238"/>
                  <a:pt x="456244" y="435238"/>
                </a:cubicBezTo>
                <a:cubicBezTo>
                  <a:pt x="477483" y="435238"/>
                  <a:pt x="497436" y="427013"/>
                  <a:pt x="512484" y="411988"/>
                </a:cubicBezTo>
                <a:cubicBezTo>
                  <a:pt x="527485" y="397011"/>
                  <a:pt x="535771" y="377042"/>
                  <a:pt x="535771" y="355836"/>
                </a:cubicBezTo>
                <a:cubicBezTo>
                  <a:pt x="535771" y="344330"/>
                  <a:pt x="533247" y="333014"/>
                  <a:pt x="528533" y="322696"/>
                </a:cubicBezTo>
                <a:lnTo>
                  <a:pt x="608203" y="322696"/>
                </a:lnTo>
                <a:lnTo>
                  <a:pt x="608203" y="582156"/>
                </a:lnTo>
                <a:cubicBezTo>
                  <a:pt x="608203" y="596182"/>
                  <a:pt x="596822" y="607498"/>
                  <a:pt x="582821" y="607498"/>
                </a:cubicBezTo>
                <a:lnTo>
                  <a:pt x="323238" y="607498"/>
                </a:lnTo>
                <a:lnTo>
                  <a:pt x="313714" y="607498"/>
                </a:lnTo>
                <a:lnTo>
                  <a:pt x="304189" y="607498"/>
                </a:lnTo>
                <a:lnTo>
                  <a:pt x="304094" y="607498"/>
                </a:lnTo>
                <a:lnTo>
                  <a:pt x="304094" y="493910"/>
                </a:lnTo>
                <a:lnTo>
                  <a:pt x="304094" y="493482"/>
                </a:lnTo>
                <a:cubicBezTo>
                  <a:pt x="300713" y="495384"/>
                  <a:pt x="295475" y="499283"/>
                  <a:pt x="288760" y="503562"/>
                </a:cubicBezTo>
                <a:cubicBezTo>
                  <a:pt x="277855" y="510409"/>
                  <a:pt x="265759" y="516067"/>
                  <a:pt x="251854" y="516067"/>
                </a:cubicBezTo>
                <a:cubicBezTo>
                  <a:pt x="229281" y="516067"/>
                  <a:pt x="209614" y="503752"/>
                  <a:pt x="199232" y="485495"/>
                </a:cubicBezTo>
                <a:cubicBezTo>
                  <a:pt x="194089" y="476461"/>
                  <a:pt x="191232" y="466001"/>
                  <a:pt x="191375" y="454827"/>
                </a:cubicBezTo>
                <a:cubicBezTo>
                  <a:pt x="191803" y="422258"/>
                  <a:pt x="218471" y="395727"/>
                  <a:pt x="251092" y="395299"/>
                </a:cubicBezTo>
                <a:cubicBezTo>
                  <a:pt x="251330" y="395299"/>
                  <a:pt x="251616" y="395299"/>
                  <a:pt x="251854" y="395299"/>
                </a:cubicBezTo>
                <a:cubicBezTo>
                  <a:pt x="265759" y="395299"/>
                  <a:pt x="278141" y="400529"/>
                  <a:pt x="288760" y="407852"/>
                </a:cubicBezTo>
                <a:cubicBezTo>
                  <a:pt x="294522" y="411798"/>
                  <a:pt x="300713" y="415982"/>
                  <a:pt x="304094" y="417884"/>
                </a:cubicBezTo>
                <a:close/>
                <a:moveTo>
                  <a:pt x="152127" y="191656"/>
                </a:moveTo>
                <a:cubicBezTo>
                  <a:pt x="152413" y="191656"/>
                  <a:pt x="152699" y="191656"/>
                  <a:pt x="152984" y="191656"/>
                </a:cubicBezTo>
                <a:cubicBezTo>
                  <a:pt x="185563" y="192084"/>
                  <a:pt x="212187" y="218712"/>
                  <a:pt x="212616" y="251282"/>
                </a:cubicBezTo>
                <a:cubicBezTo>
                  <a:pt x="212807" y="265737"/>
                  <a:pt x="207139" y="278480"/>
                  <a:pt x="199566" y="289464"/>
                </a:cubicBezTo>
                <a:cubicBezTo>
                  <a:pt x="195660" y="295170"/>
                  <a:pt x="192278" y="300210"/>
                  <a:pt x="189945" y="304204"/>
                </a:cubicBezTo>
                <a:lnTo>
                  <a:pt x="285155" y="304204"/>
                </a:lnTo>
                <a:lnTo>
                  <a:pt x="285060" y="383516"/>
                </a:lnTo>
                <a:cubicBezTo>
                  <a:pt x="274724" y="378808"/>
                  <a:pt x="263389" y="376288"/>
                  <a:pt x="251862" y="376288"/>
                </a:cubicBezTo>
                <a:cubicBezTo>
                  <a:pt x="251529" y="376288"/>
                  <a:pt x="251195" y="376288"/>
                  <a:pt x="250862" y="376288"/>
                </a:cubicBezTo>
                <a:cubicBezTo>
                  <a:pt x="230096" y="376574"/>
                  <a:pt x="210473" y="384800"/>
                  <a:pt x="195708" y="399540"/>
                </a:cubicBezTo>
                <a:cubicBezTo>
                  <a:pt x="180895" y="414327"/>
                  <a:pt x="172608" y="433870"/>
                  <a:pt x="172322" y="454601"/>
                </a:cubicBezTo>
                <a:cubicBezTo>
                  <a:pt x="172036" y="475998"/>
                  <a:pt x="180133" y="496207"/>
                  <a:pt x="195231" y="511470"/>
                </a:cubicBezTo>
                <a:cubicBezTo>
                  <a:pt x="202519" y="518887"/>
                  <a:pt x="211092" y="524688"/>
                  <a:pt x="220618" y="528778"/>
                </a:cubicBezTo>
                <a:cubicBezTo>
                  <a:pt x="230525" y="532962"/>
                  <a:pt x="241051" y="535102"/>
                  <a:pt x="251862" y="535102"/>
                </a:cubicBezTo>
                <a:cubicBezTo>
                  <a:pt x="263389" y="535102"/>
                  <a:pt x="274724" y="532629"/>
                  <a:pt x="285060" y="527874"/>
                </a:cubicBezTo>
                <a:lnTo>
                  <a:pt x="285060" y="607518"/>
                </a:lnTo>
                <a:lnTo>
                  <a:pt x="285060" y="607851"/>
                </a:lnTo>
                <a:lnTo>
                  <a:pt x="25434" y="607851"/>
                </a:lnTo>
                <a:cubicBezTo>
                  <a:pt x="11383" y="607851"/>
                  <a:pt x="0" y="596535"/>
                  <a:pt x="0" y="582508"/>
                </a:cubicBezTo>
                <a:lnTo>
                  <a:pt x="0" y="329548"/>
                </a:lnTo>
                <a:cubicBezTo>
                  <a:pt x="0" y="315569"/>
                  <a:pt x="11383" y="304204"/>
                  <a:pt x="25434" y="304204"/>
                </a:cubicBezTo>
                <a:lnTo>
                  <a:pt x="114262" y="304204"/>
                </a:lnTo>
                <a:cubicBezTo>
                  <a:pt x="111928" y="300210"/>
                  <a:pt x="108213" y="294695"/>
                  <a:pt x="104593" y="289417"/>
                </a:cubicBezTo>
                <a:cubicBezTo>
                  <a:pt x="97163" y="278623"/>
                  <a:pt x="91591" y="266165"/>
                  <a:pt x="91591" y="252043"/>
                </a:cubicBezTo>
                <a:cubicBezTo>
                  <a:pt x="91591" y="218712"/>
                  <a:pt x="118692" y="191656"/>
                  <a:pt x="152127" y="191656"/>
                </a:cubicBezTo>
                <a:close/>
                <a:moveTo>
                  <a:pt x="304208" y="0"/>
                </a:moveTo>
                <a:lnTo>
                  <a:pt x="582895" y="0"/>
                </a:lnTo>
                <a:cubicBezTo>
                  <a:pt x="596894" y="0"/>
                  <a:pt x="608274" y="11364"/>
                  <a:pt x="608274" y="25344"/>
                </a:cubicBezTo>
                <a:lnTo>
                  <a:pt x="608274" y="292854"/>
                </a:lnTo>
                <a:lnTo>
                  <a:pt x="608274" y="303647"/>
                </a:lnTo>
                <a:lnTo>
                  <a:pt x="606512" y="303647"/>
                </a:lnTo>
                <a:lnTo>
                  <a:pt x="494095" y="303647"/>
                </a:lnTo>
                <a:cubicBezTo>
                  <a:pt x="494095" y="303742"/>
                  <a:pt x="494142" y="303790"/>
                  <a:pt x="494190" y="303837"/>
                </a:cubicBezTo>
                <a:cubicBezTo>
                  <a:pt x="496047" y="307118"/>
                  <a:pt x="499570" y="312301"/>
                  <a:pt x="504189" y="319053"/>
                </a:cubicBezTo>
                <a:cubicBezTo>
                  <a:pt x="511474" y="329609"/>
                  <a:pt x="516711" y="341971"/>
                  <a:pt x="516711" y="355808"/>
                </a:cubicBezTo>
                <a:cubicBezTo>
                  <a:pt x="516711" y="373544"/>
                  <a:pt x="509045" y="389520"/>
                  <a:pt x="496856" y="400552"/>
                </a:cubicBezTo>
                <a:cubicBezTo>
                  <a:pt x="486143" y="410299"/>
                  <a:pt x="471859" y="416195"/>
                  <a:pt x="456241" y="416195"/>
                </a:cubicBezTo>
                <a:cubicBezTo>
                  <a:pt x="455955" y="416195"/>
                  <a:pt x="455670" y="416195"/>
                  <a:pt x="455384" y="416195"/>
                </a:cubicBezTo>
                <a:cubicBezTo>
                  <a:pt x="422768" y="415767"/>
                  <a:pt x="396152" y="389140"/>
                  <a:pt x="395771" y="356617"/>
                </a:cubicBezTo>
                <a:cubicBezTo>
                  <a:pt x="395580" y="342447"/>
                  <a:pt x="400675" y="329751"/>
                  <a:pt x="408246" y="319053"/>
                </a:cubicBezTo>
                <a:cubicBezTo>
                  <a:pt x="412388" y="313157"/>
                  <a:pt x="417483" y="305454"/>
                  <a:pt x="418387" y="303647"/>
                </a:cubicBezTo>
                <a:lnTo>
                  <a:pt x="323254" y="303647"/>
                </a:lnTo>
                <a:lnTo>
                  <a:pt x="304208" y="303647"/>
                </a:lnTo>
                <a:lnTo>
                  <a:pt x="304208" y="187152"/>
                </a:lnTo>
                <a:cubicBezTo>
                  <a:pt x="304208" y="187152"/>
                  <a:pt x="314397" y="195997"/>
                  <a:pt x="317683" y="198279"/>
                </a:cubicBezTo>
                <a:cubicBezTo>
                  <a:pt x="328158" y="206980"/>
                  <a:pt x="341633" y="212211"/>
                  <a:pt x="356298" y="212211"/>
                </a:cubicBezTo>
                <a:cubicBezTo>
                  <a:pt x="356584" y="212211"/>
                  <a:pt x="356822" y="212211"/>
                  <a:pt x="357108" y="212211"/>
                </a:cubicBezTo>
                <a:cubicBezTo>
                  <a:pt x="389676" y="211830"/>
                  <a:pt x="416340" y="185251"/>
                  <a:pt x="416769" y="152680"/>
                </a:cubicBezTo>
                <a:cubicBezTo>
                  <a:pt x="417245" y="118920"/>
                  <a:pt x="390009" y="91437"/>
                  <a:pt x="356298" y="91437"/>
                </a:cubicBezTo>
                <a:cubicBezTo>
                  <a:pt x="341633" y="91437"/>
                  <a:pt x="328158" y="96667"/>
                  <a:pt x="317683" y="105368"/>
                </a:cubicBezTo>
                <a:cubicBezTo>
                  <a:pt x="314397" y="107698"/>
                  <a:pt x="304208" y="116495"/>
                  <a:pt x="304208" y="11649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08" name="economic-investment_66030">
            <a:extLst>
              <a:ext uri="{FF2B5EF4-FFF2-40B4-BE49-F238E27FC236}">
                <a16:creationId xmlns:a16="http://schemas.microsoft.com/office/drawing/2014/main" id="{6BFDD04F-3503-4F49-981A-3FFBF62DDCEC}"/>
              </a:ext>
            </a:extLst>
          </p:cNvPr>
          <p:cNvSpPr>
            <a:spLocks noChangeAspect="1"/>
          </p:cNvSpPr>
          <p:nvPr/>
        </p:nvSpPr>
        <p:spPr bwMode="auto">
          <a:xfrm>
            <a:off x="10339051" y="1869112"/>
            <a:ext cx="324498" cy="324000"/>
          </a:xfrm>
          <a:custGeom>
            <a:avLst/>
            <a:gdLst>
              <a:gd name="connsiteX0" fmla="*/ 333891 w 578320"/>
              <a:gd name="connsiteY0" fmla="*/ 314976 h 577432"/>
              <a:gd name="connsiteX1" fmla="*/ 398475 w 578320"/>
              <a:gd name="connsiteY1" fmla="*/ 314976 h 577432"/>
              <a:gd name="connsiteX2" fmla="*/ 424308 w 578320"/>
              <a:gd name="connsiteY2" fmla="*/ 340761 h 577432"/>
              <a:gd name="connsiteX3" fmla="*/ 424308 w 578320"/>
              <a:gd name="connsiteY3" fmla="*/ 550726 h 577432"/>
              <a:gd name="connsiteX4" fmla="*/ 398475 w 578320"/>
              <a:gd name="connsiteY4" fmla="*/ 577432 h 577432"/>
              <a:gd name="connsiteX5" fmla="*/ 333891 w 578320"/>
              <a:gd name="connsiteY5" fmla="*/ 577432 h 577432"/>
              <a:gd name="connsiteX6" fmla="*/ 307135 w 578320"/>
              <a:gd name="connsiteY6" fmla="*/ 550726 h 577432"/>
              <a:gd name="connsiteX7" fmla="*/ 307135 w 578320"/>
              <a:gd name="connsiteY7" fmla="*/ 340761 h 577432"/>
              <a:gd name="connsiteX8" fmla="*/ 333891 w 578320"/>
              <a:gd name="connsiteY8" fmla="*/ 314976 h 577432"/>
              <a:gd name="connsiteX9" fmla="*/ 179853 w 578320"/>
              <a:gd name="connsiteY9" fmla="*/ 314976 h 577432"/>
              <a:gd name="connsiteX10" fmla="*/ 244456 w 578320"/>
              <a:gd name="connsiteY10" fmla="*/ 314976 h 577432"/>
              <a:gd name="connsiteX11" fmla="*/ 270297 w 578320"/>
              <a:gd name="connsiteY11" fmla="*/ 340761 h 577432"/>
              <a:gd name="connsiteX12" fmla="*/ 270297 w 578320"/>
              <a:gd name="connsiteY12" fmla="*/ 550726 h 577432"/>
              <a:gd name="connsiteX13" fmla="*/ 244456 w 578320"/>
              <a:gd name="connsiteY13" fmla="*/ 577432 h 577432"/>
              <a:gd name="connsiteX14" fmla="*/ 179853 w 578320"/>
              <a:gd name="connsiteY14" fmla="*/ 577432 h 577432"/>
              <a:gd name="connsiteX15" fmla="*/ 154012 w 578320"/>
              <a:gd name="connsiteY15" fmla="*/ 550726 h 577432"/>
              <a:gd name="connsiteX16" fmla="*/ 154012 w 578320"/>
              <a:gd name="connsiteY16" fmla="*/ 340761 h 577432"/>
              <a:gd name="connsiteX17" fmla="*/ 179853 w 578320"/>
              <a:gd name="connsiteY17" fmla="*/ 314976 h 577432"/>
              <a:gd name="connsiteX18" fmla="*/ 486981 w 578320"/>
              <a:gd name="connsiteY18" fmla="*/ 235677 h 577432"/>
              <a:gd name="connsiteX19" fmla="*/ 551564 w 578320"/>
              <a:gd name="connsiteY19" fmla="*/ 235677 h 577432"/>
              <a:gd name="connsiteX20" fmla="*/ 578320 w 578320"/>
              <a:gd name="connsiteY20" fmla="*/ 262391 h 577432"/>
              <a:gd name="connsiteX21" fmla="*/ 578320 w 578320"/>
              <a:gd name="connsiteY21" fmla="*/ 550718 h 577432"/>
              <a:gd name="connsiteX22" fmla="*/ 551564 w 578320"/>
              <a:gd name="connsiteY22" fmla="*/ 577432 h 577432"/>
              <a:gd name="connsiteX23" fmla="*/ 486981 w 578320"/>
              <a:gd name="connsiteY23" fmla="*/ 577432 h 577432"/>
              <a:gd name="connsiteX24" fmla="*/ 461147 w 578320"/>
              <a:gd name="connsiteY24" fmla="*/ 550718 h 577432"/>
              <a:gd name="connsiteX25" fmla="*/ 461147 w 578320"/>
              <a:gd name="connsiteY25" fmla="*/ 262391 h 577432"/>
              <a:gd name="connsiteX26" fmla="*/ 486981 w 578320"/>
              <a:gd name="connsiteY26" fmla="*/ 235677 h 577432"/>
              <a:gd name="connsiteX27" fmla="*/ 25833 w 578320"/>
              <a:gd name="connsiteY27" fmla="*/ 235677 h 577432"/>
              <a:gd name="connsiteX28" fmla="*/ 90417 w 578320"/>
              <a:gd name="connsiteY28" fmla="*/ 235677 h 577432"/>
              <a:gd name="connsiteX29" fmla="*/ 117173 w 578320"/>
              <a:gd name="connsiteY29" fmla="*/ 262391 h 577432"/>
              <a:gd name="connsiteX30" fmla="*/ 117173 w 578320"/>
              <a:gd name="connsiteY30" fmla="*/ 550718 h 577432"/>
              <a:gd name="connsiteX31" fmla="*/ 90417 w 578320"/>
              <a:gd name="connsiteY31" fmla="*/ 577432 h 577432"/>
              <a:gd name="connsiteX32" fmla="*/ 25833 w 578320"/>
              <a:gd name="connsiteY32" fmla="*/ 577432 h 577432"/>
              <a:gd name="connsiteX33" fmla="*/ 0 w 578320"/>
              <a:gd name="connsiteY33" fmla="*/ 550718 h 577432"/>
              <a:gd name="connsiteX34" fmla="*/ 0 w 578320"/>
              <a:gd name="connsiteY34" fmla="*/ 262391 h 577432"/>
              <a:gd name="connsiteX35" fmla="*/ 25833 w 578320"/>
              <a:gd name="connsiteY35" fmla="*/ 235677 h 577432"/>
              <a:gd name="connsiteX36" fmla="*/ 297075 w 578320"/>
              <a:gd name="connsiteY36" fmla="*/ 158450 h 577432"/>
              <a:gd name="connsiteX37" fmla="*/ 326516 w 578320"/>
              <a:gd name="connsiteY37" fmla="*/ 181440 h 577432"/>
              <a:gd name="connsiteX38" fmla="*/ 297075 w 578320"/>
              <a:gd name="connsiteY38" fmla="*/ 205349 h 577432"/>
              <a:gd name="connsiteX39" fmla="*/ 282280 w 578320"/>
              <a:gd name="connsiteY39" fmla="*/ 81074 h 577432"/>
              <a:gd name="connsiteX40" fmla="*/ 282280 w 578320"/>
              <a:gd name="connsiteY40" fmla="*/ 124274 h 577432"/>
              <a:gd name="connsiteX41" fmla="*/ 255502 w 578320"/>
              <a:gd name="connsiteY41" fmla="*/ 101295 h 577432"/>
              <a:gd name="connsiteX42" fmla="*/ 282280 w 578320"/>
              <a:gd name="connsiteY42" fmla="*/ 81074 h 577432"/>
              <a:gd name="connsiteX43" fmla="*/ 289621 w 578320"/>
              <a:gd name="connsiteY43" fmla="*/ 35910 h 577432"/>
              <a:gd name="connsiteX44" fmla="*/ 282244 w 578320"/>
              <a:gd name="connsiteY44" fmla="*/ 44197 h 577432"/>
              <a:gd name="connsiteX45" fmla="*/ 282244 w 578320"/>
              <a:gd name="connsiteY45" fmla="*/ 57087 h 577432"/>
              <a:gd name="connsiteX46" fmla="*/ 225069 w 578320"/>
              <a:gd name="connsiteY46" fmla="*/ 106808 h 577432"/>
              <a:gd name="connsiteX47" fmla="*/ 282244 w 578320"/>
              <a:gd name="connsiteY47" fmla="*/ 155609 h 577432"/>
              <a:gd name="connsiteX48" fmla="*/ 282244 w 578320"/>
              <a:gd name="connsiteY48" fmla="*/ 205330 h 577432"/>
              <a:gd name="connsiteX49" fmla="*/ 237057 w 578320"/>
              <a:gd name="connsiteY49" fmla="*/ 170341 h 577432"/>
              <a:gd name="connsiteX50" fmla="*/ 222302 w 578320"/>
              <a:gd name="connsiteY50" fmla="*/ 185994 h 577432"/>
              <a:gd name="connsiteX51" fmla="*/ 282244 w 578320"/>
              <a:gd name="connsiteY51" fmla="*/ 229269 h 577432"/>
              <a:gd name="connsiteX52" fmla="*/ 282244 w 578320"/>
              <a:gd name="connsiteY52" fmla="*/ 244002 h 577432"/>
              <a:gd name="connsiteX53" fmla="*/ 289621 w 578320"/>
              <a:gd name="connsiteY53" fmla="*/ 252288 h 577432"/>
              <a:gd name="connsiteX54" fmla="*/ 296999 w 578320"/>
              <a:gd name="connsiteY54" fmla="*/ 244002 h 577432"/>
              <a:gd name="connsiteX55" fmla="*/ 296999 w 578320"/>
              <a:gd name="connsiteY55" fmla="*/ 229269 h 577432"/>
              <a:gd name="connsiteX56" fmla="*/ 356018 w 578320"/>
              <a:gd name="connsiteY56" fmla="*/ 179548 h 577432"/>
              <a:gd name="connsiteX57" fmla="*/ 296999 w 578320"/>
              <a:gd name="connsiteY57" fmla="*/ 126144 h 577432"/>
              <a:gd name="connsiteX58" fmla="*/ 296999 w 578320"/>
              <a:gd name="connsiteY58" fmla="*/ 81027 h 577432"/>
              <a:gd name="connsiteX59" fmla="*/ 338497 w 578320"/>
              <a:gd name="connsiteY59" fmla="*/ 106808 h 577432"/>
              <a:gd name="connsiteX60" fmla="*/ 353252 w 578320"/>
              <a:gd name="connsiteY60" fmla="*/ 92076 h 577432"/>
              <a:gd name="connsiteX61" fmla="*/ 296999 w 578320"/>
              <a:gd name="connsiteY61" fmla="*/ 57087 h 577432"/>
              <a:gd name="connsiteX62" fmla="*/ 296999 w 578320"/>
              <a:gd name="connsiteY62" fmla="*/ 44197 h 577432"/>
              <a:gd name="connsiteX63" fmla="*/ 289621 w 578320"/>
              <a:gd name="connsiteY63" fmla="*/ 35910 h 577432"/>
              <a:gd name="connsiteX64" fmla="*/ 288699 w 578320"/>
              <a:gd name="connsiteY64" fmla="*/ 0 h 577432"/>
              <a:gd name="connsiteX65" fmla="*/ 433481 w 578320"/>
              <a:gd name="connsiteY65" fmla="*/ 144559 h 577432"/>
              <a:gd name="connsiteX66" fmla="*/ 288699 w 578320"/>
              <a:gd name="connsiteY66" fmla="*/ 288198 h 577432"/>
              <a:gd name="connsiteX67" fmla="*/ 144839 w 578320"/>
              <a:gd name="connsiteY67" fmla="*/ 144559 h 577432"/>
              <a:gd name="connsiteX68" fmla="*/ 288699 w 578320"/>
              <a:gd name="connsiteY68" fmla="*/ 0 h 57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578320" h="577432">
                <a:moveTo>
                  <a:pt x="333891" y="314976"/>
                </a:moveTo>
                <a:lnTo>
                  <a:pt x="398475" y="314976"/>
                </a:lnTo>
                <a:cubicBezTo>
                  <a:pt x="412314" y="314976"/>
                  <a:pt x="424308" y="326948"/>
                  <a:pt x="424308" y="340761"/>
                </a:cubicBezTo>
                <a:lnTo>
                  <a:pt x="424308" y="550726"/>
                </a:lnTo>
                <a:cubicBezTo>
                  <a:pt x="424308" y="565460"/>
                  <a:pt x="412314" y="577432"/>
                  <a:pt x="398475" y="577432"/>
                </a:cubicBezTo>
                <a:lnTo>
                  <a:pt x="333891" y="577432"/>
                </a:lnTo>
                <a:cubicBezTo>
                  <a:pt x="319129" y="577432"/>
                  <a:pt x="307135" y="565460"/>
                  <a:pt x="307135" y="550726"/>
                </a:cubicBezTo>
                <a:lnTo>
                  <a:pt x="307135" y="340761"/>
                </a:lnTo>
                <a:cubicBezTo>
                  <a:pt x="307135" y="326948"/>
                  <a:pt x="319129" y="314976"/>
                  <a:pt x="333891" y="314976"/>
                </a:cubicBezTo>
                <a:close/>
                <a:moveTo>
                  <a:pt x="179853" y="314976"/>
                </a:moveTo>
                <a:lnTo>
                  <a:pt x="244456" y="314976"/>
                </a:lnTo>
                <a:cubicBezTo>
                  <a:pt x="259222" y="314976"/>
                  <a:pt x="270297" y="326948"/>
                  <a:pt x="270297" y="340761"/>
                </a:cubicBezTo>
                <a:lnTo>
                  <a:pt x="270297" y="550726"/>
                </a:lnTo>
                <a:cubicBezTo>
                  <a:pt x="270297" y="565460"/>
                  <a:pt x="259222" y="577432"/>
                  <a:pt x="244456" y="577432"/>
                </a:cubicBezTo>
                <a:lnTo>
                  <a:pt x="179853" y="577432"/>
                </a:lnTo>
                <a:cubicBezTo>
                  <a:pt x="165087" y="577432"/>
                  <a:pt x="154012" y="565460"/>
                  <a:pt x="154012" y="550726"/>
                </a:cubicBezTo>
                <a:lnTo>
                  <a:pt x="154012" y="340761"/>
                </a:lnTo>
                <a:cubicBezTo>
                  <a:pt x="154012" y="326948"/>
                  <a:pt x="165087" y="314976"/>
                  <a:pt x="179853" y="314976"/>
                </a:cubicBezTo>
                <a:close/>
                <a:moveTo>
                  <a:pt x="486981" y="235677"/>
                </a:moveTo>
                <a:lnTo>
                  <a:pt x="551564" y="235677"/>
                </a:lnTo>
                <a:cubicBezTo>
                  <a:pt x="566326" y="235677"/>
                  <a:pt x="578320" y="247652"/>
                  <a:pt x="578320" y="262391"/>
                </a:cubicBezTo>
                <a:lnTo>
                  <a:pt x="578320" y="550718"/>
                </a:lnTo>
                <a:cubicBezTo>
                  <a:pt x="578320" y="565457"/>
                  <a:pt x="566326" y="577432"/>
                  <a:pt x="551564" y="577432"/>
                </a:cubicBezTo>
                <a:lnTo>
                  <a:pt x="486981" y="577432"/>
                </a:lnTo>
                <a:cubicBezTo>
                  <a:pt x="473141" y="577432"/>
                  <a:pt x="461147" y="565457"/>
                  <a:pt x="461147" y="550718"/>
                </a:cubicBezTo>
                <a:lnTo>
                  <a:pt x="461147" y="262391"/>
                </a:lnTo>
                <a:cubicBezTo>
                  <a:pt x="461147" y="247652"/>
                  <a:pt x="473141" y="235677"/>
                  <a:pt x="486981" y="235677"/>
                </a:cubicBezTo>
                <a:close/>
                <a:moveTo>
                  <a:pt x="25833" y="235677"/>
                </a:moveTo>
                <a:lnTo>
                  <a:pt x="90417" y="235677"/>
                </a:lnTo>
                <a:cubicBezTo>
                  <a:pt x="105179" y="235677"/>
                  <a:pt x="117173" y="247652"/>
                  <a:pt x="117173" y="262391"/>
                </a:cubicBezTo>
                <a:lnTo>
                  <a:pt x="117173" y="550718"/>
                </a:lnTo>
                <a:cubicBezTo>
                  <a:pt x="117173" y="565457"/>
                  <a:pt x="105179" y="577432"/>
                  <a:pt x="90417" y="577432"/>
                </a:cubicBezTo>
                <a:lnTo>
                  <a:pt x="25833" y="577432"/>
                </a:lnTo>
                <a:cubicBezTo>
                  <a:pt x="11994" y="577432"/>
                  <a:pt x="0" y="565457"/>
                  <a:pt x="0" y="550718"/>
                </a:cubicBezTo>
                <a:lnTo>
                  <a:pt x="0" y="262391"/>
                </a:lnTo>
                <a:cubicBezTo>
                  <a:pt x="0" y="247652"/>
                  <a:pt x="11994" y="235677"/>
                  <a:pt x="25833" y="235677"/>
                </a:cubicBezTo>
                <a:close/>
                <a:moveTo>
                  <a:pt x="297075" y="158450"/>
                </a:moveTo>
                <a:cubicBezTo>
                  <a:pt x="309956" y="161209"/>
                  <a:pt x="326516" y="165807"/>
                  <a:pt x="326516" y="181440"/>
                </a:cubicBezTo>
                <a:cubicBezTo>
                  <a:pt x="326516" y="197992"/>
                  <a:pt x="310876" y="204429"/>
                  <a:pt x="297075" y="205349"/>
                </a:cubicBezTo>
                <a:close/>
                <a:moveTo>
                  <a:pt x="282280" y="81074"/>
                </a:moveTo>
                <a:lnTo>
                  <a:pt x="282280" y="124274"/>
                </a:lnTo>
                <a:cubicBezTo>
                  <a:pt x="264736" y="120597"/>
                  <a:pt x="255502" y="113244"/>
                  <a:pt x="255502" y="101295"/>
                </a:cubicBezTo>
                <a:cubicBezTo>
                  <a:pt x="255502" y="91185"/>
                  <a:pt x="265659" y="81993"/>
                  <a:pt x="282280" y="81074"/>
                </a:cubicBezTo>
                <a:close/>
                <a:moveTo>
                  <a:pt x="289621" y="35910"/>
                </a:moveTo>
                <a:cubicBezTo>
                  <a:pt x="285010" y="35910"/>
                  <a:pt x="282244" y="40514"/>
                  <a:pt x="282244" y="44197"/>
                </a:cubicBezTo>
                <a:lnTo>
                  <a:pt x="282244" y="57087"/>
                </a:lnTo>
                <a:cubicBezTo>
                  <a:pt x="252734" y="58008"/>
                  <a:pt x="225069" y="74582"/>
                  <a:pt x="225069" y="106808"/>
                </a:cubicBezTo>
                <a:cubicBezTo>
                  <a:pt x="225069" y="133510"/>
                  <a:pt x="247201" y="149163"/>
                  <a:pt x="282244" y="155609"/>
                </a:cubicBezTo>
                <a:lnTo>
                  <a:pt x="282244" y="205330"/>
                </a:lnTo>
                <a:cubicBezTo>
                  <a:pt x="242590" y="203488"/>
                  <a:pt x="263800" y="170341"/>
                  <a:pt x="237057" y="170341"/>
                </a:cubicBezTo>
                <a:cubicBezTo>
                  <a:pt x="227835" y="170341"/>
                  <a:pt x="222302" y="175865"/>
                  <a:pt x="222302" y="185994"/>
                </a:cubicBezTo>
                <a:cubicBezTo>
                  <a:pt x="222302" y="204409"/>
                  <a:pt x="241668" y="228349"/>
                  <a:pt x="282244" y="229269"/>
                </a:cubicBezTo>
                <a:lnTo>
                  <a:pt x="282244" y="244002"/>
                </a:lnTo>
                <a:cubicBezTo>
                  <a:pt x="282244" y="248605"/>
                  <a:pt x="285010" y="252288"/>
                  <a:pt x="289621" y="252288"/>
                </a:cubicBezTo>
                <a:cubicBezTo>
                  <a:pt x="293310" y="252288"/>
                  <a:pt x="296999" y="248605"/>
                  <a:pt x="296999" y="244002"/>
                </a:cubicBezTo>
                <a:lnTo>
                  <a:pt x="296999" y="229269"/>
                </a:lnTo>
                <a:cubicBezTo>
                  <a:pt x="332042" y="227428"/>
                  <a:pt x="356018" y="210854"/>
                  <a:pt x="356018" y="179548"/>
                </a:cubicBezTo>
                <a:cubicBezTo>
                  <a:pt x="356018" y="142718"/>
                  <a:pt x="328353" y="133510"/>
                  <a:pt x="296999" y="126144"/>
                </a:cubicBezTo>
                <a:lnTo>
                  <a:pt x="296999" y="81027"/>
                </a:lnTo>
                <a:cubicBezTo>
                  <a:pt x="322820" y="81948"/>
                  <a:pt x="322820" y="106808"/>
                  <a:pt x="338497" y="106808"/>
                </a:cubicBezTo>
                <a:cubicBezTo>
                  <a:pt x="346796" y="106808"/>
                  <a:pt x="353252" y="101284"/>
                  <a:pt x="353252" y="92076"/>
                </a:cubicBezTo>
                <a:cubicBezTo>
                  <a:pt x="353252" y="69057"/>
                  <a:pt x="315442" y="57087"/>
                  <a:pt x="296999" y="57087"/>
                </a:cubicBezTo>
                <a:lnTo>
                  <a:pt x="296999" y="44197"/>
                </a:lnTo>
                <a:cubicBezTo>
                  <a:pt x="296999" y="40514"/>
                  <a:pt x="293310" y="35910"/>
                  <a:pt x="289621" y="35910"/>
                </a:cubicBezTo>
                <a:close/>
                <a:moveTo>
                  <a:pt x="288699" y="0"/>
                </a:moveTo>
                <a:cubicBezTo>
                  <a:pt x="368929" y="0"/>
                  <a:pt x="433481" y="64453"/>
                  <a:pt x="433481" y="144559"/>
                </a:cubicBezTo>
                <a:cubicBezTo>
                  <a:pt x="433481" y="223745"/>
                  <a:pt x="368929" y="288198"/>
                  <a:pt x="288699" y="288198"/>
                </a:cubicBezTo>
                <a:cubicBezTo>
                  <a:pt x="209392" y="288198"/>
                  <a:pt x="144839" y="223745"/>
                  <a:pt x="144839" y="144559"/>
                </a:cubicBezTo>
                <a:cubicBezTo>
                  <a:pt x="144839" y="64453"/>
                  <a:pt x="209392" y="0"/>
                  <a:pt x="28869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09" name="meeting_115918">
            <a:extLst>
              <a:ext uri="{FF2B5EF4-FFF2-40B4-BE49-F238E27FC236}">
                <a16:creationId xmlns:a16="http://schemas.microsoft.com/office/drawing/2014/main" id="{2C04E283-050A-4562-97F4-704BBAB0297E}"/>
              </a:ext>
            </a:extLst>
          </p:cNvPr>
          <p:cNvSpPr>
            <a:spLocks noChangeAspect="1"/>
          </p:cNvSpPr>
          <p:nvPr/>
        </p:nvSpPr>
        <p:spPr bwMode="auto">
          <a:xfrm>
            <a:off x="9288265" y="5468850"/>
            <a:ext cx="324452" cy="324000"/>
          </a:xfrm>
          <a:custGeom>
            <a:avLst/>
            <a:gdLst>
              <a:gd name="connsiteX0" fmla="*/ 199404 w 608416"/>
              <a:gd name="connsiteY0" fmla="*/ 274640 h 607568"/>
              <a:gd name="connsiteX1" fmla="*/ 409013 w 608416"/>
              <a:gd name="connsiteY1" fmla="*/ 274640 h 607568"/>
              <a:gd name="connsiteX2" fmla="*/ 426992 w 608416"/>
              <a:gd name="connsiteY2" fmla="*/ 292590 h 607568"/>
              <a:gd name="connsiteX3" fmla="*/ 409013 w 608416"/>
              <a:gd name="connsiteY3" fmla="*/ 310541 h 607568"/>
              <a:gd name="connsiteX4" fmla="*/ 322188 w 608416"/>
              <a:gd name="connsiteY4" fmla="*/ 310541 h 607568"/>
              <a:gd name="connsiteX5" fmla="*/ 322188 w 608416"/>
              <a:gd name="connsiteY5" fmla="*/ 589617 h 607568"/>
              <a:gd name="connsiteX6" fmla="*/ 304208 w 608416"/>
              <a:gd name="connsiteY6" fmla="*/ 607568 h 607568"/>
              <a:gd name="connsiteX7" fmla="*/ 286229 w 608416"/>
              <a:gd name="connsiteY7" fmla="*/ 589617 h 607568"/>
              <a:gd name="connsiteX8" fmla="*/ 286229 w 608416"/>
              <a:gd name="connsiteY8" fmla="*/ 310541 h 607568"/>
              <a:gd name="connsiteX9" fmla="*/ 199404 w 608416"/>
              <a:gd name="connsiteY9" fmla="*/ 310541 h 607568"/>
              <a:gd name="connsiteX10" fmla="*/ 181424 w 608416"/>
              <a:gd name="connsiteY10" fmla="*/ 292590 h 607568"/>
              <a:gd name="connsiteX11" fmla="*/ 199404 w 608416"/>
              <a:gd name="connsiteY11" fmla="*/ 274640 h 607568"/>
              <a:gd name="connsiteX12" fmla="*/ 538360 w 608416"/>
              <a:gd name="connsiteY12" fmla="*/ 210638 h 607568"/>
              <a:gd name="connsiteX13" fmla="*/ 601500 w 608416"/>
              <a:gd name="connsiteY13" fmla="*/ 273691 h 607568"/>
              <a:gd name="connsiteX14" fmla="*/ 601500 w 608416"/>
              <a:gd name="connsiteY14" fmla="*/ 418820 h 607568"/>
              <a:gd name="connsiteX15" fmla="*/ 541125 w 608416"/>
              <a:gd name="connsiteY15" fmla="*/ 479112 h 607568"/>
              <a:gd name="connsiteX16" fmla="*/ 462315 w 608416"/>
              <a:gd name="connsiteY16" fmla="*/ 479112 h 607568"/>
              <a:gd name="connsiteX17" fmla="*/ 462315 w 608416"/>
              <a:gd name="connsiteY17" fmla="*/ 586348 h 607568"/>
              <a:gd name="connsiteX18" fmla="*/ 447566 w 608416"/>
              <a:gd name="connsiteY18" fmla="*/ 601076 h 607568"/>
              <a:gd name="connsiteX19" fmla="*/ 377666 w 608416"/>
              <a:gd name="connsiteY19" fmla="*/ 601076 h 607568"/>
              <a:gd name="connsiteX20" fmla="*/ 362918 w 608416"/>
              <a:gd name="connsiteY20" fmla="*/ 586348 h 607568"/>
              <a:gd name="connsiteX21" fmla="*/ 362918 w 608416"/>
              <a:gd name="connsiteY21" fmla="*/ 431707 h 607568"/>
              <a:gd name="connsiteX22" fmla="*/ 413922 w 608416"/>
              <a:gd name="connsiteY22" fmla="*/ 380774 h 607568"/>
              <a:gd name="connsiteX23" fmla="*/ 475373 w 608416"/>
              <a:gd name="connsiteY23" fmla="*/ 380774 h 607568"/>
              <a:gd name="connsiteX24" fmla="*/ 475373 w 608416"/>
              <a:gd name="connsiteY24" fmla="*/ 273691 h 607568"/>
              <a:gd name="connsiteX25" fmla="*/ 538360 w 608416"/>
              <a:gd name="connsiteY25" fmla="*/ 210638 h 607568"/>
              <a:gd name="connsiteX26" fmla="*/ 70055 w 608416"/>
              <a:gd name="connsiteY26" fmla="*/ 210638 h 607568"/>
              <a:gd name="connsiteX27" fmla="*/ 133042 w 608416"/>
              <a:gd name="connsiteY27" fmla="*/ 273691 h 607568"/>
              <a:gd name="connsiteX28" fmla="*/ 133042 w 608416"/>
              <a:gd name="connsiteY28" fmla="*/ 380774 h 607568"/>
              <a:gd name="connsiteX29" fmla="*/ 194493 w 608416"/>
              <a:gd name="connsiteY29" fmla="*/ 380774 h 607568"/>
              <a:gd name="connsiteX30" fmla="*/ 245497 w 608416"/>
              <a:gd name="connsiteY30" fmla="*/ 431707 h 607568"/>
              <a:gd name="connsiteX31" fmla="*/ 245497 w 608416"/>
              <a:gd name="connsiteY31" fmla="*/ 586348 h 607568"/>
              <a:gd name="connsiteX32" fmla="*/ 230749 w 608416"/>
              <a:gd name="connsiteY32" fmla="*/ 601076 h 607568"/>
              <a:gd name="connsiteX33" fmla="*/ 160849 w 608416"/>
              <a:gd name="connsiteY33" fmla="*/ 601076 h 607568"/>
              <a:gd name="connsiteX34" fmla="*/ 146100 w 608416"/>
              <a:gd name="connsiteY34" fmla="*/ 586348 h 607568"/>
              <a:gd name="connsiteX35" fmla="*/ 146100 w 608416"/>
              <a:gd name="connsiteY35" fmla="*/ 479112 h 607568"/>
              <a:gd name="connsiteX36" fmla="*/ 67290 w 608416"/>
              <a:gd name="connsiteY36" fmla="*/ 479112 h 607568"/>
              <a:gd name="connsiteX37" fmla="*/ 6915 w 608416"/>
              <a:gd name="connsiteY37" fmla="*/ 418820 h 607568"/>
              <a:gd name="connsiteX38" fmla="*/ 6915 w 608416"/>
              <a:gd name="connsiteY38" fmla="*/ 273691 h 607568"/>
              <a:gd name="connsiteX39" fmla="*/ 70055 w 608416"/>
              <a:gd name="connsiteY39" fmla="*/ 210638 h 607568"/>
              <a:gd name="connsiteX40" fmla="*/ 349065 w 608416"/>
              <a:gd name="connsiteY40" fmla="*/ 71077 h 607568"/>
              <a:gd name="connsiteX41" fmla="*/ 336314 w 608416"/>
              <a:gd name="connsiteY41" fmla="*/ 76255 h 607568"/>
              <a:gd name="connsiteX42" fmla="*/ 289307 w 608416"/>
              <a:gd name="connsiteY42" fmla="*/ 123358 h 607568"/>
              <a:gd name="connsiteX43" fmla="*/ 272101 w 608416"/>
              <a:gd name="connsiteY43" fmla="*/ 106174 h 607568"/>
              <a:gd name="connsiteX44" fmla="*/ 246600 w 608416"/>
              <a:gd name="connsiteY44" fmla="*/ 106174 h 607568"/>
              <a:gd name="connsiteX45" fmla="*/ 246600 w 608416"/>
              <a:gd name="connsiteY45" fmla="*/ 131490 h 607568"/>
              <a:gd name="connsiteX46" fmla="*/ 276556 w 608416"/>
              <a:gd name="connsiteY46" fmla="*/ 161409 h 607568"/>
              <a:gd name="connsiteX47" fmla="*/ 289307 w 608416"/>
              <a:gd name="connsiteY47" fmla="*/ 166626 h 607568"/>
              <a:gd name="connsiteX48" fmla="*/ 301903 w 608416"/>
              <a:gd name="connsiteY48" fmla="*/ 161409 h 607568"/>
              <a:gd name="connsiteX49" fmla="*/ 361816 w 608416"/>
              <a:gd name="connsiteY49" fmla="*/ 101724 h 607568"/>
              <a:gd name="connsiteX50" fmla="*/ 361816 w 608416"/>
              <a:gd name="connsiteY50" fmla="*/ 76255 h 607568"/>
              <a:gd name="connsiteX51" fmla="*/ 349065 w 608416"/>
              <a:gd name="connsiteY51" fmla="*/ 71077 h 607568"/>
              <a:gd name="connsiteX52" fmla="*/ 538450 w 608416"/>
              <a:gd name="connsiteY52" fmla="*/ 33730 h 607568"/>
              <a:gd name="connsiteX53" fmla="*/ 608416 w 608416"/>
              <a:gd name="connsiteY53" fmla="*/ 103696 h 607568"/>
              <a:gd name="connsiteX54" fmla="*/ 538450 w 608416"/>
              <a:gd name="connsiteY54" fmla="*/ 173662 h 607568"/>
              <a:gd name="connsiteX55" fmla="*/ 468484 w 608416"/>
              <a:gd name="connsiteY55" fmla="*/ 103696 h 607568"/>
              <a:gd name="connsiteX56" fmla="*/ 538450 w 608416"/>
              <a:gd name="connsiteY56" fmla="*/ 33730 h 607568"/>
              <a:gd name="connsiteX57" fmla="*/ 70001 w 608416"/>
              <a:gd name="connsiteY57" fmla="*/ 33730 h 607568"/>
              <a:gd name="connsiteX58" fmla="*/ 140002 w 608416"/>
              <a:gd name="connsiteY58" fmla="*/ 103696 h 607568"/>
              <a:gd name="connsiteX59" fmla="*/ 70001 w 608416"/>
              <a:gd name="connsiteY59" fmla="*/ 173662 h 607568"/>
              <a:gd name="connsiteX60" fmla="*/ 0 w 608416"/>
              <a:gd name="connsiteY60" fmla="*/ 103696 h 607568"/>
              <a:gd name="connsiteX61" fmla="*/ 70001 w 608416"/>
              <a:gd name="connsiteY61" fmla="*/ 33730 h 607568"/>
              <a:gd name="connsiteX62" fmla="*/ 304208 w 608416"/>
              <a:gd name="connsiteY62" fmla="*/ 0 h 607568"/>
              <a:gd name="connsiteX63" fmla="*/ 423110 w 608416"/>
              <a:gd name="connsiteY63" fmla="*/ 118909 h 607568"/>
              <a:gd name="connsiteX64" fmla="*/ 304208 w 608416"/>
              <a:gd name="connsiteY64" fmla="*/ 237664 h 607568"/>
              <a:gd name="connsiteX65" fmla="*/ 185305 w 608416"/>
              <a:gd name="connsiteY65" fmla="*/ 118909 h 607568"/>
              <a:gd name="connsiteX66" fmla="*/ 304208 w 608416"/>
              <a:gd name="connsiteY66" fmla="*/ 0 h 607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608416" h="607568">
                <a:moveTo>
                  <a:pt x="199404" y="274640"/>
                </a:moveTo>
                <a:lnTo>
                  <a:pt x="409013" y="274640"/>
                </a:lnTo>
                <a:cubicBezTo>
                  <a:pt x="418848" y="274640"/>
                  <a:pt x="426992" y="282771"/>
                  <a:pt x="426992" y="292590"/>
                </a:cubicBezTo>
                <a:cubicBezTo>
                  <a:pt x="426992" y="302563"/>
                  <a:pt x="418848" y="310541"/>
                  <a:pt x="409013" y="310541"/>
                </a:cubicBezTo>
                <a:lnTo>
                  <a:pt x="322188" y="310541"/>
                </a:lnTo>
                <a:lnTo>
                  <a:pt x="322188" y="589617"/>
                </a:lnTo>
                <a:cubicBezTo>
                  <a:pt x="322188" y="599437"/>
                  <a:pt x="314197" y="607568"/>
                  <a:pt x="304208" y="607568"/>
                </a:cubicBezTo>
                <a:cubicBezTo>
                  <a:pt x="294220" y="607568"/>
                  <a:pt x="286229" y="599437"/>
                  <a:pt x="286229" y="589617"/>
                </a:cubicBezTo>
                <a:lnTo>
                  <a:pt x="286229" y="310541"/>
                </a:lnTo>
                <a:lnTo>
                  <a:pt x="199404" y="310541"/>
                </a:lnTo>
                <a:cubicBezTo>
                  <a:pt x="189569" y="310541"/>
                  <a:pt x="181424" y="302563"/>
                  <a:pt x="181424" y="292590"/>
                </a:cubicBezTo>
                <a:cubicBezTo>
                  <a:pt x="181424" y="282771"/>
                  <a:pt x="189569" y="274640"/>
                  <a:pt x="199404" y="274640"/>
                </a:cubicBezTo>
                <a:close/>
                <a:moveTo>
                  <a:pt x="538360" y="210638"/>
                </a:moveTo>
                <a:cubicBezTo>
                  <a:pt x="573233" y="210638"/>
                  <a:pt x="601500" y="238866"/>
                  <a:pt x="601500" y="273691"/>
                </a:cubicBezTo>
                <a:lnTo>
                  <a:pt x="601500" y="418820"/>
                </a:lnTo>
                <a:cubicBezTo>
                  <a:pt x="601500" y="452111"/>
                  <a:pt x="574462" y="479112"/>
                  <a:pt x="541125" y="479112"/>
                </a:cubicBezTo>
                <a:lnTo>
                  <a:pt x="462315" y="479112"/>
                </a:lnTo>
                <a:lnTo>
                  <a:pt x="462315" y="586348"/>
                </a:lnTo>
                <a:cubicBezTo>
                  <a:pt x="462315" y="594479"/>
                  <a:pt x="455709" y="601076"/>
                  <a:pt x="447566" y="601076"/>
                </a:cubicBezTo>
                <a:lnTo>
                  <a:pt x="377666" y="601076"/>
                </a:lnTo>
                <a:cubicBezTo>
                  <a:pt x="369524" y="601076"/>
                  <a:pt x="362918" y="594479"/>
                  <a:pt x="362918" y="586348"/>
                </a:cubicBezTo>
                <a:lnTo>
                  <a:pt x="362918" y="431707"/>
                </a:lnTo>
                <a:cubicBezTo>
                  <a:pt x="362918" y="403633"/>
                  <a:pt x="385655" y="380774"/>
                  <a:pt x="413922" y="380774"/>
                </a:cubicBezTo>
                <a:lnTo>
                  <a:pt x="475373" y="380774"/>
                </a:lnTo>
                <a:lnTo>
                  <a:pt x="475373" y="273691"/>
                </a:lnTo>
                <a:cubicBezTo>
                  <a:pt x="475373" y="238866"/>
                  <a:pt x="503640" y="210638"/>
                  <a:pt x="538360" y="210638"/>
                </a:cubicBezTo>
                <a:close/>
                <a:moveTo>
                  <a:pt x="70055" y="210638"/>
                </a:moveTo>
                <a:cubicBezTo>
                  <a:pt x="104775" y="210638"/>
                  <a:pt x="133042" y="238866"/>
                  <a:pt x="133042" y="273691"/>
                </a:cubicBezTo>
                <a:lnTo>
                  <a:pt x="133042" y="380774"/>
                </a:lnTo>
                <a:lnTo>
                  <a:pt x="194493" y="380774"/>
                </a:lnTo>
                <a:cubicBezTo>
                  <a:pt x="222761" y="380774"/>
                  <a:pt x="245497" y="403633"/>
                  <a:pt x="245497" y="431707"/>
                </a:cubicBezTo>
                <a:lnTo>
                  <a:pt x="245497" y="586348"/>
                </a:lnTo>
                <a:cubicBezTo>
                  <a:pt x="245497" y="594479"/>
                  <a:pt x="238891" y="601076"/>
                  <a:pt x="230749" y="601076"/>
                </a:cubicBezTo>
                <a:lnTo>
                  <a:pt x="160849" y="601076"/>
                </a:lnTo>
                <a:cubicBezTo>
                  <a:pt x="152706" y="601076"/>
                  <a:pt x="146100" y="594479"/>
                  <a:pt x="146100" y="586348"/>
                </a:cubicBezTo>
                <a:lnTo>
                  <a:pt x="146100" y="479112"/>
                </a:lnTo>
                <a:lnTo>
                  <a:pt x="67290" y="479112"/>
                </a:lnTo>
                <a:cubicBezTo>
                  <a:pt x="33953" y="479112"/>
                  <a:pt x="6915" y="452111"/>
                  <a:pt x="6915" y="418820"/>
                </a:cubicBezTo>
                <a:lnTo>
                  <a:pt x="6915" y="273691"/>
                </a:lnTo>
                <a:cubicBezTo>
                  <a:pt x="6915" y="238866"/>
                  <a:pt x="35182" y="210638"/>
                  <a:pt x="70055" y="210638"/>
                </a:cubicBezTo>
                <a:close/>
                <a:moveTo>
                  <a:pt x="349065" y="71077"/>
                </a:moveTo>
                <a:cubicBezTo>
                  <a:pt x="344457" y="71077"/>
                  <a:pt x="339848" y="72803"/>
                  <a:pt x="336314" y="76255"/>
                </a:cubicBezTo>
                <a:lnTo>
                  <a:pt x="289307" y="123358"/>
                </a:lnTo>
                <a:lnTo>
                  <a:pt x="272101" y="106174"/>
                </a:lnTo>
                <a:cubicBezTo>
                  <a:pt x="265034" y="99116"/>
                  <a:pt x="253667" y="99116"/>
                  <a:pt x="246600" y="106174"/>
                </a:cubicBezTo>
                <a:cubicBezTo>
                  <a:pt x="239687" y="113232"/>
                  <a:pt x="239687" y="124586"/>
                  <a:pt x="246600" y="131490"/>
                </a:cubicBezTo>
                <a:lnTo>
                  <a:pt x="276556" y="161409"/>
                </a:lnTo>
                <a:cubicBezTo>
                  <a:pt x="280089" y="164938"/>
                  <a:pt x="284698" y="166626"/>
                  <a:pt x="289307" y="166626"/>
                </a:cubicBezTo>
                <a:cubicBezTo>
                  <a:pt x="293915" y="166626"/>
                  <a:pt x="298524" y="164938"/>
                  <a:pt x="301903" y="161409"/>
                </a:cubicBezTo>
                <a:lnTo>
                  <a:pt x="361816" y="101724"/>
                </a:lnTo>
                <a:cubicBezTo>
                  <a:pt x="368728" y="94667"/>
                  <a:pt x="368728" y="83313"/>
                  <a:pt x="361816" y="76255"/>
                </a:cubicBezTo>
                <a:cubicBezTo>
                  <a:pt x="358282" y="72803"/>
                  <a:pt x="353674" y="71077"/>
                  <a:pt x="349065" y="71077"/>
                </a:cubicBezTo>
                <a:close/>
                <a:moveTo>
                  <a:pt x="538450" y="33730"/>
                </a:moveTo>
                <a:cubicBezTo>
                  <a:pt x="577091" y="33730"/>
                  <a:pt x="608416" y="65055"/>
                  <a:pt x="608416" y="103696"/>
                </a:cubicBezTo>
                <a:cubicBezTo>
                  <a:pt x="608416" y="142337"/>
                  <a:pt x="577091" y="173662"/>
                  <a:pt x="538450" y="173662"/>
                </a:cubicBezTo>
                <a:cubicBezTo>
                  <a:pt x="499809" y="173662"/>
                  <a:pt x="468484" y="142337"/>
                  <a:pt x="468484" y="103696"/>
                </a:cubicBezTo>
                <a:cubicBezTo>
                  <a:pt x="468484" y="65055"/>
                  <a:pt x="499809" y="33730"/>
                  <a:pt x="538450" y="33730"/>
                </a:cubicBezTo>
                <a:close/>
                <a:moveTo>
                  <a:pt x="70001" y="33730"/>
                </a:moveTo>
                <a:cubicBezTo>
                  <a:pt x="108661" y="33730"/>
                  <a:pt x="140002" y="65055"/>
                  <a:pt x="140002" y="103696"/>
                </a:cubicBezTo>
                <a:cubicBezTo>
                  <a:pt x="140002" y="142337"/>
                  <a:pt x="108661" y="173662"/>
                  <a:pt x="70001" y="173662"/>
                </a:cubicBezTo>
                <a:cubicBezTo>
                  <a:pt x="31341" y="173662"/>
                  <a:pt x="0" y="142337"/>
                  <a:pt x="0" y="103696"/>
                </a:cubicBezTo>
                <a:cubicBezTo>
                  <a:pt x="0" y="65055"/>
                  <a:pt x="31341" y="33730"/>
                  <a:pt x="70001" y="33730"/>
                </a:cubicBezTo>
                <a:close/>
                <a:moveTo>
                  <a:pt x="304208" y="0"/>
                </a:moveTo>
                <a:cubicBezTo>
                  <a:pt x="369804" y="0"/>
                  <a:pt x="423110" y="53394"/>
                  <a:pt x="423110" y="118909"/>
                </a:cubicBezTo>
                <a:cubicBezTo>
                  <a:pt x="423110" y="184424"/>
                  <a:pt x="369804" y="237664"/>
                  <a:pt x="304208" y="237664"/>
                </a:cubicBezTo>
                <a:cubicBezTo>
                  <a:pt x="238612" y="237664"/>
                  <a:pt x="185305" y="184424"/>
                  <a:pt x="185305" y="118909"/>
                </a:cubicBezTo>
                <a:cubicBezTo>
                  <a:pt x="185305" y="53394"/>
                  <a:pt x="238612" y="0"/>
                  <a:pt x="3042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10" name="settings_161142">
            <a:extLst>
              <a:ext uri="{FF2B5EF4-FFF2-40B4-BE49-F238E27FC236}">
                <a16:creationId xmlns:a16="http://schemas.microsoft.com/office/drawing/2014/main" id="{51C67D24-3E8C-4AD4-87BD-9366CE911E3B}"/>
              </a:ext>
            </a:extLst>
          </p:cNvPr>
          <p:cNvSpPr>
            <a:spLocks noChangeAspect="1"/>
          </p:cNvSpPr>
          <p:nvPr/>
        </p:nvSpPr>
        <p:spPr bwMode="auto">
          <a:xfrm>
            <a:off x="9791953" y="2504358"/>
            <a:ext cx="324605" cy="324000"/>
          </a:xfrm>
          <a:custGeom>
            <a:avLst/>
            <a:gdLst>
              <a:gd name="connsiteX0" fmla="*/ 404901 w 606086"/>
              <a:gd name="connsiteY0" fmla="*/ 324111 h 604957"/>
              <a:gd name="connsiteX1" fmla="*/ 324594 w 606086"/>
              <a:gd name="connsiteY1" fmla="*/ 404287 h 604957"/>
              <a:gd name="connsiteX2" fmla="*/ 404901 w 606086"/>
              <a:gd name="connsiteY2" fmla="*/ 484462 h 604957"/>
              <a:gd name="connsiteX3" fmla="*/ 485301 w 606086"/>
              <a:gd name="connsiteY3" fmla="*/ 404287 h 604957"/>
              <a:gd name="connsiteX4" fmla="*/ 404901 w 606086"/>
              <a:gd name="connsiteY4" fmla="*/ 324111 h 604957"/>
              <a:gd name="connsiteX5" fmla="*/ 375470 w 606086"/>
              <a:gd name="connsiteY5" fmla="*/ 202875 h 604957"/>
              <a:gd name="connsiteX6" fmla="*/ 434146 w 606086"/>
              <a:gd name="connsiteY6" fmla="*/ 202875 h 604957"/>
              <a:gd name="connsiteX7" fmla="*/ 434146 w 606086"/>
              <a:gd name="connsiteY7" fmla="*/ 233092 h 604957"/>
              <a:gd name="connsiteX8" fmla="*/ 505447 w 606086"/>
              <a:gd name="connsiteY8" fmla="*/ 262381 h 604957"/>
              <a:gd name="connsiteX9" fmla="*/ 527079 w 606086"/>
              <a:gd name="connsiteY9" fmla="*/ 240785 h 604957"/>
              <a:gd name="connsiteX10" fmla="*/ 568579 w 606086"/>
              <a:gd name="connsiteY10" fmla="*/ 282031 h 604957"/>
              <a:gd name="connsiteX11" fmla="*/ 546947 w 606086"/>
              <a:gd name="connsiteY11" fmla="*/ 303720 h 604957"/>
              <a:gd name="connsiteX12" fmla="*/ 576284 w 606086"/>
              <a:gd name="connsiteY12" fmla="*/ 374905 h 604957"/>
              <a:gd name="connsiteX13" fmla="*/ 576284 w 606086"/>
              <a:gd name="connsiteY13" fmla="*/ 374719 h 604957"/>
              <a:gd name="connsiteX14" fmla="*/ 606086 w 606086"/>
              <a:gd name="connsiteY14" fmla="*/ 374719 h 604957"/>
              <a:gd name="connsiteX15" fmla="*/ 606086 w 606086"/>
              <a:gd name="connsiteY15" fmla="*/ 432928 h 604957"/>
              <a:gd name="connsiteX16" fmla="*/ 575727 w 606086"/>
              <a:gd name="connsiteY16" fmla="*/ 432928 h 604957"/>
              <a:gd name="connsiteX17" fmla="*/ 546390 w 606086"/>
              <a:gd name="connsiteY17" fmla="*/ 504112 h 604957"/>
              <a:gd name="connsiteX18" fmla="*/ 568114 w 606086"/>
              <a:gd name="connsiteY18" fmla="*/ 525801 h 604957"/>
              <a:gd name="connsiteX19" fmla="*/ 526708 w 606086"/>
              <a:gd name="connsiteY19" fmla="*/ 567048 h 604957"/>
              <a:gd name="connsiteX20" fmla="*/ 505076 w 606086"/>
              <a:gd name="connsiteY20" fmla="*/ 545451 h 604957"/>
              <a:gd name="connsiteX21" fmla="*/ 433774 w 606086"/>
              <a:gd name="connsiteY21" fmla="*/ 574741 h 604957"/>
              <a:gd name="connsiteX22" fmla="*/ 433774 w 606086"/>
              <a:gd name="connsiteY22" fmla="*/ 604957 h 604957"/>
              <a:gd name="connsiteX23" fmla="*/ 375470 w 606086"/>
              <a:gd name="connsiteY23" fmla="*/ 604957 h 604957"/>
              <a:gd name="connsiteX24" fmla="*/ 375470 w 606086"/>
              <a:gd name="connsiteY24" fmla="*/ 574741 h 604957"/>
              <a:gd name="connsiteX25" fmla="*/ 304169 w 606086"/>
              <a:gd name="connsiteY25" fmla="*/ 545451 h 604957"/>
              <a:gd name="connsiteX26" fmla="*/ 282537 w 606086"/>
              <a:gd name="connsiteY26" fmla="*/ 567048 h 604957"/>
              <a:gd name="connsiteX27" fmla="*/ 241130 w 606086"/>
              <a:gd name="connsiteY27" fmla="*/ 525801 h 604957"/>
              <a:gd name="connsiteX28" fmla="*/ 262855 w 606086"/>
              <a:gd name="connsiteY28" fmla="*/ 504390 h 604957"/>
              <a:gd name="connsiteX29" fmla="*/ 233517 w 606086"/>
              <a:gd name="connsiteY29" fmla="*/ 433206 h 604957"/>
              <a:gd name="connsiteX30" fmla="*/ 203158 w 606086"/>
              <a:gd name="connsiteY30" fmla="*/ 433206 h 604957"/>
              <a:gd name="connsiteX31" fmla="*/ 203158 w 606086"/>
              <a:gd name="connsiteY31" fmla="*/ 374997 h 604957"/>
              <a:gd name="connsiteX32" fmla="*/ 233517 w 606086"/>
              <a:gd name="connsiteY32" fmla="*/ 374997 h 604957"/>
              <a:gd name="connsiteX33" fmla="*/ 262855 w 606086"/>
              <a:gd name="connsiteY33" fmla="*/ 303813 h 604957"/>
              <a:gd name="connsiteX34" fmla="*/ 241130 w 606086"/>
              <a:gd name="connsiteY34" fmla="*/ 282216 h 604957"/>
              <a:gd name="connsiteX35" fmla="*/ 282630 w 606086"/>
              <a:gd name="connsiteY35" fmla="*/ 240785 h 604957"/>
              <a:gd name="connsiteX36" fmla="*/ 304169 w 606086"/>
              <a:gd name="connsiteY36" fmla="*/ 262381 h 604957"/>
              <a:gd name="connsiteX37" fmla="*/ 375470 w 606086"/>
              <a:gd name="connsiteY37" fmla="*/ 233092 h 604957"/>
              <a:gd name="connsiteX38" fmla="*/ 131840 w 606086"/>
              <a:gd name="connsiteY38" fmla="*/ 79163 h 604957"/>
              <a:gd name="connsiteX39" fmla="*/ 79383 w 606086"/>
              <a:gd name="connsiteY39" fmla="*/ 131629 h 604957"/>
              <a:gd name="connsiteX40" fmla="*/ 131840 w 606086"/>
              <a:gd name="connsiteY40" fmla="*/ 184002 h 604957"/>
              <a:gd name="connsiteX41" fmla="*/ 184298 w 606086"/>
              <a:gd name="connsiteY41" fmla="*/ 131629 h 604957"/>
              <a:gd name="connsiteX42" fmla="*/ 131840 w 606086"/>
              <a:gd name="connsiteY42" fmla="*/ 79163 h 604957"/>
              <a:gd name="connsiteX43" fmla="*/ 112621 w 606086"/>
              <a:gd name="connsiteY43" fmla="*/ 0 h 604957"/>
              <a:gd name="connsiteX44" fmla="*/ 150688 w 606086"/>
              <a:gd name="connsiteY44" fmla="*/ 0 h 604957"/>
              <a:gd name="connsiteX45" fmla="*/ 150688 w 606086"/>
              <a:gd name="connsiteY45" fmla="*/ 19652 h 604957"/>
              <a:gd name="connsiteX46" fmla="*/ 197296 w 606086"/>
              <a:gd name="connsiteY46" fmla="*/ 38933 h 604957"/>
              <a:gd name="connsiteX47" fmla="*/ 211780 w 606086"/>
              <a:gd name="connsiteY47" fmla="*/ 24935 h 604957"/>
              <a:gd name="connsiteX48" fmla="*/ 238798 w 606086"/>
              <a:gd name="connsiteY48" fmla="*/ 51910 h 604957"/>
              <a:gd name="connsiteX49" fmla="*/ 224778 w 606086"/>
              <a:gd name="connsiteY49" fmla="*/ 65814 h 604957"/>
              <a:gd name="connsiteX50" fmla="*/ 244090 w 606086"/>
              <a:gd name="connsiteY50" fmla="*/ 112441 h 604957"/>
              <a:gd name="connsiteX51" fmla="*/ 263773 w 606086"/>
              <a:gd name="connsiteY51" fmla="*/ 112441 h 604957"/>
              <a:gd name="connsiteX52" fmla="*/ 263773 w 606086"/>
              <a:gd name="connsiteY52" fmla="*/ 150353 h 604957"/>
              <a:gd name="connsiteX53" fmla="*/ 244090 w 606086"/>
              <a:gd name="connsiteY53" fmla="*/ 150353 h 604957"/>
              <a:gd name="connsiteX54" fmla="*/ 224778 w 606086"/>
              <a:gd name="connsiteY54" fmla="*/ 196980 h 604957"/>
              <a:gd name="connsiteX55" fmla="*/ 238798 w 606086"/>
              <a:gd name="connsiteY55" fmla="*/ 211440 h 604957"/>
              <a:gd name="connsiteX56" fmla="*/ 211316 w 606086"/>
              <a:gd name="connsiteY56" fmla="*/ 238415 h 604957"/>
              <a:gd name="connsiteX57" fmla="*/ 197296 w 606086"/>
              <a:gd name="connsiteY57" fmla="*/ 224418 h 604957"/>
              <a:gd name="connsiteX58" fmla="*/ 150688 w 606086"/>
              <a:gd name="connsiteY58" fmla="*/ 243699 h 604957"/>
              <a:gd name="connsiteX59" fmla="*/ 150688 w 606086"/>
              <a:gd name="connsiteY59" fmla="*/ 263350 h 604957"/>
              <a:gd name="connsiteX60" fmla="*/ 112621 w 606086"/>
              <a:gd name="connsiteY60" fmla="*/ 263350 h 604957"/>
              <a:gd name="connsiteX61" fmla="*/ 112621 w 606086"/>
              <a:gd name="connsiteY61" fmla="*/ 243699 h 604957"/>
              <a:gd name="connsiteX62" fmla="*/ 66013 w 606086"/>
              <a:gd name="connsiteY62" fmla="*/ 224418 h 604957"/>
              <a:gd name="connsiteX63" fmla="*/ 51994 w 606086"/>
              <a:gd name="connsiteY63" fmla="*/ 238415 h 604957"/>
              <a:gd name="connsiteX64" fmla="*/ 24976 w 606086"/>
              <a:gd name="connsiteY64" fmla="*/ 211440 h 604957"/>
              <a:gd name="connsiteX65" fmla="*/ 38995 w 606086"/>
              <a:gd name="connsiteY65" fmla="*/ 196980 h 604957"/>
              <a:gd name="connsiteX66" fmla="*/ 19683 w 606086"/>
              <a:gd name="connsiteY66" fmla="*/ 150353 h 604957"/>
              <a:gd name="connsiteX67" fmla="*/ 0 w 606086"/>
              <a:gd name="connsiteY67" fmla="*/ 150353 h 604957"/>
              <a:gd name="connsiteX68" fmla="*/ 0 w 606086"/>
              <a:gd name="connsiteY68" fmla="*/ 112441 h 604957"/>
              <a:gd name="connsiteX69" fmla="*/ 19683 w 606086"/>
              <a:gd name="connsiteY69" fmla="*/ 112441 h 604957"/>
              <a:gd name="connsiteX70" fmla="*/ 38995 w 606086"/>
              <a:gd name="connsiteY70" fmla="*/ 65814 h 604957"/>
              <a:gd name="connsiteX71" fmla="*/ 24976 w 606086"/>
              <a:gd name="connsiteY71" fmla="*/ 51910 h 604957"/>
              <a:gd name="connsiteX72" fmla="*/ 51994 w 606086"/>
              <a:gd name="connsiteY72" fmla="*/ 24935 h 604957"/>
              <a:gd name="connsiteX73" fmla="*/ 66013 w 606086"/>
              <a:gd name="connsiteY73" fmla="*/ 38933 h 604957"/>
              <a:gd name="connsiteX74" fmla="*/ 112621 w 606086"/>
              <a:gd name="connsiteY74" fmla="*/ 19652 h 604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606086" h="604957">
                <a:moveTo>
                  <a:pt x="404901" y="324111"/>
                </a:moveTo>
                <a:cubicBezTo>
                  <a:pt x="360709" y="324111"/>
                  <a:pt x="324594" y="360167"/>
                  <a:pt x="324594" y="404287"/>
                </a:cubicBezTo>
                <a:cubicBezTo>
                  <a:pt x="324594" y="448407"/>
                  <a:pt x="360616" y="484462"/>
                  <a:pt x="404901" y="484462"/>
                </a:cubicBezTo>
                <a:cubicBezTo>
                  <a:pt x="449093" y="484462"/>
                  <a:pt x="485301" y="448407"/>
                  <a:pt x="485301" y="404287"/>
                </a:cubicBezTo>
                <a:cubicBezTo>
                  <a:pt x="485301" y="360167"/>
                  <a:pt x="449093" y="324111"/>
                  <a:pt x="404901" y="324111"/>
                </a:cubicBezTo>
                <a:close/>
                <a:moveTo>
                  <a:pt x="375470" y="202875"/>
                </a:moveTo>
                <a:lnTo>
                  <a:pt x="434146" y="202875"/>
                </a:lnTo>
                <a:lnTo>
                  <a:pt x="434146" y="233092"/>
                </a:lnTo>
                <a:cubicBezTo>
                  <a:pt x="460605" y="237448"/>
                  <a:pt x="484744" y="247458"/>
                  <a:pt x="505447" y="262381"/>
                </a:cubicBezTo>
                <a:lnTo>
                  <a:pt x="527079" y="240785"/>
                </a:lnTo>
                <a:lnTo>
                  <a:pt x="568579" y="282031"/>
                </a:lnTo>
                <a:lnTo>
                  <a:pt x="546947" y="303720"/>
                </a:lnTo>
                <a:cubicBezTo>
                  <a:pt x="561244" y="324946"/>
                  <a:pt x="571921" y="348952"/>
                  <a:pt x="576284" y="374905"/>
                </a:cubicBezTo>
                <a:lnTo>
                  <a:pt x="576284" y="374719"/>
                </a:lnTo>
                <a:lnTo>
                  <a:pt x="606086" y="374719"/>
                </a:lnTo>
                <a:lnTo>
                  <a:pt x="606086" y="432928"/>
                </a:lnTo>
                <a:lnTo>
                  <a:pt x="575727" y="432928"/>
                </a:lnTo>
                <a:cubicBezTo>
                  <a:pt x="571457" y="459436"/>
                  <a:pt x="561430" y="483535"/>
                  <a:pt x="546390" y="504112"/>
                </a:cubicBezTo>
                <a:lnTo>
                  <a:pt x="568114" y="525801"/>
                </a:lnTo>
                <a:lnTo>
                  <a:pt x="526708" y="567048"/>
                </a:lnTo>
                <a:lnTo>
                  <a:pt x="505076" y="545451"/>
                </a:lnTo>
                <a:cubicBezTo>
                  <a:pt x="483815" y="559725"/>
                  <a:pt x="459770" y="570384"/>
                  <a:pt x="433774" y="574741"/>
                </a:cubicBezTo>
                <a:lnTo>
                  <a:pt x="433774" y="604957"/>
                </a:lnTo>
                <a:lnTo>
                  <a:pt x="375470" y="604957"/>
                </a:lnTo>
                <a:lnTo>
                  <a:pt x="375470" y="574741"/>
                </a:lnTo>
                <a:cubicBezTo>
                  <a:pt x="349011" y="570384"/>
                  <a:pt x="324872" y="560374"/>
                  <a:pt x="304169" y="545451"/>
                </a:cubicBezTo>
                <a:lnTo>
                  <a:pt x="282537" y="567048"/>
                </a:lnTo>
                <a:lnTo>
                  <a:pt x="241130" y="525801"/>
                </a:lnTo>
                <a:lnTo>
                  <a:pt x="262855" y="504390"/>
                </a:lnTo>
                <a:cubicBezTo>
                  <a:pt x="248464" y="483165"/>
                  <a:pt x="237788" y="459158"/>
                  <a:pt x="233517" y="433206"/>
                </a:cubicBezTo>
                <a:lnTo>
                  <a:pt x="203158" y="433206"/>
                </a:lnTo>
                <a:lnTo>
                  <a:pt x="203158" y="374997"/>
                </a:lnTo>
                <a:lnTo>
                  <a:pt x="233517" y="374997"/>
                </a:lnTo>
                <a:cubicBezTo>
                  <a:pt x="237788" y="348581"/>
                  <a:pt x="247815" y="324482"/>
                  <a:pt x="262855" y="303813"/>
                </a:cubicBezTo>
                <a:lnTo>
                  <a:pt x="241130" y="282216"/>
                </a:lnTo>
                <a:lnTo>
                  <a:pt x="282630" y="240785"/>
                </a:lnTo>
                <a:lnTo>
                  <a:pt x="304169" y="262381"/>
                </a:lnTo>
                <a:cubicBezTo>
                  <a:pt x="325429" y="248107"/>
                  <a:pt x="349475" y="237448"/>
                  <a:pt x="375470" y="233092"/>
                </a:cubicBezTo>
                <a:close/>
                <a:moveTo>
                  <a:pt x="131840" y="79163"/>
                </a:moveTo>
                <a:cubicBezTo>
                  <a:pt x="102965" y="79163"/>
                  <a:pt x="79383" y="102800"/>
                  <a:pt x="79383" y="131629"/>
                </a:cubicBezTo>
                <a:cubicBezTo>
                  <a:pt x="79383" y="160365"/>
                  <a:pt x="102965" y="184002"/>
                  <a:pt x="131840" y="184002"/>
                </a:cubicBezTo>
                <a:cubicBezTo>
                  <a:pt x="160808" y="184002"/>
                  <a:pt x="184298" y="160365"/>
                  <a:pt x="184298" y="131629"/>
                </a:cubicBezTo>
                <a:cubicBezTo>
                  <a:pt x="184298" y="102800"/>
                  <a:pt x="160715" y="79163"/>
                  <a:pt x="131840" y="79163"/>
                </a:cubicBezTo>
                <a:close/>
                <a:moveTo>
                  <a:pt x="112621" y="0"/>
                </a:moveTo>
                <a:lnTo>
                  <a:pt x="150688" y="0"/>
                </a:lnTo>
                <a:lnTo>
                  <a:pt x="150688" y="19652"/>
                </a:lnTo>
                <a:cubicBezTo>
                  <a:pt x="167957" y="22618"/>
                  <a:pt x="183834" y="29292"/>
                  <a:pt x="197296" y="38933"/>
                </a:cubicBezTo>
                <a:lnTo>
                  <a:pt x="211780" y="24935"/>
                </a:lnTo>
                <a:lnTo>
                  <a:pt x="238798" y="51910"/>
                </a:lnTo>
                <a:lnTo>
                  <a:pt x="224778" y="65814"/>
                </a:lnTo>
                <a:cubicBezTo>
                  <a:pt x="234434" y="79812"/>
                  <a:pt x="241305" y="95106"/>
                  <a:pt x="244090" y="112441"/>
                </a:cubicBezTo>
                <a:lnTo>
                  <a:pt x="263773" y="112441"/>
                </a:lnTo>
                <a:lnTo>
                  <a:pt x="263773" y="150353"/>
                </a:lnTo>
                <a:lnTo>
                  <a:pt x="244090" y="150353"/>
                </a:lnTo>
                <a:cubicBezTo>
                  <a:pt x="241119" y="167688"/>
                  <a:pt x="234434" y="183539"/>
                  <a:pt x="224778" y="196980"/>
                </a:cubicBezTo>
                <a:lnTo>
                  <a:pt x="238798" y="211440"/>
                </a:lnTo>
                <a:lnTo>
                  <a:pt x="211316" y="238415"/>
                </a:lnTo>
                <a:lnTo>
                  <a:pt x="197296" y="224418"/>
                </a:lnTo>
                <a:cubicBezTo>
                  <a:pt x="183369" y="234058"/>
                  <a:pt x="167957" y="240825"/>
                  <a:pt x="150688" y="243699"/>
                </a:cubicBezTo>
                <a:lnTo>
                  <a:pt x="150688" y="263350"/>
                </a:lnTo>
                <a:lnTo>
                  <a:pt x="112621" y="263350"/>
                </a:lnTo>
                <a:lnTo>
                  <a:pt x="112621" y="243699"/>
                </a:lnTo>
                <a:cubicBezTo>
                  <a:pt x="95352" y="240732"/>
                  <a:pt x="79476" y="234058"/>
                  <a:pt x="66013" y="224418"/>
                </a:cubicBezTo>
                <a:lnTo>
                  <a:pt x="51994" y="238415"/>
                </a:lnTo>
                <a:lnTo>
                  <a:pt x="24976" y="211440"/>
                </a:lnTo>
                <a:lnTo>
                  <a:pt x="38995" y="196980"/>
                </a:lnTo>
                <a:cubicBezTo>
                  <a:pt x="29339" y="182982"/>
                  <a:pt x="22562" y="167688"/>
                  <a:pt x="19683" y="150353"/>
                </a:cubicBezTo>
                <a:lnTo>
                  <a:pt x="0" y="150353"/>
                </a:lnTo>
                <a:lnTo>
                  <a:pt x="0" y="112441"/>
                </a:lnTo>
                <a:lnTo>
                  <a:pt x="19683" y="112441"/>
                </a:lnTo>
                <a:cubicBezTo>
                  <a:pt x="22654" y="95106"/>
                  <a:pt x="29339" y="79348"/>
                  <a:pt x="38995" y="65814"/>
                </a:cubicBezTo>
                <a:lnTo>
                  <a:pt x="24976" y="51910"/>
                </a:lnTo>
                <a:lnTo>
                  <a:pt x="51994" y="24935"/>
                </a:lnTo>
                <a:lnTo>
                  <a:pt x="66013" y="38933"/>
                </a:lnTo>
                <a:cubicBezTo>
                  <a:pt x="79940" y="29292"/>
                  <a:pt x="95352" y="22433"/>
                  <a:pt x="112621" y="19652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11" name="half-time-work_69167">
            <a:extLst>
              <a:ext uri="{FF2B5EF4-FFF2-40B4-BE49-F238E27FC236}">
                <a16:creationId xmlns:a16="http://schemas.microsoft.com/office/drawing/2014/main" id="{8B903711-A2B4-4C32-A31D-D6654A238960}"/>
              </a:ext>
            </a:extLst>
          </p:cNvPr>
          <p:cNvSpPr>
            <a:spLocks noChangeAspect="1"/>
          </p:cNvSpPr>
          <p:nvPr/>
        </p:nvSpPr>
        <p:spPr bwMode="auto">
          <a:xfrm>
            <a:off x="9292983" y="4480686"/>
            <a:ext cx="315016" cy="324000"/>
          </a:xfrm>
          <a:custGeom>
            <a:avLst/>
            <a:gdLst>
              <a:gd name="connsiteX0" fmla="*/ 30837 w 591479"/>
              <a:gd name="connsiteY0" fmla="*/ 492618 h 608345"/>
              <a:gd name="connsiteX1" fmla="*/ 519220 w 591479"/>
              <a:gd name="connsiteY1" fmla="*/ 492618 h 608345"/>
              <a:gd name="connsiteX2" fmla="*/ 519220 w 591479"/>
              <a:gd name="connsiteY2" fmla="*/ 595550 h 608345"/>
              <a:gd name="connsiteX3" fmla="*/ 506459 w 591479"/>
              <a:gd name="connsiteY3" fmla="*/ 608345 h 608345"/>
              <a:gd name="connsiteX4" fmla="*/ 43598 w 591479"/>
              <a:gd name="connsiteY4" fmla="*/ 608345 h 608345"/>
              <a:gd name="connsiteX5" fmla="*/ 30837 w 591479"/>
              <a:gd name="connsiteY5" fmla="*/ 595550 h 608345"/>
              <a:gd name="connsiteX6" fmla="*/ 360352 w 591479"/>
              <a:gd name="connsiteY6" fmla="*/ 252201 h 608345"/>
              <a:gd name="connsiteX7" fmla="*/ 538561 w 591479"/>
              <a:gd name="connsiteY7" fmla="*/ 252201 h 608345"/>
              <a:gd name="connsiteX8" fmla="*/ 557749 w 591479"/>
              <a:gd name="connsiteY8" fmla="*/ 271362 h 608345"/>
              <a:gd name="connsiteX9" fmla="*/ 557749 w 591479"/>
              <a:gd name="connsiteY9" fmla="*/ 376363 h 608345"/>
              <a:gd name="connsiteX10" fmla="*/ 538561 w 591479"/>
              <a:gd name="connsiteY10" fmla="*/ 395523 h 608345"/>
              <a:gd name="connsiteX11" fmla="*/ 474425 w 591479"/>
              <a:gd name="connsiteY11" fmla="*/ 395523 h 608345"/>
              <a:gd name="connsiteX12" fmla="*/ 474425 w 591479"/>
              <a:gd name="connsiteY12" fmla="*/ 398924 h 608345"/>
              <a:gd name="connsiteX13" fmla="*/ 474425 w 591479"/>
              <a:gd name="connsiteY13" fmla="*/ 408840 h 608345"/>
              <a:gd name="connsiteX14" fmla="*/ 474425 w 591479"/>
              <a:gd name="connsiteY14" fmla="*/ 418708 h 608345"/>
              <a:gd name="connsiteX15" fmla="*/ 530838 w 591479"/>
              <a:gd name="connsiteY15" fmla="*/ 418708 h 608345"/>
              <a:gd name="connsiteX16" fmla="*/ 550026 w 591479"/>
              <a:gd name="connsiteY16" fmla="*/ 437869 h 608345"/>
              <a:gd name="connsiteX17" fmla="*/ 550026 w 591479"/>
              <a:gd name="connsiteY17" fmla="*/ 453628 h 608345"/>
              <a:gd name="connsiteX18" fmla="*/ 530838 w 591479"/>
              <a:gd name="connsiteY18" fmla="*/ 472789 h 608345"/>
              <a:gd name="connsiteX19" fmla="*/ 519181 w 591479"/>
              <a:gd name="connsiteY19" fmla="*/ 472789 h 608345"/>
              <a:gd name="connsiteX20" fmla="*/ 30845 w 591479"/>
              <a:gd name="connsiteY20" fmla="*/ 472789 h 608345"/>
              <a:gd name="connsiteX21" fmla="*/ 19188 w 591479"/>
              <a:gd name="connsiteY21" fmla="*/ 472789 h 608345"/>
              <a:gd name="connsiteX22" fmla="*/ 0 w 591479"/>
              <a:gd name="connsiteY22" fmla="*/ 453676 h 608345"/>
              <a:gd name="connsiteX23" fmla="*/ 0 w 591479"/>
              <a:gd name="connsiteY23" fmla="*/ 437916 h 608345"/>
              <a:gd name="connsiteX24" fmla="*/ 19188 w 591479"/>
              <a:gd name="connsiteY24" fmla="*/ 418756 h 608345"/>
              <a:gd name="connsiteX25" fmla="*/ 44420 w 591479"/>
              <a:gd name="connsiteY25" fmla="*/ 418756 h 608345"/>
              <a:gd name="connsiteX26" fmla="*/ 44420 w 591479"/>
              <a:gd name="connsiteY26" fmla="*/ 408840 h 608345"/>
              <a:gd name="connsiteX27" fmla="*/ 44420 w 591479"/>
              <a:gd name="connsiteY27" fmla="*/ 398924 h 608345"/>
              <a:gd name="connsiteX28" fmla="*/ 44420 w 591479"/>
              <a:gd name="connsiteY28" fmla="*/ 374973 h 608345"/>
              <a:gd name="connsiteX29" fmla="*/ 82461 w 591479"/>
              <a:gd name="connsiteY29" fmla="*/ 336987 h 608345"/>
              <a:gd name="connsiteX30" fmla="*/ 116855 w 591479"/>
              <a:gd name="connsiteY30" fmla="*/ 336987 h 608345"/>
              <a:gd name="connsiteX31" fmla="*/ 130959 w 591479"/>
              <a:gd name="connsiteY31" fmla="*/ 348148 h 608345"/>
              <a:gd name="connsiteX32" fmla="*/ 142903 w 591479"/>
              <a:gd name="connsiteY32" fmla="*/ 398924 h 608345"/>
              <a:gd name="connsiteX33" fmla="*/ 145254 w 591479"/>
              <a:gd name="connsiteY33" fmla="*/ 408840 h 608345"/>
              <a:gd name="connsiteX34" fmla="*/ 147556 w 591479"/>
              <a:gd name="connsiteY34" fmla="*/ 418756 h 608345"/>
              <a:gd name="connsiteX35" fmla="*/ 164634 w 591479"/>
              <a:gd name="connsiteY35" fmla="*/ 418756 h 608345"/>
              <a:gd name="connsiteX36" fmla="*/ 167320 w 591479"/>
              <a:gd name="connsiteY36" fmla="*/ 408840 h 608345"/>
              <a:gd name="connsiteX37" fmla="*/ 169958 w 591479"/>
              <a:gd name="connsiteY37" fmla="*/ 398924 h 608345"/>
              <a:gd name="connsiteX38" fmla="*/ 178305 w 591479"/>
              <a:gd name="connsiteY38" fmla="*/ 367932 h 608345"/>
              <a:gd name="connsiteX39" fmla="*/ 168327 w 591479"/>
              <a:gd name="connsiteY39" fmla="*/ 345897 h 608345"/>
              <a:gd name="connsiteX40" fmla="*/ 174084 w 591479"/>
              <a:gd name="connsiteY40" fmla="*/ 336987 h 608345"/>
              <a:gd name="connsiteX41" fmla="*/ 195526 w 591479"/>
              <a:gd name="connsiteY41" fmla="*/ 336987 h 608345"/>
              <a:gd name="connsiteX42" fmla="*/ 201283 w 591479"/>
              <a:gd name="connsiteY42" fmla="*/ 345897 h 608345"/>
              <a:gd name="connsiteX43" fmla="*/ 191305 w 591479"/>
              <a:gd name="connsiteY43" fmla="*/ 367932 h 608345"/>
              <a:gd name="connsiteX44" fmla="*/ 199364 w 591479"/>
              <a:gd name="connsiteY44" fmla="*/ 398924 h 608345"/>
              <a:gd name="connsiteX45" fmla="*/ 201906 w 591479"/>
              <a:gd name="connsiteY45" fmla="*/ 408840 h 608345"/>
              <a:gd name="connsiteX46" fmla="*/ 204497 w 591479"/>
              <a:gd name="connsiteY46" fmla="*/ 418756 h 608345"/>
              <a:gd name="connsiteX47" fmla="*/ 222054 w 591479"/>
              <a:gd name="connsiteY47" fmla="*/ 418756 h 608345"/>
              <a:gd name="connsiteX48" fmla="*/ 224356 w 591479"/>
              <a:gd name="connsiteY48" fmla="*/ 408840 h 608345"/>
              <a:gd name="connsiteX49" fmla="*/ 226707 w 591479"/>
              <a:gd name="connsiteY49" fmla="*/ 398924 h 608345"/>
              <a:gd name="connsiteX50" fmla="*/ 238652 w 591479"/>
              <a:gd name="connsiteY50" fmla="*/ 348148 h 608345"/>
              <a:gd name="connsiteX51" fmla="*/ 252755 w 591479"/>
              <a:gd name="connsiteY51" fmla="*/ 336987 h 608345"/>
              <a:gd name="connsiteX52" fmla="*/ 287149 w 591479"/>
              <a:gd name="connsiteY52" fmla="*/ 336987 h 608345"/>
              <a:gd name="connsiteX53" fmla="*/ 325190 w 591479"/>
              <a:gd name="connsiteY53" fmla="*/ 374973 h 608345"/>
              <a:gd name="connsiteX54" fmla="*/ 325190 w 591479"/>
              <a:gd name="connsiteY54" fmla="*/ 398924 h 608345"/>
              <a:gd name="connsiteX55" fmla="*/ 325190 w 591479"/>
              <a:gd name="connsiteY55" fmla="*/ 408840 h 608345"/>
              <a:gd name="connsiteX56" fmla="*/ 325190 w 591479"/>
              <a:gd name="connsiteY56" fmla="*/ 418756 h 608345"/>
              <a:gd name="connsiteX57" fmla="*/ 424536 w 591479"/>
              <a:gd name="connsiteY57" fmla="*/ 418756 h 608345"/>
              <a:gd name="connsiteX58" fmla="*/ 424536 w 591479"/>
              <a:gd name="connsiteY58" fmla="*/ 408840 h 608345"/>
              <a:gd name="connsiteX59" fmla="*/ 424536 w 591479"/>
              <a:gd name="connsiteY59" fmla="*/ 398924 h 608345"/>
              <a:gd name="connsiteX60" fmla="*/ 424536 w 591479"/>
              <a:gd name="connsiteY60" fmla="*/ 395523 h 608345"/>
              <a:gd name="connsiteX61" fmla="*/ 360352 w 591479"/>
              <a:gd name="connsiteY61" fmla="*/ 395523 h 608345"/>
              <a:gd name="connsiteX62" fmla="*/ 341164 w 591479"/>
              <a:gd name="connsiteY62" fmla="*/ 376363 h 608345"/>
              <a:gd name="connsiteX63" fmla="*/ 341164 w 591479"/>
              <a:gd name="connsiteY63" fmla="*/ 271362 h 608345"/>
              <a:gd name="connsiteX64" fmla="*/ 360352 w 591479"/>
              <a:gd name="connsiteY64" fmla="*/ 252201 h 608345"/>
              <a:gd name="connsiteX65" fmla="*/ 247774 w 591479"/>
              <a:gd name="connsiteY65" fmla="*/ 121925 h 608345"/>
              <a:gd name="connsiteX66" fmla="*/ 269983 w 591479"/>
              <a:gd name="connsiteY66" fmla="*/ 140610 h 608345"/>
              <a:gd name="connsiteX67" fmla="*/ 269983 w 591479"/>
              <a:gd name="connsiteY67" fmla="*/ 231111 h 608345"/>
              <a:gd name="connsiteX68" fmla="*/ 184839 w 591479"/>
              <a:gd name="connsiteY68" fmla="*/ 316486 h 608345"/>
              <a:gd name="connsiteX69" fmla="*/ 99215 w 591479"/>
              <a:gd name="connsiteY69" fmla="*/ 231255 h 608345"/>
              <a:gd name="connsiteX70" fmla="*/ 99215 w 591479"/>
              <a:gd name="connsiteY70" fmla="*/ 182100 h 608345"/>
              <a:gd name="connsiteX71" fmla="*/ 129723 w 591479"/>
              <a:gd name="connsiteY71" fmla="*/ 144826 h 608345"/>
              <a:gd name="connsiteX72" fmla="*/ 247774 w 591479"/>
              <a:gd name="connsiteY72" fmla="*/ 121925 h 608345"/>
              <a:gd name="connsiteX73" fmla="*/ 485254 w 591479"/>
              <a:gd name="connsiteY73" fmla="*/ 28117 h 608345"/>
              <a:gd name="connsiteX74" fmla="*/ 485254 w 591479"/>
              <a:gd name="connsiteY74" fmla="*/ 106001 h 608345"/>
              <a:gd name="connsiteX75" fmla="*/ 407241 w 591479"/>
              <a:gd name="connsiteY75" fmla="*/ 106001 h 608345"/>
              <a:gd name="connsiteX76" fmla="*/ 485254 w 591479"/>
              <a:gd name="connsiteY76" fmla="*/ 183932 h 608345"/>
              <a:gd name="connsiteX77" fmla="*/ 563316 w 591479"/>
              <a:gd name="connsiteY77" fmla="*/ 106001 h 608345"/>
              <a:gd name="connsiteX78" fmla="*/ 485254 w 591479"/>
              <a:gd name="connsiteY78" fmla="*/ 28117 h 608345"/>
              <a:gd name="connsiteX79" fmla="*/ 485254 w 591479"/>
              <a:gd name="connsiteY79" fmla="*/ 0 h 608345"/>
              <a:gd name="connsiteX80" fmla="*/ 591479 w 591479"/>
              <a:gd name="connsiteY80" fmla="*/ 106001 h 608345"/>
              <a:gd name="connsiteX81" fmla="*/ 485254 w 591479"/>
              <a:gd name="connsiteY81" fmla="*/ 212049 h 608345"/>
              <a:gd name="connsiteX82" fmla="*/ 379077 w 591479"/>
              <a:gd name="connsiteY82" fmla="*/ 106001 h 608345"/>
              <a:gd name="connsiteX83" fmla="*/ 485254 w 591479"/>
              <a:gd name="connsiteY83" fmla="*/ 0 h 608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591479" h="608345">
                <a:moveTo>
                  <a:pt x="30837" y="492618"/>
                </a:moveTo>
                <a:lnTo>
                  <a:pt x="519220" y="492618"/>
                </a:lnTo>
                <a:lnTo>
                  <a:pt x="519220" y="595550"/>
                </a:lnTo>
                <a:cubicBezTo>
                  <a:pt x="519220" y="602643"/>
                  <a:pt x="513511" y="608345"/>
                  <a:pt x="506459" y="608345"/>
                </a:cubicBezTo>
                <a:lnTo>
                  <a:pt x="43598" y="608345"/>
                </a:lnTo>
                <a:cubicBezTo>
                  <a:pt x="36546" y="608345"/>
                  <a:pt x="30837" y="602643"/>
                  <a:pt x="30837" y="595550"/>
                </a:cubicBezTo>
                <a:close/>
                <a:moveTo>
                  <a:pt x="360352" y="252201"/>
                </a:moveTo>
                <a:lnTo>
                  <a:pt x="538561" y="252201"/>
                </a:lnTo>
                <a:cubicBezTo>
                  <a:pt x="549162" y="252201"/>
                  <a:pt x="557749" y="260775"/>
                  <a:pt x="557749" y="271362"/>
                </a:cubicBezTo>
                <a:lnTo>
                  <a:pt x="557749" y="376363"/>
                </a:lnTo>
                <a:cubicBezTo>
                  <a:pt x="557749" y="386949"/>
                  <a:pt x="549162" y="395523"/>
                  <a:pt x="538561" y="395523"/>
                </a:cubicBezTo>
                <a:lnTo>
                  <a:pt x="474425" y="395523"/>
                </a:lnTo>
                <a:lnTo>
                  <a:pt x="474425" y="398924"/>
                </a:lnTo>
                <a:lnTo>
                  <a:pt x="474425" y="408840"/>
                </a:lnTo>
                <a:lnTo>
                  <a:pt x="474425" y="418708"/>
                </a:lnTo>
                <a:lnTo>
                  <a:pt x="530838" y="418708"/>
                </a:lnTo>
                <a:cubicBezTo>
                  <a:pt x="541439" y="418708"/>
                  <a:pt x="550026" y="427330"/>
                  <a:pt x="550026" y="437869"/>
                </a:cubicBezTo>
                <a:lnTo>
                  <a:pt x="550026" y="453628"/>
                </a:lnTo>
                <a:cubicBezTo>
                  <a:pt x="550026" y="464215"/>
                  <a:pt x="541439" y="472789"/>
                  <a:pt x="530838" y="472789"/>
                </a:cubicBezTo>
                <a:lnTo>
                  <a:pt x="519181" y="472789"/>
                </a:lnTo>
                <a:lnTo>
                  <a:pt x="30845" y="472789"/>
                </a:lnTo>
                <a:lnTo>
                  <a:pt x="19188" y="472789"/>
                </a:lnTo>
                <a:cubicBezTo>
                  <a:pt x="8587" y="472789"/>
                  <a:pt x="0" y="464215"/>
                  <a:pt x="0" y="453676"/>
                </a:cubicBezTo>
                <a:lnTo>
                  <a:pt x="0" y="437916"/>
                </a:lnTo>
                <a:cubicBezTo>
                  <a:pt x="0" y="427330"/>
                  <a:pt x="8587" y="418756"/>
                  <a:pt x="19188" y="418756"/>
                </a:cubicBezTo>
                <a:lnTo>
                  <a:pt x="44420" y="418756"/>
                </a:lnTo>
                <a:lnTo>
                  <a:pt x="44420" y="408840"/>
                </a:lnTo>
                <a:lnTo>
                  <a:pt x="44420" y="398924"/>
                </a:lnTo>
                <a:lnTo>
                  <a:pt x="44420" y="374973"/>
                </a:lnTo>
                <a:cubicBezTo>
                  <a:pt x="44420" y="353992"/>
                  <a:pt x="61450" y="336987"/>
                  <a:pt x="82461" y="336987"/>
                </a:cubicBezTo>
                <a:lnTo>
                  <a:pt x="116855" y="336987"/>
                </a:lnTo>
                <a:cubicBezTo>
                  <a:pt x="123571" y="336987"/>
                  <a:pt x="129423" y="341586"/>
                  <a:pt x="130959" y="348148"/>
                </a:cubicBezTo>
                <a:lnTo>
                  <a:pt x="142903" y="398924"/>
                </a:lnTo>
                <a:lnTo>
                  <a:pt x="145254" y="408840"/>
                </a:lnTo>
                <a:lnTo>
                  <a:pt x="147556" y="418756"/>
                </a:lnTo>
                <a:lnTo>
                  <a:pt x="164634" y="418756"/>
                </a:lnTo>
                <a:lnTo>
                  <a:pt x="167320" y="408840"/>
                </a:lnTo>
                <a:lnTo>
                  <a:pt x="169958" y="398924"/>
                </a:lnTo>
                <a:lnTo>
                  <a:pt x="178305" y="367932"/>
                </a:lnTo>
                <a:lnTo>
                  <a:pt x="168327" y="345897"/>
                </a:lnTo>
                <a:cubicBezTo>
                  <a:pt x="166409" y="341730"/>
                  <a:pt x="169479" y="336987"/>
                  <a:pt x="174084" y="336987"/>
                </a:cubicBezTo>
                <a:lnTo>
                  <a:pt x="195526" y="336987"/>
                </a:lnTo>
                <a:cubicBezTo>
                  <a:pt x="200132" y="336987"/>
                  <a:pt x="203202" y="341730"/>
                  <a:pt x="201283" y="345897"/>
                </a:cubicBezTo>
                <a:lnTo>
                  <a:pt x="191305" y="367932"/>
                </a:lnTo>
                <a:lnTo>
                  <a:pt x="199364" y="398924"/>
                </a:lnTo>
                <a:lnTo>
                  <a:pt x="201906" y="408840"/>
                </a:lnTo>
                <a:lnTo>
                  <a:pt x="204497" y="418756"/>
                </a:lnTo>
                <a:lnTo>
                  <a:pt x="222054" y="418756"/>
                </a:lnTo>
                <a:lnTo>
                  <a:pt x="224356" y="408840"/>
                </a:lnTo>
                <a:lnTo>
                  <a:pt x="226707" y="398924"/>
                </a:lnTo>
                <a:lnTo>
                  <a:pt x="238652" y="348148"/>
                </a:lnTo>
                <a:cubicBezTo>
                  <a:pt x="240187" y="341586"/>
                  <a:pt x="246039" y="336987"/>
                  <a:pt x="252755" y="336987"/>
                </a:cubicBezTo>
                <a:lnTo>
                  <a:pt x="287149" y="336987"/>
                </a:lnTo>
                <a:cubicBezTo>
                  <a:pt x="308160" y="336987"/>
                  <a:pt x="325190" y="353992"/>
                  <a:pt x="325190" y="374973"/>
                </a:cubicBezTo>
                <a:lnTo>
                  <a:pt x="325190" y="398924"/>
                </a:lnTo>
                <a:lnTo>
                  <a:pt x="325190" y="408840"/>
                </a:lnTo>
                <a:lnTo>
                  <a:pt x="325190" y="418756"/>
                </a:lnTo>
                <a:lnTo>
                  <a:pt x="424536" y="418756"/>
                </a:lnTo>
                <a:lnTo>
                  <a:pt x="424536" y="408840"/>
                </a:lnTo>
                <a:lnTo>
                  <a:pt x="424536" y="398924"/>
                </a:lnTo>
                <a:lnTo>
                  <a:pt x="424536" y="395523"/>
                </a:lnTo>
                <a:lnTo>
                  <a:pt x="360352" y="395523"/>
                </a:lnTo>
                <a:cubicBezTo>
                  <a:pt x="349798" y="395523"/>
                  <a:pt x="341164" y="386949"/>
                  <a:pt x="341164" y="376363"/>
                </a:cubicBezTo>
                <a:lnTo>
                  <a:pt x="341164" y="271362"/>
                </a:lnTo>
                <a:cubicBezTo>
                  <a:pt x="341164" y="260775"/>
                  <a:pt x="349798" y="252201"/>
                  <a:pt x="360352" y="252201"/>
                </a:cubicBezTo>
                <a:close/>
                <a:moveTo>
                  <a:pt x="247774" y="121925"/>
                </a:moveTo>
                <a:cubicBezTo>
                  <a:pt x="259382" y="119961"/>
                  <a:pt x="269983" y="128872"/>
                  <a:pt x="269983" y="140610"/>
                </a:cubicBezTo>
                <a:lnTo>
                  <a:pt x="269983" y="231111"/>
                </a:lnTo>
                <a:cubicBezTo>
                  <a:pt x="269983" y="278206"/>
                  <a:pt x="231944" y="316486"/>
                  <a:pt x="184839" y="316486"/>
                </a:cubicBezTo>
                <a:cubicBezTo>
                  <a:pt x="137686" y="316486"/>
                  <a:pt x="99215" y="278350"/>
                  <a:pt x="99215" y="231255"/>
                </a:cubicBezTo>
                <a:lnTo>
                  <a:pt x="99215" y="182100"/>
                </a:lnTo>
                <a:cubicBezTo>
                  <a:pt x="99215" y="163990"/>
                  <a:pt x="111975" y="148419"/>
                  <a:pt x="129723" y="144826"/>
                </a:cubicBezTo>
                <a:cubicBezTo>
                  <a:pt x="165364" y="137688"/>
                  <a:pt x="222638" y="126237"/>
                  <a:pt x="247774" y="121925"/>
                </a:cubicBezTo>
                <a:close/>
                <a:moveTo>
                  <a:pt x="485254" y="28117"/>
                </a:moveTo>
                <a:lnTo>
                  <a:pt x="485254" y="106001"/>
                </a:lnTo>
                <a:lnTo>
                  <a:pt x="407241" y="106001"/>
                </a:lnTo>
                <a:cubicBezTo>
                  <a:pt x="407241" y="149062"/>
                  <a:pt x="442169" y="183932"/>
                  <a:pt x="485254" y="183932"/>
                </a:cubicBezTo>
                <a:cubicBezTo>
                  <a:pt x="528387" y="183932"/>
                  <a:pt x="563316" y="149062"/>
                  <a:pt x="563316" y="106001"/>
                </a:cubicBezTo>
                <a:cubicBezTo>
                  <a:pt x="563316" y="62987"/>
                  <a:pt x="528387" y="28117"/>
                  <a:pt x="485254" y="28117"/>
                </a:cubicBezTo>
                <a:close/>
                <a:moveTo>
                  <a:pt x="485254" y="0"/>
                </a:moveTo>
                <a:cubicBezTo>
                  <a:pt x="543932" y="0"/>
                  <a:pt x="591479" y="47468"/>
                  <a:pt x="591479" y="106001"/>
                </a:cubicBezTo>
                <a:cubicBezTo>
                  <a:pt x="591479" y="164581"/>
                  <a:pt x="543932" y="212049"/>
                  <a:pt x="485254" y="212049"/>
                </a:cubicBezTo>
                <a:cubicBezTo>
                  <a:pt x="426624" y="212049"/>
                  <a:pt x="379077" y="164581"/>
                  <a:pt x="379077" y="106001"/>
                </a:cubicBezTo>
                <a:cubicBezTo>
                  <a:pt x="379077" y="47468"/>
                  <a:pt x="426624" y="0"/>
                  <a:pt x="48525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12" name="promotion_115911">
            <a:extLst>
              <a:ext uri="{FF2B5EF4-FFF2-40B4-BE49-F238E27FC236}">
                <a16:creationId xmlns:a16="http://schemas.microsoft.com/office/drawing/2014/main" id="{8ACE2D39-1D17-4B8D-9A15-D9683C50B568}"/>
              </a:ext>
            </a:extLst>
          </p:cNvPr>
          <p:cNvSpPr>
            <a:spLocks noChangeAspect="1"/>
          </p:cNvSpPr>
          <p:nvPr/>
        </p:nvSpPr>
        <p:spPr bwMode="auto">
          <a:xfrm>
            <a:off x="8110103" y="3986604"/>
            <a:ext cx="352991" cy="324000"/>
          </a:xfrm>
          <a:custGeom>
            <a:avLst/>
            <a:gdLst>
              <a:gd name="connsiteX0" fmla="*/ 93434 w 608426"/>
              <a:gd name="connsiteY0" fmla="*/ 245427 h 558455"/>
              <a:gd name="connsiteX1" fmla="*/ 105418 w 608426"/>
              <a:gd name="connsiteY1" fmla="*/ 251565 h 558455"/>
              <a:gd name="connsiteX2" fmla="*/ 184086 w 608426"/>
              <a:gd name="connsiteY2" fmla="*/ 358669 h 558455"/>
              <a:gd name="connsiteX3" fmla="*/ 185315 w 608426"/>
              <a:gd name="connsiteY3" fmla="*/ 374167 h 558455"/>
              <a:gd name="connsiteX4" fmla="*/ 172101 w 608426"/>
              <a:gd name="connsiteY4" fmla="*/ 382300 h 558455"/>
              <a:gd name="connsiteX5" fmla="*/ 139835 w 608426"/>
              <a:gd name="connsiteY5" fmla="*/ 382300 h 558455"/>
              <a:gd name="connsiteX6" fmla="*/ 139835 w 608426"/>
              <a:gd name="connsiteY6" fmla="*/ 543571 h 558455"/>
              <a:gd name="connsiteX7" fmla="*/ 124931 w 608426"/>
              <a:gd name="connsiteY7" fmla="*/ 558455 h 558455"/>
              <a:gd name="connsiteX8" fmla="*/ 61936 w 608426"/>
              <a:gd name="connsiteY8" fmla="*/ 558455 h 558455"/>
              <a:gd name="connsiteX9" fmla="*/ 47186 w 608426"/>
              <a:gd name="connsiteY9" fmla="*/ 543571 h 558455"/>
              <a:gd name="connsiteX10" fmla="*/ 47186 w 608426"/>
              <a:gd name="connsiteY10" fmla="*/ 382300 h 558455"/>
              <a:gd name="connsiteX11" fmla="*/ 14766 w 608426"/>
              <a:gd name="connsiteY11" fmla="*/ 382300 h 558455"/>
              <a:gd name="connsiteX12" fmla="*/ 1552 w 608426"/>
              <a:gd name="connsiteY12" fmla="*/ 374167 h 558455"/>
              <a:gd name="connsiteX13" fmla="*/ 2935 w 608426"/>
              <a:gd name="connsiteY13" fmla="*/ 358669 h 558455"/>
              <a:gd name="connsiteX14" fmla="*/ 81603 w 608426"/>
              <a:gd name="connsiteY14" fmla="*/ 251565 h 558455"/>
              <a:gd name="connsiteX15" fmla="*/ 93434 w 608426"/>
              <a:gd name="connsiteY15" fmla="*/ 245427 h 558455"/>
              <a:gd name="connsiteX16" fmla="*/ 259204 w 608426"/>
              <a:gd name="connsiteY16" fmla="*/ 157855 h 558455"/>
              <a:gd name="connsiteX17" fmla="*/ 271035 w 608426"/>
              <a:gd name="connsiteY17" fmla="*/ 163839 h 558455"/>
              <a:gd name="connsiteX18" fmla="*/ 349703 w 608426"/>
              <a:gd name="connsiteY18" fmla="*/ 271085 h 558455"/>
              <a:gd name="connsiteX19" fmla="*/ 351086 w 608426"/>
              <a:gd name="connsiteY19" fmla="*/ 286581 h 558455"/>
              <a:gd name="connsiteX20" fmla="*/ 337872 w 608426"/>
              <a:gd name="connsiteY20" fmla="*/ 294559 h 558455"/>
              <a:gd name="connsiteX21" fmla="*/ 305452 w 608426"/>
              <a:gd name="connsiteY21" fmla="*/ 294559 h 558455"/>
              <a:gd name="connsiteX22" fmla="*/ 305452 w 608426"/>
              <a:gd name="connsiteY22" fmla="*/ 543572 h 558455"/>
              <a:gd name="connsiteX23" fmla="*/ 290702 w 608426"/>
              <a:gd name="connsiteY23" fmla="*/ 558455 h 558455"/>
              <a:gd name="connsiteX24" fmla="*/ 227707 w 608426"/>
              <a:gd name="connsiteY24" fmla="*/ 558455 h 558455"/>
              <a:gd name="connsiteX25" fmla="*/ 212803 w 608426"/>
              <a:gd name="connsiteY25" fmla="*/ 543572 h 558455"/>
              <a:gd name="connsiteX26" fmla="*/ 212803 w 608426"/>
              <a:gd name="connsiteY26" fmla="*/ 294559 h 558455"/>
              <a:gd name="connsiteX27" fmla="*/ 180537 w 608426"/>
              <a:gd name="connsiteY27" fmla="*/ 294559 h 558455"/>
              <a:gd name="connsiteX28" fmla="*/ 167323 w 608426"/>
              <a:gd name="connsiteY28" fmla="*/ 286581 h 558455"/>
              <a:gd name="connsiteX29" fmla="*/ 168552 w 608426"/>
              <a:gd name="connsiteY29" fmla="*/ 271085 h 558455"/>
              <a:gd name="connsiteX30" fmla="*/ 247220 w 608426"/>
              <a:gd name="connsiteY30" fmla="*/ 163839 h 558455"/>
              <a:gd name="connsiteX31" fmla="*/ 259204 w 608426"/>
              <a:gd name="connsiteY31" fmla="*/ 157855 h 558455"/>
              <a:gd name="connsiteX32" fmla="*/ 446012 w 608426"/>
              <a:gd name="connsiteY32" fmla="*/ 156011 h 558455"/>
              <a:gd name="connsiteX33" fmla="*/ 451390 w 608426"/>
              <a:gd name="connsiteY33" fmla="*/ 159693 h 558455"/>
              <a:gd name="connsiteX34" fmla="*/ 490572 w 608426"/>
              <a:gd name="connsiteY34" fmla="*/ 267094 h 558455"/>
              <a:gd name="connsiteX35" fmla="*/ 503787 w 608426"/>
              <a:gd name="connsiteY35" fmla="*/ 267094 h 558455"/>
              <a:gd name="connsiteX36" fmla="*/ 542969 w 608426"/>
              <a:gd name="connsiteY36" fmla="*/ 159693 h 558455"/>
              <a:gd name="connsiteX37" fmla="*/ 550191 w 608426"/>
              <a:gd name="connsiteY37" fmla="*/ 156165 h 558455"/>
              <a:gd name="connsiteX38" fmla="*/ 568783 w 608426"/>
              <a:gd name="connsiteY38" fmla="*/ 161841 h 558455"/>
              <a:gd name="connsiteX39" fmla="*/ 568937 w 608426"/>
              <a:gd name="connsiteY39" fmla="*/ 161995 h 558455"/>
              <a:gd name="connsiteX40" fmla="*/ 608426 w 608426"/>
              <a:gd name="connsiteY40" fmla="*/ 216462 h 558455"/>
              <a:gd name="connsiteX41" fmla="*/ 608426 w 608426"/>
              <a:gd name="connsiteY41" fmla="*/ 330306 h 558455"/>
              <a:gd name="connsiteX42" fmla="*/ 607504 w 608426"/>
              <a:gd name="connsiteY42" fmla="*/ 333375 h 558455"/>
              <a:gd name="connsiteX43" fmla="*/ 566632 w 608426"/>
              <a:gd name="connsiteY43" fmla="*/ 395514 h 558455"/>
              <a:gd name="connsiteX44" fmla="*/ 566632 w 608426"/>
              <a:gd name="connsiteY44" fmla="*/ 552625 h 558455"/>
              <a:gd name="connsiteX45" fmla="*/ 560793 w 608426"/>
              <a:gd name="connsiteY45" fmla="*/ 558455 h 558455"/>
              <a:gd name="connsiteX46" fmla="*/ 433566 w 608426"/>
              <a:gd name="connsiteY46" fmla="*/ 558455 h 558455"/>
              <a:gd name="connsiteX47" fmla="*/ 427727 w 608426"/>
              <a:gd name="connsiteY47" fmla="*/ 552625 h 558455"/>
              <a:gd name="connsiteX48" fmla="*/ 427727 w 608426"/>
              <a:gd name="connsiteY48" fmla="*/ 395514 h 558455"/>
              <a:gd name="connsiteX49" fmla="*/ 386855 w 608426"/>
              <a:gd name="connsiteY49" fmla="*/ 333375 h 558455"/>
              <a:gd name="connsiteX50" fmla="*/ 385933 w 608426"/>
              <a:gd name="connsiteY50" fmla="*/ 330306 h 558455"/>
              <a:gd name="connsiteX51" fmla="*/ 385933 w 608426"/>
              <a:gd name="connsiteY51" fmla="*/ 216769 h 558455"/>
              <a:gd name="connsiteX52" fmla="*/ 425730 w 608426"/>
              <a:gd name="connsiteY52" fmla="*/ 161841 h 558455"/>
              <a:gd name="connsiteX53" fmla="*/ 446012 w 608426"/>
              <a:gd name="connsiteY53" fmla="*/ 156011 h 558455"/>
              <a:gd name="connsiteX54" fmla="*/ 487387 w 608426"/>
              <a:gd name="connsiteY54" fmla="*/ 148470 h 558455"/>
              <a:gd name="connsiteX55" fmla="*/ 507184 w 608426"/>
              <a:gd name="connsiteY55" fmla="*/ 148470 h 558455"/>
              <a:gd name="connsiteX56" fmla="*/ 514244 w 608426"/>
              <a:gd name="connsiteY56" fmla="*/ 151386 h 558455"/>
              <a:gd name="connsiteX57" fmla="*/ 515472 w 608426"/>
              <a:gd name="connsiteY57" fmla="*/ 162281 h 558455"/>
              <a:gd name="connsiteX58" fmla="*/ 504882 w 608426"/>
              <a:gd name="connsiteY58" fmla="*/ 178239 h 558455"/>
              <a:gd name="connsiteX59" fmla="*/ 509793 w 608426"/>
              <a:gd name="connsiteY59" fmla="*/ 220131 h 558455"/>
              <a:gd name="connsiteX60" fmla="*/ 499971 w 608426"/>
              <a:gd name="connsiteY60" fmla="*/ 246064 h 558455"/>
              <a:gd name="connsiteX61" fmla="*/ 494446 w 608426"/>
              <a:gd name="connsiteY61" fmla="*/ 246064 h 558455"/>
              <a:gd name="connsiteX62" fmla="*/ 484624 w 608426"/>
              <a:gd name="connsiteY62" fmla="*/ 220131 h 558455"/>
              <a:gd name="connsiteX63" fmla="*/ 489689 w 608426"/>
              <a:gd name="connsiteY63" fmla="*/ 178239 h 558455"/>
              <a:gd name="connsiteX64" fmla="*/ 478946 w 608426"/>
              <a:gd name="connsiteY64" fmla="*/ 162281 h 558455"/>
              <a:gd name="connsiteX65" fmla="*/ 480173 w 608426"/>
              <a:gd name="connsiteY65" fmla="*/ 151386 h 558455"/>
              <a:gd name="connsiteX66" fmla="*/ 487387 w 608426"/>
              <a:gd name="connsiteY66" fmla="*/ 148470 h 558455"/>
              <a:gd name="connsiteX67" fmla="*/ 497215 w 608426"/>
              <a:gd name="connsiteY67" fmla="*/ 0 h 558455"/>
              <a:gd name="connsiteX68" fmla="*/ 562488 w 608426"/>
              <a:gd name="connsiteY68" fmla="*/ 65203 h 558455"/>
              <a:gd name="connsiteX69" fmla="*/ 497215 w 608426"/>
              <a:gd name="connsiteY69" fmla="*/ 130406 h 558455"/>
              <a:gd name="connsiteX70" fmla="*/ 431942 w 608426"/>
              <a:gd name="connsiteY70" fmla="*/ 65203 h 558455"/>
              <a:gd name="connsiteX71" fmla="*/ 497215 w 608426"/>
              <a:gd name="connsiteY71" fmla="*/ 0 h 558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608426" h="558455">
                <a:moveTo>
                  <a:pt x="93434" y="245427"/>
                </a:moveTo>
                <a:cubicBezTo>
                  <a:pt x="98197" y="245427"/>
                  <a:pt x="102653" y="247729"/>
                  <a:pt x="105418" y="251565"/>
                </a:cubicBezTo>
                <a:lnTo>
                  <a:pt x="184086" y="358669"/>
                </a:lnTo>
                <a:cubicBezTo>
                  <a:pt x="187312" y="363273"/>
                  <a:pt x="187927" y="369257"/>
                  <a:pt x="185315" y="374167"/>
                </a:cubicBezTo>
                <a:cubicBezTo>
                  <a:pt x="182857" y="379078"/>
                  <a:pt x="177786" y="382300"/>
                  <a:pt x="172101" y="382300"/>
                </a:cubicBezTo>
                <a:lnTo>
                  <a:pt x="139835" y="382300"/>
                </a:lnTo>
                <a:lnTo>
                  <a:pt x="139835" y="543571"/>
                </a:lnTo>
                <a:cubicBezTo>
                  <a:pt x="139835" y="551703"/>
                  <a:pt x="133228" y="558455"/>
                  <a:pt x="124931" y="558455"/>
                </a:cubicBezTo>
                <a:lnTo>
                  <a:pt x="61936" y="558455"/>
                </a:lnTo>
                <a:cubicBezTo>
                  <a:pt x="53793" y="558455"/>
                  <a:pt x="47186" y="551703"/>
                  <a:pt x="47186" y="543571"/>
                </a:cubicBezTo>
                <a:lnTo>
                  <a:pt x="47186" y="382300"/>
                </a:lnTo>
                <a:lnTo>
                  <a:pt x="14766" y="382300"/>
                </a:lnTo>
                <a:cubicBezTo>
                  <a:pt x="9235" y="382300"/>
                  <a:pt x="4164" y="379078"/>
                  <a:pt x="1552" y="374167"/>
                </a:cubicBezTo>
                <a:cubicBezTo>
                  <a:pt x="-906" y="369257"/>
                  <a:pt x="-445" y="363273"/>
                  <a:pt x="2935" y="358669"/>
                </a:cubicBezTo>
                <a:lnTo>
                  <a:pt x="81603" y="251565"/>
                </a:lnTo>
                <a:cubicBezTo>
                  <a:pt x="84368" y="247729"/>
                  <a:pt x="88824" y="245427"/>
                  <a:pt x="93434" y="245427"/>
                </a:cubicBezTo>
                <a:close/>
                <a:moveTo>
                  <a:pt x="259204" y="157855"/>
                </a:moveTo>
                <a:cubicBezTo>
                  <a:pt x="263814" y="157855"/>
                  <a:pt x="268270" y="160156"/>
                  <a:pt x="271035" y="163839"/>
                </a:cubicBezTo>
                <a:lnTo>
                  <a:pt x="349703" y="271085"/>
                </a:lnTo>
                <a:cubicBezTo>
                  <a:pt x="353083" y="275534"/>
                  <a:pt x="353544" y="281518"/>
                  <a:pt x="351086" y="286581"/>
                </a:cubicBezTo>
                <a:cubicBezTo>
                  <a:pt x="348474" y="291491"/>
                  <a:pt x="343403" y="294559"/>
                  <a:pt x="337872" y="294559"/>
                </a:cubicBezTo>
                <a:lnTo>
                  <a:pt x="305452" y="294559"/>
                </a:lnTo>
                <a:lnTo>
                  <a:pt x="305452" y="543572"/>
                </a:lnTo>
                <a:cubicBezTo>
                  <a:pt x="305452" y="551704"/>
                  <a:pt x="298845" y="558455"/>
                  <a:pt x="290702" y="558455"/>
                </a:cubicBezTo>
                <a:lnTo>
                  <a:pt x="227707" y="558455"/>
                </a:lnTo>
                <a:cubicBezTo>
                  <a:pt x="219410" y="558455"/>
                  <a:pt x="212803" y="551704"/>
                  <a:pt x="212803" y="543572"/>
                </a:cubicBezTo>
                <a:lnTo>
                  <a:pt x="212803" y="294559"/>
                </a:lnTo>
                <a:lnTo>
                  <a:pt x="180537" y="294559"/>
                </a:lnTo>
                <a:cubicBezTo>
                  <a:pt x="174852" y="294559"/>
                  <a:pt x="169781" y="291491"/>
                  <a:pt x="167323" y="286581"/>
                </a:cubicBezTo>
                <a:cubicBezTo>
                  <a:pt x="164711" y="281518"/>
                  <a:pt x="165326" y="275534"/>
                  <a:pt x="168552" y="271085"/>
                </a:cubicBezTo>
                <a:lnTo>
                  <a:pt x="247220" y="163839"/>
                </a:lnTo>
                <a:cubicBezTo>
                  <a:pt x="249985" y="160156"/>
                  <a:pt x="254441" y="157855"/>
                  <a:pt x="259204" y="157855"/>
                </a:cubicBezTo>
                <a:close/>
                <a:moveTo>
                  <a:pt x="446012" y="156011"/>
                </a:moveTo>
                <a:cubicBezTo>
                  <a:pt x="448317" y="156011"/>
                  <a:pt x="450468" y="157392"/>
                  <a:pt x="451390" y="159693"/>
                </a:cubicBezTo>
                <a:lnTo>
                  <a:pt x="490572" y="267094"/>
                </a:lnTo>
                <a:cubicBezTo>
                  <a:pt x="492877" y="273231"/>
                  <a:pt x="501636" y="273231"/>
                  <a:pt x="503787" y="267094"/>
                </a:cubicBezTo>
                <a:lnTo>
                  <a:pt x="542969" y="159693"/>
                </a:lnTo>
                <a:cubicBezTo>
                  <a:pt x="544044" y="156778"/>
                  <a:pt x="547271" y="155244"/>
                  <a:pt x="550191" y="156165"/>
                </a:cubicBezTo>
                <a:lnTo>
                  <a:pt x="568783" y="161841"/>
                </a:lnTo>
                <a:lnTo>
                  <a:pt x="568937" y="161995"/>
                </a:lnTo>
                <a:cubicBezTo>
                  <a:pt x="592446" y="169666"/>
                  <a:pt x="608426" y="191607"/>
                  <a:pt x="608426" y="216462"/>
                </a:cubicBezTo>
                <a:lnTo>
                  <a:pt x="608426" y="330306"/>
                </a:lnTo>
                <a:cubicBezTo>
                  <a:pt x="608426" y="331380"/>
                  <a:pt x="608119" y="332454"/>
                  <a:pt x="607504" y="333375"/>
                </a:cubicBezTo>
                <a:lnTo>
                  <a:pt x="566632" y="395514"/>
                </a:lnTo>
                <a:lnTo>
                  <a:pt x="566632" y="552625"/>
                </a:lnTo>
                <a:cubicBezTo>
                  <a:pt x="566632" y="555847"/>
                  <a:pt x="564020" y="558455"/>
                  <a:pt x="560793" y="558455"/>
                </a:cubicBezTo>
                <a:lnTo>
                  <a:pt x="433566" y="558455"/>
                </a:lnTo>
                <a:cubicBezTo>
                  <a:pt x="430339" y="558455"/>
                  <a:pt x="427727" y="555847"/>
                  <a:pt x="427727" y="552625"/>
                </a:cubicBezTo>
                <a:lnTo>
                  <a:pt x="427727" y="395514"/>
                </a:lnTo>
                <a:lnTo>
                  <a:pt x="386855" y="333375"/>
                </a:lnTo>
                <a:cubicBezTo>
                  <a:pt x="386240" y="332454"/>
                  <a:pt x="385933" y="331380"/>
                  <a:pt x="385933" y="330306"/>
                </a:cubicBezTo>
                <a:lnTo>
                  <a:pt x="385933" y="216769"/>
                </a:lnTo>
                <a:cubicBezTo>
                  <a:pt x="385933" y="191760"/>
                  <a:pt x="401913" y="169820"/>
                  <a:pt x="425730" y="161841"/>
                </a:cubicBezTo>
                <a:cubicBezTo>
                  <a:pt x="425730" y="161841"/>
                  <a:pt x="445398" y="156011"/>
                  <a:pt x="446012" y="156011"/>
                </a:cubicBezTo>
                <a:close/>
                <a:moveTo>
                  <a:pt x="487387" y="148470"/>
                </a:moveTo>
                <a:lnTo>
                  <a:pt x="507184" y="148470"/>
                </a:lnTo>
                <a:cubicBezTo>
                  <a:pt x="509793" y="148470"/>
                  <a:pt x="512402" y="149544"/>
                  <a:pt x="514244" y="151386"/>
                </a:cubicBezTo>
                <a:cubicBezTo>
                  <a:pt x="517007" y="154455"/>
                  <a:pt x="517467" y="158905"/>
                  <a:pt x="515472" y="162281"/>
                </a:cubicBezTo>
                <a:lnTo>
                  <a:pt x="504882" y="178239"/>
                </a:lnTo>
                <a:lnTo>
                  <a:pt x="509793" y="220131"/>
                </a:lnTo>
                <a:lnTo>
                  <a:pt x="499971" y="246064"/>
                </a:lnTo>
                <a:cubicBezTo>
                  <a:pt x="499050" y="248673"/>
                  <a:pt x="495367" y="248673"/>
                  <a:pt x="494446" y="246064"/>
                </a:cubicBezTo>
                <a:lnTo>
                  <a:pt x="484624" y="220131"/>
                </a:lnTo>
                <a:lnTo>
                  <a:pt x="489689" y="178239"/>
                </a:lnTo>
                <a:lnTo>
                  <a:pt x="478946" y="162281"/>
                </a:lnTo>
                <a:cubicBezTo>
                  <a:pt x="477104" y="158905"/>
                  <a:pt x="477411" y="154455"/>
                  <a:pt x="480173" y="151386"/>
                </a:cubicBezTo>
                <a:cubicBezTo>
                  <a:pt x="482015" y="149544"/>
                  <a:pt x="484624" y="148470"/>
                  <a:pt x="487387" y="148470"/>
                </a:cubicBezTo>
                <a:close/>
                <a:moveTo>
                  <a:pt x="497215" y="0"/>
                </a:moveTo>
                <a:cubicBezTo>
                  <a:pt x="533264" y="0"/>
                  <a:pt x="562488" y="29192"/>
                  <a:pt x="562488" y="65203"/>
                </a:cubicBezTo>
                <a:cubicBezTo>
                  <a:pt x="562488" y="101214"/>
                  <a:pt x="533264" y="130406"/>
                  <a:pt x="497215" y="130406"/>
                </a:cubicBezTo>
                <a:cubicBezTo>
                  <a:pt x="461166" y="130406"/>
                  <a:pt x="431942" y="101214"/>
                  <a:pt x="431942" y="65203"/>
                </a:cubicBezTo>
                <a:cubicBezTo>
                  <a:pt x="431942" y="29192"/>
                  <a:pt x="461166" y="0"/>
                  <a:pt x="49721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13" name="telephone-sign_76579">
            <a:extLst>
              <a:ext uri="{FF2B5EF4-FFF2-40B4-BE49-F238E27FC236}">
                <a16:creationId xmlns:a16="http://schemas.microsoft.com/office/drawing/2014/main" id="{FEFFCC63-454F-482B-8807-C949B1C70BF5}"/>
              </a:ext>
            </a:extLst>
          </p:cNvPr>
          <p:cNvSpPr>
            <a:spLocks noChangeAspect="1"/>
          </p:cNvSpPr>
          <p:nvPr/>
        </p:nvSpPr>
        <p:spPr bwMode="auto">
          <a:xfrm>
            <a:off x="8678121" y="5962932"/>
            <a:ext cx="362027" cy="324000"/>
          </a:xfrm>
          <a:custGeom>
            <a:avLst/>
            <a:gdLst>
              <a:gd name="T0" fmla="*/ 5350 w 8573"/>
              <a:gd name="T1" fmla="*/ 2522 h 7684"/>
              <a:gd name="T2" fmla="*/ 5107 w 8573"/>
              <a:gd name="T3" fmla="*/ 1849 h 7684"/>
              <a:gd name="T4" fmla="*/ 5410 w 8573"/>
              <a:gd name="T5" fmla="*/ 1202 h 7684"/>
              <a:gd name="T6" fmla="*/ 6459 w 8573"/>
              <a:gd name="T7" fmla="*/ 244 h 7684"/>
              <a:gd name="T8" fmla="*/ 7088 w 8573"/>
              <a:gd name="T9" fmla="*/ 0 h 7684"/>
              <a:gd name="T10" fmla="*/ 7778 w 8573"/>
              <a:gd name="T11" fmla="*/ 304 h 7684"/>
              <a:gd name="T12" fmla="*/ 7883 w 8573"/>
              <a:gd name="T13" fmla="*/ 419 h 7684"/>
              <a:gd name="T14" fmla="*/ 7925 w 8573"/>
              <a:gd name="T15" fmla="*/ 472 h 7684"/>
              <a:gd name="T16" fmla="*/ 5504 w 8573"/>
              <a:gd name="T17" fmla="*/ 2683 h 7684"/>
              <a:gd name="T18" fmla="*/ 5455 w 8573"/>
              <a:gd name="T19" fmla="*/ 2637 h 7684"/>
              <a:gd name="T20" fmla="*/ 5350 w 8573"/>
              <a:gd name="T21" fmla="*/ 2522 h 7684"/>
              <a:gd name="T22" fmla="*/ 452 w 8573"/>
              <a:gd name="T23" fmla="*/ 7205 h 7684"/>
              <a:gd name="T24" fmla="*/ 501 w 8573"/>
              <a:gd name="T25" fmla="*/ 7251 h 7684"/>
              <a:gd name="T26" fmla="*/ 2922 w 8573"/>
              <a:gd name="T27" fmla="*/ 5040 h 7684"/>
              <a:gd name="T28" fmla="*/ 2880 w 8573"/>
              <a:gd name="T29" fmla="*/ 4987 h 7684"/>
              <a:gd name="T30" fmla="*/ 2775 w 8573"/>
              <a:gd name="T31" fmla="*/ 4872 h 7684"/>
              <a:gd name="T32" fmla="*/ 2085 w 8573"/>
              <a:gd name="T33" fmla="*/ 4568 h 7684"/>
              <a:gd name="T34" fmla="*/ 1456 w 8573"/>
              <a:gd name="T35" fmla="*/ 4812 h 7684"/>
              <a:gd name="T36" fmla="*/ 407 w 8573"/>
              <a:gd name="T37" fmla="*/ 5770 h 7684"/>
              <a:gd name="T38" fmla="*/ 347 w 8573"/>
              <a:gd name="T39" fmla="*/ 7090 h 7684"/>
              <a:gd name="T40" fmla="*/ 452 w 8573"/>
              <a:gd name="T41" fmla="*/ 7205 h 7684"/>
              <a:gd name="T42" fmla="*/ 7996 w 8573"/>
              <a:gd name="T43" fmla="*/ 966 h 7684"/>
              <a:gd name="T44" fmla="*/ 5989 w 8573"/>
              <a:gd name="T45" fmla="*/ 2798 h 7684"/>
              <a:gd name="T46" fmla="*/ 6399 w 8573"/>
              <a:gd name="T47" fmla="*/ 3030 h 7684"/>
              <a:gd name="T48" fmla="*/ 5167 w 8573"/>
              <a:gd name="T49" fmla="*/ 4826 h 7684"/>
              <a:gd name="T50" fmla="*/ 3185 w 8573"/>
              <a:gd name="T51" fmla="*/ 5955 h 7684"/>
              <a:gd name="T52" fmla="*/ 2993 w 8573"/>
              <a:gd name="T53" fmla="*/ 5534 h 7684"/>
              <a:gd name="T54" fmla="*/ 986 w 8573"/>
              <a:gd name="T55" fmla="*/ 7366 h 7684"/>
              <a:gd name="T56" fmla="*/ 1629 w 8573"/>
              <a:gd name="T57" fmla="*/ 7657 h 7684"/>
              <a:gd name="T58" fmla="*/ 1631 w 8573"/>
              <a:gd name="T59" fmla="*/ 7657 h 7684"/>
              <a:gd name="T60" fmla="*/ 1662 w 8573"/>
              <a:gd name="T61" fmla="*/ 7662 h 7684"/>
              <a:gd name="T62" fmla="*/ 1667 w 8573"/>
              <a:gd name="T63" fmla="*/ 7662 h 7684"/>
              <a:gd name="T64" fmla="*/ 2040 w 8573"/>
              <a:gd name="T65" fmla="*/ 7684 h 7684"/>
              <a:gd name="T66" fmla="*/ 2040 w 8573"/>
              <a:gd name="T67" fmla="*/ 7684 h 7684"/>
              <a:gd name="T68" fmla="*/ 6241 w 8573"/>
              <a:gd name="T69" fmla="*/ 5814 h 7684"/>
              <a:gd name="T70" fmla="*/ 8226 w 8573"/>
              <a:gd name="T71" fmla="*/ 1621 h 7684"/>
              <a:gd name="T72" fmla="*/ 7996 w 8573"/>
              <a:gd name="T73" fmla="*/ 966 h 76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8573" h="7684">
                <a:moveTo>
                  <a:pt x="5350" y="2522"/>
                </a:moveTo>
                <a:cubicBezTo>
                  <a:pt x="5182" y="2337"/>
                  <a:pt x="5095" y="2099"/>
                  <a:pt x="5107" y="1849"/>
                </a:cubicBezTo>
                <a:cubicBezTo>
                  <a:pt x="5118" y="1600"/>
                  <a:pt x="5226" y="1370"/>
                  <a:pt x="5410" y="1202"/>
                </a:cubicBezTo>
                <a:lnTo>
                  <a:pt x="6459" y="244"/>
                </a:lnTo>
                <a:cubicBezTo>
                  <a:pt x="6631" y="87"/>
                  <a:pt x="6855" y="0"/>
                  <a:pt x="7088" y="0"/>
                </a:cubicBezTo>
                <a:cubicBezTo>
                  <a:pt x="7350" y="0"/>
                  <a:pt x="7602" y="111"/>
                  <a:pt x="7778" y="304"/>
                </a:cubicBezTo>
                <a:lnTo>
                  <a:pt x="7883" y="419"/>
                </a:lnTo>
                <a:cubicBezTo>
                  <a:pt x="7899" y="436"/>
                  <a:pt x="7912" y="454"/>
                  <a:pt x="7925" y="472"/>
                </a:cubicBezTo>
                <a:lnTo>
                  <a:pt x="5504" y="2683"/>
                </a:lnTo>
                <a:cubicBezTo>
                  <a:pt x="5487" y="2668"/>
                  <a:pt x="5470" y="2653"/>
                  <a:pt x="5455" y="2637"/>
                </a:cubicBezTo>
                <a:lnTo>
                  <a:pt x="5350" y="2522"/>
                </a:lnTo>
                <a:close/>
                <a:moveTo>
                  <a:pt x="452" y="7205"/>
                </a:moveTo>
                <a:cubicBezTo>
                  <a:pt x="467" y="7221"/>
                  <a:pt x="484" y="7236"/>
                  <a:pt x="501" y="7251"/>
                </a:cubicBezTo>
                <a:lnTo>
                  <a:pt x="2922" y="5040"/>
                </a:lnTo>
                <a:cubicBezTo>
                  <a:pt x="2909" y="5022"/>
                  <a:pt x="2896" y="5004"/>
                  <a:pt x="2880" y="4987"/>
                </a:cubicBezTo>
                <a:lnTo>
                  <a:pt x="2775" y="4872"/>
                </a:lnTo>
                <a:cubicBezTo>
                  <a:pt x="2599" y="4679"/>
                  <a:pt x="2347" y="4568"/>
                  <a:pt x="2085" y="4568"/>
                </a:cubicBezTo>
                <a:cubicBezTo>
                  <a:pt x="1852" y="4568"/>
                  <a:pt x="1628" y="4655"/>
                  <a:pt x="1456" y="4812"/>
                </a:cubicBezTo>
                <a:lnTo>
                  <a:pt x="407" y="5770"/>
                </a:lnTo>
                <a:cubicBezTo>
                  <a:pt x="26" y="6117"/>
                  <a:pt x="0" y="6709"/>
                  <a:pt x="347" y="7090"/>
                </a:cubicBezTo>
                <a:lnTo>
                  <a:pt x="452" y="7205"/>
                </a:lnTo>
                <a:close/>
                <a:moveTo>
                  <a:pt x="7996" y="966"/>
                </a:moveTo>
                <a:lnTo>
                  <a:pt x="5989" y="2798"/>
                </a:lnTo>
                <a:cubicBezTo>
                  <a:pt x="6111" y="2900"/>
                  <a:pt x="6249" y="2978"/>
                  <a:pt x="6399" y="3030"/>
                </a:cubicBezTo>
                <a:cubicBezTo>
                  <a:pt x="6256" y="3391"/>
                  <a:pt x="5888" y="4167"/>
                  <a:pt x="5167" y="4826"/>
                </a:cubicBezTo>
                <a:cubicBezTo>
                  <a:pt x="4440" y="5490"/>
                  <a:pt x="3578" y="5826"/>
                  <a:pt x="3185" y="5955"/>
                </a:cubicBezTo>
                <a:cubicBezTo>
                  <a:pt x="3146" y="5804"/>
                  <a:pt x="3081" y="5662"/>
                  <a:pt x="2993" y="5534"/>
                </a:cubicBezTo>
                <a:lnTo>
                  <a:pt x="986" y="7366"/>
                </a:lnTo>
                <a:cubicBezTo>
                  <a:pt x="1169" y="7518"/>
                  <a:pt x="1388" y="7618"/>
                  <a:pt x="1629" y="7657"/>
                </a:cubicBezTo>
                <a:cubicBezTo>
                  <a:pt x="1630" y="7657"/>
                  <a:pt x="1630" y="7657"/>
                  <a:pt x="1631" y="7657"/>
                </a:cubicBezTo>
                <a:cubicBezTo>
                  <a:pt x="1631" y="7657"/>
                  <a:pt x="1641" y="7659"/>
                  <a:pt x="1662" y="7662"/>
                </a:cubicBezTo>
                <a:lnTo>
                  <a:pt x="1667" y="7662"/>
                </a:lnTo>
                <a:cubicBezTo>
                  <a:pt x="1727" y="7670"/>
                  <a:pt x="1855" y="7684"/>
                  <a:pt x="2040" y="7684"/>
                </a:cubicBezTo>
                <a:lnTo>
                  <a:pt x="2040" y="7684"/>
                </a:lnTo>
                <a:cubicBezTo>
                  <a:pt x="2844" y="7684"/>
                  <a:pt x="4459" y="7441"/>
                  <a:pt x="6241" y="5814"/>
                </a:cubicBezTo>
                <a:cubicBezTo>
                  <a:pt x="8573" y="3685"/>
                  <a:pt x="8271" y="1839"/>
                  <a:pt x="8226" y="1621"/>
                </a:cubicBezTo>
                <a:cubicBezTo>
                  <a:pt x="8208" y="1382"/>
                  <a:pt x="8129" y="1159"/>
                  <a:pt x="7996" y="96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14" name="runer-silhouette-running-fast_55240">
            <a:extLst>
              <a:ext uri="{FF2B5EF4-FFF2-40B4-BE49-F238E27FC236}">
                <a16:creationId xmlns:a16="http://schemas.microsoft.com/office/drawing/2014/main" id="{B8BF7E27-4D47-4CC0-80D4-65265AD09AAD}"/>
              </a:ext>
            </a:extLst>
          </p:cNvPr>
          <p:cNvSpPr>
            <a:spLocks noChangeAspect="1"/>
          </p:cNvSpPr>
          <p:nvPr/>
        </p:nvSpPr>
        <p:spPr bwMode="auto">
          <a:xfrm>
            <a:off x="5797684" y="528030"/>
            <a:ext cx="471959" cy="324000"/>
          </a:xfrm>
          <a:custGeom>
            <a:avLst/>
            <a:gdLst>
              <a:gd name="connsiteX0" fmla="*/ 8886 w 608265"/>
              <a:gd name="connsiteY0" fmla="*/ 323966 h 417574"/>
              <a:gd name="connsiteX1" fmla="*/ 177618 w 608265"/>
              <a:gd name="connsiteY1" fmla="*/ 323966 h 417574"/>
              <a:gd name="connsiteX2" fmla="*/ 186504 w 608265"/>
              <a:gd name="connsiteY2" fmla="*/ 332846 h 417574"/>
              <a:gd name="connsiteX3" fmla="*/ 177618 w 608265"/>
              <a:gd name="connsiteY3" fmla="*/ 341819 h 417574"/>
              <a:gd name="connsiteX4" fmla="*/ 8886 w 608265"/>
              <a:gd name="connsiteY4" fmla="*/ 341819 h 417574"/>
              <a:gd name="connsiteX5" fmla="*/ 0 w 608265"/>
              <a:gd name="connsiteY5" fmla="*/ 332846 h 417574"/>
              <a:gd name="connsiteX6" fmla="*/ 8886 w 608265"/>
              <a:gd name="connsiteY6" fmla="*/ 323966 h 417574"/>
              <a:gd name="connsiteX7" fmla="*/ 79120 w 608265"/>
              <a:gd name="connsiteY7" fmla="*/ 211485 h 417574"/>
              <a:gd name="connsiteX8" fmla="*/ 266721 w 608265"/>
              <a:gd name="connsiteY8" fmla="*/ 211485 h 417574"/>
              <a:gd name="connsiteX9" fmla="*/ 275699 w 608265"/>
              <a:gd name="connsiteY9" fmla="*/ 220365 h 417574"/>
              <a:gd name="connsiteX10" fmla="*/ 266721 w 608265"/>
              <a:gd name="connsiteY10" fmla="*/ 229338 h 417574"/>
              <a:gd name="connsiteX11" fmla="*/ 79120 w 608265"/>
              <a:gd name="connsiteY11" fmla="*/ 229338 h 417574"/>
              <a:gd name="connsiteX12" fmla="*/ 70142 w 608265"/>
              <a:gd name="connsiteY12" fmla="*/ 220365 h 417574"/>
              <a:gd name="connsiteX13" fmla="*/ 79120 w 608265"/>
              <a:gd name="connsiteY13" fmla="*/ 211485 h 417574"/>
              <a:gd name="connsiteX14" fmla="*/ 19751 w 608265"/>
              <a:gd name="connsiteY14" fmla="*/ 110788 h 417574"/>
              <a:gd name="connsiteX15" fmla="*/ 207446 w 608265"/>
              <a:gd name="connsiteY15" fmla="*/ 110788 h 417574"/>
              <a:gd name="connsiteX16" fmla="*/ 216424 w 608265"/>
              <a:gd name="connsiteY16" fmla="*/ 119668 h 417574"/>
              <a:gd name="connsiteX17" fmla="*/ 207446 w 608265"/>
              <a:gd name="connsiteY17" fmla="*/ 128641 h 417574"/>
              <a:gd name="connsiteX18" fmla="*/ 19751 w 608265"/>
              <a:gd name="connsiteY18" fmla="*/ 128641 h 417574"/>
              <a:gd name="connsiteX19" fmla="*/ 10867 w 608265"/>
              <a:gd name="connsiteY19" fmla="*/ 119668 h 417574"/>
              <a:gd name="connsiteX20" fmla="*/ 19751 w 608265"/>
              <a:gd name="connsiteY20" fmla="*/ 110788 h 417574"/>
              <a:gd name="connsiteX21" fmla="*/ 578133 w 608265"/>
              <a:gd name="connsiteY21" fmla="*/ 72790 h 417574"/>
              <a:gd name="connsiteX22" fmla="*/ 603752 w 608265"/>
              <a:gd name="connsiteY22" fmla="*/ 108101 h 417574"/>
              <a:gd name="connsiteX23" fmla="*/ 465063 w 608265"/>
              <a:gd name="connsiteY23" fmla="*/ 160953 h 417574"/>
              <a:gd name="connsiteX24" fmla="*/ 417649 w 608265"/>
              <a:gd name="connsiteY24" fmla="*/ 247514 h 417574"/>
              <a:gd name="connsiteX25" fmla="*/ 479839 w 608265"/>
              <a:gd name="connsiteY25" fmla="*/ 289814 h 417574"/>
              <a:gd name="connsiteX26" fmla="*/ 531368 w 608265"/>
              <a:gd name="connsiteY26" fmla="*/ 383099 h 417574"/>
              <a:gd name="connsiteX27" fmla="*/ 486759 w 608265"/>
              <a:gd name="connsiteY27" fmla="*/ 403923 h 417574"/>
              <a:gd name="connsiteX28" fmla="*/ 445050 w 608265"/>
              <a:gd name="connsiteY28" fmla="*/ 324551 h 417574"/>
              <a:gd name="connsiteX29" fmla="*/ 369299 w 608265"/>
              <a:gd name="connsiteY29" fmla="*/ 279730 h 417574"/>
              <a:gd name="connsiteX30" fmla="*/ 365465 w 608265"/>
              <a:gd name="connsiteY30" fmla="*/ 278049 h 417574"/>
              <a:gd name="connsiteX31" fmla="*/ 207044 w 608265"/>
              <a:gd name="connsiteY31" fmla="*/ 308583 h 417574"/>
              <a:gd name="connsiteX32" fmla="*/ 234351 w 608265"/>
              <a:gd name="connsiteY32" fmla="*/ 265256 h 417574"/>
              <a:gd name="connsiteX33" fmla="*/ 339560 w 608265"/>
              <a:gd name="connsiteY33" fmla="*/ 219314 h 417574"/>
              <a:gd name="connsiteX34" fmla="*/ 389312 w 608265"/>
              <a:gd name="connsiteY34" fmla="*/ 124815 h 417574"/>
              <a:gd name="connsiteX35" fmla="*/ 307016 w 608265"/>
              <a:gd name="connsiteY35" fmla="*/ 155443 h 417574"/>
              <a:gd name="connsiteX36" fmla="*/ 264464 w 608265"/>
              <a:gd name="connsiteY36" fmla="*/ 130605 h 417574"/>
              <a:gd name="connsiteX37" fmla="*/ 437662 w 608265"/>
              <a:gd name="connsiteY37" fmla="*/ 93160 h 417574"/>
              <a:gd name="connsiteX38" fmla="*/ 455337 w 608265"/>
              <a:gd name="connsiteY38" fmla="*/ 103152 h 417574"/>
              <a:gd name="connsiteX39" fmla="*/ 561201 w 608265"/>
              <a:gd name="connsiteY39" fmla="*/ 83355 h 417574"/>
              <a:gd name="connsiteX40" fmla="*/ 578133 w 608265"/>
              <a:gd name="connsiteY40" fmla="*/ 72790 h 417574"/>
              <a:gd name="connsiteX41" fmla="*/ 187624 w 608265"/>
              <a:gd name="connsiteY41" fmla="*/ 23569 h 417574"/>
              <a:gd name="connsiteX42" fmla="*/ 375276 w 608265"/>
              <a:gd name="connsiteY42" fmla="*/ 23569 h 417574"/>
              <a:gd name="connsiteX43" fmla="*/ 384158 w 608265"/>
              <a:gd name="connsiteY43" fmla="*/ 32542 h 417574"/>
              <a:gd name="connsiteX44" fmla="*/ 375276 w 608265"/>
              <a:gd name="connsiteY44" fmla="*/ 41422 h 417574"/>
              <a:gd name="connsiteX45" fmla="*/ 187624 w 608265"/>
              <a:gd name="connsiteY45" fmla="*/ 41422 h 417574"/>
              <a:gd name="connsiteX46" fmla="*/ 178742 w 608265"/>
              <a:gd name="connsiteY46" fmla="*/ 32542 h 417574"/>
              <a:gd name="connsiteX47" fmla="*/ 187624 w 608265"/>
              <a:gd name="connsiteY47" fmla="*/ 23569 h 417574"/>
              <a:gd name="connsiteX48" fmla="*/ 480973 w 608265"/>
              <a:gd name="connsiteY48" fmla="*/ 0 h 417574"/>
              <a:gd name="connsiteX49" fmla="*/ 529804 w 608265"/>
              <a:gd name="connsiteY49" fmla="*/ 48690 h 417574"/>
              <a:gd name="connsiteX50" fmla="*/ 480973 w 608265"/>
              <a:gd name="connsiteY50" fmla="*/ 97380 h 417574"/>
              <a:gd name="connsiteX51" fmla="*/ 432142 w 608265"/>
              <a:gd name="connsiteY51" fmla="*/ 48690 h 417574"/>
              <a:gd name="connsiteX52" fmla="*/ 480973 w 608265"/>
              <a:gd name="connsiteY52" fmla="*/ 0 h 417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608265" h="417574">
                <a:moveTo>
                  <a:pt x="8886" y="323966"/>
                </a:moveTo>
                <a:lnTo>
                  <a:pt x="177618" y="323966"/>
                </a:lnTo>
                <a:cubicBezTo>
                  <a:pt x="182482" y="323966"/>
                  <a:pt x="186504" y="327986"/>
                  <a:pt x="186504" y="332846"/>
                </a:cubicBezTo>
                <a:cubicBezTo>
                  <a:pt x="186504" y="337800"/>
                  <a:pt x="182482" y="341819"/>
                  <a:pt x="177618" y="341819"/>
                </a:cubicBezTo>
                <a:lnTo>
                  <a:pt x="8886" y="341819"/>
                </a:lnTo>
                <a:cubicBezTo>
                  <a:pt x="4022" y="341819"/>
                  <a:pt x="0" y="337800"/>
                  <a:pt x="0" y="332846"/>
                </a:cubicBezTo>
                <a:cubicBezTo>
                  <a:pt x="0" y="327986"/>
                  <a:pt x="4022" y="323966"/>
                  <a:pt x="8886" y="323966"/>
                </a:cubicBezTo>
                <a:close/>
                <a:moveTo>
                  <a:pt x="79120" y="211485"/>
                </a:moveTo>
                <a:lnTo>
                  <a:pt x="266721" y="211485"/>
                </a:lnTo>
                <a:cubicBezTo>
                  <a:pt x="271678" y="211485"/>
                  <a:pt x="275699" y="215411"/>
                  <a:pt x="275699" y="220365"/>
                </a:cubicBezTo>
                <a:cubicBezTo>
                  <a:pt x="275699" y="225319"/>
                  <a:pt x="271678" y="229338"/>
                  <a:pt x="266721" y="229338"/>
                </a:cubicBezTo>
                <a:lnTo>
                  <a:pt x="79120" y="229338"/>
                </a:lnTo>
                <a:cubicBezTo>
                  <a:pt x="74163" y="229338"/>
                  <a:pt x="70142" y="225319"/>
                  <a:pt x="70142" y="220365"/>
                </a:cubicBezTo>
                <a:cubicBezTo>
                  <a:pt x="70142" y="215411"/>
                  <a:pt x="74163" y="211485"/>
                  <a:pt x="79120" y="211485"/>
                </a:cubicBezTo>
                <a:close/>
                <a:moveTo>
                  <a:pt x="19751" y="110788"/>
                </a:moveTo>
                <a:lnTo>
                  <a:pt x="207446" y="110788"/>
                </a:lnTo>
                <a:cubicBezTo>
                  <a:pt x="212403" y="110788"/>
                  <a:pt x="216424" y="114808"/>
                  <a:pt x="216424" y="119668"/>
                </a:cubicBezTo>
                <a:cubicBezTo>
                  <a:pt x="216424" y="124622"/>
                  <a:pt x="212403" y="128641"/>
                  <a:pt x="207446" y="128641"/>
                </a:cubicBezTo>
                <a:lnTo>
                  <a:pt x="19751" y="128641"/>
                </a:lnTo>
                <a:cubicBezTo>
                  <a:pt x="14888" y="128641"/>
                  <a:pt x="10867" y="124622"/>
                  <a:pt x="10867" y="119668"/>
                </a:cubicBezTo>
                <a:cubicBezTo>
                  <a:pt x="10867" y="114808"/>
                  <a:pt x="14888" y="110788"/>
                  <a:pt x="19751" y="110788"/>
                </a:cubicBezTo>
                <a:close/>
                <a:moveTo>
                  <a:pt x="578133" y="72790"/>
                </a:moveTo>
                <a:cubicBezTo>
                  <a:pt x="596983" y="70090"/>
                  <a:pt x="617569" y="88701"/>
                  <a:pt x="603752" y="108101"/>
                </a:cubicBezTo>
                <a:cubicBezTo>
                  <a:pt x="567934" y="158151"/>
                  <a:pt x="517808" y="177107"/>
                  <a:pt x="465063" y="160953"/>
                </a:cubicBezTo>
                <a:cubicBezTo>
                  <a:pt x="448510" y="189433"/>
                  <a:pt x="432705" y="218287"/>
                  <a:pt x="417649" y="247514"/>
                </a:cubicBezTo>
                <a:cubicBezTo>
                  <a:pt x="440000" y="258906"/>
                  <a:pt x="466279" y="278983"/>
                  <a:pt x="479839" y="289814"/>
                </a:cubicBezTo>
                <a:cubicBezTo>
                  <a:pt x="496766" y="303261"/>
                  <a:pt x="518462" y="356393"/>
                  <a:pt x="531368" y="383099"/>
                </a:cubicBezTo>
                <a:cubicBezTo>
                  <a:pt x="545209" y="411673"/>
                  <a:pt x="500600" y="432496"/>
                  <a:pt x="486759" y="403923"/>
                </a:cubicBezTo>
                <a:cubicBezTo>
                  <a:pt x="475350" y="380485"/>
                  <a:pt x="456179" y="333702"/>
                  <a:pt x="445050" y="324551"/>
                </a:cubicBezTo>
                <a:cubicBezTo>
                  <a:pt x="433828" y="315400"/>
                  <a:pt x="397262" y="289441"/>
                  <a:pt x="369299" y="279730"/>
                </a:cubicBezTo>
                <a:cubicBezTo>
                  <a:pt x="367897" y="279263"/>
                  <a:pt x="366587" y="278702"/>
                  <a:pt x="365465" y="278049"/>
                </a:cubicBezTo>
                <a:cubicBezTo>
                  <a:pt x="331237" y="321470"/>
                  <a:pt x="264184" y="341919"/>
                  <a:pt x="207044" y="308583"/>
                </a:cubicBezTo>
                <a:cubicBezTo>
                  <a:pt x="176837" y="290935"/>
                  <a:pt x="204145" y="247608"/>
                  <a:pt x="234351" y="265256"/>
                </a:cubicBezTo>
                <a:cubicBezTo>
                  <a:pt x="276248" y="289721"/>
                  <a:pt x="319828" y="258439"/>
                  <a:pt x="339560" y="219314"/>
                </a:cubicBezTo>
                <a:cubicBezTo>
                  <a:pt x="359293" y="180095"/>
                  <a:pt x="373227" y="152549"/>
                  <a:pt x="389312" y="124815"/>
                </a:cubicBezTo>
                <a:cubicBezTo>
                  <a:pt x="357984" y="114917"/>
                  <a:pt x="329460" y="123975"/>
                  <a:pt x="307016" y="155443"/>
                </a:cubicBezTo>
                <a:cubicBezTo>
                  <a:pt x="288686" y="180936"/>
                  <a:pt x="245948" y="156470"/>
                  <a:pt x="264464" y="130605"/>
                </a:cubicBezTo>
                <a:cubicBezTo>
                  <a:pt x="307951" y="69816"/>
                  <a:pt x="372760" y="54688"/>
                  <a:pt x="437662" y="93160"/>
                </a:cubicBezTo>
                <a:cubicBezTo>
                  <a:pt x="440374" y="94747"/>
                  <a:pt x="452625" y="101471"/>
                  <a:pt x="455337" y="103152"/>
                </a:cubicBezTo>
                <a:cubicBezTo>
                  <a:pt x="495644" y="127056"/>
                  <a:pt x="533145" y="122481"/>
                  <a:pt x="561201" y="83355"/>
                </a:cubicBezTo>
                <a:cubicBezTo>
                  <a:pt x="565760" y="76959"/>
                  <a:pt x="571850" y="73691"/>
                  <a:pt x="578133" y="72790"/>
                </a:cubicBezTo>
                <a:close/>
                <a:moveTo>
                  <a:pt x="187624" y="23569"/>
                </a:moveTo>
                <a:lnTo>
                  <a:pt x="375276" y="23569"/>
                </a:lnTo>
                <a:cubicBezTo>
                  <a:pt x="380231" y="23569"/>
                  <a:pt x="384158" y="27588"/>
                  <a:pt x="384158" y="32542"/>
                </a:cubicBezTo>
                <a:cubicBezTo>
                  <a:pt x="384158" y="37496"/>
                  <a:pt x="380231" y="41422"/>
                  <a:pt x="375276" y="41422"/>
                </a:cubicBezTo>
                <a:lnTo>
                  <a:pt x="187624" y="41422"/>
                </a:lnTo>
                <a:cubicBezTo>
                  <a:pt x="182669" y="41422"/>
                  <a:pt x="178742" y="37496"/>
                  <a:pt x="178742" y="32542"/>
                </a:cubicBezTo>
                <a:cubicBezTo>
                  <a:pt x="178742" y="27588"/>
                  <a:pt x="182669" y="23569"/>
                  <a:pt x="187624" y="23569"/>
                </a:cubicBezTo>
                <a:close/>
                <a:moveTo>
                  <a:pt x="480973" y="0"/>
                </a:moveTo>
                <a:cubicBezTo>
                  <a:pt x="507942" y="0"/>
                  <a:pt x="529804" y="21799"/>
                  <a:pt x="529804" y="48690"/>
                </a:cubicBezTo>
                <a:cubicBezTo>
                  <a:pt x="529804" y="75581"/>
                  <a:pt x="507942" y="97380"/>
                  <a:pt x="480973" y="97380"/>
                </a:cubicBezTo>
                <a:cubicBezTo>
                  <a:pt x="454004" y="97380"/>
                  <a:pt x="432142" y="75581"/>
                  <a:pt x="432142" y="48690"/>
                </a:cubicBezTo>
                <a:cubicBezTo>
                  <a:pt x="432142" y="21799"/>
                  <a:pt x="454004" y="0"/>
                  <a:pt x="48097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15" name="world-wide-black-symbol_20155">
            <a:extLst>
              <a:ext uri="{FF2B5EF4-FFF2-40B4-BE49-F238E27FC236}">
                <a16:creationId xmlns:a16="http://schemas.microsoft.com/office/drawing/2014/main" id="{F799EC13-6550-428D-BA11-FC4BC57CDE94}"/>
              </a:ext>
            </a:extLst>
          </p:cNvPr>
          <p:cNvSpPr>
            <a:spLocks noChangeAspect="1"/>
          </p:cNvSpPr>
          <p:nvPr/>
        </p:nvSpPr>
        <p:spPr bwMode="auto">
          <a:xfrm>
            <a:off x="10815057" y="1022112"/>
            <a:ext cx="326918" cy="324000"/>
          </a:xfrm>
          <a:custGeom>
            <a:avLst/>
            <a:gdLst>
              <a:gd name="connsiteX0" fmla="*/ 453594 w 608697"/>
              <a:gd name="connsiteY0" fmla="*/ 454582 h 603263"/>
              <a:gd name="connsiteX1" fmla="*/ 525289 w 608697"/>
              <a:gd name="connsiteY1" fmla="*/ 510235 h 603263"/>
              <a:gd name="connsiteX2" fmla="*/ 330387 w 608697"/>
              <a:gd name="connsiteY2" fmla="*/ 603263 h 603263"/>
              <a:gd name="connsiteX3" fmla="*/ 453594 w 608697"/>
              <a:gd name="connsiteY3" fmla="*/ 454582 h 603263"/>
              <a:gd name="connsiteX4" fmla="*/ 155235 w 608697"/>
              <a:gd name="connsiteY4" fmla="*/ 454582 h 603263"/>
              <a:gd name="connsiteX5" fmla="*/ 278309 w 608697"/>
              <a:gd name="connsiteY5" fmla="*/ 603263 h 603263"/>
              <a:gd name="connsiteX6" fmla="*/ 83549 w 608697"/>
              <a:gd name="connsiteY6" fmla="*/ 510235 h 603263"/>
              <a:gd name="connsiteX7" fmla="*/ 155235 w 608697"/>
              <a:gd name="connsiteY7" fmla="*/ 454582 h 603263"/>
              <a:gd name="connsiteX8" fmla="*/ 315145 w 608697"/>
              <a:gd name="connsiteY8" fmla="*/ 416194 h 603263"/>
              <a:gd name="connsiteX9" fmla="*/ 437011 w 608697"/>
              <a:gd name="connsiteY9" fmla="*/ 445826 h 603263"/>
              <a:gd name="connsiteX10" fmla="*/ 315145 w 608697"/>
              <a:gd name="connsiteY10" fmla="*/ 591055 h 603263"/>
              <a:gd name="connsiteX11" fmla="*/ 293693 w 608697"/>
              <a:gd name="connsiteY11" fmla="*/ 416194 h 603263"/>
              <a:gd name="connsiteX12" fmla="*/ 293693 w 608697"/>
              <a:gd name="connsiteY12" fmla="*/ 591055 h 603263"/>
              <a:gd name="connsiteX13" fmla="*/ 171756 w 608697"/>
              <a:gd name="connsiteY13" fmla="*/ 445826 h 603263"/>
              <a:gd name="connsiteX14" fmla="*/ 293693 w 608697"/>
              <a:gd name="connsiteY14" fmla="*/ 416194 h 603263"/>
              <a:gd name="connsiteX15" fmla="*/ 485247 w 608697"/>
              <a:gd name="connsiteY15" fmla="*/ 310981 h 603263"/>
              <a:gd name="connsiteX16" fmla="*/ 608697 w 608697"/>
              <a:gd name="connsiteY16" fmla="*/ 310981 h 603263"/>
              <a:gd name="connsiteX17" fmla="*/ 537936 w 608697"/>
              <a:gd name="connsiteY17" fmla="*/ 496144 h 603263"/>
              <a:gd name="connsiteX18" fmla="*/ 460721 w 608697"/>
              <a:gd name="connsiteY18" fmla="*/ 437000 h 603263"/>
              <a:gd name="connsiteX19" fmla="*/ 485247 w 608697"/>
              <a:gd name="connsiteY19" fmla="*/ 310981 h 603263"/>
              <a:gd name="connsiteX20" fmla="*/ 315145 w 608697"/>
              <a:gd name="connsiteY20" fmla="*/ 310981 h 603263"/>
              <a:gd name="connsiteX21" fmla="*/ 466578 w 608697"/>
              <a:gd name="connsiteY21" fmla="*/ 310981 h 603263"/>
              <a:gd name="connsiteX22" fmla="*/ 443939 w 608697"/>
              <a:gd name="connsiteY22" fmla="*/ 428472 h 603263"/>
              <a:gd name="connsiteX23" fmla="*/ 315145 w 608697"/>
              <a:gd name="connsiteY23" fmla="*/ 397430 h 603263"/>
              <a:gd name="connsiteX24" fmla="*/ 142189 w 608697"/>
              <a:gd name="connsiteY24" fmla="*/ 310981 h 603263"/>
              <a:gd name="connsiteX25" fmla="*/ 293693 w 608697"/>
              <a:gd name="connsiteY25" fmla="*/ 310981 h 603263"/>
              <a:gd name="connsiteX26" fmla="*/ 293693 w 608697"/>
              <a:gd name="connsiteY26" fmla="*/ 397448 h 603263"/>
              <a:gd name="connsiteX27" fmla="*/ 164721 w 608697"/>
              <a:gd name="connsiteY27" fmla="*/ 428613 h 603263"/>
              <a:gd name="connsiteX28" fmla="*/ 142189 w 608697"/>
              <a:gd name="connsiteY28" fmla="*/ 310981 h 603263"/>
              <a:gd name="connsiteX29" fmla="*/ 0 w 608697"/>
              <a:gd name="connsiteY29" fmla="*/ 310981 h 603263"/>
              <a:gd name="connsiteX30" fmla="*/ 123528 w 608697"/>
              <a:gd name="connsiteY30" fmla="*/ 310981 h 603263"/>
              <a:gd name="connsiteX31" fmla="*/ 148046 w 608697"/>
              <a:gd name="connsiteY31" fmla="*/ 437000 h 603263"/>
              <a:gd name="connsiteX32" fmla="*/ 70856 w 608697"/>
              <a:gd name="connsiteY32" fmla="*/ 496144 h 603263"/>
              <a:gd name="connsiteX33" fmla="*/ 0 w 608697"/>
              <a:gd name="connsiteY33" fmla="*/ 310981 h 603263"/>
              <a:gd name="connsiteX34" fmla="*/ 443939 w 608697"/>
              <a:gd name="connsiteY34" fmla="*/ 174720 h 603263"/>
              <a:gd name="connsiteX35" fmla="*/ 466578 w 608697"/>
              <a:gd name="connsiteY35" fmla="*/ 292352 h 603263"/>
              <a:gd name="connsiteX36" fmla="*/ 315145 w 608697"/>
              <a:gd name="connsiteY36" fmla="*/ 292352 h 603263"/>
              <a:gd name="connsiteX37" fmla="*/ 315145 w 608697"/>
              <a:gd name="connsiteY37" fmla="*/ 205768 h 603263"/>
              <a:gd name="connsiteX38" fmla="*/ 443939 w 608697"/>
              <a:gd name="connsiteY38" fmla="*/ 174720 h 603263"/>
              <a:gd name="connsiteX39" fmla="*/ 164721 w 608697"/>
              <a:gd name="connsiteY39" fmla="*/ 174720 h 603263"/>
              <a:gd name="connsiteX40" fmla="*/ 293693 w 608697"/>
              <a:gd name="connsiteY40" fmla="*/ 205768 h 603263"/>
              <a:gd name="connsiteX41" fmla="*/ 293693 w 608697"/>
              <a:gd name="connsiteY41" fmla="*/ 292352 h 603263"/>
              <a:gd name="connsiteX42" fmla="*/ 142189 w 608697"/>
              <a:gd name="connsiteY42" fmla="*/ 292352 h 603263"/>
              <a:gd name="connsiteX43" fmla="*/ 164721 w 608697"/>
              <a:gd name="connsiteY43" fmla="*/ 174720 h 603263"/>
              <a:gd name="connsiteX44" fmla="*/ 537819 w 608697"/>
              <a:gd name="connsiteY44" fmla="*/ 107118 h 603263"/>
              <a:gd name="connsiteX45" fmla="*/ 608697 w 608697"/>
              <a:gd name="connsiteY45" fmla="*/ 292352 h 603263"/>
              <a:gd name="connsiteX46" fmla="*/ 485247 w 608697"/>
              <a:gd name="connsiteY46" fmla="*/ 292352 h 603263"/>
              <a:gd name="connsiteX47" fmla="*/ 460721 w 608697"/>
              <a:gd name="connsiteY47" fmla="*/ 166168 h 603263"/>
              <a:gd name="connsiteX48" fmla="*/ 537819 w 608697"/>
              <a:gd name="connsiteY48" fmla="*/ 107118 h 603263"/>
              <a:gd name="connsiteX49" fmla="*/ 70856 w 608697"/>
              <a:gd name="connsiteY49" fmla="*/ 107118 h 603263"/>
              <a:gd name="connsiteX50" fmla="*/ 148046 w 608697"/>
              <a:gd name="connsiteY50" fmla="*/ 166168 h 603263"/>
              <a:gd name="connsiteX51" fmla="*/ 123528 w 608697"/>
              <a:gd name="connsiteY51" fmla="*/ 292352 h 603263"/>
              <a:gd name="connsiteX52" fmla="*/ 0 w 608697"/>
              <a:gd name="connsiteY52" fmla="*/ 292352 h 603263"/>
              <a:gd name="connsiteX53" fmla="*/ 70856 w 608697"/>
              <a:gd name="connsiteY53" fmla="*/ 107118 h 603263"/>
              <a:gd name="connsiteX54" fmla="*/ 315145 w 608697"/>
              <a:gd name="connsiteY54" fmla="*/ 12278 h 603263"/>
              <a:gd name="connsiteX55" fmla="*/ 437011 w 608697"/>
              <a:gd name="connsiteY55" fmla="*/ 157390 h 603263"/>
              <a:gd name="connsiteX56" fmla="*/ 315145 w 608697"/>
              <a:gd name="connsiteY56" fmla="*/ 187139 h 603263"/>
              <a:gd name="connsiteX57" fmla="*/ 293693 w 608697"/>
              <a:gd name="connsiteY57" fmla="*/ 12278 h 603263"/>
              <a:gd name="connsiteX58" fmla="*/ 293693 w 608697"/>
              <a:gd name="connsiteY58" fmla="*/ 187139 h 603263"/>
              <a:gd name="connsiteX59" fmla="*/ 171756 w 608697"/>
              <a:gd name="connsiteY59" fmla="*/ 157390 h 603263"/>
              <a:gd name="connsiteX60" fmla="*/ 293693 w 608697"/>
              <a:gd name="connsiteY60" fmla="*/ 12278 h 603263"/>
              <a:gd name="connsiteX61" fmla="*/ 330387 w 608697"/>
              <a:gd name="connsiteY61" fmla="*/ 0 h 603263"/>
              <a:gd name="connsiteX62" fmla="*/ 525289 w 608697"/>
              <a:gd name="connsiteY62" fmla="*/ 93101 h 603263"/>
              <a:gd name="connsiteX63" fmla="*/ 453594 w 608697"/>
              <a:gd name="connsiteY63" fmla="*/ 148611 h 603263"/>
              <a:gd name="connsiteX64" fmla="*/ 330387 w 608697"/>
              <a:gd name="connsiteY64" fmla="*/ 0 h 603263"/>
              <a:gd name="connsiteX65" fmla="*/ 278309 w 608697"/>
              <a:gd name="connsiteY65" fmla="*/ 0 h 603263"/>
              <a:gd name="connsiteX66" fmla="*/ 155235 w 608697"/>
              <a:gd name="connsiteY66" fmla="*/ 148611 h 603263"/>
              <a:gd name="connsiteX67" fmla="*/ 83549 w 608697"/>
              <a:gd name="connsiteY67" fmla="*/ 93101 h 603263"/>
              <a:gd name="connsiteX68" fmla="*/ 278309 w 608697"/>
              <a:gd name="connsiteY68" fmla="*/ 0 h 603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608697" h="603263">
                <a:moveTo>
                  <a:pt x="453594" y="454582"/>
                </a:moveTo>
                <a:cubicBezTo>
                  <a:pt x="480230" y="469579"/>
                  <a:pt x="504285" y="488091"/>
                  <a:pt x="525289" y="510235"/>
                </a:cubicBezTo>
                <a:cubicBezTo>
                  <a:pt x="473894" y="564130"/>
                  <a:pt x="404311" y="597288"/>
                  <a:pt x="330387" y="603263"/>
                </a:cubicBezTo>
                <a:cubicBezTo>
                  <a:pt x="383542" y="567880"/>
                  <a:pt x="426489" y="516093"/>
                  <a:pt x="453594" y="454582"/>
                </a:cubicBezTo>
                <a:close/>
                <a:moveTo>
                  <a:pt x="155235" y="454582"/>
                </a:moveTo>
                <a:cubicBezTo>
                  <a:pt x="182220" y="516093"/>
                  <a:pt x="225278" y="567880"/>
                  <a:pt x="278309" y="603263"/>
                </a:cubicBezTo>
                <a:cubicBezTo>
                  <a:pt x="204511" y="597288"/>
                  <a:pt x="134937" y="564130"/>
                  <a:pt x="83549" y="510235"/>
                </a:cubicBezTo>
                <a:cubicBezTo>
                  <a:pt x="104550" y="488091"/>
                  <a:pt x="128602" y="469462"/>
                  <a:pt x="155235" y="454582"/>
                </a:cubicBezTo>
                <a:close/>
                <a:moveTo>
                  <a:pt x="315145" y="416194"/>
                </a:moveTo>
                <a:cubicBezTo>
                  <a:pt x="357722" y="417365"/>
                  <a:pt x="398657" y="427438"/>
                  <a:pt x="437011" y="445826"/>
                </a:cubicBezTo>
                <a:cubicBezTo>
                  <a:pt x="410620" y="506494"/>
                  <a:pt x="367926" y="557324"/>
                  <a:pt x="315145" y="591055"/>
                </a:cubicBezTo>
                <a:close/>
                <a:moveTo>
                  <a:pt x="293693" y="416194"/>
                </a:moveTo>
                <a:lnTo>
                  <a:pt x="293693" y="591055"/>
                </a:lnTo>
                <a:cubicBezTo>
                  <a:pt x="240881" y="557324"/>
                  <a:pt x="198162" y="506494"/>
                  <a:pt x="171756" y="445826"/>
                </a:cubicBezTo>
                <a:cubicBezTo>
                  <a:pt x="210133" y="427438"/>
                  <a:pt x="250974" y="417365"/>
                  <a:pt x="293693" y="416194"/>
                </a:cubicBezTo>
                <a:close/>
                <a:moveTo>
                  <a:pt x="485247" y="310981"/>
                </a:moveTo>
                <a:lnTo>
                  <a:pt x="608697" y="310981"/>
                </a:lnTo>
                <a:cubicBezTo>
                  <a:pt x="606702" y="379026"/>
                  <a:pt x="581707" y="444027"/>
                  <a:pt x="537936" y="496144"/>
                </a:cubicBezTo>
                <a:cubicBezTo>
                  <a:pt x="515288" y="472603"/>
                  <a:pt x="489354" y="452811"/>
                  <a:pt x="460721" y="437000"/>
                </a:cubicBezTo>
                <a:cubicBezTo>
                  <a:pt x="475976" y="396828"/>
                  <a:pt x="484191" y="354549"/>
                  <a:pt x="485247" y="310981"/>
                </a:cubicBezTo>
                <a:close/>
                <a:moveTo>
                  <a:pt x="315145" y="310981"/>
                </a:moveTo>
                <a:lnTo>
                  <a:pt x="466578" y="310981"/>
                </a:lnTo>
                <a:cubicBezTo>
                  <a:pt x="465522" y="351628"/>
                  <a:pt x="458015" y="390987"/>
                  <a:pt x="443939" y="428472"/>
                </a:cubicBezTo>
                <a:cubicBezTo>
                  <a:pt x="403354" y="409144"/>
                  <a:pt x="360188" y="398719"/>
                  <a:pt x="315145" y="397430"/>
                </a:cubicBezTo>
                <a:close/>
                <a:moveTo>
                  <a:pt x="142189" y="310981"/>
                </a:moveTo>
                <a:lnTo>
                  <a:pt x="293693" y="310981"/>
                </a:lnTo>
                <a:lnTo>
                  <a:pt x="293693" y="397448"/>
                </a:lnTo>
                <a:cubicBezTo>
                  <a:pt x="248629" y="398736"/>
                  <a:pt x="205325" y="409164"/>
                  <a:pt x="164721" y="428613"/>
                </a:cubicBezTo>
                <a:cubicBezTo>
                  <a:pt x="150756" y="391004"/>
                  <a:pt x="143128" y="351637"/>
                  <a:pt x="142189" y="310981"/>
                </a:cubicBezTo>
                <a:close/>
                <a:moveTo>
                  <a:pt x="0" y="310981"/>
                </a:moveTo>
                <a:lnTo>
                  <a:pt x="123528" y="310981"/>
                </a:lnTo>
                <a:cubicBezTo>
                  <a:pt x="124466" y="354549"/>
                  <a:pt x="132796" y="396828"/>
                  <a:pt x="148046" y="437000"/>
                </a:cubicBezTo>
                <a:cubicBezTo>
                  <a:pt x="119305" y="452811"/>
                  <a:pt x="93496" y="472603"/>
                  <a:pt x="70856" y="496144"/>
                </a:cubicBezTo>
                <a:cubicBezTo>
                  <a:pt x="26981" y="444027"/>
                  <a:pt x="2112" y="379026"/>
                  <a:pt x="0" y="310981"/>
                </a:cubicBezTo>
                <a:close/>
                <a:moveTo>
                  <a:pt x="443939" y="174720"/>
                </a:moveTo>
                <a:cubicBezTo>
                  <a:pt x="458015" y="212212"/>
                  <a:pt x="465522" y="251696"/>
                  <a:pt x="466578" y="292352"/>
                </a:cubicBezTo>
                <a:lnTo>
                  <a:pt x="315145" y="292352"/>
                </a:lnTo>
                <a:lnTo>
                  <a:pt x="315145" y="205768"/>
                </a:lnTo>
                <a:cubicBezTo>
                  <a:pt x="360188" y="204479"/>
                  <a:pt x="403354" y="194052"/>
                  <a:pt x="443939" y="174720"/>
                </a:cubicBezTo>
                <a:close/>
                <a:moveTo>
                  <a:pt x="164721" y="174720"/>
                </a:moveTo>
                <a:cubicBezTo>
                  <a:pt x="205325" y="194052"/>
                  <a:pt x="248629" y="204479"/>
                  <a:pt x="293693" y="205768"/>
                </a:cubicBezTo>
                <a:lnTo>
                  <a:pt x="293693" y="292352"/>
                </a:lnTo>
                <a:lnTo>
                  <a:pt x="142189" y="292352"/>
                </a:lnTo>
                <a:cubicBezTo>
                  <a:pt x="143128" y="251696"/>
                  <a:pt x="150756" y="212212"/>
                  <a:pt x="164721" y="174720"/>
                </a:cubicBezTo>
                <a:close/>
                <a:moveTo>
                  <a:pt x="537819" y="107118"/>
                </a:moveTo>
                <a:cubicBezTo>
                  <a:pt x="581707" y="159255"/>
                  <a:pt x="606702" y="224280"/>
                  <a:pt x="608697" y="292352"/>
                </a:cubicBezTo>
                <a:lnTo>
                  <a:pt x="485247" y="292352"/>
                </a:lnTo>
                <a:cubicBezTo>
                  <a:pt x="484191" y="248767"/>
                  <a:pt x="475976" y="206355"/>
                  <a:pt x="460721" y="166168"/>
                </a:cubicBezTo>
                <a:cubicBezTo>
                  <a:pt x="489354" y="150468"/>
                  <a:pt x="515288" y="130668"/>
                  <a:pt x="537819" y="107118"/>
                </a:cubicBezTo>
                <a:close/>
                <a:moveTo>
                  <a:pt x="70856" y="107118"/>
                </a:moveTo>
                <a:cubicBezTo>
                  <a:pt x="93496" y="130668"/>
                  <a:pt x="119305" y="150468"/>
                  <a:pt x="148046" y="166168"/>
                </a:cubicBezTo>
                <a:cubicBezTo>
                  <a:pt x="132796" y="206355"/>
                  <a:pt x="124466" y="248767"/>
                  <a:pt x="123528" y="292352"/>
                </a:cubicBezTo>
                <a:lnTo>
                  <a:pt x="0" y="292352"/>
                </a:lnTo>
                <a:cubicBezTo>
                  <a:pt x="2112" y="224280"/>
                  <a:pt x="26981" y="159138"/>
                  <a:pt x="70856" y="107118"/>
                </a:cubicBezTo>
                <a:close/>
                <a:moveTo>
                  <a:pt x="315145" y="12278"/>
                </a:moveTo>
                <a:cubicBezTo>
                  <a:pt x="367926" y="45892"/>
                  <a:pt x="410620" y="96722"/>
                  <a:pt x="437011" y="157390"/>
                </a:cubicBezTo>
                <a:cubicBezTo>
                  <a:pt x="398657" y="175895"/>
                  <a:pt x="357722" y="185851"/>
                  <a:pt x="315145" y="187139"/>
                </a:cubicBezTo>
                <a:close/>
                <a:moveTo>
                  <a:pt x="293693" y="12278"/>
                </a:moveTo>
                <a:lnTo>
                  <a:pt x="293693" y="187139"/>
                </a:lnTo>
                <a:cubicBezTo>
                  <a:pt x="250974" y="185851"/>
                  <a:pt x="210133" y="175895"/>
                  <a:pt x="171756" y="157390"/>
                </a:cubicBezTo>
                <a:cubicBezTo>
                  <a:pt x="198162" y="96722"/>
                  <a:pt x="240881" y="45892"/>
                  <a:pt x="293693" y="12278"/>
                </a:cubicBezTo>
                <a:close/>
                <a:moveTo>
                  <a:pt x="330387" y="0"/>
                </a:moveTo>
                <a:cubicBezTo>
                  <a:pt x="404311" y="6090"/>
                  <a:pt x="473777" y="39231"/>
                  <a:pt x="525289" y="93101"/>
                </a:cubicBezTo>
                <a:cubicBezTo>
                  <a:pt x="504285" y="115118"/>
                  <a:pt x="480230" y="133738"/>
                  <a:pt x="453594" y="148611"/>
                </a:cubicBezTo>
                <a:cubicBezTo>
                  <a:pt x="426489" y="87246"/>
                  <a:pt x="383542" y="35367"/>
                  <a:pt x="330387" y="0"/>
                </a:cubicBezTo>
                <a:close/>
                <a:moveTo>
                  <a:pt x="278309" y="0"/>
                </a:moveTo>
                <a:cubicBezTo>
                  <a:pt x="225278" y="35367"/>
                  <a:pt x="182220" y="87246"/>
                  <a:pt x="155235" y="148611"/>
                </a:cubicBezTo>
                <a:cubicBezTo>
                  <a:pt x="128602" y="133738"/>
                  <a:pt x="104550" y="115118"/>
                  <a:pt x="83549" y="93101"/>
                </a:cubicBezTo>
                <a:cubicBezTo>
                  <a:pt x="134937" y="39231"/>
                  <a:pt x="204394" y="6090"/>
                  <a:pt x="27830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16" name="world-location_52177">
            <a:extLst>
              <a:ext uri="{FF2B5EF4-FFF2-40B4-BE49-F238E27FC236}">
                <a16:creationId xmlns:a16="http://schemas.microsoft.com/office/drawing/2014/main" id="{91E5A18F-B313-4A2A-986F-D906F71749BA}"/>
              </a:ext>
            </a:extLst>
          </p:cNvPr>
          <p:cNvSpPr>
            <a:spLocks noChangeAspect="1"/>
          </p:cNvSpPr>
          <p:nvPr/>
        </p:nvSpPr>
        <p:spPr bwMode="auto">
          <a:xfrm>
            <a:off x="10820157" y="2010276"/>
            <a:ext cx="316718" cy="32400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  <a:gd name="connsiteX86" fmla="*/ 373273 h 605239"/>
              <a:gd name="connsiteY86" fmla="*/ 373273 h 605239"/>
              <a:gd name="connsiteX87" fmla="*/ 373273 h 605239"/>
              <a:gd name="connsiteY87" fmla="*/ 373273 h 605239"/>
              <a:gd name="connsiteX88" fmla="*/ 373273 h 605239"/>
              <a:gd name="connsiteY88" fmla="*/ 373273 h 605239"/>
              <a:gd name="connsiteX89" fmla="*/ 373273 h 605239"/>
              <a:gd name="connsiteY89" fmla="*/ 373273 h 605239"/>
              <a:gd name="connsiteX90" fmla="*/ 373273 h 605239"/>
              <a:gd name="connsiteY90" fmla="*/ 373273 h 605239"/>
              <a:gd name="connsiteX91" fmla="*/ 373273 h 605239"/>
              <a:gd name="connsiteY91" fmla="*/ 373273 h 605239"/>
              <a:gd name="connsiteX92" fmla="*/ 373273 h 605239"/>
              <a:gd name="connsiteY92" fmla="*/ 373273 h 605239"/>
              <a:gd name="connsiteX93" fmla="*/ 373273 h 605239"/>
              <a:gd name="connsiteY93" fmla="*/ 373273 h 605239"/>
              <a:gd name="connsiteX94" fmla="*/ 373273 h 605239"/>
              <a:gd name="connsiteY94" fmla="*/ 373273 h 605239"/>
              <a:gd name="connsiteX95" fmla="*/ 373273 h 605239"/>
              <a:gd name="connsiteY95" fmla="*/ 373273 h 605239"/>
              <a:gd name="connsiteX96" fmla="*/ 373273 h 605239"/>
              <a:gd name="connsiteY96" fmla="*/ 373273 h 605239"/>
              <a:gd name="connsiteX97" fmla="*/ 373273 h 605239"/>
              <a:gd name="connsiteY97" fmla="*/ 373273 h 605239"/>
              <a:gd name="connsiteX98" fmla="*/ 373273 h 605239"/>
              <a:gd name="connsiteY98" fmla="*/ 373273 h 605239"/>
              <a:gd name="connsiteX99" fmla="*/ 373273 h 605239"/>
              <a:gd name="connsiteY99" fmla="*/ 373273 h 605239"/>
              <a:gd name="connsiteX100" fmla="*/ 373273 h 605239"/>
              <a:gd name="connsiteY100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589914" h="603477">
                <a:moveTo>
                  <a:pt x="30159" y="183457"/>
                </a:moveTo>
                <a:cubicBezTo>
                  <a:pt x="60317" y="256566"/>
                  <a:pt x="123507" y="315340"/>
                  <a:pt x="126379" y="319641"/>
                </a:cubicBezTo>
                <a:lnTo>
                  <a:pt x="140741" y="332543"/>
                </a:lnTo>
                <a:lnTo>
                  <a:pt x="153666" y="319641"/>
                </a:lnTo>
                <a:cubicBezTo>
                  <a:pt x="155102" y="318207"/>
                  <a:pt x="166591" y="305306"/>
                  <a:pt x="182388" y="288104"/>
                </a:cubicBezTo>
                <a:lnTo>
                  <a:pt x="212547" y="329676"/>
                </a:lnTo>
                <a:lnTo>
                  <a:pt x="219728" y="329676"/>
                </a:lnTo>
                <a:lnTo>
                  <a:pt x="219728" y="309606"/>
                </a:lnTo>
                <a:lnTo>
                  <a:pt x="236961" y="344011"/>
                </a:lnTo>
                <a:lnTo>
                  <a:pt x="285790" y="354045"/>
                </a:lnTo>
                <a:lnTo>
                  <a:pt x="307332" y="376982"/>
                </a:lnTo>
                <a:lnTo>
                  <a:pt x="327438" y="382716"/>
                </a:lnTo>
                <a:lnTo>
                  <a:pt x="307332" y="424288"/>
                </a:lnTo>
                <a:lnTo>
                  <a:pt x="328874" y="462992"/>
                </a:lnTo>
                <a:cubicBezTo>
                  <a:pt x="328874" y="462992"/>
                  <a:pt x="343235" y="508865"/>
                  <a:pt x="343235" y="511732"/>
                </a:cubicBezTo>
                <a:cubicBezTo>
                  <a:pt x="343235" y="513166"/>
                  <a:pt x="328874" y="566206"/>
                  <a:pt x="328874" y="566206"/>
                </a:cubicBezTo>
                <a:lnTo>
                  <a:pt x="331746" y="602044"/>
                </a:lnTo>
                <a:cubicBezTo>
                  <a:pt x="320257" y="603477"/>
                  <a:pt x="307332" y="603477"/>
                  <a:pt x="295843" y="603477"/>
                </a:cubicBezTo>
                <a:cubicBezTo>
                  <a:pt x="132124" y="603477"/>
                  <a:pt x="0" y="471594"/>
                  <a:pt x="0" y="309606"/>
                </a:cubicBezTo>
                <a:cubicBezTo>
                  <a:pt x="0" y="263734"/>
                  <a:pt x="11489" y="220728"/>
                  <a:pt x="30159" y="183457"/>
                </a:cubicBezTo>
                <a:close/>
                <a:moveTo>
                  <a:pt x="360262" y="74486"/>
                </a:moveTo>
                <a:lnTo>
                  <a:pt x="387533" y="80219"/>
                </a:lnTo>
                <a:lnTo>
                  <a:pt x="411933" y="101717"/>
                </a:lnTo>
                <a:lnTo>
                  <a:pt x="419110" y="120349"/>
                </a:lnTo>
                <a:lnTo>
                  <a:pt x="423416" y="137547"/>
                </a:lnTo>
                <a:lnTo>
                  <a:pt x="460735" y="170511"/>
                </a:lnTo>
                <a:lnTo>
                  <a:pt x="470782" y="174811"/>
                </a:lnTo>
                <a:lnTo>
                  <a:pt x="483700" y="153313"/>
                </a:lnTo>
                <a:lnTo>
                  <a:pt x="531066" y="149013"/>
                </a:lnTo>
                <a:lnTo>
                  <a:pt x="539678" y="146146"/>
                </a:lnTo>
                <a:cubicBezTo>
                  <a:pt x="571255" y="193442"/>
                  <a:pt x="589914" y="249338"/>
                  <a:pt x="589914" y="309532"/>
                </a:cubicBezTo>
                <a:cubicBezTo>
                  <a:pt x="589914" y="448554"/>
                  <a:pt x="493747" y="564644"/>
                  <a:pt x="364568" y="594741"/>
                </a:cubicBezTo>
                <a:lnTo>
                  <a:pt x="370309" y="576109"/>
                </a:lnTo>
                <a:lnTo>
                  <a:pt x="420545" y="541712"/>
                </a:lnTo>
                <a:lnTo>
                  <a:pt x="433463" y="505882"/>
                </a:lnTo>
                <a:lnTo>
                  <a:pt x="467911" y="490117"/>
                </a:lnTo>
                <a:lnTo>
                  <a:pt x="500924" y="427056"/>
                </a:lnTo>
                <a:lnTo>
                  <a:pt x="450687" y="396958"/>
                </a:lnTo>
                <a:lnTo>
                  <a:pt x="423416" y="366861"/>
                </a:lnTo>
                <a:lnTo>
                  <a:pt x="407627" y="365428"/>
                </a:lnTo>
                <a:lnTo>
                  <a:pt x="377486" y="356828"/>
                </a:lnTo>
                <a:lnTo>
                  <a:pt x="350214" y="352529"/>
                </a:lnTo>
                <a:lnTo>
                  <a:pt x="325814" y="358261"/>
                </a:lnTo>
                <a:lnTo>
                  <a:pt x="311460" y="342496"/>
                </a:lnTo>
                <a:lnTo>
                  <a:pt x="297107" y="338197"/>
                </a:lnTo>
                <a:lnTo>
                  <a:pt x="298543" y="316698"/>
                </a:lnTo>
                <a:lnTo>
                  <a:pt x="281319" y="316698"/>
                </a:lnTo>
                <a:lnTo>
                  <a:pt x="271271" y="328164"/>
                </a:lnTo>
                <a:lnTo>
                  <a:pt x="265530" y="305233"/>
                </a:lnTo>
                <a:lnTo>
                  <a:pt x="288495" y="293767"/>
                </a:lnTo>
                <a:lnTo>
                  <a:pt x="311460" y="305233"/>
                </a:lnTo>
                <a:lnTo>
                  <a:pt x="324378" y="305233"/>
                </a:lnTo>
                <a:lnTo>
                  <a:pt x="328684" y="286601"/>
                </a:lnTo>
                <a:lnTo>
                  <a:pt x="364568" y="243605"/>
                </a:lnTo>
                <a:lnTo>
                  <a:pt x="413369" y="219240"/>
                </a:lnTo>
                <a:lnTo>
                  <a:pt x="442075" y="222107"/>
                </a:lnTo>
                <a:lnTo>
                  <a:pt x="443511" y="209208"/>
                </a:lnTo>
                <a:lnTo>
                  <a:pt x="409063" y="173377"/>
                </a:lnTo>
                <a:lnTo>
                  <a:pt x="396145" y="147580"/>
                </a:lnTo>
                <a:lnTo>
                  <a:pt x="376050" y="147580"/>
                </a:lnTo>
                <a:lnTo>
                  <a:pt x="364568" y="140414"/>
                </a:lnTo>
                <a:lnTo>
                  <a:pt x="338732" y="136114"/>
                </a:lnTo>
                <a:lnTo>
                  <a:pt x="332990" y="166211"/>
                </a:lnTo>
                <a:lnTo>
                  <a:pt x="301413" y="160479"/>
                </a:lnTo>
                <a:lnTo>
                  <a:pt x="298543" y="141847"/>
                </a:lnTo>
                <a:lnTo>
                  <a:pt x="322943" y="136114"/>
                </a:lnTo>
                <a:lnTo>
                  <a:pt x="331555" y="101717"/>
                </a:lnTo>
                <a:lnTo>
                  <a:pt x="354520" y="111749"/>
                </a:lnTo>
                <a:lnTo>
                  <a:pt x="354520" y="126082"/>
                </a:lnTo>
                <a:lnTo>
                  <a:pt x="373180" y="133248"/>
                </a:lnTo>
                <a:lnTo>
                  <a:pt x="384662" y="137547"/>
                </a:lnTo>
                <a:lnTo>
                  <a:pt x="400451" y="128948"/>
                </a:lnTo>
                <a:lnTo>
                  <a:pt x="386098" y="114616"/>
                </a:lnTo>
                <a:lnTo>
                  <a:pt x="358826" y="87385"/>
                </a:lnTo>
                <a:close/>
                <a:moveTo>
                  <a:pt x="140724" y="51600"/>
                </a:moveTo>
                <a:cubicBezTo>
                  <a:pt x="109172" y="51600"/>
                  <a:pt x="83357" y="77401"/>
                  <a:pt x="83357" y="107501"/>
                </a:cubicBezTo>
                <a:cubicBezTo>
                  <a:pt x="83357" y="139034"/>
                  <a:pt x="109172" y="164834"/>
                  <a:pt x="140724" y="164834"/>
                </a:cubicBezTo>
                <a:cubicBezTo>
                  <a:pt x="170842" y="164834"/>
                  <a:pt x="196657" y="139034"/>
                  <a:pt x="196657" y="107501"/>
                </a:cubicBezTo>
                <a:cubicBezTo>
                  <a:pt x="196657" y="77401"/>
                  <a:pt x="170842" y="51600"/>
                  <a:pt x="140724" y="51600"/>
                </a:cubicBezTo>
                <a:close/>
                <a:moveTo>
                  <a:pt x="337424" y="28762"/>
                </a:moveTo>
                <a:lnTo>
                  <a:pt x="307268" y="44527"/>
                </a:lnTo>
                <a:lnTo>
                  <a:pt x="290037" y="55992"/>
                </a:lnTo>
                <a:lnTo>
                  <a:pt x="302961" y="63158"/>
                </a:lnTo>
                <a:lnTo>
                  <a:pt x="328808" y="60292"/>
                </a:lnTo>
                <a:lnTo>
                  <a:pt x="357527" y="38794"/>
                </a:lnTo>
                <a:close/>
                <a:moveTo>
                  <a:pt x="295781" y="15863"/>
                </a:moveTo>
                <a:cubicBezTo>
                  <a:pt x="340296" y="15863"/>
                  <a:pt x="383375" y="25895"/>
                  <a:pt x="420710" y="44527"/>
                </a:cubicBezTo>
                <a:lnTo>
                  <a:pt x="410658" y="45960"/>
                </a:lnTo>
                <a:lnTo>
                  <a:pt x="381939" y="41660"/>
                </a:lnTo>
                <a:lnTo>
                  <a:pt x="360399" y="54559"/>
                </a:lnTo>
                <a:lnTo>
                  <a:pt x="346040" y="70324"/>
                </a:lnTo>
                <a:lnTo>
                  <a:pt x="294345" y="76057"/>
                </a:lnTo>
                <a:lnTo>
                  <a:pt x="271369" y="71757"/>
                </a:lnTo>
                <a:lnTo>
                  <a:pt x="265625" y="83223"/>
                </a:lnTo>
                <a:cubicBezTo>
                  <a:pt x="261317" y="60292"/>
                  <a:pt x="249830" y="38794"/>
                  <a:pt x="234034" y="21596"/>
                </a:cubicBezTo>
                <a:cubicBezTo>
                  <a:pt x="254138" y="18729"/>
                  <a:pt x="274241" y="15863"/>
                  <a:pt x="295781" y="15863"/>
                </a:cubicBezTo>
                <a:close/>
                <a:moveTo>
                  <a:pt x="140724" y="0"/>
                </a:moveTo>
                <a:cubicBezTo>
                  <a:pt x="199526" y="0"/>
                  <a:pt x="248288" y="48734"/>
                  <a:pt x="248288" y="107501"/>
                </a:cubicBezTo>
                <a:cubicBezTo>
                  <a:pt x="248288" y="197801"/>
                  <a:pt x="140724" y="305302"/>
                  <a:pt x="140724" y="305302"/>
                </a:cubicBezTo>
                <a:cubicBezTo>
                  <a:pt x="140724" y="305302"/>
                  <a:pt x="31726" y="203535"/>
                  <a:pt x="31726" y="107501"/>
                </a:cubicBezTo>
                <a:cubicBezTo>
                  <a:pt x="31726" y="48734"/>
                  <a:pt x="80488" y="0"/>
                  <a:pt x="14072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17" name="hand-shake_1342">
            <a:extLst>
              <a:ext uri="{FF2B5EF4-FFF2-40B4-BE49-F238E27FC236}">
                <a16:creationId xmlns:a16="http://schemas.microsoft.com/office/drawing/2014/main" id="{BF1CE476-BE74-45E4-8081-E32472D0853A}"/>
              </a:ext>
            </a:extLst>
          </p:cNvPr>
          <p:cNvSpPr>
            <a:spLocks noChangeAspect="1"/>
          </p:cNvSpPr>
          <p:nvPr/>
        </p:nvSpPr>
        <p:spPr bwMode="auto">
          <a:xfrm>
            <a:off x="5814687" y="1516194"/>
            <a:ext cx="437952" cy="324000"/>
          </a:xfrm>
          <a:custGeom>
            <a:avLst/>
            <a:gdLst>
              <a:gd name="T0" fmla="*/ 278945 h 440259"/>
              <a:gd name="T1" fmla="*/ 278945 h 440259"/>
              <a:gd name="T2" fmla="*/ 278945 h 440259"/>
              <a:gd name="T3" fmla="*/ 278945 h 440259"/>
              <a:gd name="T4" fmla="*/ 278945 h 440259"/>
              <a:gd name="T5" fmla="*/ 278945 h 440259"/>
              <a:gd name="T6" fmla="*/ 278945 h 440259"/>
              <a:gd name="T7" fmla="*/ 278945 h 440259"/>
              <a:gd name="T8" fmla="*/ 278945 h 440259"/>
              <a:gd name="T9" fmla="*/ 278945 h 440259"/>
              <a:gd name="T10" fmla="*/ 278945 h 440259"/>
              <a:gd name="T11" fmla="*/ 278945 h 440259"/>
              <a:gd name="T12" fmla="*/ 278945 h 440259"/>
              <a:gd name="T13" fmla="*/ 278945 h 440259"/>
              <a:gd name="T14" fmla="*/ 278945 h 440259"/>
              <a:gd name="T15" fmla="*/ 278945 h 440259"/>
              <a:gd name="T16" fmla="*/ 278945 h 440259"/>
              <a:gd name="T17" fmla="*/ 278945 h 440259"/>
              <a:gd name="T18" fmla="*/ 278945 h 440259"/>
              <a:gd name="T19" fmla="*/ 278945 h 440259"/>
              <a:gd name="T20" fmla="*/ 278945 h 440259"/>
              <a:gd name="T21" fmla="*/ 278945 h 440259"/>
              <a:gd name="T22" fmla="*/ 278945 h 440259"/>
              <a:gd name="T23" fmla="*/ 278945 h 440259"/>
              <a:gd name="T24" fmla="*/ 278945 h 440259"/>
              <a:gd name="T25" fmla="*/ 278945 h 440259"/>
              <a:gd name="T26" fmla="*/ 278945 h 440259"/>
              <a:gd name="T27" fmla="*/ 278945 h 440259"/>
              <a:gd name="T28" fmla="*/ 278945 h 440259"/>
              <a:gd name="T29" fmla="*/ 278945 h 440259"/>
              <a:gd name="T30" fmla="*/ 88862 h 440259"/>
              <a:gd name="T31" fmla="*/ 88862 h 440259"/>
              <a:gd name="T32" fmla="*/ 278945 h 440259"/>
              <a:gd name="T33" fmla="*/ 278945 h 440259"/>
              <a:gd name="T34" fmla="*/ 278945 h 440259"/>
              <a:gd name="T35" fmla="*/ 278945 h 440259"/>
              <a:gd name="T36" fmla="*/ 278945 h 440259"/>
              <a:gd name="T37" fmla="*/ 278945 h 440259"/>
              <a:gd name="T38" fmla="*/ 278945 h 440259"/>
              <a:gd name="T39" fmla="*/ 278945 h 440259"/>
              <a:gd name="T40" fmla="*/ 278945 h 440259"/>
              <a:gd name="T41" fmla="*/ 278945 h 440259"/>
              <a:gd name="T42" fmla="*/ 278945 h 440259"/>
              <a:gd name="T43" fmla="*/ 278945 h 440259"/>
              <a:gd name="T44" fmla="*/ 278945 h 440259"/>
              <a:gd name="T45" fmla="*/ 278945 h 440259"/>
              <a:gd name="T46" fmla="*/ 278945 h 440259"/>
              <a:gd name="T47" fmla="*/ 278945 h 440259"/>
              <a:gd name="T48" fmla="*/ 278945 h 440259"/>
              <a:gd name="T49" fmla="*/ 278945 h 440259"/>
              <a:gd name="T50" fmla="*/ 278945 h 440259"/>
              <a:gd name="T51" fmla="*/ 278945 h 440259"/>
              <a:gd name="T52" fmla="*/ 278945 h 440259"/>
              <a:gd name="T53" fmla="*/ 278945 h 440259"/>
              <a:gd name="T54" fmla="*/ 278945 h 440259"/>
              <a:gd name="T55" fmla="*/ 278945 h 440259"/>
              <a:gd name="T56" fmla="*/ 278945 h 440259"/>
              <a:gd name="T57" fmla="*/ 278945 h 440259"/>
              <a:gd name="T58" fmla="*/ 278945 h 440259"/>
              <a:gd name="T59" fmla="*/ 278945 h 440259"/>
              <a:gd name="T60" fmla="*/ 278945 h 440259"/>
              <a:gd name="T61" fmla="*/ 278945 h 440259"/>
              <a:gd name="T62" fmla="*/ 278945 h 440259"/>
              <a:gd name="T63" fmla="*/ 278945 h 440259"/>
              <a:gd name="T64" fmla="*/ 278945 h 440259"/>
              <a:gd name="T65" fmla="*/ 278945 h 440259"/>
              <a:gd name="T66" fmla="*/ 278945 h 440259"/>
              <a:gd name="T67" fmla="*/ 278945 h 440259"/>
              <a:gd name="T68" fmla="*/ 278945 h 440259"/>
              <a:gd name="T69" fmla="*/ 278945 h 440259"/>
              <a:gd name="T70" fmla="*/ 278945 h 440259"/>
              <a:gd name="T71" fmla="*/ 278945 h 4402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6608" h="4896">
                <a:moveTo>
                  <a:pt x="6608" y="638"/>
                </a:moveTo>
                <a:lnTo>
                  <a:pt x="6608" y="2638"/>
                </a:lnTo>
                <a:cubicBezTo>
                  <a:pt x="6608" y="2638"/>
                  <a:pt x="6180" y="2723"/>
                  <a:pt x="6092" y="2734"/>
                </a:cubicBezTo>
                <a:cubicBezTo>
                  <a:pt x="6004" y="2745"/>
                  <a:pt x="5728" y="2834"/>
                  <a:pt x="5528" y="2642"/>
                </a:cubicBezTo>
                <a:cubicBezTo>
                  <a:pt x="5219" y="2346"/>
                  <a:pt x="4122" y="1254"/>
                  <a:pt x="4122" y="1254"/>
                </a:cubicBezTo>
                <a:cubicBezTo>
                  <a:pt x="4122" y="1254"/>
                  <a:pt x="3932" y="1069"/>
                  <a:pt x="3629" y="1229"/>
                </a:cubicBezTo>
                <a:cubicBezTo>
                  <a:pt x="3350" y="1376"/>
                  <a:pt x="2936" y="1592"/>
                  <a:pt x="2764" y="1675"/>
                </a:cubicBezTo>
                <a:cubicBezTo>
                  <a:pt x="2437" y="1849"/>
                  <a:pt x="2167" y="1574"/>
                  <a:pt x="2167" y="1364"/>
                </a:cubicBezTo>
                <a:cubicBezTo>
                  <a:pt x="2167" y="1201"/>
                  <a:pt x="2269" y="1090"/>
                  <a:pt x="2414" y="1009"/>
                </a:cubicBezTo>
                <a:cubicBezTo>
                  <a:pt x="2808" y="770"/>
                  <a:pt x="3637" y="305"/>
                  <a:pt x="3983" y="121"/>
                </a:cubicBezTo>
                <a:cubicBezTo>
                  <a:pt x="4193" y="9"/>
                  <a:pt x="4344" y="0"/>
                  <a:pt x="4633" y="243"/>
                </a:cubicBezTo>
                <a:cubicBezTo>
                  <a:pt x="4988" y="541"/>
                  <a:pt x="5304" y="814"/>
                  <a:pt x="5304" y="814"/>
                </a:cubicBezTo>
                <a:cubicBezTo>
                  <a:pt x="5304" y="814"/>
                  <a:pt x="5407" y="900"/>
                  <a:pt x="5571" y="865"/>
                </a:cubicBezTo>
                <a:cubicBezTo>
                  <a:pt x="5975" y="780"/>
                  <a:pt x="6608" y="638"/>
                  <a:pt x="6608" y="638"/>
                </a:cubicBezTo>
                <a:close/>
                <a:moveTo>
                  <a:pt x="2241" y="4027"/>
                </a:moveTo>
                <a:cubicBezTo>
                  <a:pt x="2294" y="3891"/>
                  <a:pt x="2277" y="3738"/>
                  <a:pt x="2175" y="3633"/>
                </a:cubicBezTo>
                <a:cubicBezTo>
                  <a:pt x="2083" y="3540"/>
                  <a:pt x="1950" y="3515"/>
                  <a:pt x="1822" y="3544"/>
                </a:cubicBezTo>
                <a:cubicBezTo>
                  <a:pt x="1858" y="3418"/>
                  <a:pt x="1838" y="3283"/>
                  <a:pt x="1746" y="3188"/>
                </a:cubicBezTo>
                <a:cubicBezTo>
                  <a:pt x="1654" y="3095"/>
                  <a:pt x="1521" y="3070"/>
                  <a:pt x="1394" y="3099"/>
                </a:cubicBezTo>
                <a:cubicBezTo>
                  <a:pt x="1429" y="2973"/>
                  <a:pt x="1409" y="2838"/>
                  <a:pt x="1317" y="2744"/>
                </a:cubicBezTo>
                <a:cubicBezTo>
                  <a:pt x="1173" y="2596"/>
                  <a:pt x="924" y="2602"/>
                  <a:pt x="760" y="2758"/>
                </a:cubicBezTo>
                <a:cubicBezTo>
                  <a:pt x="597" y="2915"/>
                  <a:pt x="492" y="3198"/>
                  <a:pt x="638" y="3365"/>
                </a:cubicBezTo>
                <a:cubicBezTo>
                  <a:pt x="783" y="3531"/>
                  <a:pt x="950" y="3430"/>
                  <a:pt x="1077" y="3401"/>
                </a:cubicBezTo>
                <a:cubicBezTo>
                  <a:pt x="1042" y="3527"/>
                  <a:pt x="936" y="3645"/>
                  <a:pt x="1066" y="3810"/>
                </a:cubicBezTo>
                <a:cubicBezTo>
                  <a:pt x="1197" y="3975"/>
                  <a:pt x="1378" y="3875"/>
                  <a:pt x="1506" y="3846"/>
                </a:cubicBezTo>
                <a:cubicBezTo>
                  <a:pt x="1470" y="3972"/>
                  <a:pt x="1369" y="4101"/>
                  <a:pt x="1494" y="4254"/>
                </a:cubicBezTo>
                <a:cubicBezTo>
                  <a:pt x="1621" y="4408"/>
                  <a:pt x="1829" y="4326"/>
                  <a:pt x="1966" y="4283"/>
                </a:cubicBezTo>
                <a:cubicBezTo>
                  <a:pt x="1913" y="4419"/>
                  <a:pt x="1799" y="4566"/>
                  <a:pt x="1945" y="4730"/>
                </a:cubicBezTo>
                <a:cubicBezTo>
                  <a:pt x="2090" y="4896"/>
                  <a:pt x="2426" y="4819"/>
                  <a:pt x="2590" y="4663"/>
                </a:cubicBezTo>
                <a:cubicBezTo>
                  <a:pt x="2753" y="4506"/>
                  <a:pt x="2769" y="4258"/>
                  <a:pt x="2625" y="4110"/>
                </a:cubicBezTo>
                <a:cubicBezTo>
                  <a:pt x="2526" y="4008"/>
                  <a:pt x="2378" y="3985"/>
                  <a:pt x="2241" y="4027"/>
                </a:cubicBezTo>
                <a:close/>
                <a:moveTo>
                  <a:pt x="5233" y="2987"/>
                </a:moveTo>
                <a:cubicBezTo>
                  <a:pt x="4047" y="1802"/>
                  <a:pt x="4605" y="2359"/>
                  <a:pt x="3967" y="1720"/>
                </a:cubicBezTo>
                <a:cubicBezTo>
                  <a:pt x="3967" y="1720"/>
                  <a:pt x="3775" y="1529"/>
                  <a:pt x="3523" y="1640"/>
                </a:cubicBezTo>
                <a:cubicBezTo>
                  <a:pt x="3346" y="1718"/>
                  <a:pt x="3117" y="1824"/>
                  <a:pt x="2945" y="1905"/>
                </a:cubicBezTo>
                <a:cubicBezTo>
                  <a:pt x="2757" y="2004"/>
                  <a:pt x="2621" y="2034"/>
                  <a:pt x="2557" y="2034"/>
                </a:cubicBezTo>
                <a:cubicBezTo>
                  <a:pt x="2192" y="2031"/>
                  <a:pt x="1896" y="1738"/>
                  <a:pt x="1896" y="1373"/>
                </a:cubicBezTo>
                <a:cubicBezTo>
                  <a:pt x="1896" y="1137"/>
                  <a:pt x="2022" y="931"/>
                  <a:pt x="2209" y="814"/>
                </a:cubicBezTo>
                <a:cubicBezTo>
                  <a:pt x="2472" y="632"/>
                  <a:pt x="3078" y="310"/>
                  <a:pt x="3078" y="310"/>
                </a:cubicBezTo>
                <a:cubicBezTo>
                  <a:pt x="3078" y="310"/>
                  <a:pt x="2894" y="76"/>
                  <a:pt x="2489" y="76"/>
                </a:cubicBezTo>
                <a:cubicBezTo>
                  <a:pt x="2085" y="76"/>
                  <a:pt x="1240" y="629"/>
                  <a:pt x="1240" y="629"/>
                </a:cubicBezTo>
                <a:cubicBezTo>
                  <a:pt x="1240" y="629"/>
                  <a:pt x="1000" y="783"/>
                  <a:pt x="659" y="644"/>
                </a:cubicBezTo>
                <a:lnTo>
                  <a:pt x="0" y="415"/>
                </a:lnTo>
                <a:lnTo>
                  <a:pt x="0" y="2704"/>
                </a:lnTo>
                <a:cubicBezTo>
                  <a:pt x="0" y="2704"/>
                  <a:pt x="188" y="2758"/>
                  <a:pt x="357" y="2827"/>
                </a:cubicBezTo>
                <a:cubicBezTo>
                  <a:pt x="395" y="2719"/>
                  <a:pt x="457" y="2618"/>
                  <a:pt x="542" y="2535"/>
                </a:cubicBezTo>
                <a:cubicBezTo>
                  <a:pt x="822" y="2268"/>
                  <a:pt x="1287" y="2265"/>
                  <a:pt x="1542" y="2528"/>
                </a:cubicBezTo>
                <a:cubicBezTo>
                  <a:pt x="1619" y="2608"/>
                  <a:pt x="1673" y="2703"/>
                  <a:pt x="1700" y="2808"/>
                </a:cubicBezTo>
                <a:cubicBezTo>
                  <a:pt x="1803" y="2840"/>
                  <a:pt x="1896" y="2896"/>
                  <a:pt x="1971" y="2973"/>
                </a:cubicBezTo>
                <a:cubicBezTo>
                  <a:pt x="2048" y="3053"/>
                  <a:pt x="2101" y="3148"/>
                  <a:pt x="2129" y="3253"/>
                </a:cubicBezTo>
                <a:cubicBezTo>
                  <a:pt x="2231" y="3285"/>
                  <a:pt x="2324" y="3341"/>
                  <a:pt x="2399" y="3418"/>
                </a:cubicBezTo>
                <a:cubicBezTo>
                  <a:pt x="2484" y="3505"/>
                  <a:pt x="2540" y="3611"/>
                  <a:pt x="2566" y="3725"/>
                </a:cubicBezTo>
                <a:cubicBezTo>
                  <a:pt x="2674" y="3756"/>
                  <a:pt x="2771" y="3814"/>
                  <a:pt x="2849" y="3894"/>
                </a:cubicBezTo>
                <a:cubicBezTo>
                  <a:pt x="3002" y="4051"/>
                  <a:pt x="3056" y="4265"/>
                  <a:pt x="3023" y="4471"/>
                </a:cubicBezTo>
                <a:cubicBezTo>
                  <a:pt x="3024" y="4471"/>
                  <a:pt x="3024" y="4471"/>
                  <a:pt x="3024" y="4472"/>
                </a:cubicBezTo>
                <a:cubicBezTo>
                  <a:pt x="3027" y="4475"/>
                  <a:pt x="3119" y="4578"/>
                  <a:pt x="3177" y="4636"/>
                </a:cubicBezTo>
                <a:cubicBezTo>
                  <a:pt x="3290" y="4749"/>
                  <a:pt x="3475" y="4749"/>
                  <a:pt x="3588" y="4636"/>
                </a:cubicBezTo>
                <a:cubicBezTo>
                  <a:pt x="3700" y="4523"/>
                  <a:pt x="3701" y="4339"/>
                  <a:pt x="3588" y="4225"/>
                </a:cubicBezTo>
                <a:cubicBezTo>
                  <a:pt x="3584" y="4221"/>
                  <a:pt x="3180" y="3799"/>
                  <a:pt x="3213" y="3766"/>
                </a:cubicBezTo>
                <a:cubicBezTo>
                  <a:pt x="3245" y="3734"/>
                  <a:pt x="3759" y="4269"/>
                  <a:pt x="3769" y="4279"/>
                </a:cubicBezTo>
                <a:cubicBezTo>
                  <a:pt x="3882" y="4391"/>
                  <a:pt x="4066" y="4391"/>
                  <a:pt x="4179" y="4279"/>
                </a:cubicBezTo>
                <a:cubicBezTo>
                  <a:pt x="4292" y="4166"/>
                  <a:pt x="4292" y="3981"/>
                  <a:pt x="4179" y="3868"/>
                </a:cubicBezTo>
                <a:cubicBezTo>
                  <a:pt x="4174" y="3863"/>
                  <a:pt x="4151" y="3841"/>
                  <a:pt x="4142" y="3832"/>
                </a:cubicBezTo>
                <a:cubicBezTo>
                  <a:pt x="4142" y="3832"/>
                  <a:pt x="3632" y="3378"/>
                  <a:pt x="3671" y="3339"/>
                </a:cubicBezTo>
                <a:cubicBezTo>
                  <a:pt x="3710" y="3300"/>
                  <a:pt x="4343" y="3891"/>
                  <a:pt x="4345" y="3891"/>
                </a:cubicBezTo>
                <a:cubicBezTo>
                  <a:pt x="4458" y="3993"/>
                  <a:pt x="4634" y="3992"/>
                  <a:pt x="4743" y="3883"/>
                </a:cubicBezTo>
                <a:cubicBezTo>
                  <a:pt x="4850" y="3776"/>
                  <a:pt x="4852" y="3608"/>
                  <a:pt x="4758" y="3494"/>
                </a:cubicBezTo>
                <a:cubicBezTo>
                  <a:pt x="4756" y="3488"/>
                  <a:pt x="4275" y="2986"/>
                  <a:pt x="4312" y="2948"/>
                </a:cubicBezTo>
                <a:cubicBezTo>
                  <a:pt x="4351" y="2910"/>
                  <a:pt x="4826" y="3400"/>
                  <a:pt x="4827" y="3401"/>
                </a:cubicBezTo>
                <a:cubicBezTo>
                  <a:pt x="4940" y="3513"/>
                  <a:pt x="5124" y="3513"/>
                  <a:pt x="5238" y="3401"/>
                </a:cubicBezTo>
                <a:cubicBezTo>
                  <a:pt x="5350" y="3288"/>
                  <a:pt x="5350" y="3103"/>
                  <a:pt x="5238" y="2990"/>
                </a:cubicBezTo>
                <a:cubicBezTo>
                  <a:pt x="5236" y="2989"/>
                  <a:pt x="5234" y="2988"/>
                  <a:pt x="5233" y="29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18" name="teamwork_292278">
            <a:extLst>
              <a:ext uri="{FF2B5EF4-FFF2-40B4-BE49-F238E27FC236}">
                <a16:creationId xmlns:a16="http://schemas.microsoft.com/office/drawing/2014/main" id="{32614ECA-F732-4564-BB40-9E67B83C4694}"/>
              </a:ext>
            </a:extLst>
          </p:cNvPr>
          <p:cNvSpPr>
            <a:spLocks noChangeAspect="1"/>
          </p:cNvSpPr>
          <p:nvPr/>
        </p:nvSpPr>
        <p:spPr bwMode="auto">
          <a:xfrm>
            <a:off x="9282704" y="5962932"/>
            <a:ext cx="335575" cy="324000"/>
          </a:xfrm>
          <a:custGeom>
            <a:avLst/>
            <a:gdLst>
              <a:gd name="connsiteX0" fmla="*/ 467976 w 607639"/>
              <a:gd name="connsiteY0" fmla="*/ 440752 h 586681"/>
              <a:gd name="connsiteX1" fmla="*/ 556634 w 607639"/>
              <a:gd name="connsiteY1" fmla="*/ 440752 h 586681"/>
              <a:gd name="connsiteX2" fmla="*/ 607639 w 607639"/>
              <a:gd name="connsiteY2" fmla="*/ 491676 h 586681"/>
              <a:gd name="connsiteX3" fmla="*/ 607639 w 607639"/>
              <a:gd name="connsiteY3" fmla="*/ 565174 h 586681"/>
              <a:gd name="connsiteX4" fmla="*/ 586098 w 607639"/>
              <a:gd name="connsiteY4" fmla="*/ 586681 h 586681"/>
              <a:gd name="connsiteX5" fmla="*/ 438513 w 607639"/>
              <a:gd name="connsiteY5" fmla="*/ 586681 h 586681"/>
              <a:gd name="connsiteX6" fmla="*/ 416971 w 607639"/>
              <a:gd name="connsiteY6" fmla="*/ 565174 h 586681"/>
              <a:gd name="connsiteX7" fmla="*/ 416971 w 607639"/>
              <a:gd name="connsiteY7" fmla="*/ 491676 h 586681"/>
              <a:gd name="connsiteX8" fmla="*/ 467976 w 607639"/>
              <a:gd name="connsiteY8" fmla="*/ 440752 h 586681"/>
              <a:gd name="connsiteX9" fmla="*/ 50991 w 607639"/>
              <a:gd name="connsiteY9" fmla="*/ 440752 h 586681"/>
              <a:gd name="connsiteX10" fmla="*/ 139536 w 607639"/>
              <a:gd name="connsiteY10" fmla="*/ 440752 h 586681"/>
              <a:gd name="connsiteX11" fmla="*/ 190527 w 607639"/>
              <a:gd name="connsiteY11" fmla="*/ 491676 h 586681"/>
              <a:gd name="connsiteX12" fmla="*/ 190527 w 607639"/>
              <a:gd name="connsiteY12" fmla="*/ 565174 h 586681"/>
              <a:gd name="connsiteX13" fmla="*/ 169080 w 607639"/>
              <a:gd name="connsiteY13" fmla="*/ 586681 h 586681"/>
              <a:gd name="connsiteX14" fmla="*/ 21535 w 607639"/>
              <a:gd name="connsiteY14" fmla="*/ 586681 h 586681"/>
              <a:gd name="connsiteX15" fmla="*/ 0 w 607639"/>
              <a:gd name="connsiteY15" fmla="*/ 565174 h 586681"/>
              <a:gd name="connsiteX16" fmla="*/ 0 w 607639"/>
              <a:gd name="connsiteY16" fmla="*/ 491676 h 586681"/>
              <a:gd name="connsiteX17" fmla="*/ 50991 w 607639"/>
              <a:gd name="connsiteY17" fmla="*/ 440752 h 586681"/>
              <a:gd name="connsiteX18" fmla="*/ 303740 w 607639"/>
              <a:gd name="connsiteY18" fmla="*/ 314792 h 586681"/>
              <a:gd name="connsiteX19" fmla="*/ 325278 w 607639"/>
              <a:gd name="connsiteY19" fmla="*/ 336211 h 586681"/>
              <a:gd name="connsiteX20" fmla="*/ 325278 w 607639"/>
              <a:gd name="connsiteY20" fmla="*/ 415219 h 586681"/>
              <a:gd name="connsiteX21" fmla="*/ 381438 w 607639"/>
              <a:gd name="connsiteY21" fmla="*/ 471298 h 586681"/>
              <a:gd name="connsiteX22" fmla="*/ 381438 w 607639"/>
              <a:gd name="connsiteY22" fmla="*/ 501604 h 586681"/>
              <a:gd name="connsiteX23" fmla="*/ 351000 w 607639"/>
              <a:gd name="connsiteY23" fmla="*/ 501604 h 586681"/>
              <a:gd name="connsiteX24" fmla="*/ 303740 w 607639"/>
              <a:gd name="connsiteY24" fmla="*/ 454501 h 586681"/>
              <a:gd name="connsiteX25" fmla="*/ 256570 w 607639"/>
              <a:gd name="connsiteY25" fmla="*/ 501604 h 586681"/>
              <a:gd name="connsiteX26" fmla="*/ 226131 w 607639"/>
              <a:gd name="connsiteY26" fmla="*/ 501604 h 586681"/>
              <a:gd name="connsiteX27" fmla="*/ 226131 w 607639"/>
              <a:gd name="connsiteY27" fmla="*/ 471298 h 586681"/>
              <a:gd name="connsiteX28" fmla="*/ 282291 w 607639"/>
              <a:gd name="connsiteY28" fmla="*/ 415219 h 586681"/>
              <a:gd name="connsiteX29" fmla="*/ 282291 w 607639"/>
              <a:gd name="connsiteY29" fmla="*/ 336211 h 586681"/>
              <a:gd name="connsiteX30" fmla="*/ 303740 w 607639"/>
              <a:gd name="connsiteY30" fmla="*/ 314792 h 586681"/>
              <a:gd name="connsiteX31" fmla="*/ 513011 w 607639"/>
              <a:gd name="connsiteY31" fmla="*/ 307595 h 586681"/>
              <a:gd name="connsiteX32" fmla="*/ 578990 w 607639"/>
              <a:gd name="connsiteY32" fmla="*/ 373468 h 586681"/>
              <a:gd name="connsiteX33" fmla="*/ 513011 w 607639"/>
              <a:gd name="connsiteY33" fmla="*/ 439341 h 586681"/>
              <a:gd name="connsiteX34" fmla="*/ 447032 w 607639"/>
              <a:gd name="connsiteY34" fmla="*/ 373468 h 586681"/>
              <a:gd name="connsiteX35" fmla="*/ 513011 w 607639"/>
              <a:gd name="connsiteY35" fmla="*/ 307595 h 586681"/>
              <a:gd name="connsiteX36" fmla="*/ 94558 w 607639"/>
              <a:gd name="connsiteY36" fmla="*/ 307595 h 586681"/>
              <a:gd name="connsiteX37" fmla="*/ 160466 w 607639"/>
              <a:gd name="connsiteY37" fmla="*/ 373468 h 586681"/>
              <a:gd name="connsiteX38" fmla="*/ 94558 w 607639"/>
              <a:gd name="connsiteY38" fmla="*/ 439341 h 586681"/>
              <a:gd name="connsiteX39" fmla="*/ 28650 w 607639"/>
              <a:gd name="connsiteY39" fmla="*/ 373468 h 586681"/>
              <a:gd name="connsiteX40" fmla="*/ 94558 w 607639"/>
              <a:gd name="connsiteY40" fmla="*/ 307595 h 586681"/>
              <a:gd name="connsiteX41" fmla="*/ 260237 w 607639"/>
              <a:gd name="connsiteY41" fmla="*/ 133086 h 586681"/>
              <a:gd name="connsiteX42" fmla="*/ 348814 w 607639"/>
              <a:gd name="connsiteY42" fmla="*/ 133086 h 586681"/>
              <a:gd name="connsiteX43" fmla="*/ 399824 w 607639"/>
              <a:gd name="connsiteY43" fmla="*/ 184010 h 586681"/>
              <a:gd name="connsiteX44" fmla="*/ 399824 w 607639"/>
              <a:gd name="connsiteY44" fmla="*/ 257596 h 586681"/>
              <a:gd name="connsiteX45" fmla="*/ 378370 w 607639"/>
              <a:gd name="connsiteY45" fmla="*/ 279015 h 586681"/>
              <a:gd name="connsiteX46" fmla="*/ 230682 w 607639"/>
              <a:gd name="connsiteY46" fmla="*/ 279015 h 586681"/>
              <a:gd name="connsiteX47" fmla="*/ 209227 w 607639"/>
              <a:gd name="connsiteY47" fmla="*/ 257596 h 586681"/>
              <a:gd name="connsiteX48" fmla="*/ 209227 w 607639"/>
              <a:gd name="connsiteY48" fmla="*/ 184010 h 586681"/>
              <a:gd name="connsiteX49" fmla="*/ 260237 w 607639"/>
              <a:gd name="connsiteY49" fmla="*/ 133086 h 586681"/>
              <a:gd name="connsiteX50" fmla="*/ 303784 w 607639"/>
              <a:gd name="connsiteY50" fmla="*/ 0 h 586681"/>
              <a:gd name="connsiteX51" fmla="*/ 369692 w 607639"/>
              <a:gd name="connsiteY51" fmla="*/ 65838 h 586681"/>
              <a:gd name="connsiteX52" fmla="*/ 303784 w 607639"/>
              <a:gd name="connsiteY52" fmla="*/ 131676 h 586681"/>
              <a:gd name="connsiteX53" fmla="*/ 237876 w 607639"/>
              <a:gd name="connsiteY53" fmla="*/ 65838 h 586681"/>
              <a:gd name="connsiteX54" fmla="*/ 303784 w 607639"/>
              <a:gd name="connsiteY54" fmla="*/ 0 h 586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607639" h="586681">
                <a:moveTo>
                  <a:pt x="467976" y="440752"/>
                </a:moveTo>
                <a:lnTo>
                  <a:pt x="556634" y="440752"/>
                </a:lnTo>
                <a:cubicBezTo>
                  <a:pt x="584763" y="440752"/>
                  <a:pt x="607639" y="463593"/>
                  <a:pt x="607639" y="491676"/>
                </a:cubicBezTo>
                <a:lnTo>
                  <a:pt x="607639" y="565174"/>
                </a:lnTo>
                <a:cubicBezTo>
                  <a:pt x="607639" y="577083"/>
                  <a:pt x="598026" y="586681"/>
                  <a:pt x="586098" y="586681"/>
                </a:cubicBezTo>
                <a:lnTo>
                  <a:pt x="438513" y="586681"/>
                </a:lnTo>
                <a:cubicBezTo>
                  <a:pt x="426585" y="586681"/>
                  <a:pt x="416971" y="577083"/>
                  <a:pt x="416971" y="565174"/>
                </a:cubicBezTo>
                <a:lnTo>
                  <a:pt x="416971" y="491676"/>
                </a:lnTo>
                <a:cubicBezTo>
                  <a:pt x="416971" y="463593"/>
                  <a:pt x="439848" y="440752"/>
                  <a:pt x="467976" y="440752"/>
                </a:cubicBezTo>
                <a:close/>
                <a:moveTo>
                  <a:pt x="50991" y="440752"/>
                </a:moveTo>
                <a:lnTo>
                  <a:pt x="139536" y="440752"/>
                </a:lnTo>
                <a:cubicBezTo>
                  <a:pt x="167656" y="440752"/>
                  <a:pt x="190527" y="463593"/>
                  <a:pt x="190527" y="491676"/>
                </a:cubicBezTo>
                <a:lnTo>
                  <a:pt x="190527" y="565174"/>
                </a:lnTo>
                <a:cubicBezTo>
                  <a:pt x="190527" y="577083"/>
                  <a:pt x="180916" y="586681"/>
                  <a:pt x="169080" y="586681"/>
                </a:cubicBezTo>
                <a:lnTo>
                  <a:pt x="21535" y="586681"/>
                </a:lnTo>
                <a:cubicBezTo>
                  <a:pt x="9611" y="586681"/>
                  <a:pt x="0" y="577083"/>
                  <a:pt x="0" y="565174"/>
                </a:cubicBezTo>
                <a:lnTo>
                  <a:pt x="0" y="491676"/>
                </a:lnTo>
                <a:cubicBezTo>
                  <a:pt x="0" y="463593"/>
                  <a:pt x="22870" y="440752"/>
                  <a:pt x="50991" y="440752"/>
                </a:cubicBezTo>
                <a:close/>
                <a:moveTo>
                  <a:pt x="303740" y="314792"/>
                </a:moveTo>
                <a:cubicBezTo>
                  <a:pt x="315666" y="314792"/>
                  <a:pt x="325278" y="324391"/>
                  <a:pt x="325278" y="336211"/>
                </a:cubicBezTo>
                <a:lnTo>
                  <a:pt x="325278" y="415219"/>
                </a:lnTo>
                <a:lnTo>
                  <a:pt x="381438" y="471298"/>
                </a:lnTo>
                <a:cubicBezTo>
                  <a:pt x="389804" y="479653"/>
                  <a:pt x="389804" y="493250"/>
                  <a:pt x="381438" y="501604"/>
                </a:cubicBezTo>
                <a:cubicBezTo>
                  <a:pt x="372983" y="510047"/>
                  <a:pt x="359366" y="510047"/>
                  <a:pt x="351000" y="501604"/>
                </a:cubicBezTo>
                <a:lnTo>
                  <a:pt x="303740" y="454501"/>
                </a:lnTo>
                <a:lnTo>
                  <a:pt x="256570" y="501604"/>
                </a:lnTo>
                <a:cubicBezTo>
                  <a:pt x="248115" y="510047"/>
                  <a:pt x="234497" y="510047"/>
                  <a:pt x="226131" y="501604"/>
                </a:cubicBezTo>
                <a:cubicBezTo>
                  <a:pt x="217765" y="493250"/>
                  <a:pt x="217765" y="479653"/>
                  <a:pt x="226131" y="471298"/>
                </a:cubicBezTo>
                <a:lnTo>
                  <a:pt x="282291" y="415219"/>
                </a:lnTo>
                <a:lnTo>
                  <a:pt x="282291" y="336211"/>
                </a:lnTo>
                <a:cubicBezTo>
                  <a:pt x="282291" y="324391"/>
                  <a:pt x="291903" y="314792"/>
                  <a:pt x="303740" y="314792"/>
                </a:cubicBezTo>
                <a:close/>
                <a:moveTo>
                  <a:pt x="513011" y="307595"/>
                </a:moveTo>
                <a:cubicBezTo>
                  <a:pt x="549450" y="307595"/>
                  <a:pt x="578990" y="337087"/>
                  <a:pt x="578990" y="373468"/>
                </a:cubicBezTo>
                <a:cubicBezTo>
                  <a:pt x="578990" y="409849"/>
                  <a:pt x="549450" y="439341"/>
                  <a:pt x="513011" y="439341"/>
                </a:cubicBezTo>
                <a:cubicBezTo>
                  <a:pt x="476572" y="439341"/>
                  <a:pt x="447032" y="409849"/>
                  <a:pt x="447032" y="373468"/>
                </a:cubicBezTo>
                <a:cubicBezTo>
                  <a:pt x="447032" y="337087"/>
                  <a:pt x="476572" y="307595"/>
                  <a:pt x="513011" y="307595"/>
                </a:cubicBezTo>
                <a:close/>
                <a:moveTo>
                  <a:pt x="94558" y="307595"/>
                </a:moveTo>
                <a:cubicBezTo>
                  <a:pt x="130958" y="307595"/>
                  <a:pt x="160466" y="337087"/>
                  <a:pt x="160466" y="373468"/>
                </a:cubicBezTo>
                <a:cubicBezTo>
                  <a:pt x="160466" y="409849"/>
                  <a:pt x="130958" y="439341"/>
                  <a:pt x="94558" y="439341"/>
                </a:cubicBezTo>
                <a:cubicBezTo>
                  <a:pt x="58158" y="439341"/>
                  <a:pt x="28650" y="409849"/>
                  <a:pt x="28650" y="373468"/>
                </a:cubicBezTo>
                <a:cubicBezTo>
                  <a:pt x="28650" y="337087"/>
                  <a:pt x="58158" y="307595"/>
                  <a:pt x="94558" y="307595"/>
                </a:cubicBezTo>
                <a:close/>
                <a:moveTo>
                  <a:pt x="260237" y="133086"/>
                </a:moveTo>
                <a:lnTo>
                  <a:pt x="348814" y="133086"/>
                </a:lnTo>
                <a:cubicBezTo>
                  <a:pt x="376945" y="133086"/>
                  <a:pt x="399824" y="155926"/>
                  <a:pt x="399824" y="184010"/>
                </a:cubicBezTo>
                <a:lnTo>
                  <a:pt x="399824" y="257596"/>
                </a:lnTo>
                <a:cubicBezTo>
                  <a:pt x="399824" y="269417"/>
                  <a:pt x="390210" y="279015"/>
                  <a:pt x="378370" y="279015"/>
                </a:cubicBezTo>
                <a:lnTo>
                  <a:pt x="230682" y="279015"/>
                </a:lnTo>
                <a:cubicBezTo>
                  <a:pt x="218842" y="279015"/>
                  <a:pt x="209227" y="269417"/>
                  <a:pt x="209227" y="257596"/>
                </a:cubicBezTo>
                <a:lnTo>
                  <a:pt x="209227" y="184010"/>
                </a:lnTo>
                <a:cubicBezTo>
                  <a:pt x="209227" y="155926"/>
                  <a:pt x="232106" y="133086"/>
                  <a:pt x="260237" y="133086"/>
                </a:cubicBezTo>
                <a:close/>
                <a:moveTo>
                  <a:pt x="303784" y="0"/>
                </a:moveTo>
                <a:cubicBezTo>
                  <a:pt x="340184" y="0"/>
                  <a:pt x="369692" y="29477"/>
                  <a:pt x="369692" y="65838"/>
                </a:cubicBezTo>
                <a:cubicBezTo>
                  <a:pt x="369692" y="102199"/>
                  <a:pt x="340184" y="131676"/>
                  <a:pt x="303784" y="131676"/>
                </a:cubicBezTo>
                <a:cubicBezTo>
                  <a:pt x="267384" y="131676"/>
                  <a:pt x="237876" y="102199"/>
                  <a:pt x="237876" y="65838"/>
                </a:cubicBezTo>
                <a:cubicBezTo>
                  <a:pt x="237876" y="29477"/>
                  <a:pt x="267384" y="0"/>
                  <a:pt x="30378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19" name="waving-black-flag_8402">
            <a:extLst>
              <a:ext uri="{FF2B5EF4-FFF2-40B4-BE49-F238E27FC236}">
                <a16:creationId xmlns:a16="http://schemas.microsoft.com/office/drawing/2014/main" id="{52403C57-C408-498A-8907-A65A78EC2E21}"/>
              </a:ext>
            </a:extLst>
          </p:cNvPr>
          <p:cNvSpPr>
            <a:spLocks noChangeAspect="1"/>
          </p:cNvSpPr>
          <p:nvPr/>
        </p:nvSpPr>
        <p:spPr bwMode="auto">
          <a:xfrm>
            <a:off x="5915647" y="3986604"/>
            <a:ext cx="236032" cy="324000"/>
          </a:xfrm>
          <a:custGeom>
            <a:avLst/>
            <a:gdLst>
              <a:gd name="connsiteX0" fmla="*/ 0 w 416362"/>
              <a:gd name="connsiteY0" fmla="*/ 27677 h 571538"/>
              <a:gd name="connsiteX1" fmla="*/ 41982 w 416362"/>
              <a:gd name="connsiteY1" fmla="*/ 27677 h 571538"/>
              <a:gd name="connsiteX2" fmla="*/ 41982 w 416362"/>
              <a:gd name="connsiteY2" fmla="*/ 571538 h 571538"/>
              <a:gd name="connsiteX3" fmla="*/ 0 w 416362"/>
              <a:gd name="connsiteY3" fmla="*/ 571538 h 571538"/>
              <a:gd name="connsiteX4" fmla="*/ 161513 w 416362"/>
              <a:gd name="connsiteY4" fmla="*/ 505 h 571538"/>
              <a:gd name="connsiteX5" fmla="*/ 242063 w 416362"/>
              <a:gd name="connsiteY5" fmla="*/ 44893 h 571538"/>
              <a:gd name="connsiteX6" fmla="*/ 416362 w 416362"/>
              <a:gd name="connsiteY6" fmla="*/ 44893 h 571538"/>
              <a:gd name="connsiteX7" fmla="*/ 416362 w 416362"/>
              <a:gd name="connsiteY7" fmla="*/ 243684 h 571538"/>
              <a:gd name="connsiteX8" fmla="*/ 237759 w 416362"/>
              <a:gd name="connsiteY8" fmla="*/ 243684 h 571538"/>
              <a:gd name="connsiteX9" fmla="*/ 66687 w 416362"/>
              <a:gd name="connsiteY9" fmla="*/ 243684 h 571538"/>
              <a:gd name="connsiteX10" fmla="*/ 66687 w 416362"/>
              <a:gd name="connsiteY10" fmla="*/ 44893 h 571538"/>
              <a:gd name="connsiteX11" fmla="*/ 161513 w 416362"/>
              <a:gd name="connsiteY11" fmla="*/ 505 h 571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16362" h="571538">
                <a:moveTo>
                  <a:pt x="0" y="27677"/>
                </a:moveTo>
                <a:lnTo>
                  <a:pt x="41982" y="27677"/>
                </a:lnTo>
                <a:lnTo>
                  <a:pt x="41982" y="571538"/>
                </a:lnTo>
                <a:lnTo>
                  <a:pt x="0" y="571538"/>
                </a:lnTo>
                <a:close/>
                <a:moveTo>
                  <a:pt x="161513" y="505"/>
                </a:moveTo>
                <a:cubicBezTo>
                  <a:pt x="190670" y="-2454"/>
                  <a:pt x="220679" y="7015"/>
                  <a:pt x="242063" y="44893"/>
                </a:cubicBezTo>
                <a:cubicBezTo>
                  <a:pt x="299087" y="144826"/>
                  <a:pt x="416362" y="44893"/>
                  <a:pt x="416362" y="44893"/>
                </a:cubicBezTo>
                <a:lnTo>
                  <a:pt x="416362" y="243684"/>
                </a:lnTo>
                <a:cubicBezTo>
                  <a:pt x="416362" y="243684"/>
                  <a:pt x="303390" y="325349"/>
                  <a:pt x="237759" y="243684"/>
                </a:cubicBezTo>
                <a:cubicBezTo>
                  <a:pt x="172128" y="163093"/>
                  <a:pt x="66687" y="243684"/>
                  <a:pt x="66687" y="243684"/>
                </a:cubicBezTo>
                <a:lnTo>
                  <a:pt x="66687" y="44893"/>
                </a:lnTo>
                <a:cubicBezTo>
                  <a:pt x="66687" y="44893"/>
                  <a:pt x="112918" y="5437"/>
                  <a:pt x="161513" y="5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20" name="user_359814">
            <a:extLst>
              <a:ext uri="{FF2B5EF4-FFF2-40B4-BE49-F238E27FC236}">
                <a16:creationId xmlns:a16="http://schemas.microsoft.com/office/drawing/2014/main" id="{402D7830-BBD6-4E7E-BE22-6DB58095E2E6}"/>
              </a:ext>
            </a:extLst>
          </p:cNvPr>
          <p:cNvSpPr>
            <a:spLocks noChangeAspect="1"/>
          </p:cNvSpPr>
          <p:nvPr/>
        </p:nvSpPr>
        <p:spPr bwMode="auto">
          <a:xfrm>
            <a:off x="9285404" y="3986604"/>
            <a:ext cx="330174" cy="324000"/>
          </a:xfrm>
          <a:custGeom>
            <a:avLst/>
            <a:gdLst>
              <a:gd name="connsiteX0" fmla="*/ 167593 w 607639"/>
              <a:gd name="connsiteY0" fmla="*/ 251072 h 596278"/>
              <a:gd name="connsiteX1" fmla="*/ 272350 w 607639"/>
              <a:gd name="connsiteY1" fmla="*/ 355683 h 596278"/>
              <a:gd name="connsiteX2" fmla="*/ 213163 w 607639"/>
              <a:gd name="connsiteY2" fmla="*/ 449895 h 596278"/>
              <a:gd name="connsiteX3" fmla="*/ 335186 w 607639"/>
              <a:gd name="connsiteY3" fmla="*/ 575303 h 596278"/>
              <a:gd name="connsiteX4" fmla="*/ 335186 w 607639"/>
              <a:gd name="connsiteY4" fmla="*/ 596278 h 596278"/>
              <a:gd name="connsiteX5" fmla="*/ 0 w 607639"/>
              <a:gd name="connsiteY5" fmla="*/ 596278 h 596278"/>
              <a:gd name="connsiteX6" fmla="*/ 0 w 607639"/>
              <a:gd name="connsiteY6" fmla="*/ 575303 h 596278"/>
              <a:gd name="connsiteX7" fmla="*/ 122112 w 607639"/>
              <a:gd name="connsiteY7" fmla="*/ 449895 h 596278"/>
              <a:gd name="connsiteX8" fmla="*/ 62836 w 607639"/>
              <a:gd name="connsiteY8" fmla="*/ 355683 h 596278"/>
              <a:gd name="connsiteX9" fmla="*/ 167593 w 607639"/>
              <a:gd name="connsiteY9" fmla="*/ 251072 h 596278"/>
              <a:gd name="connsiteX10" fmla="*/ 439966 w 607639"/>
              <a:gd name="connsiteY10" fmla="*/ 0 h 596278"/>
              <a:gd name="connsiteX11" fmla="*/ 544717 w 607639"/>
              <a:gd name="connsiteY11" fmla="*/ 104611 h 596278"/>
              <a:gd name="connsiteX12" fmla="*/ 485534 w 607639"/>
              <a:gd name="connsiteY12" fmla="*/ 198823 h 596278"/>
              <a:gd name="connsiteX13" fmla="*/ 607639 w 607639"/>
              <a:gd name="connsiteY13" fmla="*/ 324320 h 596278"/>
              <a:gd name="connsiteX14" fmla="*/ 607639 w 607639"/>
              <a:gd name="connsiteY14" fmla="*/ 345206 h 596278"/>
              <a:gd name="connsiteX15" fmla="*/ 272383 w 607639"/>
              <a:gd name="connsiteY15" fmla="*/ 345206 h 596278"/>
              <a:gd name="connsiteX16" fmla="*/ 272383 w 607639"/>
              <a:gd name="connsiteY16" fmla="*/ 324320 h 596278"/>
              <a:gd name="connsiteX17" fmla="*/ 394488 w 607639"/>
              <a:gd name="connsiteY17" fmla="*/ 198823 h 596278"/>
              <a:gd name="connsiteX18" fmla="*/ 335216 w 607639"/>
              <a:gd name="connsiteY18" fmla="*/ 104611 h 596278"/>
              <a:gd name="connsiteX19" fmla="*/ 439966 w 607639"/>
              <a:gd name="connsiteY19" fmla="*/ 0 h 596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07639" h="596278">
                <a:moveTo>
                  <a:pt x="167593" y="251072"/>
                </a:moveTo>
                <a:cubicBezTo>
                  <a:pt x="225445" y="251072"/>
                  <a:pt x="272350" y="297911"/>
                  <a:pt x="272350" y="355683"/>
                </a:cubicBezTo>
                <a:cubicBezTo>
                  <a:pt x="272350" y="397100"/>
                  <a:pt x="248230" y="433008"/>
                  <a:pt x="213163" y="449895"/>
                </a:cubicBezTo>
                <a:cubicBezTo>
                  <a:pt x="280894" y="451850"/>
                  <a:pt x="335186" y="507221"/>
                  <a:pt x="335186" y="575303"/>
                </a:cubicBezTo>
                <a:lnTo>
                  <a:pt x="335186" y="596278"/>
                </a:lnTo>
                <a:lnTo>
                  <a:pt x="0" y="596278"/>
                </a:lnTo>
                <a:lnTo>
                  <a:pt x="0" y="575303"/>
                </a:lnTo>
                <a:cubicBezTo>
                  <a:pt x="0" y="507221"/>
                  <a:pt x="54381" y="451850"/>
                  <a:pt x="122112" y="449895"/>
                </a:cubicBezTo>
                <a:cubicBezTo>
                  <a:pt x="87045" y="433008"/>
                  <a:pt x="62836" y="397100"/>
                  <a:pt x="62836" y="355683"/>
                </a:cubicBezTo>
                <a:cubicBezTo>
                  <a:pt x="62836" y="297911"/>
                  <a:pt x="109741" y="251072"/>
                  <a:pt x="167593" y="251072"/>
                </a:cubicBezTo>
                <a:close/>
                <a:moveTo>
                  <a:pt x="439966" y="0"/>
                </a:moveTo>
                <a:cubicBezTo>
                  <a:pt x="497815" y="0"/>
                  <a:pt x="544717" y="46839"/>
                  <a:pt x="544717" y="104611"/>
                </a:cubicBezTo>
                <a:cubicBezTo>
                  <a:pt x="544717" y="146117"/>
                  <a:pt x="520599" y="181936"/>
                  <a:pt x="485534" y="198823"/>
                </a:cubicBezTo>
                <a:cubicBezTo>
                  <a:pt x="553261" y="200778"/>
                  <a:pt x="607639" y="256149"/>
                  <a:pt x="607639" y="324320"/>
                </a:cubicBezTo>
                <a:lnTo>
                  <a:pt x="607639" y="345206"/>
                </a:lnTo>
                <a:lnTo>
                  <a:pt x="272383" y="345206"/>
                </a:lnTo>
                <a:lnTo>
                  <a:pt x="272383" y="324320"/>
                </a:lnTo>
                <a:cubicBezTo>
                  <a:pt x="272383" y="256149"/>
                  <a:pt x="326761" y="200778"/>
                  <a:pt x="394488" y="198823"/>
                </a:cubicBezTo>
                <a:cubicBezTo>
                  <a:pt x="359423" y="181936"/>
                  <a:pt x="335216" y="146117"/>
                  <a:pt x="335216" y="104611"/>
                </a:cubicBezTo>
                <a:cubicBezTo>
                  <a:pt x="335216" y="46839"/>
                  <a:pt x="382118" y="0"/>
                  <a:pt x="43996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21" name="double-right-arrow_50621">
            <a:extLst>
              <a:ext uri="{FF2B5EF4-FFF2-40B4-BE49-F238E27FC236}">
                <a16:creationId xmlns:a16="http://schemas.microsoft.com/office/drawing/2014/main" id="{3C8D9AEE-7BE7-4429-BAC5-2A17E6B8EACD}"/>
              </a:ext>
            </a:extLst>
          </p:cNvPr>
          <p:cNvSpPr>
            <a:spLocks noChangeAspect="1"/>
          </p:cNvSpPr>
          <p:nvPr/>
        </p:nvSpPr>
        <p:spPr bwMode="auto">
          <a:xfrm>
            <a:off x="4758475" y="1545260"/>
            <a:ext cx="383439" cy="324000"/>
          </a:xfrm>
          <a:custGeom>
            <a:avLst/>
            <a:gdLst>
              <a:gd name="connsiteX0" fmla="*/ 280800 w 608627"/>
              <a:gd name="connsiteY0" fmla="*/ 0 h 514281"/>
              <a:gd name="connsiteX1" fmla="*/ 595097 w 608627"/>
              <a:gd name="connsiteY1" fmla="*/ 230387 h 514281"/>
              <a:gd name="connsiteX2" fmla="*/ 608627 w 608627"/>
              <a:gd name="connsiteY2" fmla="*/ 257141 h 514281"/>
              <a:gd name="connsiteX3" fmla="*/ 595097 w 608627"/>
              <a:gd name="connsiteY3" fmla="*/ 283806 h 514281"/>
              <a:gd name="connsiteX4" fmla="*/ 280800 w 608627"/>
              <a:gd name="connsiteY4" fmla="*/ 514281 h 514281"/>
              <a:gd name="connsiteX5" fmla="*/ 241546 w 608627"/>
              <a:gd name="connsiteY5" fmla="*/ 460862 h 514281"/>
              <a:gd name="connsiteX6" fmla="*/ 519349 w 608627"/>
              <a:gd name="connsiteY6" fmla="*/ 257141 h 514281"/>
              <a:gd name="connsiteX7" fmla="*/ 241546 w 608627"/>
              <a:gd name="connsiteY7" fmla="*/ 53419 h 514281"/>
              <a:gd name="connsiteX8" fmla="*/ 39254 w 608627"/>
              <a:gd name="connsiteY8" fmla="*/ 0 h 514281"/>
              <a:gd name="connsiteX9" fmla="*/ 353551 w 608627"/>
              <a:gd name="connsiteY9" fmla="*/ 230387 h 514281"/>
              <a:gd name="connsiteX10" fmla="*/ 367081 w 608627"/>
              <a:gd name="connsiteY10" fmla="*/ 257141 h 514281"/>
              <a:gd name="connsiteX11" fmla="*/ 353551 w 608627"/>
              <a:gd name="connsiteY11" fmla="*/ 283806 h 514281"/>
              <a:gd name="connsiteX12" fmla="*/ 39254 w 608627"/>
              <a:gd name="connsiteY12" fmla="*/ 514281 h 514281"/>
              <a:gd name="connsiteX13" fmla="*/ 0 w 608627"/>
              <a:gd name="connsiteY13" fmla="*/ 460862 h 514281"/>
              <a:gd name="connsiteX14" fmla="*/ 277803 w 608627"/>
              <a:gd name="connsiteY14" fmla="*/ 257141 h 514281"/>
              <a:gd name="connsiteX15" fmla="*/ 0 w 608627"/>
              <a:gd name="connsiteY15" fmla="*/ 53419 h 514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08627" h="514281">
                <a:moveTo>
                  <a:pt x="280800" y="0"/>
                </a:moveTo>
                <a:lnTo>
                  <a:pt x="595097" y="230387"/>
                </a:lnTo>
                <a:cubicBezTo>
                  <a:pt x="603553" y="236697"/>
                  <a:pt x="608627" y="246563"/>
                  <a:pt x="608627" y="257141"/>
                </a:cubicBezTo>
                <a:cubicBezTo>
                  <a:pt x="608627" y="267629"/>
                  <a:pt x="603553" y="277584"/>
                  <a:pt x="595097" y="283806"/>
                </a:cubicBezTo>
                <a:lnTo>
                  <a:pt x="280800" y="514281"/>
                </a:lnTo>
                <a:lnTo>
                  <a:pt x="241546" y="460862"/>
                </a:lnTo>
                <a:lnTo>
                  <a:pt x="519349" y="257141"/>
                </a:lnTo>
                <a:lnTo>
                  <a:pt x="241546" y="53419"/>
                </a:lnTo>
                <a:close/>
                <a:moveTo>
                  <a:pt x="39254" y="0"/>
                </a:moveTo>
                <a:lnTo>
                  <a:pt x="353551" y="230387"/>
                </a:lnTo>
                <a:cubicBezTo>
                  <a:pt x="362096" y="236697"/>
                  <a:pt x="367081" y="246563"/>
                  <a:pt x="367081" y="257141"/>
                </a:cubicBezTo>
                <a:cubicBezTo>
                  <a:pt x="367081" y="267629"/>
                  <a:pt x="362096" y="277584"/>
                  <a:pt x="353551" y="283806"/>
                </a:cubicBezTo>
                <a:lnTo>
                  <a:pt x="39254" y="514281"/>
                </a:lnTo>
                <a:lnTo>
                  <a:pt x="0" y="460862"/>
                </a:lnTo>
                <a:lnTo>
                  <a:pt x="277803" y="257141"/>
                </a:lnTo>
                <a:lnTo>
                  <a:pt x="0" y="5341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22" name="right-thin-arrowheads_32738">
            <a:extLst>
              <a:ext uri="{FF2B5EF4-FFF2-40B4-BE49-F238E27FC236}">
                <a16:creationId xmlns:a16="http://schemas.microsoft.com/office/drawing/2014/main" id="{63EA0C5E-F08B-4853-A1F2-FE521A2FAF17}"/>
              </a:ext>
            </a:extLst>
          </p:cNvPr>
          <p:cNvSpPr>
            <a:spLocks noChangeAspect="1"/>
          </p:cNvSpPr>
          <p:nvPr/>
        </p:nvSpPr>
        <p:spPr bwMode="auto">
          <a:xfrm>
            <a:off x="4788119" y="789604"/>
            <a:ext cx="324150" cy="324000"/>
          </a:xfrm>
          <a:custGeom>
            <a:avLst/>
            <a:gdLst>
              <a:gd name="T0" fmla="*/ 5083 w 6101"/>
              <a:gd name="T1" fmla="*/ 3053 h 6107"/>
              <a:gd name="T2" fmla="*/ 2791 w 6101"/>
              <a:gd name="T3" fmla="*/ 761 h 6107"/>
              <a:gd name="T4" fmla="*/ 2791 w 6101"/>
              <a:gd name="T5" fmla="*/ 164 h 6107"/>
              <a:gd name="T6" fmla="*/ 3387 w 6101"/>
              <a:gd name="T7" fmla="*/ 164 h 6107"/>
              <a:gd name="T8" fmla="*/ 5978 w 6101"/>
              <a:gd name="T9" fmla="*/ 2755 h 6107"/>
              <a:gd name="T10" fmla="*/ 6101 w 6101"/>
              <a:gd name="T11" fmla="*/ 3053 h 6107"/>
              <a:gd name="T12" fmla="*/ 5978 w 6101"/>
              <a:gd name="T13" fmla="*/ 3351 h 6107"/>
              <a:gd name="T14" fmla="*/ 3387 w 6101"/>
              <a:gd name="T15" fmla="*/ 5942 h 6107"/>
              <a:gd name="T16" fmla="*/ 2791 w 6101"/>
              <a:gd name="T17" fmla="*/ 5942 h 6107"/>
              <a:gd name="T18" fmla="*/ 2791 w 6101"/>
              <a:gd name="T19" fmla="*/ 5345 h 6107"/>
              <a:gd name="T20" fmla="*/ 5083 w 6101"/>
              <a:gd name="T21" fmla="*/ 3053 h 6107"/>
              <a:gd name="T22" fmla="*/ 165 w 6101"/>
              <a:gd name="T23" fmla="*/ 5345 h 6107"/>
              <a:gd name="T24" fmla="*/ 165 w 6101"/>
              <a:gd name="T25" fmla="*/ 5942 h 6107"/>
              <a:gd name="T26" fmla="*/ 761 w 6101"/>
              <a:gd name="T27" fmla="*/ 5942 h 6107"/>
              <a:gd name="T28" fmla="*/ 3352 w 6101"/>
              <a:gd name="T29" fmla="*/ 3351 h 6107"/>
              <a:gd name="T30" fmla="*/ 3475 w 6101"/>
              <a:gd name="T31" fmla="*/ 3053 h 6107"/>
              <a:gd name="T32" fmla="*/ 3352 w 6101"/>
              <a:gd name="T33" fmla="*/ 2755 h 6107"/>
              <a:gd name="T34" fmla="*/ 761 w 6101"/>
              <a:gd name="T35" fmla="*/ 164 h 6107"/>
              <a:gd name="T36" fmla="*/ 165 w 6101"/>
              <a:gd name="T37" fmla="*/ 164 h 6107"/>
              <a:gd name="T38" fmla="*/ 165 w 6101"/>
              <a:gd name="T39" fmla="*/ 761 h 6107"/>
              <a:gd name="T40" fmla="*/ 2457 w 6101"/>
              <a:gd name="T41" fmla="*/ 3053 h 6107"/>
              <a:gd name="T42" fmla="*/ 165 w 6101"/>
              <a:gd name="T43" fmla="*/ 5345 h 6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6101" h="6107">
                <a:moveTo>
                  <a:pt x="5083" y="3053"/>
                </a:moveTo>
                <a:lnTo>
                  <a:pt x="2791" y="761"/>
                </a:lnTo>
                <a:cubicBezTo>
                  <a:pt x="2626" y="596"/>
                  <a:pt x="2626" y="329"/>
                  <a:pt x="2791" y="164"/>
                </a:cubicBezTo>
                <a:cubicBezTo>
                  <a:pt x="2955" y="0"/>
                  <a:pt x="3222" y="0"/>
                  <a:pt x="3387" y="164"/>
                </a:cubicBezTo>
                <a:lnTo>
                  <a:pt x="5978" y="2755"/>
                </a:lnTo>
                <a:cubicBezTo>
                  <a:pt x="6060" y="2837"/>
                  <a:pt x="6101" y="2945"/>
                  <a:pt x="6101" y="3053"/>
                </a:cubicBezTo>
                <a:cubicBezTo>
                  <a:pt x="6101" y="3161"/>
                  <a:pt x="6060" y="3269"/>
                  <a:pt x="5978" y="3351"/>
                </a:cubicBezTo>
                <a:lnTo>
                  <a:pt x="3387" y="5942"/>
                </a:lnTo>
                <a:cubicBezTo>
                  <a:pt x="3222" y="6107"/>
                  <a:pt x="2955" y="6107"/>
                  <a:pt x="2791" y="5942"/>
                </a:cubicBezTo>
                <a:cubicBezTo>
                  <a:pt x="2626" y="5777"/>
                  <a:pt x="2626" y="5510"/>
                  <a:pt x="2791" y="5345"/>
                </a:cubicBezTo>
                <a:lnTo>
                  <a:pt x="5083" y="3053"/>
                </a:lnTo>
                <a:close/>
                <a:moveTo>
                  <a:pt x="165" y="5345"/>
                </a:moveTo>
                <a:cubicBezTo>
                  <a:pt x="0" y="5510"/>
                  <a:pt x="0" y="5777"/>
                  <a:pt x="165" y="5942"/>
                </a:cubicBezTo>
                <a:cubicBezTo>
                  <a:pt x="329" y="6107"/>
                  <a:pt x="596" y="6107"/>
                  <a:pt x="761" y="5942"/>
                </a:cubicBezTo>
                <a:lnTo>
                  <a:pt x="3352" y="3351"/>
                </a:lnTo>
                <a:cubicBezTo>
                  <a:pt x="3434" y="3269"/>
                  <a:pt x="3475" y="3161"/>
                  <a:pt x="3475" y="3053"/>
                </a:cubicBezTo>
                <a:cubicBezTo>
                  <a:pt x="3475" y="2945"/>
                  <a:pt x="3434" y="2837"/>
                  <a:pt x="3352" y="2755"/>
                </a:cubicBezTo>
                <a:lnTo>
                  <a:pt x="761" y="164"/>
                </a:lnTo>
                <a:cubicBezTo>
                  <a:pt x="596" y="0"/>
                  <a:pt x="329" y="0"/>
                  <a:pt x="165" y="164"/>
                </a:cubicBezTo>
                <a:cubicBezTo>
                  <a:pt x="0" y="329"/>
                  <a:pt x="0" y="596"/>
                  <a:pt x="165" y="761"/>
                </a:cubicBezTo>
                <a:lnTo>
                  <a:pt x="2457" y="3053"/>
                </a:lnTo>
                <a:lnTo>
                  <a:pt x="165" y="534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23" name="right-arrowheads_44810">
            <a:extLst>
              <a:ext uri="{FF2B5EF4-FFF2-40B4-BE49-F238E27FC236}">
                <a16:creationId xmlns:a16="http://schemas.microsoft.com/office/drawing/2014/main" id="{3AAF1437-AFFA-4262-9BE8-C7DB86767E9B}"/>
              </a:ext>
            </a:extLst>
          </p:cNvPr>
          <p:cNvSpPr>
            <a:spLocks noChangeAspect="1"/>
          </p:cNvSpPr>
          <p:nvPr/>
        </p:nvSpPr>
        <p:spPr bwMode="auto">
          <a:xfrm>
            <a:off x="4784354" y="1167432"/>
            <a:ext cx="331680" cy="324000"/>
          </a:xfrm>
          <a:custGeom>
            <a:avLst/>
            <a:gdLst>
              <a:gd name="T0" fmla="*/ 59 w 415"/>
              <a:gd name="T1" fmla="*/ 406 h 406"/>
              <a:gd name="T2" fmla="*/ 25 w 415"/>
              <a:gd name="T3" fmla="*/ 394 h 406"/>
              <a:gd name="T4" fmla="*/ 19 w 415"/>
              <a:gd name="T5" fmla="*/ 318 h 406"/>
              <a:gd name="T6" fmla="*/ 114 w 415"/>
              <a:gd name="T7" fmla="*/ 206 h 406"/>
              <a:gd name="T8" fmla="*/ 19 w 415"/>
              <a:gd name="T9" fmla="*/ 94 h 406"/>
              <a:gd name="T10" fmla="*/ 25 w 415"/>
              <a:gd name="T11" fmla="*/ 19 h 406"/>
              <a:gd name="T12" fmla="*/ 100 w 415"/>
              <a:gd name="T13" fmla="*/ 25 h 406"/>
              <a:gd name="T14" fmla="*/ 225 w 415"/>
              <a:gd name="T15" fmla="*/ 172 h 406"/>
              <a:gd name="T16" fmla="*/ 225 w 415"/>
              <a:gd name="T17" fmla="*/ 241 h 406"/>
              <a:gd name="T18" fmla="*/ 100 w 415"/>
              <a:gd name="T19" fmla="*/ 388 h 406"/>
              <a:gd name="T20" fmla="*/ 59 w 415"/>
              <a:gd name="T21" fmla="*/ 406 h 406"/>
              <a:gd name="T22" fmla="*/ 273 w 415"/>
              <a:gd name="T23" fmla="*/ 388 h 406"/>
              <a:gd name="T24" fmla="*/ 398 w 415"/>
              <a:gd name="T25" fmla="*/ 241 h 406"/>
              <a:gd name="T26" fmla="*/ 398 w 415"/>
              <a:gd name="T27" fmla="*/ 172 h 406"/>
              <a:gd name="T28" fmla="*/ 273 w 415"/>
              <a:gd name="T29" fmla="*/ 25 h 406"/>
              <a:gd name="T30" fmla="*/ 198 w 415"/>
              <a:gd name="T31" fmla="*/ 19 h 406"/>
              <a:gd name="T32" fmla="*/ 192 w 415"/>
              <a:gd name="T33" fmla="*/ 94 h 406"/>
              <a:gd name="T34" fmla="*/ 287 w 415"/>
              <a:gd name="T35" fmla="*/ 206 h 406"/>
              <a:gd name="T36" fmla="*/ 192 w 415"/>
              <a:gd name="T37" fmla="*/ 318 h 406"/>
              <a:gd name="T38" fmla="*/ 198 w 415"/>
              <a:gd name="T39" fmla="*/ 394 h 406"/>
              <a:gd name="T40" fmla="*/ 232 w 415"/>
              <a:gd name="T41" fmla="*/ 406 h 406"/>
              <a:gd name="T42" fmla="*/ 273 w 415"/>
              <a:gd name="T43" fmla="*/ 388 h 4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15" h="406">
                <a:moveTo>
                  <a:pt x="59" y="406"/>
                </a:moveTo>
                <a:cubicBezTo>
                  <a:pt x="47" y="406"/>
                  <a:pt x="35" y="402"/>
                  <a:pt x="25" y="394"/>
                </a:cubicBezTo>
                <a:cubicBezTo>
                  <a:pt x="2" y="375"/>
                  <a:pt x="0" y="341"/>
                  <a:pt x="19" y="318"/>
                </a:cubicBezTo>
                <a:lnTo>
                  <a:pt x="114" y="206"/>
                </a:lnTo>
                <a:lnTo>
                  <a:pt x="19" y="94"/>
                </a:lnTo>
                <a:cubicBezTo>
                  <a:pt x="0" y="71"/>
                  <a:pt x="2" y="38"/>
                  <a:pt x="25" y="19"/>
                </a:cubicBezTo>
                <a:cubicBezTo>
                  <a:pt x="47" y="0"/>
                  <a:pt x="81" y="2"/>
                  <a:pt x="100" y="25"/>
                </a:cubicBezTo>
                <a:lnTo>
                  <a:pt x="225" y="172"/>
                </a:lnTo>
                <a:cubicBezTo>
                  <a:pt x="242" y="192"/>
                  <a:pt x="242" y="221"/>
                  <a:pt x="225" y="241"/>
                </a:cubicBezTo>
                <a:lnTo>
                  <a:pt x="100" y="388"/>
                </a:lnTo>
                <a:cubicBezTo>
                  <a:pt x="89" y="400"/>
                  <a:pt x="74" y="406"/>
                  <a:pt x="59" y="406"/>
                </a:cubicBezTo>
                <a:close/>
                <a:moveTo>
                  <a:pt x="273" y="388"/>
                </a:moveTo>
                <a:lnTo>
                  <a:pt x="398" y="241"/>
                </a:lnTo>
                <a:cubicBezTo>
                  <a:pt x="415" y="221"/>
                  <a:pt x="415" y="192"/>
                  <a:pt x="398" y="172"/>
                </a:cubicBezTo>
                <a:lnTo>
                  <a:pt x="273" y="25"/>
                </a:lnTo>
                <a:cubicBezTo>
                  <a:pt x="254" y="2"/>
                  <a:pt x="220" y="0"/>
                  <a:pt x="198" y="19"/>
                </a:cubicBezTo>
                <a:cubicBezTo>
                  <a:pt x="175" y="38"/>
                  <a:pt x="173" y="71"/>
                  <a:pt x="192" y="94"/>
                </a:cubicBezTo>
                <a:lnTo>
                  <a:pt x="287" y="206"/>
                </a:lnTo>
                <a:lnTo>
                  <a:pt x="192" y="318"/>
                </a:lnTo>
                <a:cubicBezTo>
                  <a:pt x="173" y="341"/>
                  <a:pt x="175" y="375"/>
                  <a:pt x="198" y="394"/>
                </a:cubicBezTo>
                <a:cubicBezTo>
                  <a:pt x="208" y="402"/>
                  <a:pt x="220" y="406"/>
                  <a:pt x="232" y="406"/>
                </a:cubicBezTo>
                <a:cubicBezTo>
                  <a:pt x="247" y="406"/>
                  <a:pt x="262" y="400"/>
                  <a:pt x="273" y="38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24" name="right-thin-arrowheads_32738">
            <a:extLst>
              <a:ext uri="{FF2B5EF4-FFF2-40B4-BE49-F238E27FC236}">
                <a16:creationId xmlns:a16="http://schemas.microsoft.com/office/drawing/2014/main" id="{C4553E91-EF38-44E6-8710-469860456461}"/>
              </a:ext>
            </a:extLst>
          </p:cNvPr>
          <p:cNvSpPr>
            <a:spLocks noChangeAspect="1"/>
          </p:cNvSpPr>
          <p:nvPr/>
        </p:nvSpPr>
        <p:spPr bwMode="auto">
          <a:xfrm>
            <a:off x="4788119" y="411776"/>
            <a:ext cx="324150" cy="324000"/>
          </a:xfrm>
          <a:custGeom>
            <a:avLst/>
            <a:gdLst>
              <a:gd name="T0" fmla="*/ 5083 w 6101"/>
              <a:gd name="T1" fmla="*/ 3053 h 6107"/>
              <a:gd name="T2" fmla="*/ 2791 w 6101"/>
              <a:gd name="T3" fmla="*/ 761 h 6107"/>
              <a:gd name="T4" fmla="*/ 2791 w 6101"/>
              <a:gd name="T5" fmla="*/ 164 h 6107"/>
              <a:gd name="T6" fmla="*/ 3387 w 6101"/>
              <a:gd name="T7" fmla="*/ 164 h 6107"/>
              <a:gd name="T8" fmla="*/ 5978 w 6101"/>
              <a:gd name="T9" fmla="*/ 2755 h 6107"/>
              <a:gd name="T10" fmla="*/ 6101 w 6101"/>
              <a:gd name="T11" fmla="*/ 3053 h 6107"/>
              <a:gd name="T12" fmla="*/ 5978 w 6101"/>
              <a:gd name="T13" fmla="*/ 3351 h 6107"/>
              <a:gd name="T14" fmla="*/ 3387 w 6101"/>
              <a:gd name="T15" fmla="*/ 5942 h 6107"/>
              <a:gd name="T16" fmla="*/ 2791 w 6101"/>
              <a:gd name="T17" fmla="*/ 5942 h 6107"/>
              <a:gd name="T18" fmla="*/ 2791 w 6101"/>
              <a:gd name="T19" fmla="*/ 5345 h 6107"/>
              <a:gd name="T20" fmla="*/ 5083 w 6101"/>
              <a:gd name="T21" fmla="*/ 3053 h 6107"/>
              <a:gd name="T22" fmla="*/ 165 w 6101"/>
              <a:gd name="T23" fmla="*/ 5345 h 6107"/>
              <a:gd name="T24" fmla="*/ 165 w 6101"/>
              <a:gd name="T25" fmla="*/ 5942 h 6107"/>
              <a:gd name="T26" fmla="*/ 761 w 6101"/>
              <a:gd name="T27" fmla="*/ 5942 h 6107"/>
              <a:gd name="T28" fmla="*/ 3352 w 6101"/>
              <a:gd name="T29" fmla="*/ 3351 h 6107"/>
              <a:gd name="T30" fmla="*/ 3475 w 6101"/>
              <a:gd name="T31" fmla="*/ 3053 h 6107"/>
              <a:gd name="T32" fmla="*/ 3352 w 6101"/>
              <a:gd name="T33" fmla="*/ 2755 h 6107"/>
              <a:gd name="T34" fmla="*/ 761 w 6101"/>
              <a:gd name="T35" fmla="*/ 164 h 6107"/>
              <a:gd name="T36" fmla="*/ 165 w 6101"/>
              <a:gd name="T37" fmla="*/ 164 h 6107"/>
              <a:gd name="T38" fmla="*/ 165 w 6101"/>
              <a:gd name="T39" fmla="*/ 761 h 6107"/>
              <a:gd name="T40" fmla="*/ 2457 w 6101"/>
              <a:gd name="T41" fmla="*/ 3053 h 6107"/>
              <a:gd name="T42" fmla="*/ 165 w 6101"/>
              <a:gd name="T43" fmla="*/ 5345 h 6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6101" h="6107">
                <a:moveTo>
                  <a:pt x="5083" y="3053"/>
                </a:moveTo>
                <a:lnTo>
                  <a:pt x="2791" y="761"/>
                </a:lnTo>
                <a:cubicBezTo>
                  <a:pt x="2626" y="596"/>
                  <a:pt x="2626" y="329"/>
                  <a:pt x="2791" y="164"/>
                </a:cubicBezTo>
                <a:cubicBezTo>
                  <a:pt x="2955" y="0"/>
                  <a:pt x="3222" y="0"/>
                  <a:pt x="3387" y="164"/>
                </a:cubicBezTo>
                <a:lnTo>
                  <a:pt x="5978" y="2755"/>
                </a:lnTo>
                <a:cubicBezTo>
                  <a:pt x="6060" y="2837"/>
                  <a:pt x="6101" y="2945"/>
                  <a:pt x="6101" y="3053"/>
                </a:cubicBezTo>
                <a:cubicBezTo>
                  <a:pt x="6101" y="3161"/>
                  <a:pt x="6060" y="3269"/>
                  <a:pt x="5978" y="3351"/>
                </a:cubicBezTo>
                <a:lnTo>
                  <a:pt x="3387" y="5942"/>
                </a:lnTo>
                <a:cubicBezTo>
                  <a:pt x="3222" y="6107"/>
                  <a:pt x="2955" y="6107"/>
                  <a:pt x="2791" y="5942"/>
                </a:cubicBezTo>
                <a:cubicBezTo>
                  <a:pt x="2626" y="5777"/>
                  <a:pt x="2626" y="5510"/>
                  <a:pt x="2791" y="5345"/>
                </a:cubicBezTo>
                <a:lnTo>
                  <a:pt x="5083" y="3053"/>
                </a:lnTo>
                <a:close/>
                <a:moveTo>
                  <a:pt x="165" y="5345"/>
                </a:moveTo>
                <a:cubicBezTo>
                  <a:pt x="0" y="5510"/>
                  <a:pt x="0" y="5777"/>
                  <a:pt x="165" y="5942"/>
                </a:cubicBezTo>
                <a:cubicBezTo>
                  <a:pt x="329" y="6107"/>
                  <a:pt x="596" y="6107"/>
                  <a:pt x="761" y="5942"/>
                </a:cubicBezTo>
                <a:lnTo>
                  <a:pt x="3352" y="3351"/>
                </a:lnTo>
                <a:cubicBezTo>
                  <a:pt x="3434" y="3269"/>
                  <a:pt x="3475" y="3161"/>
                  <a:pt x="3475" y="3053"/>
                </a:cubicBezTo>
                <a:cubicBezTo>
                  <a:pt x="3475" y="2945"/>
                  <a:pt x="3434" y="2837"/>
                  <a:pt x="3352" y="2755"/>
                </a:cubicBezTo>
                <a:lnTo>
                  <a:pt x="761" y="164"/>
                </a:lnTo>
                <a:cubicBezTo>
                  <a:pt x="596" y="0"/>
                  <a:pt x="329" y="0"/>
                  <a:pt x="165" y="164"/>
                </a:cubicBezTo>
                <a:cubicBezTo>
                  <a:pt x="0" y="329"/>
                  <a:pt x="0" y="596"/>
                  <a:pt x="165" y="761"/>
                </a:cubicBezTo>
                <a:lnTo>
                  <a:pt x="2457" y="3053"/>
                </a:lnTo>
                <a:lnTo>
                  <a:pt x="165" y="534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25" name="left-arrowhead-in-a-circle_44897">
            <a:extLst>
              <a:ext uri="{FF2B5EF4-FFF2-40B4-BE49-F238E27FC236}">
                <a16:creationId xmlns:a16="http://schemas.microsoft.com/office/drawing/2014/main" id="{6E5FA760-109C-4233-859D-E8DAB0BBD8DD}"/>
              </a:ext>
            </a:extLst>
          </p:cNvPr>
          <p:cNvSpPr>
            <a:spLocks noChangeAspect="1"/>
          </p:cNvSpPr>
          <p:nvPr/>
        </p:nvSpPr>
        <p:spPr bwMode="auto">
          <a:xfrm>
            <a:off x="4796811" y="6079196"/>
            <a:ext cx="324488" cy="324000"/>
          </a:xfrm>
          <a:custGeom>
            <a:avLst/>
            <a:gdLst>
              <a:gd name="T0" fmla="*/ 267 w 533"/>
              <a:gd name="T1" fmla="*/ 0 h 533"/>
              <a:gd name="T2" fmla="*/ 0 w 533"/>
              <a:gd name="T3" fmla="*/ 267 h 533"/>
              <a:gd name="T4" fmla="*/ 267 w 533"/>
              <a:gd name="T5" fmla="*/ 533 h 533"/>
              <a:gd name="T6" fmla="*/ 533 w 533"/>
              <a:gd name="T7" fmla="*/ 267 h 533"/>
              <a:gd name="T8" fmla="*/ 267 w 533"/>
              <a:gd name="T9" fmla="*/ 0 h 533"/>
              <a:gd name="T10" fmla="*/ 343 w 533"/>
              <a:gd name="T11" fmla="*/ 414 h 533"/>
              <a:gd name="T12" fmla="*/ 316 w 533"/>
              <a:gd name="T13" fmla="*/ 424 h 533"/>
              <a:gd name="T14" fmla="*/ 284 w 533"/>
              <a:gd name="T15" fmla="*/ 410 h 533"/>
              <a:gd name="T16" fmla="*/ 185 w 533"/>
              <a:gd name="T17" fmla="*/ 294 h 533"/>
              <a:gd name="T18" fmla="*/ 185 w 533"/>
              <a:gd name="T19" fmla="*/ 240 h 533"/>
              <a:gd name="T20" fmla="*/ 283 w 533"/>
              <a:gd name="T21" fmla="*/ 124 h 533"/>
              <a:gd name="T22" fmla="*/ 343 w 533"/>
              <a:gd name="T23" fmla="*/ 119 h 533"/>
              <a:gd name="T24" fmla="*/ 348 w 533"/>
              <a:gd name="T25" fmla="*/ 178 h 533"/>
              <a:gd name="T26" fmla="*/ 273 w 533"/>
              <a:gd name="T27" fmla="*/ 267 h 533"/>
              <a:gd name="T28" fmla="*/ 348 w 533"/>
              <a:gd name="T29" fmla="*/ 355 h 533"/>
              <a:gd name="T30" fmla="*/ 343 w 533"/>
              <a:gd name="T31" fmla="*/ 414 h 5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533" h="533">
                <a:moveTo>
                  <a:pt x="267" y="0"/>
                </a:moveTo>
                <a:cubicBezTo>
                  <a:pt x="120" y="0"/>
                  <a:pt x="0" y="120"/>
                  <a:pt x="0" y="267"/>
                </a:cubicBezTo>
                <a:cubicBezTo>
                  <a:pt x="0" y="414"/>
                  <a:pt x="120" y="533"/>
                  <a:pt x="267" y="533"/>
                </a:cubicBezTo>
                <a:cubicBezTo>
                  <a:pt x="414" y="533"/>
                  <a:pt x="533" y="414"/>
                  <a:pt x="533" y="267"/>
                </a:cubicBezTo>
                <a:cubicBezTo>
                  <a:pt x="533" y="120"/>
                  <a:pt x="414" y="0"/>
                  <a:pt x="267" y="0"/>
                </a:cubicBezTo>
                <a:close/>
                <a:moveTo>
                  <a:pt x="343" y="414"/>
                </a:moveTo>
                <a:cubicBezTo>
                  <a:pt x="335" y="421"/>
                  <a:pt x="326" y="424"/>
                  <a:pt x="316" y="424"/>
                </a:cubicBezTo>
                <a:cubicBezTo>
                  <a:pt x="304" y="424"/>
                  <a:pt x="292" y="419"/>
                  <a:pt x="284" y="410"/>
                </a:cubicBezTo>
                <a:lnTo>
                  <a:pt x="185" y="294"/>
                </a:lnTo>
                <a:cubicBezTo>
                  <a:pt x="172" y="278"/>
                  <a:pt x="172" y="255"/>
                  <a:pt x="185" y="240"/>
                </a:cubicBezTo>
                <a:lnTo>
                  <a:pt x="283" y="124"/>
                </a:lnTo>
                <a:cubicBezTo>
                  <a:pt x="298" y="106"/>
                  <a:pt x="325" y="104"/>
                  <a:pt x="343" y="119"/>
                </a:cubicBezTo>
                <a:cubicBezTo>
                  <a:pt x="360" y="134"/>
                  <a:pt x="363" y="160"/>
                  <a:pt x="348" y="178"/>
                </a:cubicBezTo>
                <a:lnTo>
                  <a:pt x="273" y="267"/>
                </a:lnTo>
                <a:lnTo>
                  <a:pt x="348" y="355"/>
                </a:lnTo>
                <a:cubicBezTo>
                  <a:pt x="363" y="373"/>
                  <a:pt x="361" y="399"/>
                  <a:pt x="343" y="41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26" name="backward-arrows_17213">
            <a:extLst>
              <a:ext uri="{FF2B5EF4-FFF2-40B4-BE49-F238E27FC236}">
                <a16:creationId xmlns:a16="http://schemas.microsoft.com/office/drawing/2014/main" id="{411C1BDD-19FD-43BA-B2F0-66E4E5A38320}"/>
              </a:ext>
            </a:extLst>
          </p:cNvPr>
          <p:cNvSpPr>
            <a:spLocks noChangeAspect="1"/>
          </p:cNvSpPr>
          <p:nvPr/>
        </p:nvSpPr>
        <p:spPr bwMode="auto">
          <a:xfrm>
            <a:off x="4779677" y="2678744"/>
            <a:ext cx="341035" cy="324000"/>
          </a:xfrm>
          <a:custGeom>
            <a:avLst/>
            <a:gdLst>
              <a:gd name="T0" fmla="*/ 2898 w 4591"/>
              <a:gd name="T1" fmla="*/ 4369 h 4369"/>
              <a:gd name="T2" fmla="*/ 2898 w 4591"/>
              <a:gd name="T3" fmla="*/ 3093 h 4369"/>
              <a:gd name="T4" fmla="*/ 4591 w 4591"/>
              <a:gd name="T5" fmla="*/ 4369 h 4369"/>
              <a:gd name="T6" fmla="*/ 4591 w 4591"/>
              <a:gd name="T7" fmla="*/ 0 h 4369"/>
              <a:gd name="T8" fmla="*/ 2898 w 4591"/>
              <a:gd name="T9" fmla="*/ 1276 h 4369"/>
              <a:gd name="T10" fmla="*/ 2898 w 4591"/>
              <a:gd name="T11" fmla="*/ 0 h 4369"/>
              <a:gd name="T12" fmla="*/ 0 w 4591"/>
              <a:gd name="T13" fmla="*/ 2185 h 43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591" h="4369">
                <a:moveTo>
                  <a:pt x="2898" y="4369"/>
                </a:moveTo>
                <a:lnTo>
                  <a:pt x="2898" y="3093"/>
                </a:lnTo>
                <a:lnTo>
                  <a:pt x="4591" y="4369"/>
                </a:lnTo>
                <a:lnTo>
                  <a:pt x="4591" y="0"/>
                </a:lnTo>
                <a:lnTo>
                  <a:pt x="2898" y="1276"/>
                </a:lnTo>
                <a:lnTo>
                  <a:pt x="2898" y="0"/>
                </a:lnTo>
                <a:lnTo>
                  <a:pt x="0" y="2185"/>
                </a:lnTo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27" name="left-black-arrow-in-a-circle-outline_45780">
            <a:extLst>
              <a:ext uri="{FF2B5EF4-FFF2-40B4-BE49-F238E27FC236}">
                <a16:creationId xmlns:a16="http://schemas.microsoft.com/office/drawing/2014/main" id="{734A781D-5FD3-48A1-9915-52A4CE0E9C97}"/>
              </a:ext>
            </a:extLst>
          </p:cNvPr>
          <p:cNvSpPr>
            <a:spLocks noChangeAspect="1"/>
          </p:cNvSpPr>
          <p:nvPr/>
        </p:nvSpPr>
        <p:spPr bwMode="auto">
          <a:xfrm>
            <a:off x="5319483" y="3245485"/>
            <a:ext cx="324488" cy="324000"/>
          </a:xfrm>
          <a:custGeom>
            <a:avLst/>
            <a:gdLst>
              <a:gd name="connsiteX0" fmla="*/ 226493 w 608979"/>
              <a:gd name="connsiteY0" fmla="*/ 159891 h 608062"/>
              <a:gd name="connsiteX1" fmla="*/ 233104 w 608979"/>
              <a:gd name="connsiteY1" fmla="*/ 162596 h 608062"/>
              <a:gd name="connsiteX2" fmla="*/ 233104 w 608979"/>
              <a:gd name="connsiteY2" fmla="*/ 202369 h 608062"/>
              <a:gd name="connsiteX3" fmla="*/ 242424 w 608979"/>
              <a:gd name="connsiteY3" fmla="*/ 211676 h 608062"/>
              <a:gd name="connsiteX4" fmla="*/ 493497 w 608979"/>
              <a:gd name="connsiteY4" fmla="*/ 211676 h 608062"/>
              <a:gd name="connsiteX5" fmla="*/ 499391 w 608979"/>
              <a:gd name="connsiteY5" fmla="*/ 217563 h 608062"/>
              <a:gd name="connsiteX6" fmla="*/ 499391 w 608979"/>
              <a:gd name="connsiteY6" fmla="*/ 386759 h 608062"/>
              <a:gd name="connsiteX7" fmla="*/ 493497 w 608979"/>
              <a:gd name="connsiteY7" fmla="*/ 392646 h 608062"/>
              <a:gd name="connsiteX8" fmla="*/ 242424 w 608979"/>
              <a:gd name="connsiteY8" fmla="*/ 392646 h 608062"/>
              <a:gd name="connsiteX9" fmla="*/ 233104 w 608979"/>
              <a:gd name="connsiteY9" fmla="*/ 401873 h 608062"/>
              <a:gd name="connsiteX10" fmla="*/ 233104 w 608979"/>
              <a:gd name="connsiteY10" fmla="*/ 441726 h 608062"/>
              <a:gd name="connsiteX11" fmla="*/ 226493 w 608979"/>
              <a:gd name="connsiteY11" fmla="*/ 444431 h 608062"/>
              <a:gd name="connsiteX12" fmla="*/ 90601 w 608979"/>
              <a:gd name="connsiteY12" fmla="*/ 308724 h 608062"/>
              <a:gd name="connsiteX13" fmla="*/ 90601 w 608979"/>
              <a:gd name="connsiteY13" fmla="*/ 295599 h 608062"/>
              <a:gd name="connsiteX14" fmla="*/ 304490 w 608979"/>
              <a:gd name="connsiteY14" fmla="*/ 48683 h 608062"/>
              <a:gd name="connsiteX15" fmla="*/ 48756 w 608979"/>
              <a:gd name="connsiteY15" fmla="*/ 304031 h 608062"/>
              <a:gd name="connsiteX16" fmla="*/ 304490 w 608979"/>
              <a:gd name="connsiteY16" fmla="*/ 559379 h 608062"/>
              <a:gd name="connsiteX17" fmla="*/ 560223 w 608979"/>
              <a:gd name="connsiteY17" fmla="*/ 304031 h 608062"/>
              <a:gd name="connsiteX18" fmla="*/ 304490 w 608979"/>
              <a:gd name="connsiteY18" fmla="*/ 48683 h 608062"/>
              <a:gd name="connsiteX19" fmla="*/ 304490 w 608979"/>
              <a:gd name="connsiteY19" fmla="*/ 0 h 608062"/>
              <a:gd name="connsiteX20" fmla="*/ 608979 w 608979"/>
              <a:gd name="connsiteY20" fmla="*/ 304031 h 608062"/>
              <a:gd name="connsiteX21" fmla="*/ 304490 w 608979"/>
              <a:gd name="connsiteY21" fmla="*/ 608062 h 608062"/>
              <a:gd name="connsiteX22" fmla="*/ 0 w 608979"/>
              <a:gd name="connsiteY22" fmla="*/ 304031 h 608062"/>
              <a:gd name="connsiteX23" fmla="*/ 304490 w 608979"/>
              <a:gd name="connsiteY23" fmla="*/ 0 h 608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608979" h="608062">
                <a:moveTo>
                  <a:pt x="226493" y="159891"/>
                </a:moveTo>
                <a:cubicBezTo>
                  <a:pt x="230157" y="156232"/>
                  <a:pt x="233104" y="157425"/>
                  <a:pt x="233104" y="162596"/>
                </a:cubicBezTo>
                <a:lnTo>
                  <a:pt x="233104" y="202369"/>
                </a:lnTo>
                <a:cubicBezTo>
                  <a:pt x="233104" y="207540"/>
                  <a:pt x="237246" y="211676"/>
                  <a:pt x="242424" y="211676"/>
                </a:cubicBezTo>
                <a:lnTo>
                  <a:pt x="493497" y="211676"/>
                </a:lnTo>
                <a:cubicBezTo>
                  <a:pt x="496762" y="211676"/>
                  <a:pt x="499391" y="214301"/>
                  <a:pt x="499391" y="217563"/>
                </a:cubicBezTo>
                <a:lnTo>
                  <a:pt x="499391" y="386759"/>
                </a:lnTo>
                <a:cubicBezTo>
                  <a:pt x="499391" y="390021"/>
                  <a:pt x="496762" y="392646"/>
                  <a:pt x="493497" y="392646"/>
                </a:cubicBezTo>
                <a:lnTo>
                  <a:pt x="242424" y="392646"/>
                </a:lnTo>
                <a:cubicBezTo>
                  <a:pt x="237246" y="392646"/>
                  <a:pt x="233104" y="396782"/>
                  <a:pt x="233104" y="401873"/>
                </a:cubicBezTo>
                <a:lnTo>
                  <a:pt x="233104" y="441726"/>
                </a:lnTo>
                <a:cubicBezTo>
                  <a:pt x="233104" y="446817"/>
                  <a:pt x="230157" y="448090"/>
                  <a:pt x="226493" y="444431"/>
                </a:cubicBezTo>
                <a:lnTo>
                  <a:pt x="90601" y="308724"/>
                </a:lnTo>
                <a:cubicBezTo>
                  <a:pt x="86937" y="305065"/>
                  <a:pt x="86937" y="299178"/>
                  <a:pt x="90601" y="295599"/>
                </a:cubicBezTo>
                <a:close/>
                <a:moveTo>
                  <a:pt x="304490" y="48683"/>
                </a:moveTo>
                <a:cubicBezTo>
                  <a:pt x="163478" y="48683"/>
                  <a:pt x="48756" y="163232"/>
                  <a:pt x="48756" y="304031"/>
                </a:cubicBezTo>
                <a:cubicBezTo>
                  <a:pt x="48756" y="444830"/>
                  <a:pt x="163478" y="559379"/>
                  <a:pt x="304490" y="559379"/>
                </a:cubicBezTo>
                <a:cubicBezTo>
                  <a:pt x="445501" y="559379"/>
                  <a:pt x="560223" y="444830"/>
                  <a:pt x="560223" y="304031"/>
                </a:cubicBezTo>
                <a:cubicBezTo>
                  <a:pt x="560223" y="163232"/>
                  <a:pt x="445501" y="48683"/>
                  <a:pt x="304490" y="48683"/>
                </a:cubicBezTo>
                <a:close/>
                <a:moveTo>
                  <a:pt x="304490" y="0"/>
                </a:moveTo>
                <a:cubicBezTo>
                  <a:pt x="472349" y="0"/>
                  <a:pt x="608979" y="136424"/>
                  <a:pt x="608979" y="304031"/>
                </a:cubicBezTo>
                <a:cubicBezTo>
                  <a:pt x="608979" y="471638"/>
                  <a:pt x="472349" y="608062"/>
                  <a:pt x="304490" y="608062"/>
                </a:cubicBezTo>
                <a:cubicBezTo>
                  <a:pt x="136550" y="608062"/>
                  <a:pt x="0" y="471638"/>
                  <a:pt x="0" y="304031"/>
                </a:cubicBezTo>
                <a:cubicBezTo>
                  <a:pt x="0" y="136424"/>
                  <a:pt x="136550" y="0"/>
                  <a:pt x="30449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28" name="left-black-arrow_45736">
            <a:extLst>
              <a:ext uri="{FF2B5EF4-FFF2-40B4-BE49-F238E27FC236}">
                <a16:creationId xmlns:a16="http://schemas.microsoft.com/office/drawing/2014/main" id="{B62986AF-6456-41B1-83F2-B7A447C987AD}"/>
              </a:ext>
            </a:extLst>
          </p:cNvPr>
          <p:cNvSpPr>
            <a:spLocks noChangeAspect="1"/>
          </p:cNvSpPr>
          <p:nvPr/>
        </p:nvSpPr>
        <p:spPr bwMode="auto">
          <a:xfrm>
            <a:off x="4775680" y="3812228"/>
            <a:ext cx="349029" cy="324000"/>
          </a:xfrm>
          <a:custGeom>
            <a:avLst/>
            <a:gdLst>
              <a:gd name="T0" fmla="*/ 7229 w 7351"/>
              <a:gd name="T1" fmla="*/ 2532 h 6834"/>
              <a:gd name="T2" fmla="*/ 3497 w 7351"/>
              <a:gd name="T3" fmla="*/ 2532 h 6834"/>
              <a:gd name="T4" fmla="*/ 3472 w 7351"/>
              <a:gd name="T5" fmla="*/ 2458 h 6834"/>
              <a:gd name="T6" fmla="*/ 4384 w 7351"/>
              <a:gd name="T7" fmla="*/ 1766 h 6834"/>
              <a:gd name="T8" fmla="*/ 4481 w 7351"/>
              <a:gd name="T9" fmla="*/ 1569 h 6834"/>
              <a:gd name="T10" fmla="*/ 4481 w 7351"/>
              <a:gd name="T11" fmla="*/ 89 h 6834"/>
              <a:gd name="T12" fmla="*/ 4384 w 7351"/>
              <a:gd name="T13" fmla="*/ 41 h 6834"/>
              <a:gd name="T14" fmla="*/ 53 w 7351"/>
              <a:gd name="T15" fmla="*/ 3343 h 6834"/>
              <a:gd name="T16" fmla="*/ 53 w 7351"/>
              <a:gd name="T17" fmla="*/ 3491 h 6834"/>
              <a:gd name="T18" fmla="*/ 4384 w 7351"/>
              <a:gd name="T19" fmla="*/ 6793 h 6834"/>
              <a:gd name="T20" fmla="*/ 4481 w 7351"/>
              <a:gd name="T21" fmla="*/ 6745 h 6834"/>
              <a:gd name="T22" fmla="*/ 4481 w 7351"/>
              <a:gd name="T23" fmla="*/ 5265 h 6834"/>
              <a:gd name="T24" fmla="*/ 4384 w 7351"/>
              <a:gd name="T25" fmla="*/ 5068 h 6834"/>
              <a:gd name="T26" fmla="*/ 3472 w 7351"/>
              <a:gd name="T27" fmla="*/ 4376 h 6834"/>
              <a:gd name="T28" fmla="*/ 3497 w 7351"/>
              <a:gd name="T29" fmla="*/ 4302 h 6834"/>
              <a:gd name="T30" fmla="*/ 7229 w 7351"/>
              <a:gd name="T31" fmla="*/ 4302 h 6834"/>
              <a:gd name="T32" fmla="*/ 7351 w 7351"/>
              <a:gd name="T33" fmla="*/ 4180 h 6834"/>
              <a:gd name="T34" fmla="*/ 7351 w 7351"/>
              <a:gd name="T35" fmla="*/ 2655 h 6834"/>
              <a:gd name="T36" fmla="*/ 7229 w 7351"/>
              <a:gd name="T37" fmla="*/ 2532 h 68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7351" h="6834">
                <a:moveTo>
                  <a:pt x="7229" y="2532"/>
                </a:moveTo>
                <a:lnTo>
                  <a:pt x="3497" y="2532"/>
                </a:lnTo>
                <a:cubicBezTo>
                  <a:pt x="3429" y="2532"/>
                  <a:pt x="3418" y="2499"/>
                  <a:pt x="3472" y="2458"/>
                </a:cubicBezTo>
                <a:lnTo>
                  <a:pt x="4384" y="1766"/>
                </a:lnTo>
                <a:cubicBezTo>
                  <a:pt x="4437" y="1725"/>
                  <a:pt x="4481" y="1637"/>
                  <a:pt x="4481" y="1569"/>
                </a:cubicBezTo>
                <a:lnTo>
                  <a:pt x="4481" y="89"/>
                </a:lnTo>
                <a:cubicBezTo>
                  <a:pt x="4481" y="21"/>
                  <a:pt x="4438" y="0"/>
                  <a:pt x="4384" y="41"/>
                </a:cubicBezTo>
                <a:lnTo>
                  <a:pt x="53" y="3343"/>
                </a:lnTo>
                <a:cubicBezTo>
                  <a:pt x="0" y="3384"/>
                  <a:pt x="0" y="3450"/>
                  <a:pt x="53" y="3491"/>
                </a:cubicBezTo>
                <a:lnTo>
                  <a:pt x="4384" y="6793"/>
                </a:lnTo>
                <a:cubicBezTo>
                  <a:pt x="4438" y="6834"/>
                  <a:pt x="4481" y="6813"/>
                  <a:pt x="4481" y="6745"/>
                </a:cubicBezTo>
                <a:lnTo>
                  <a:pt x="4481" y="5265"/>
                </a:lnTo>
                <a:cubicBezTo>
                  <a:pt x="4481" y="5197"/>
                  <a:pt x="4438" y="5109"/>
                  <a:pt x="4384" y="5068"/>
                </a:cubicBezTo>
                <a:lnTo>
                  <a:pt x="3472" y="4376"/>
                </a:lnTo>
                <a:cubicBezTo>
                  <a:pt x="3418" y="4335"/>
                  <a:pt x="3429" y="4302"/>
                  <a:pt x="3497" y="4302"/>
                </a:cubicBezTo>
                <a:lnTo>
                  <a:pt x="7229" y="4302"/>
                </a:lnTo>
                <a:cubicBezTo>
                  <a:pt x="7296" y="4302"/>
                  <a:pt x="7351" y="4247"/>
                  <a:pt x="7351" y="4180"/>
                </a:cubicBezTo>
                <a:lnTo>
                  <a:pt x="7351" y="2655"/>
                </a:lnTo>
                <a:cubicBezTo>
                  <a:pt x="7351" y="2587"/>
                  <a:pt x="7296" y="2532"/>
                  <a:pt x="7229" y="2532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29" name="upper-right-arrow-black-symbol_39545">
            <a:extLst>
              <a:ext uri="{FF2B5EF4-FFF2-40B4-BE49-F238E27FC236}">
                <a16:creationId xmlns:a16="http://schemas.microsoft.com/office/drawing/2014/main" id="{49BCE3EA-0A0C-4E21-A3DF-4AC6FCF56719}"/>
              </a:ext>
            </a:extLst>
          </p:cNvPr>
          <p:cNvSpPr>
            <a:spLocks noChangeAspect="1"/>
          </p:cNvSpPr>
          <p:nvPr/>
        </p:nvSpPr>
        <p:spPr bwMode="auto">
          <a:xfrm>
            <a:off x="5319484" y="2786694"/>
            <a:ext cx="324487" cy="324000"/>
          </a:xfrm>
          <a:custGeom>
            <a:avLst/>
            <a:gdLst>
              <a:gd name="T0" fmla="*/ 5829 w 5967"/>
              <a:gd name="T1" fmla="*/ 24 h 5967"/>
              <a:gd name="T2" fmla="*/ 88 w 5967"/>
              <a:gd name="T3" fmla="*/ 1607 h 5967"/>
              <a:gd name="T4" fmla="*/ 84 w 5967"/>
              <a:gd name="T5" fmla="*/ 1707 h 5967"/>
              <a:gd name="T6" fmla="*/ 3049 w 5967"/>
              <a:gd name="T7" fmla="*/ 2790 h 5967"/>
              <a:gd name="T8" fmla="*/ 3257 w 5967"/>
              <a:gd name="T9" fmla="*/ 3000 h 5967"/>
              <a:gd name="T10" fmla="*/ 4263 w 5967"/>
              <a:gd name="T11" fmla="*/ 5882 h 5967"/>
              <a:gd name="T12" fmla="*/ 4360 w 5967"/>
              <a:gd name="T13" fmla="*/ 5879 h 5967"/>
              <a:gd name="T14" fmla="*/ 5943 w 5967"/>
              <a:gd name="T15" fmla="*/ 138 h 5967"/>
              <a:gd name="T16" fmla="*/ 5829 w 5967"/>
              <a:gd name="T17" fmla="*/ 24 h 59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967" h="5967">
                <a:moveTo>
                  <a:pt x="5829" y="24"/>
                </a:moveTo>
                <a:lnTo>
                  <a:pt x="88" y="1607"/>
                </a:lnTo>
                <a:cubicBezTo>
                  <a:pt x="1" y="1631"/>
                  <a:pt x="0" y="1676"/>
                  <a:pt x="84" y="1707"/>
                </a:cubicBezTo>
                <a:lnTo>
                  <a:pt x="3049" y="2790"/>
                </a:lnTo>
                <a:cubicBezTo>
                  <a:pt x="3134" y="2821"/>
                  <a:pt x="3227" y="2915"/>
                  <a:pt x="3257" y="3000"/>
                </a:cubicBezTo>
                <a:lnTo>
                  <a:pt x="4263" y="5882"/>
                </a:lnTo>
                <a:cubicBezTo>
                  <a:pt x="4292" y="5967"/>
                  <a:pt x="4336" y="5966"/>
                  <a:pt x="4360" y="5879"/>
                </a:cubicBezTo>
                <a:lnTo>
                  <a:pt x="5943" y="138"/>
                </a:lnTo>
                <a:cubicBezTo>
                  <a:pt x="5967" y="51"/>
                  <a:pt x="5916" y="0"/>
                  <a:pt x="5829" y="2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30" name="double-left-arrows_45721">
            <a:extLst>
              <a:ext uri="{FF2B5EF4-FFF2-40B4-BE49-F238E27FC236}">
                <a16:creationId xmlns:a16="http://schemas.microsoft.com/office/drawing/2014/main" id="{C7987018-A442-40AD-80A6-755DE1E98752}"/>
              </a:ext>
            </a:extLst>
          </p:cNvPr>
          <p:cNvSpPr>
            <a:spLocks noChangeAspect="1"/>
          </p:cNvSpPr>
          <p:nvPr/>
        </p:nvSpPr>
        <p:spPr bwMode="auto">
          <a:xfrm>
            <a:off x="4755332" y="1923088"/>
            <a:ext cx="389725" cy="324000"/>
          </a:xfrm>
          <a:custGeom>
            <a:avLst/>
            <a:gdLst>
              <a:gd name="connsiteX0" fmla="*/ 606721 w 606721"/>
              <a:gd name="connsiteY0" fmla="*/ 0 h 504401"/>
              <a:gd name="connsiteX1" fmla="*/ 606721 w 606721"/>
              <a:gd name="connsiteY1" fmla="*/ 126122 h 504401"/>
              <a:gd name="connsiteX2" fmla="*/ 440421 w 606721"/>
              <a:gd name="connsiteY2" fmla="*/ 252243 h 504401"/>
              <a:gd name="connsiteX3" fmla="*/ 606721 w 606721"/>
              <a:gd name="connsiteY3" fmla="*/ 378279 h 504401"/>
              <a:gd name="connsiteX4" fmla="*/ 606721 w 606721"/>
              <a:gd name="connsiteY4" fmla="*/ 504401 h 504401"/>
              <a:gd name="connsiteX5" fmla="*/ 275487 w 606721"/>
              <a:gd name="connsiteY5" fmla="*/ 252243 h 504401"/>
              <a:gd name="connsiteX6" fmla="*/ 331304 w 606721"/>
              <a:gd name="connsiteY6" fmla="*/ 0 h 504401"/>
              <a:gd name="connsiteX7" fmla="*/ 331304 w 606721"/>
              <a:gd name="connsiteY7" fmla="*/ 126122 h 504401"/>
              <a:gd name="connsiteX8" fmla="*/ 164968 w 606721"/>
              <a:gd name="connsiteY8" fmla="*/ 252243 h 504401"/>
              <a:gd name="connsiteX9" fmla="*/ 331304 w 606721"/>
              <a:gd name="connsiteY9" fmla="*/ 378279 h 504401"/>
              <a:gd name="connsiteX10" fmla="*/ 331304 w 606721"/>
              <a:gd name="connsiteY10" fmla="*/ 504401 h 504401"/>
              <a:gd name="connsiteX11" fmla="*/ 0 w 606721"/>
              <a:gd name="connsiteY11" fmla="*/ 252243 h 504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06721" h="504401">
                <a:moveTo>
                  <a:pt x="606721" y="0"/>
                </a:moveTo>
                <a:lnTo>
                  <a:pt x="606721" y="126122"/>
                </a:lnTo>
                <a:lnTo>
                  <a:pt x="440421" y="252243"/>
                </a:lnTo>
                <a:lnTo>
                  <a:pt x="606721" y="378279"/>
                </a:lnTo>
                <a:lnTo>
                  <a:pt x="606721" y="504401"/>
                </a:lnTo>
                <a:lnTo>
                  <a:pt x="275487" y="252243"/>
                </a:lnTo>
                <a:close/>
                <a:moveTo>
                  <a:pt x="331304" y="0"/>
                </a:moveTo>
                <a:lnTo>
                  <a:pt x="331304" y="126122"/>
                </a:lnTo>
                <a:lnTo>
                  <a:pt x="164968" y="252243"/>
                </a:lnTo>
                <a:lnTo>
                  <a:pt x="331304" y="378279"/>
                </a:lnTo>
                <a:lnTo>
                  <a:pt x="331304" y="504401"/>
                </a:lnTo>
                <a:lnTo>
                  <a:pt x="0" y="25224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31" name="arrow-to-the-left-silhouette_32536">
            <a:extLst>
              <a:ext uri="{FF2B5EF4-FFF2-40B4-BE49-F238E27FC236}">
                <a16:creationId xmlns:a16="http://schemas.microsoft.com/office/drawing/2014/main" id="{BD9E826B-4A94-428D-A64E-9CEE24FE5ECA}"/>
              </a:ext>
            </a:extLst>
          </p:cNvPr>
          <p:cNvSpPr>
            <a:spLocks noChangeAspect="1"/>
          </p:cNvSpPr>
          <p:nvPr/>
        </p:nvSpPr>
        <p:spPr bwMode="auto">
          <a:xfrm>
            <a:off x="4740438" y="4190056"/>
            <a:ext cx="419513" cy="324000"/>
          </a:xfrm>
          <a:custGeom>
            <a:avLst/>
            <a:gdLst>
              <a:gd name="T0" fmla="*/ 6223 w 6223"/>
              <a:gd name="T1" fmla="*/ 3007 h 4813"/>
              <a:gd name="T2" fmla="*/ 6101 w 6223"/>
              <a:gd name="T3" fmla="*/ 3129 h 4813"/>
              <a:gd name="T4" fmla="*/ 2604 w 6223"/>
              <a:gd name="T5" fmla="*/ 3129 h 4813"/>
              <a:gd name="T6" fmla="*/ 3201 w 6223"/>
              <a:gd name="T7" fmla="*/ 4639 h 4813"/>
              <a:gd name="T8" fmla="*/ 3161 w 6223"/>
              <a:gd name="T9" fmla="*/ 4780 h 4813"/>
              <a:gd name="T10" fmla="*/ 3015 w 6223"/>
              <a:gd name="T11" fmla="*/ 4780 h 4813"/>
              <a:gd name="T12" fmla="*/ 47 w 6223"/>
              <a:gd name="T13" fmla="*/ 2498 h 4813"/>
              <a:gd name="T14" fmla="*/ 0 w 6223"/>
              <a:gd name="T15" fmla="*/ 2402 h 4813"/>
              <a:gd name="T16" fmla="*/ 47 w 6223"/>
              <a:gd name="T17" fmla="*/ 2306 h 4813"/>
              <a:gd name="T18" fmla="*/ 3015 w 6223"/>
              <a:gd name="T19" fmla="*/ 25 h 4813"/>
              <a:gd name="T20" fmla="*/ 3089 w 6223"/>
              <a:gd name="T21" fmla="*/ 0 h 4813"/>
              <a:gd name="T22" fmla="*/ 3161 w 6223"/>
              <a:gd name="T23" fmla="*/ 24 h 4813"/>
              <a:gd name="T24" fmla="*/ 3201 w 6223"/>
              <a:gd name="T25" fmla="*/ 165 h 4813"/>
              <a:gd name="T26" fmla="*/ 2604 w 6223"/>
              <a:gd name="T27" fmla="*/ 1676 h 4813"/>
              <a:gd name="T28" fmla="*/ 6101 w 6223"/>
              <a:gd name="T29" fmla="*/ 1676 h 4813"/>
              <a:gd name="T30" fmla="*/ 6222 w 6223"/>
              <a:gd name="T31" fmla="*/ 1797 h 4813"/>
              <a:gd name="T32" fmla="*/ 6223 w 6223"/>
              <a:gd name="T33" fmla="*/ 3007 h 48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6223" h="4813">
                <a:moveTo>
                  <a:pt x="6223" y="3007"/>
                </a:moveTo>
                <a:cubicBezTo>
                  <a:pt x="6222" y="3074"/>
                  <a:pt x="6168" y="3129"/>
                  <a:pt x="6101" y="3129"/>
                </a:cubicBezTo>
                <a:lnTo>
                  <a:pt x="2604" y="3129"/>
                </a:lnTo>
                <a:lnTo>
                  <a:pt x="3201" y="4639"/>
                </a:lnTo>
                <a:cubicBezTo>
                  <a:pt x="3221" y="4690"/>
                  <a:pt x="3205" y="4748"/>
                  <a:pt x="3161" y="4780"/>
                </a:cubicBezTo>
                <a:cubicBezTo>
                  <a:pt x="3118" y="4813"/>
                  <a:pt x="3058" y="4813"/>
                  <a:pt x="3015" y="4780"/>
                </a:cubicBezTo>
                <a:lnTo>
                  <a:pt x="47" y="2498"/>
                </a:lnTo>
                <a:cubicBezTo>
                  <a:pt x="17" y="2475"/>
                  <a:pt x="0" y="2440"/>
                  <a:pt x="0" y="2402"/>
                </a:cubicBezTo>
                <a:cubicBezTo>
                  <a:pt x="0" y="2365"/>
                  <a:pt x="17" y="2329"/>
                  <a:pt x="47" y="2306"/>
                </a:cubicBezTo>
                <a:lnTo>
                  <a:pt x="3015" y="25"/>
                </a:lnTo>
                <a:cubicBezTo>
                  <a:pt x="3036" y="8"/>
                  <a:pt x="3062" y="0"/>
                  <a:pt x="3089" y="0"/>
                </a:cubicBezTo>
                <a:cubicBezTo>
                  <a:pt x="3114" y="0"/>
                  <a:pt x="3140" y="8"/>
                  <a:pt x="3161" y="24"/>
                </a:cubicBezTo>
                <a:cubicBezTo>
                  <a:pt x="3205" y="57"/>
                  <a:pt x="3221" y="115"/>
                  <a:pt x="3201" y="165"/>
                </a:cubicBezTo>
                <a:lnTo>
                  <a:pt x="2604" y="1676"/>
                </a:lnTo>
                <a:lnTo>
                  <a:pt x="6101" y="1676"/>
                </a:lnTo>
                <a:cubicBezTo>
                  <a:pt x="6168" y="1676"/>
                  <a:pt x="6222" y="1730"/>
                  <a:pt x="6222" y="1797"/>
                </a:cubicBezTo>
                <a:lnTo>
                  <a:pt x="6223" y="300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32" name="left-black-arrow_45398">
            <a:extLst>
              <a:ext uri="{FF2B5EF4-FFF2-40B4-BE49-F238E27FC236}">
                <a16:creationId xmlns:a16="http://schemas.microsoft.com/office/drawing/2014/main" id="{77E1E0D1-3808-4A74-95CF-83AD786362EE}"/>
              </a:ext>
            </a:extLst>
          </p:cNvPr>
          <p:cNvSpPr>
            <a:spLocks noChangeAspect="1"/>
          </p:cNvSpPr>
          <p:nvPr/>
        </p:nvSpPr>
        <p:spPr bwMode="auto">
          <a:xfrm>
            <a:off x="4806217" y="4567884"/>
            <a:ext cx="287954" cy="324000"/>
          </a:xfrm>
          <a:custGeom>
            <a:avLst/>
            <a:gdLst>
              <a:gd name="T0" fmla="*/ 0 w 6800"/>
              <a:gd name="T1" fmla="*/ 3831 h 7663"/>
              <a:gd name="T2" fmla="*/ 3832 w 6800"/>
              <a:gd name="T3" fmla="*/ 7663 h 7663"/>
              <a:gd name="T4" fmla="*/ 3832 w 6800"/>
              <a:gd name="T5" fmla="*/ 5108 h 7663"/>
              <a:gd name="T6" fmla="*/ 6800 w 6800"/>
              <a:gd name="T7" fmla="*/ 5108 h 7663"/>
              <a:gd name="T8" fmla="*/ 6800 w 6800"/>
              <a:gd name="T9" fmla="*/ 2554 h 7663"/>
              <a:gd name="T10" fmla="*/ 3832 w 6800"/>
              <a:gd name="T11" fmla="*/ 2554 h 7663"/>
              <a:gd name="T12" fmla="*/ 3832 w 6800"/>
              <a:gd name="T13" fmla="*/ 0 h 7663"/>
              <a:gd name="T14" fmla="*/ 0 w 6800"/>
              <a:gd name="T15" fmla="*/ 3831 h 76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800" h="7663">
                <a:moveTo>
                  <a:pt x="0" y="3831"/>
                </a:moveTo>
                <a:lnTo>
                  <a:pt x="3832" y="7663"/>
                </a:lnTo>
                <a:lnTo>
                  <a:pt x="3832" y="5108"/>
                </a:lnTo>
                <a:lnTo>
                  <a:pt x="6800" y="5108"/>
                </a:lnTo>
                <a:lnTo>
                  <a:pt x="6800" y="2554"/>
                </a:lnTo>
                <a:lnTo>
                  <a:pt x="3832" y="2554"/>
                </a:lnTo>
                <a:lnTo>
                  <a:pt x="3832" y="0"/>
                </a:lnTo>
                <a:lnTo>
                  <a:pt x="0" y="383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33" name="right-arrow_36738">
            <a:extLst>
              <a:ext uri="{FF2B5EF4-FFF2-40B4-BE49-F238E27FC236}">
                <a16:creationId xmlns:a16="http://schemas.microsoft.com/office/drawing/2014/main" id="{0F8190C2-6313-40DA-8ED5-DFBF5C4A92EB}"/>
              </a:ext>
            </a:extLst>
          </p:cNvPr>
          <p:cNvSpPr>
            <a:spLocks noChangeAspect="1"/>
          </p:cNvSpPr>
          <p:nvPr/>
        </p:nvSpPr>
        <p:spPr bwMode="auto">
          <a:xfrm>
            <a:off x="4761295" y="3434400"/>
            <a:ext cx="377798" cy="324000"/>
          </a:xfrm>
          <a:custGeom>
            <a:avLst/>
            <a:gdLst>
              <a:gd name="T0" fmla="*/ 397 w 397"/>
              <a:gd name="T1" fmla="*/ 173 h 341"/>
              <a:gd name="T2" fmla="*/ 240 w 397"/>
              <a:gd name="T3" fmla="*/ 329 h 341"/>
              <a:gd name="T4" fmla="*/ 212 w 397"/>
              <a:gd name="T5" fmla="*/ 341 h 341"/>
              <a:gd name="T6" fmla="*/ 184 w 397"/>
              <a:gd name="T7" fmla="*/ 329 h 341"/>
              <a:gd name="T8" fmla="*/ 184 w 397"/>
              <a:gd name="T9" fmla="*/ 273 h 341"/>
              <a:gd name="T10" fmla="*/ 244 w 397"/>
              <a:gd name="T11" fmla="*/ 212 h 341"/>
              <a:gd name="T12" fmla="*/ 40 w 397"/>
              <a:gd name="T13" fmla="*/ 212 h 341"/>
              <a:gd name="T14" fmla="*/ 0 w 397"/>
              <a:gd name="T15" fmla="*/ 172 h 341"/>
              <a:gd name="T16" fmla="*/ 40 w 397"/>
              <a:gd name="T17" fmla="*/ 132 h 341"/>
              <a:gd name="T18" fmla="*/ 244 w 397"/>
              <a:gd name="T19" fmla="*/ 132 h 341"/>
              <a:gd name="T20" fmla="*/ 184 w 397"/>
              <a:gd name="T21" fmla="*/ 72 h 341"/>
              <a:gd name="T22" fmla="*/ 184 w 397"/>
              <a:gd name="T23" fmla="*/ 16 h 341"/>
              <a:gd name="T24" fmla="*/ 240 w 397"/>
              <a:gd name="T25" fmla="*/ 16 h 341"/>
              <a:gd name="T26" fmla="*/ 397 w 397"/>
              <a:gd name="T27" fmla="*/ 173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397" h="341">
                <a:moveTo>
                  <a:pt x="397" y="173"/>
                </a:moveTo>
                <a:lnTo>
                  <a:pt x="240" y="329"/>
                </a:lnTo>
                <a:cubicBezTo>
                  <a:pt x="233" y="337"/>
                  <a:pt x="222" y="341"/>
                  <a:pt x="212" y="341"/>
                </a:cubicBezTo>
                <a:cubicBezTo>
                  <a:pt x="202" y="341"/>
                  <a:pt x="192" y="337"/>
                  <a:pt x="184" y="329"/>
                </a:cubicBezTo>
                <a:cubicBezTo>
                  <a:pt x="168" y="314"/>
                  <a:pt x="168" y="288"/>
                  <a:pt x="184" y="273"/>
                </a:cubicBezTo>
                <a:lnTo>
                  <a:pt x="244" y="212"/>
                </a:lnTo>
                <a:lnTo>
                  <a:pt x="40" y="212"/>
                </a:lnTo>
                <a:cubicBezTo>
                  <a:pt x="18" y="212"/>
                  <a:pt x="0" y="195"/>
                  <a:pt x="0" y="172"/>
                </a:cubicBezTo>
                <a:cubicBezTo>
                  <a:pt x="0" y="150"/>
                  <a:pt x="18" y="132"/>
                  <a:pt x="40" y="132"/>
                </a:cubicBezTo>
                <a:lnTo>
                  <a:pt x="244" y="132"/>
                </a:lnTo>
                <a:lnTo>
                  <a:pt x="184" y="72"/>
                </a:lnTo>
                <a:cubicBezTo>
                  <a:pt x="168" y="57"/>
                  <a:pt x="168" y="31"/>
                  <a:pt x="184" y="16"/>
                </a:cubicBezTo>
                <a:cubicBezTo>
                  <a:pt x="199" y="0"/>
                  <a:pt x="225" y="0"/>
                  <a:pt x="240" y="16"/>
                </a:cubicBezTo>
                <a:lnTo>
                  <a:pt x="397" y="17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34" name="double-arrowhead-pointing-to-left_45744">
            <a:extLst>
              <a:ext uri="{FF2B5EF4-FFF2-40B4-BE49-F238E27FC236}">
                <a16:creationId xmlns:a16="http://schemas.microsoft.com/office/drawing/2014/main" id="{94B5F11E-8951-4F36-B4A3-6E073D63CB45}"/>
              </a:ext>
            </a:extLst>
          </p:cNvPr>
          <p:cNvSpPr>
            <a:spLocks noChangeAspect="1"/>
          </p:cNvSpPr>
          <p:nvPr/>
        </p:nvSpPr>
        <p:spPr bwMode="auto">
          <a:xfrm>
            <a:off x="4762072" y="2300916"/>
            <a:ext cx="376245" cy="324000"/>
          </a:xfrm>
          <a:custGeom>
            <a:avLst/>
            <a:gdLst>
              <a:gd name="connsiteX0" fmla="*/ 608048 w 609117"/>
              <a:gd name="connsiteY0" fmla="*/ 403 h 524535"/>
              <a:gd name="connsiteX1" fmla="*/ 607788 w 609117"/>
              <a:gd name="connsiteY1" fmla="*/ 8923 h 524535"/>
              <a:gd name="connsiteX2" fmla="*/ 528103 w 609117"/>
              <a:gd name="connsiteY2" fmla="*/ 244005 h 524535"/>
              <a:gd name="connsiteX3" fmla="*/ 528017 w 609117"/>
              <a:gd name="connsiteY3" fmla="*/ 277131 h 524535"/>
              <a:gd name="connsiteX4" fmla="*/ 607875 w 609117"/>
              <a:gd name="connsiteY4" fmla="*/ 515673 h 524535"/>
              <a:gd name="connsiteX5" fmla="*/ 600080 w 609117"/>
              <a:gd name="connsiteY5" fmla="*/ 521209 h 524535"/>
              <a:gd name="connsiteX6" fmla="*/ 295457 w 609117"/>
              <a:gd name="connsiteY6" fmla="*/ 271596 h 524535"/>
              <a:gd name="connsiteX7" fmla="*/ 295544 w 609117"/>
              <a:gd name="connsiteY7" fmla="*/ 249541 h 524535"/>
              <a:gd name="connsiteX8" fmla="*/ 599993 w 609117"/>
              <a:gd name="connsiteY8" fmla="*/ 3301 h 524535"/>
              <a:gd name="connsiteX9" fmla="*/ 608048 w 609117"/>
              <a:gd name="connsiteY9" fmla="*/ 403 h 524535"/>
              <a:gd name="connsiteX10" fmla="*/ 318231 w 609117"/>
              <a:gd name="connsiteY10" fmla="*/ 403 h 524535"/>
              <a:gd name="connsiteX11" fmla="*/ 317961 w 609117"/>
              <a:gd name="connsiteY11" fmla="*/ 8923 h 524535"/>
              <a:gd name="connsiteX12" fmla="*/ 238275 w 609117"/>
              <a:gd name="connsiteY12" fmla="*/ 244005 h 524535"/>
              <a:gd name="connsiteX13" fmla="*/ 238275 w 609117"/>
              <a:gd name="connsiteY13" fmla="*/ 277131 h 524535"/>
              <a:gd name="connsiteX14" fmla="*/ 318047 w 609117"/>
              <a:gd name="connsiteY14" fmla="*/ 515673 h 524535"/>
              <a:gd name="connsiteX15" fmla="*/ 310339 w 609117"/>
              <a:gd name="connsiteY15" fmla="*/ 521209 h 524535"/>
              <a:gd name="connsiteX16" fmla="*/ 5716 w 609117"/>
              <a:gd name="connsiteY16" fmla="*/ 271596 h 524535"/>
              <a:gd name="connsiteX17" fmla="*/ 5716 w 609117"/>
              <a:gd name="connsiteY17" fmla="*/ 249541 h 524535"/>
              <a:gd name="connsiteX18" fmla="*/ 310252 w 609117"/>
              <a:gd name="connsiteY18" fmla="*/ 3301 h 524535"/>
              <a:gd name="connsiteX19" fmla="*/ 318231 w 609117"/>
              <a:gd name="connsiteY19" fmla="*/ 403 h 524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09117" h="524535">
                <a:moveTo>
                  <a:pt x="608048" y="403"/>
                </a:moveTo>
                <a:cubicBezTo>
                  <a:pt x="609456" y="1419"/>
                  <a:pt x="609477" y="4339"/>
                  <a:pt x="607788" y="8923"/>
                </a:cubicBezTo>
                <a:lnTo>
                  <a:pt x="528103" y="244005"/>
                </a:lnTo>
                <a:cubicBezTo>
                  <a:pt x="524725" y="253087"/>
                  <a:pt x="524725" y="267963"/>
                  <a:pt x="528017" y="277131"/>
                </a:cubicBezTo>
                <a:lnTo>
                  <a:pt x="607875" y="515673"/>
                </a:lnTo>
                <a:cubicBezTo>
                  <a:pt x="611166" y="524841"/>
                  <a:pt x="607702" y="527263"/>
                  <a:pt x="600080" y="521209"/>
                </a:cubicBezTo>
                <a:lnTo>
                  <a:pt x="295457" y="271596"/>
                </a:lnTo>
                <a:cubicBezTo>
                  <a:pt x="287835" y="265455"/>
                  <a:pt x="287922" y="255595"/>
                  <a:pt x="295544" y="249541"/>
                </a:cubicBezTo>
                <a:lnTo>
                  <a:pt x="599993" y="3301"/>
                </a:lnTo>
                <a:cubicBezTo>
                  <a:pt x="603847" y="274"/>
                  <a:pt x="606641" y="-613"/>
                  <a:pt x="608048" y="403"/>
                </a:cubicBezTo>
                <a:close/>
                <a:moveTo>
                  <a:pt x="318231" y="403"/>
                </a:moveTo>
                <a:cubicBezTo>
                  <a:pt x="319628" y="1419"/>
                  <a:pt x="319650" y="4339"/>
                  <a:pt x="317961" y="8923"/>
                </a:cubicBezTo>
                <a:lnTo>
                  <a:pt x="238275" y="244005"/>
                </a:lnTo>
                <a:cubicBezTo>
                  <a:pt x="234897" y="253087"/>
                  <a:pt x="234897" y="267963"/>
                  <a:pt x="238275" y="277131"/>
                </a:cubicBezTo>
                <a:lnTo>
                  <a:pt x="318047" y="515673"/>
                </a:lnTo>
                <a:cubicBezTo>
                  <a:pt x="321425" y="524841"/>
                  <a:pt x="317874" y="527263"/>
                  <a:pt x="310339" y="521209"/>
                </a:cubicBezTo>
                <a:lnTo>
                  <a:pt x="5716" y="271596"/>
                </a:lnTo>
                <a:cubicBezTo>
                  <a:pt x="-1906" y="265455"/>
                  <a:pt x="-1906" y="255595"/>
                  <a:pt x="5716" y="249541"/>
                </a:cubicBezTo>
                <a:lnTo>
                  <a:pt x="310252" y="3301"/>
                </a:lnTo>
                <a:cubicBezTo>
                  <a:pt x="314063" y="274"/>
                  <a:pt x="316835" y="-613"/>
                  <a:pt x="318231" y="40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35" name="right-arrow-square_39311">
            <a:extLst>
              <a:ext uri="{FF2B5EF4-FFF2-40B4-BE49-F238E27FC236}">
                <a16:creationId xmlns:a16="http://schemas.microsoft.com/office/drawing/2014/main" id="{D1C02476-970E-4EDC-9A12-D5221729BD39}"/>
              </a:ext>
            </a:extLst>
          </p:cNvPr>
          <p:cNvSpPr>
            <a:spLocks noChangeAspect="1"/>
          </p:cNvSpPr>
          <p:nvPr/>
        </p:nvSpPr>
        <p:spPr bwMode="auto">
          <a:xfrm>
            <a:off x="5319420" y="6457017"/>
            <a:ext cx="324615" cy="324000"/>
          </a:xfrm>
          <a:custGeom>
            <a:avLst/>
            <a:gdLst>
              <a:gd name="T0" fmla="*/ 318 w 338"/>
              <a:gd name="T1" fmla="*/ 0 h 338"/>
              <a:gd name="T2" fmla="*/ 20 w 338"/>
              <a:gd name="T3" fmla="*/ 0 h 338"/>
              <a:gd name="T4" fmla="*/ 0 w 338"/>
              <a:gd name="T5" fmla="*/ 20 h 338"/>
              <a:gd name="T6" fmla="*/ 0 w 338"/>
              <a:gd name="T7" fmla="*/ 318 h 338"/>
              <a:gd name="T8" fmla="*/ 20 w 338"/>
              <a:gd name="T9" fmla="*/ 338 h 338"/>
              <a:gd name="T10" fmla="*/ 318 w 338"/>
              <a:gd name="T11" fmla="*/ 338 h 338"/>
              <a:gd name="T12" fmla="*/ 338 w 338"/>
              <a:gd name="T13" fmla="*/ 318 h 338"/>
              <a:gd name="T14" fmla="*/ 338 w 338"/>
              <a:gd name="T15" fmla="*/ 20 h 338"/>
              <a:gd name="T16" fmla="*/ 318 w 338"/>
              <a:gd name="T17" fmla="*/ 0 h 338"/>
              <a:gd name="T18" fmla="*/ 97 w 338"/>
              <a:gd name="T19" fmla="*/ 266 h 338"/>
              <a:gd name="T20" fmla="*/ 98 w 338"/>
              <a:gd name="T21" fmla="*/ 72 h 338"/>
              <a:gd name="T22" fmla="*/ 245 w 338"/>
              <a:gd name="T23" fmla="*/ 169 h 338"/>
              <a:gd name="T24" fmla="*/ 97 w 338"/>
              <a:gd name="T25" fmla="*/ 266 h 3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38" h="338">
                <a:moveTo>
                  <a:pt x="318" y="0"/>
                </a:moveTo>
                <a:lnTo>
                  <a:pt x="20" y="0"/>
                </a:lnTo>
                <a:cubicBezTo>
                  <a:pt x="9" y="0"/>
                  <a:pt x="0" y="9"/>
                  <a:pt x="0" y="20"/>
                </a:cubicBezTo>
                <a:lnTo>
                  <a:pt x="0" y="318"/>
                </a:lnTo>
                <a:cubicBezTo>
                  <a:pt x="0" y="329"/>
                  <a:pt x="9" y="338"/>
                  <a:pt x="20" y="338"/>
                </a:cubicBezTo>
                <a:lnTo>
                  <a:pt x="318" y="338"/>
                </a:lnTo>
                <a:cubicBezTo>
                  <a:pt x="329" y="338"/>
                  <a:pt x="338" y="329"/>
                  <a:pt x="338" y="318"/>
                </a:cubicBezTo>
                <a:lnTo>
                  <a:pt x="338" y="20"/>
                </a:lnTo>
                <a:cubicBezTo>
                  <a:pt x="338" y="9"/>
                  <a:pt x="329" y="0"/>
                  <a:pt x="318" y="0"/>
                </a:cubicBezTo>
                <a:close/>
                <a:moveTo>
                  <a:pt x="97" y="266"/>
                </a:moveTo>
                <a:lnTo>
                  <a:pt x="98" y="72"/>
                </a:lnTo>
                <a:lnTo>
                  <a:pt x="245" y="169"/>
                </a:lnTo>
                <a:lnTo>
                  <a:pt x="97" y="26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36" name="arrow-up-inside-a-circular-button_20432">
            <a:extLst>
              <a:ext uri="{FF2B5EF4-FFF2-40B4-BE49-F238E27FC236}">
                <a16:creationId xmlns:a16="http://schemas.microsoft.com/office/drawing/2014/main" id="{A5432BB4-008E-4ACE-BE69-B96A1BC299EE}"/>
              </a:ext>
            </a:extLst>
          </p:cNvPr>
          <p:cNvSpPr>
            <a:spLocks noChangeAspect="1"/>
          </p:cNvSpPr>
          <p:nvPr/>
        </p:nvSpPr>
        <p:spPr bwMode="auto">
          <a:xfrm>
            <a:off x="5319368" y="5998231"/>
            <a:ext cx="324718" cy="324000"/>
          </a:xfrm>
          <a:custGeom>
            <a:avLst/>
            <a:gdLst>
              <a:gd name="T0" fmla="*/ 0 w 4614"/>
              <a:gd name="T1" fmla="*/ 2307 h 4612"/>
              <a:gd name="T2" fmla="*/ 2307 w 4614"/>
              <a:gd name="T3" fmla="*/ 0 h 4612"/>
              <a:gd name="T4" fmla="*/ 4614 w 4614"/>
              <a:gd name="T5" fmla="*/ 2307 h 4612"/>
              <a:gd name="T6" fmla="*/ 2387 w 4614"/>
              <a:gd name="T7" fmla="*/ 4612 h 4612"/>
              <a:gd name="T8" fmla="*/ 2392 w 4614"/>
              <a:gd name="T9" fmla="*/ 2031 h 4612"/>
              <a:gd name="T10" fmla="*/ 2840 w 4614"/>
              <a:gd name="T11" fmla="*/ 2479 h 4612"/>
              <a:gd name="T12" fmla="*/ 2952 w 4614"/>
              <a:gd name="T13" fmla="*/ 2367 h 4612"/>
              <a:gd name="T14" fmla="*/ 2313 w 4614"/>
              <a:gd name="T15" fmla="*/ 1727 h 4612"/>
              <a:gd name="T16" fmla="*/ 1662 w 4614"/>
              <a:gd name="T17" fmla="*/ 2378 h 4612"/>
              <a:gd name="T18" fmla="*/ 1775 w 4614"/>
              <a:gd name="T19" fmla="*/ 2490 h 4612"/>
              <a:gd name="T20" fmla="*/ 2233 w 4614"/>
              <a:gd name="T21" fmla="*/ 2032 h 4612"/>
              <a:gd name="T22" fmla="*/ 2228 w 4614"/>
              <a:gd name="T23" fmla="*/ 4612 h 4612"/>
              <a:gd name="T24" fmla="*/ 0 w 4614"/>
              <a:gd name="T25" fmla="*/ 2307 h 46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614" h="4612">
                <a:moveTo>
                  <a:pt x="0" y="2307"/>
                </a:moveTo>
                <a:cubicBezTo>
                  <a:pt x="0" y="1035"/>
                  <a:pt x="1035" y="0"/>
                  <a:pt x="2307" y="0"/>
                </a:cubicBezTo>
                <a:cubicBezTo>
                  <a:pt x="3579" y="0"/>
                  <a:pt x="4614" y="1035"/>
                  <a:pt x="4614" y="2307"/>
                </a:cubicBezTo>
                <a:cubicBezTo>
                  <a:pt x="4614" y="3553"/>
                  <a:pt x="3622" y="4570"/>
                  <a:pt x="2387" y="4612"/>
                </a:cubicBezTo>
                <a:lnTo>
                  <a:pt x="2392" y="2031"/>
                </a:lnTo>
                <a:lnTo>
                  <a:pt x="2840" y="2479"/>
                </a:lnTo>
                <a:lnTo>
                  <a:pt x="2952" y="2367"/>
                </a:lnTo>
                <a:lnTo>
                  <a:pt x="2313" y="1727"/>
                </a:lnTo>
                <a:lnTo>
                  <a:pt x="1662" y="2378"/>
                </a:lnTo>
                <a:lnTo>
                  <a:pt x="1775" y="2490"/>
                </a:lnTo>
                <a:lnTo>
                  <a:pt x="2233" y="2032"/>
                </a:lnTo>
                <a:lnTo>
                  <a:pt x="2228" y="4612"/>
                </a:lnTo>
                <a:cubicBezTo>
                  <a:pt x="992" y="4570"/>
                  <a:pt x="0" y="3553"/>
                  <a:pt x="0" y="230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37" name="left-arrow-point_44537">
            <a:extLst>
              <a:ext uri="{FF2B5EF4-FFF2-40B4-BE49-F238E27FC236}">
                <a16:creationId xmlns:a16="http://schemas.microsoft.com/office/drawing/2014/main" id="{0F0A6375-341E-4C93-AF75-D990130DDF48}"/>
              </a:ext>
            </a:extLst>
          </p:cNvPr>
          <p:cNvSpPr>
            <a:spLocks noChangeAspect="1"/>
          </p:cNvSpPr>
          <p:nvPr/>
        </p:nvSpPr>
        <p:spPr bwMode="auto">
          <a:xfrm>
            <a:off x="4843806" y="3056572"/>
            <a:ext cx="212776" cy="324000"/>
          </a:xfrm>
          <a:custGeom>
            <a:avLst/>
            <a:gdLst>
              <a:gd name="T0" fmla="*/ 4887 w 4887"/>
              <a:gd name="T1" fmla="*/ 0 h 7453"/>
              <a:gd name="T2" fmla="*/ 0 w 4887"/>
              <a:gd name="T3" fmla="*/ 3726 h 7453"/>
              <a:gd name="T4" fmla="*/ 4887 w 4887"/>
              <a:gd name="T5" fmla="*/ 7453 h 7453"/>
              <a:gd name="T6" fmla="*/ 4887 w 4887"/>
              <a:gd name="T7" fmla="*/ 5590 h 7453"/>
              <a:gd name="T8" fmla="*/ 2433 w 4887"/>
              <a:gd name="T9" fmla="*/ 3726 h 7453"/>
              <a:gd name="T10" fmla="*/ 4887 w 4887"/>
              <a:gd name="T11" fmla="*/ 1863 h 7453"/>
              <a:gd name="T12" fmla="*/ 4887 w 4887"/>
              <a:gd name="T13" fmla="*/ 0 h 74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887" h="7453">
                <a:moveTo>
                  <a:pt x="4887" y="0"/>
                </a:moveTo>
                <a:lnTo>
                  <a:pt x="0" y="3726"/>
                </a:lnTo>
                <a:lnTo>
                  <a:pt x="4887" y="7453"/>
                </a:lnTo>
                <a:lnTo>
                  <a:pt x="4887" y="5590"/>
                </a:lnTo>
                <a:lnTo>
                  <a:pt x="2433" y="3726"/>
                </a:lnTo>
                <a:lnTo>
                  <a:pt x="4887" y="1863"/>
                </a:lnTo>
                <a:lnTo>
                  <a:pt x="4887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38" name="down-arrow-in-a-circle_51170">
            <a:extLst>
              <a:ext uri="{FF2B5EF4-FFF2-40B4-BE49-F238E27FC236}">
                <a16:creationId xmlns:a16="http://schemas.microsoft.com/office/drawing/2014/main" id="{EECE1384-9153-46BE-A5FD-F123F2FBD26D}"/>
              </a:ext>
            </a:extLst>
          </p:cNvPr>
          <p:cNvSpPr>
            <a:spLocks noChangeAspect="1"/>
          </p:cNvSpPr>
          <p:nvPr/>
        </p:nvSpPr>
        <p:spPr bwMode="auto">
          <a:xfrm>
            <a:off x="5319498" y="5539440"/>
            <a:ext cx="324458" cy="324000"/>
          </a:xfrm>
          <a:custGeom>
            <a:avLst/>
            <a:gdLst>
              <a:gd name="T0" fmla="*/ 1252 w 1252"/>
              <a:gd name="T1" fmla="*/ 626 h 1252"/>
              <a:gd name="T2" fmla="*/ 626 w 1252"/>
              <a:gd name="T3" fmla="*/ 0 h 1252"/>
              <a:gd name="T4" fmla="*/ 0 w 1252"/>
              <a:gd name="T5" fmla="*/ 626 h 1252"/>
              <a:gd name="T6" fmla="*/ 626 w 1252"/>
              <a:gd name="T7" fmla="*/ 1252 h 1252"/>
              <a:gd name="T8" fmla="*/ 1252 w 1252"/>
              <a:gd name="T9" fmla="*/ 626 h 1252"/>
              <a:gd name="T10" fmla="*/ 209 w 1252"/>
              <a:gd name="T11" fmla="*/ 353 h 1252"/>
              <a:gd name="T12" fmla="*/ 626 w 1252"/>
              <a:gd name="T13" fmla="*/ 578 h 1252"/>
              <a:gd name="T14" fmla="*/ 1043 w 1252"/>
              <a:gd name="T15" fmla="*/ 353 h 1252"/>
              <a:gd name="T16" fmla="*/ 626 w 1252"/>
              <a:gd name="T17" fmla="*/ 1041 h 1252"/>
              <a:gd name="T18" fmla="*/ 209 w 1252"/>
              <a:gd name="T19" fmla="*/ 353 h 12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52" h="1252">
                <a:moveTo>
                  <a:pt x="1252" y="626"/>
                </a:moveTo>
                <a:cubicBezTo>
                  <a:pt x="1252" y="280"/>
                  <a:pt x="972" y="0"/>
                  <a:pt x="626" y="0"/>
                </a:cubicBezTo>
                <a:cubicBezTo>
                  <a:pt x="280" y="0"/>
                  <a:pt x="0" y="280"/>
                  <a:pt x="0" y="626"/>
                </a:cubicBezTo>
                <a:cubicBezTo>
                  <a:pt x="0" y="972"/>
                  <a:pt x="280" y="1252"/>
                  <a:pt x="626" y="1252"/>
                </a:cubicBezTo>
                <a:cubicBezTo>
                  <a:pt x="972" y="1252"/>
                  <a:pt x="1252" y="972"/>
                  <a:pt x="1252" y="626"/>
                </a:cubicBezTo>
                <a:close/>
                <a:moveTo>
                  <a:pt x="209" y="353"/>
                </a:moveTo>
                <a:lnTo>
                  <a:pt x="626" y="578"/>
                </a:lnTo>
                <a:lnTo>
                  <a:pt x="1043" y="353"/>
                </a:lnTo>
                <a:lnTo>
                  <a:pt x="626" y="1041"/>
                </a:lnTo>
                <a:lnTo>
                  <a:pt x="209" y="35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39" name="up-arrowhead-in-a-circle_44889">
            <a:extLst>
              <a:ext uri="{FF2B5EF4-FFF2-40B4-BE49-F238E27FC236}">
                <a16:creationId xmlns:a16="http://schemas.microsoft.com/office/drawing/2014/main" id="{8EA7ACE6-7209-4B1A-AB0C-3E69B19D24BA}"/>
              </a:ext>
            </a:extLst>
          </p:cNvPr>
          <p:cNvSpPr>
            <a:spLocks noChangeAspect="1"/>
          </p:cNvSpPr>
          <p:nvPr/>
        </p:nvSpPr>
        <p:spPr bwMode="auto">
          <a:xfrm>
            <a:off x="4796811" y="6457017"/>
            <a:ext cx="324488" cy="324000"/>
          </a:xfrm>
          <a:custGeom>
            <a:avLst/>
            <a:gdLst>
              <a:gd name="T0" fmla="*/ 267 w 533"/>
              <a:gd name="T1" fmla="*/ 0 h 533"/>
              <a:gd name="T2" fmla="*/ 0 w 533"/>
              <a:gd name="T3" fmla="*/ 267 h 533"/>
              <a:gd name="T4" fmla="*/ 267 w 533"/>
              <a:gd name="T5" fmla="*/ 533 h 533"/>
              <a:gd name="T6" fmla="*/ 533 w 533"/>
              <a:gd name="T7" fmla="*/ 267 h 533"/>
              <a:gd name="T8" fmla="*/ 267 w 533"/>
              <a:gd name="T9" fmla="*/ 0 h 533"/>
              <a:gd name="T10" fmla="*/ 414 w 533"/>
              <a:gd name="T11" fmla="*/ 343 h 533"/>
              <a:gd name="T12" fmla="*/ 382 w 533"/>
              <a:gd name="T13" fmla="*/ 358 h 533"/>
              <a:gd name="T14" fmla="*/ 355 w 533"/>
              <a:gd name="T15" fmla="*/ 348 h 533"/>
              <a:gd name="T16" fmla="*/ 267 w 533"/>
              <a:gd name="T17" fmla="*/ 273 h 533"/>
              <a:gd name="T18" fmla="*/ 178 w 533"/>
              <a:gd name="T19" fmla="*/ 348 h 533"/>
              <a:gd name="T20" fmla="*/ 119 w 533"/>
              <a:gd name="T21" fmla="*/ 343 h 533"/>
              <a:gd name="T22" fmla="*/ 124 w 533"/>
              <a:gd name="T23" fmla="*/ 284 h 533"/>
              <a:gd name="T24" fmla="*/ 239 w 533"/>
              <a:gd name="T25" fmla="*/ 185 h 533"/>
              <a:gd name="T26" fmla="*/ 294 w 533"/>
              <a:gd name="T27" fmla="*/ 185 h 533"/>
              <a:gd name="T28" fmla="*/ 410 w 533"/>
              <a:gd name="T29" fmla="*/ 283 h 533"/>
              <a:gd name="T30" fmla="*/ 414 w 533"/>
              <a:gd name="T31" fmla="*/ 343 h 5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533" h="533">
                <a:moveTo>
                  <a:pt x="267" y="0"/>
                </a:moveTo>
                <a:cubicBezTo>
                  <a:pt x="120" y="0"/>
                  <a:pt x="0" y="120"/>
                  <a:pt x="0" y="267"/>
                </a:cubicBezTo>
                <a:cubicBezTo>
                  <a:pt x="0" y="414"/>
                  <a:pt x="120" y="533"/>
                  <a:pt x="267" y="533"/>
                </a:cubicBezTo>
                <a:cubicBezTo>
                  <a:pt x="414" y="533"/>
                  <a:pt x="533" y="414"/>
                  <a:pt x="533" y="267"/>
                </a:cubicBezTo>
                <a:cubicBezTo>
                  <a:pt x="533" y="120"/>
                  <a:pt x="414" y="0"/>
                  <a:pt x="267" y="0"/>
                </a:cubicBezTo>
                <a:close/>
                <a:moveTo>
                  <a:pt x="414" y="343"/>
                </a:moveTo>
                <a:cubicBezTo>
                  <a:pt x="406" y="352"/>
                  <a:pt x="394" y="358"/>
                  <a:pt x="382" y="358"/>
                </a:cubicBezTo>
                <a:cubicBezTo>
                  <a:pt x="373" y="358"/>
                  <a:pt x="363" y="354"/>
                  <a:pt x="355" y="348"/>
                </a:cubicBezTo>
                <a:lnTo>
                  <a:pt x="267" y="273"/>
                </a:lnTo>
                <a:lnTo>
                  <a:pt x="178" y="348"/>
                </a:lnTo>
                <a:cubicBezTo>
                  <a:pt x="161" y="363"/>
                  <a:pt x="134" y="361"/>
                  <a:pt x="119" y="343"/>
                </a:cubicBezTo>
                <a:cubicBezTo>
                  <a:pt x="104" y="325"/>
                  <a:pt x="106" y="299"/>
                  <a:pt x="124" y="284"/>
                </a:cubicBezTo>
                <a:lnTo>
                  <a:pt x="239" y="185"/>
                </a:lnTo>
                <a:cubicBezTo>
                  <a:pt x="255" y="172"/>
                  <a:pt x="278" y="172"/>
                  <a:pt x="294" y="185"/>
                </a:cubicBezTo>
                <a:lnTo>
                  <a:pt x="410" y="283"/>
                </a:lnTo>
                <a:cubicBezTo>
                  <a:pt x="427" y="298"/>
                  <a:pt x="429" y="325"/>
                  <a:pt x="414" y="34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40" name="right-arrow-in-a-circle_44522">
            <a:extLst>
              <a:ext uri="{FF2B5EF4-FFF2-40B4-BE49-F238E27FC236}">
                <a16:creationId xmlns:a16="http://schemas.microsoft.com/office/drawing/2014/main" id="{66A84A50-379F-4CBF-A3F7-27D6D3909BBB}"/>
              </a:ext>
            </a:extLst>
          </p:cNvPr>
          <p:cNvSpPr>
            <a:spLocks noChangeAspect="1"/>
          </p:cNvSpPr>
          <p:nvPr/>
        </p:nvSpPr>
        <p:spPr bwMode="auto">
          <a:xfrm>
            <a:off x="4796811" y="4945712"/>
            <a:ext cx="324488" cy="324000"/>
          </a:xfrm>
          <a:custGeom>
            <a:avLst/>
            <a:gdLst>
              <a:gd name="T0" fmla="*/ 267 w 533"/>
              <a:gd name="T1" fmla="*/ 0 h 533"/>
              <a:gd name="T2" fmla="*/ 0 w 533"/>
              <a:gd name="T3" fmla="*/ 267 h 533"/>
              <a:gd name="T4" fmla="*/ 267 w 533"/>
              <a:gd name="T5" fmla="*/ 533 h 533"/>
              <a:gd name="T6" fmla="*/ 533 w 533"/>
              <a:gd name="T7" fmla="*/ 267 h 533"/>
              <a:gd name="T8" fmla="*/ 267 w 533"/>
              <a:gd name="T9" fmla="*/ 0 h 533"/>
              <a:gd name="T10" fmla="*/ 384 w 533"/>
              <a:gd name="T11" fmla="*/ 286 h 533"/>
              <a:gd name="T12" fmla="*/ 313 w 533"/>
              <a:gd name="T13" fmla="*/ 370 h 533"/>
              <a:gd name="T14" fmla="*/ 290 w 533"/>
              <a:gd name="T15" fmla="*/ 381 h 533"/>
              <a:gd name="T16" fmla="*/ 270 w 533"/>
              <a:gd name="T17" fmla="*/ 374 h 533"/>
              <a:gd name="T18" fmla="*/ 266 w 533"/>
              <a:gd name="T19" fmla="*/ 331 h 533"/>
              <a:gd name="T20" fmla="*/ 295 w 533"/>
              <a:gd name="T21" fmla="*/ 297 h 533"/>
              <a:gd name="T22" fmla="*/ 173 w 533"/>
              <a:gd name="T23" fmla="*/ 297 h 533"/>
              <a:gd name="T24" fmla="*/ 142 w 533"/>
              <a:gd name="T25" fmla="*/ 267 h 533"/>
              <a:gd name="T26" fmla="*/ 173 w 533"/>
              <a:gd name="T27" fmla="*/ 236 h 533"/>
              <a:gd name="T28" fmla="*/ 295 w 533"/>
              <a:gd name="T29" fmla="*/ 236 h 533"/>
              <a:gd name="T30" fmla="*/ 266 w 533"/>
              <a:gd name="T31" fmla="*/ 203 h 533"/>
              <a:gd name="T32" fmla="*/ 270 w 533"/>
              <a:gd name="T33" fmla="*/ 160 h 533"/>
              <a:gd name="T34" fmla="*/ 313 w 533"/>
              <a:gd name="T35" fmla="*/ 163 h 533"/>
              <a:gd name="T36" fmla="*/ 384 w 533"/>
              <a:gd name="T37" fmla="*/ 247 h 533"/>
              <a:gd name="T38" fmla="*/ 384 w 533"/>
              <a:gd name="T39" fmla="*/ 286 h 5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533" h="533">
                <a:moveTo>
                  <a:pt x="267" y="0"/>
                </a:moveTo>
                <a:cubicBezTo>
                  <a:pt x="120" y="0"/>
                  <a:pt x="0" y="120"/>
                  <a:pt x="0" y="267"/>
                </a:cubicBezTo>
                <a:cubicBezTo>
                  <a:pt x="0" y="414"/>
                  <a:pt x="120" y="533"/>
                  <a:pt x="267" y="533"/>
                </a:cubicBezTo>
                <a:cubicBezTo>
                  <a:pt x="414" y="533"/>
                  <a:pt x="533" y="414"/>
                  <a:pt x="533" y="267"/>
                </a:cubicBezTo>
                <a:cubicBezTo>
                  <a:pt x="533" y="120"/>
                  <a:pt x="414" y="0"/>
                  <a:pt x="267" y="0"/>
                </a:cubicBezTo>
                <a:close/>
                <a:moveTo>
                  <a:pt x="384" y="286"/>
                </a:moveTo>
                <a:lnTo>
                  <a:pt x="313" y="370"/>
                </a:lnTo>
                <a:cubicBezTo>
                  <a:pt x="307" y="377"/>
                  <a:pt x="298" y="381"/>
                  <a:pt x="290" y="381"/>
                </a:cubicBezTo>
                <a:cubicBezTo>
                  <a:pt x="283" y="381"/>
                  <a:pt x="276" y="378"/>
                  <a:pt x="270" y="374"/>
                </a:cubicBezTo>
                <a:cubicBezTo>
                  <a:pt x="257" y="363"/>
                  <a:pt x="256" y="344"/>
                  <a:pt x="266" y="331"/>
                </a:cubicBezTo>
                <a:lnTo>
                  <a:pt x="295" y="297"/>
                </a:lnTo>
                <a:lnTo>
                  <a:pt x="173" y="297"/>
                </a:lnTo>
                <a:cubicBezTo>
                  <a:pt x="156" y="297"/>
                  <a:pt x="142" y="283"/>
                  <a:pt x="142" y="267"/>
                </a:cubicBezTo>
                <a:cubicBezTo>
                  <a:pt x="142" y="250"/>
                  <a:pt x="156" y="236"/>
                  <a:pt x="173" y="236"/>
                </a:cubicBezTo>
                <a:lnTo>
                  <a:pt x="295" y="236"/>
                </a:lnTo>
                <a:lnTo>
                  <a:pt x="266" y="203"/>
                </a:lnTo>
                <a:cubicBezTo>
                  <a:pt x="256" y="190"/>
                  <a:pt x="257" y="171"/>
                  <a:pt x="270" y="160"/>
                </a:cubicBezTo>
                <a:cubicBezTo>
                  <a:pt x="283" y="149"/>
                  <a:pt x="302" y="150"/>
                  <a:pt x="313" y="163"/>
                </a:cubicBezTo>
                <a:lnTo>
                  <a:pt x="384" y="247"/>
                </a:lnTo>
                <a:cubicBezTo>
                  <a:pt x="394" y="258"/>
                  <a:pt x="394" y="275"/>
                  <a:pt x="384" y="28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41" name="right-arrow-circle_36848">
            <a:extLst>
              <a:ext uri="{FF2B5EF4-FFF2-40B4-BE49-F238E27FC236}">
                <a16:creationId xmlns:a16="http://schemas.microsoft.com/office/drawing/2014/main" id="{1EC13191-6406-4ED8-94D5-E908286C0AFA}"/>
              </a:ext>
            </a:extLst>
          </p:cNvPr>
          <p:cNvSpPr>
            <a:spLocks noChangeAspect="1"/>
          </p:cNvSpPr>
          <p:nvPr/>
        </p:nvSpPr>
        <p:spPr bwMode="auto">
          <a:xfrm>
            <a:off x="4796807" y="5323540"/>
            <a:ext cx="324497" cy="324000"/>
          </a:xfrm>
          <a:custGeom>
            <a:avLst/>
            <a:gdLst>
              <a:gd name="T0" fmla="*/ 209 w 418"/>
              <a:gd name="T1" fmla="*/ 0 h 418"/>
              <a:gd name="T2" fmla="*/ 0 w 418"/>
              <a:gd name="T3" fmla="*/ 209 h 418"/>
              <a:gd name="T4" fmla="*/ 209 w 418"/>
              <a:gd name="T5" fmla="*/ 418 h 418"/>
              <a:gd name="T6" fmla="*/ 418 w 418"/>
              <a:gd name="T7" fmla="*/ 209 h 418"/>
              <a:gd name="T8" fmla="*/ 209 w 418"/>
              <a:gd name="T9" fmla="*/ 0 h 418"/>
              <a:gd name="T10" fmla="*/ 241 w 418"/>
              <a:gd name="T11" fmla="*/ 307 h 418"/>
              <a:gd name="T12" fmla="*/ 222 w 418"/>
              <a:gd name="T13" fmla="*/ 315 h 418"/>
              <a:gd name="T14" fmla="*/ 204 w 418"/>
              <a:gd name="T15" fmla="*/ 307 h 418"/>
              <a:gd name="T16" fmla="*/ 204 w 418"/>
              <a:gd name="T17" fmla="*/ 270 h 418"/>
              <a:gd name="T18" fmla="*/ 238 w 418"/>
              <a:gd name="T19" fmla="*/ 236 h 418"/>
              <a:gd name="T20" fmla="*/ 116 w 418"/>
              <a:gd name="T21" fmla="*/ 236 h 418"/>
              <a:gd name="T22" fmla="*/ 89 w 418"/>
              <a:gd name="T23" fmla="*/ 209 h 418"/>
              <a:gd name="T24" fmla="*/ 116 w 418"/>
              <a:gd name="T25" fmla="*/ 182 h 418"/>
              <a:gd name="T26" fmla="*/ 238 w 418"/>
              <a:gd name="T27" fmla="*/ 182 h 418"/>
              <a:gd name="T28" fmla="*/ 204 w 418"/>
              <a:gd name="T29" fmla="*/ 148 h 418"/>
              <a:gd name="T30" fmla="*/ 204 w 418"/>
              <a:gd name="T31" fmla="*/ 110 h 418"/>
              <a:gd name="T32" fmla="*/ 241 w 418"/>
              <a:gd name="T33" fmla="*/ 110 h 418"/>
              <a:gd name="T34" fmla="*/ 340 w 418"/>
              <a:gd name="T35" fmla="*/ 209 h 418"/>
              <a:gd name="T36" fmla="*/ 241 w 418"/>
              <a:gd name="T37" fmla="*/ 307 h 4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418" h="418">
                <a:moveTo>
                  <a:pt x="209" y="0"/>
                </a:moveTo>
                <a:cubicBezTo>
                  <a:pt x="94" y="0"/>
                  <a:pt x="0" y="94"/>
                  <a:pt x="0" y="209"/>
                </a:cubicBezTo>
                <a:cubicBezTo>
                  <a:pt x="0" y="324"/>
                  <a:pt x="94" y="418"/>
                  <a:pt x="209" y="418"/>
                </a:cubicBezTo>
                <a:cubicBezTo>
                  <a:pt x="324" y="418"/>
                  <a:pt x="418" y="324"/>
                  <a:pt x="418" y="209"/>
                </a:cubicBezTo>
                <a:cubicBezTo>
                  <a:pt x="418" y="94"/>
                  <a:pt x="324" y="0"/>
                  <a:pt x="209" y="0"/>
                </a:cubicBezTo>
                <a:close/>
                <a:moveTo>
                  <a:pt x="241" y="307"/>
                </a:moveTo>
                <a:cubicBezTo>
                  <a:pt x="236" y="313"/>
                  <a:pt x="229" y="315"/>
                  <a:pt x="222" y="315"/>
                </a:cubicBezTo>
                <a:cubicBezTo>
                  <a:pt x="216" y="315"/>
                  <a:pt x="209" y="313"/>
                  <a:pt x="204" y="307"/>
                </a:cubicBezTo>
                <a:cubicBezTo>
                  <a:pt x="193" y="297"/>
                  <a:pt x="193" y="280"/>
                  <a:pt x="204" y="270"/>
                </a:cubicBezTo>
                <a:lnTo>
                  <a:pt x="238" y="236"/>
                </a:lnTo>
                <a:lnTo>
                  <a:pt x="116" y="236"/>
                </a:lnTo>
                <a:cubicBezTo>
                  <a:pt x="101" y="236"/>
                  <a:pt x="89" y="224"/>
                  <a:pt x="89" y="209"/>
                </a:cubicBezTo>
                <a:cubicBezTo>
                  <a:pt x="89" y="194"/>
                  <a:pt x="101" y="182"/>
                  <a:pt x="116" y="182"/>
                </a:cubicBezTo>
                <a:lnTo>
                  <a:pt x="238" y="182"/>
                </a:lnTo>
                <a:lnTo>
                  <a:pt x="204" y="148"/>
                </a:lnTo>
                <a:cubicBezTo>
                  <a:pt x="193" y="138"/>
                  <a:pt x="193" y="121"/>
                  <a:pt x="204" y="110"/>
                </a:cubicBezTo>
                <a:cubicBezTo>
                  <a:pt x="214" y="100"/>
                  <a:pt x="231" y="100"/>
                  <a:pt x="241" y="110"/>
                </a:cubicBezTo>
                <a:lnTo>
                  <a:pt x="340" y="209"/>
                </a:lnTo>
                <a:lnTo>
                  <a:pt x="241" y="30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42" name="chevron-pointing-right-round-button_17437">
            <a:extLst>
              <a:ext uri="{FF2B5EF4-FFF2-40B4-BE49-F238E27FC236}">
                <a16:creationId xmlns:a16="http://schemas.microsoft.com/office/drawing/2014/main" id="{9DA91977-2859-4F99-8DD2-1F1AEE5DDF72}"/>
              </a:ext>
            </a:extLst>
          </p:cNvPr>
          <p:cNvSpPr>
            <a:spLocks noChangeAspect="1"/>
          </p:cNvSpPr>
          <p:nvPr/>
        </p:nvSpPr>
        <p:spPr bwMode="auto">
          <a:xfrm>
            <a:off x="4796809" y="5701368"/>
            <a:ext cx="324493" cy="324000"/>
          </a:xfrm>
          <a:custGeom>
            <a:avLst/>
            <a:gdLst>
              <a:gd name="T0" fmla="*/ 2247 w 4494"/>
              <a:gd name="T1" fmla="*/ 0 h 4494"/>
              <a:gd name="T2" fmla="*/ 0 w 4494"/>
              <a:gd name="T3" fmla="*/ 2247 h 4494"/>
              <a:gd name="T4" fmla="*/ 2247 w 4494"/>
              <a:gd name="T5" fmla="*/ 4494 h 4494"/>
              <a:gd name="T6" fmla="*/ 4494 w 4494"/>
              <a:gd name="T7" fmla="*/ 2247 h 4494"/>
              <a:gd name="T8" fmla="*/ 2247 w 4494"/>
              <a:gd name="T9" fmla="*/ 0 h 4494"/>
              <a:gd name="T10" fmla="*/ 2991 w 4494"/>
              <a:gd name="T11" fmla="*/ 2364 h 4494"/>
              <a:gd name="T12" fmla="*/ 1736 w 4494"/>
              <a:gd name="T13" fmla="*/ 3619 h 4494"/>
              <a:gd name="T14" fmla="*/ 1619 w 4494"/>
              <a:gd name="T15" fmla="*/ 3667 h 4494"/>
              <a:gd name="T16" fmla="*/ 1503 w 4494"/>
              <a:gd name="T17" fmla="*/ 3619 h 4494"/>
              <a:gd name="T18" fmla="*/ 1503 w 4494"/>
              <a:gd name="T19" fmla="*/ 3386 h 4494"/>
              <a:gd name="T20" fmla="*/ 2642 w 4494"/>
              <a:gd name="T21" fmla="*/ 2247 h 4494"/>
              <a:gd name="T22" fmla="*/ 1503 w 4494"/>
              <a:gd name="T23" fmla="*/ 1108 h 4494"/>
              <a:gd name="T24" fmla="*/ 1503 w 4494"/>
              <a:gd name="T25" fmla="*/ 876 h 4494"/>
              <a:gd name="T26" fmla="*/ 1736 w 4494"/>
              <a:gd name="T27" fmla="*/ 876 h 4494"/>
              <a:gd name="T28" fmla="*/ 2991 w 4494"/>
              <a:gd name="T29" fmla="*/ 2131 h 4494"/>
              <a:gd name="T30" fmla="*/ 2991 w 4494"/>
              <a:gd name="T31" fmla="*/ 2364 h 44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4494" h="4494">
                <a:moveTo>
                  <a:pt x="2247" y="0"/>
                </a:moveTo>
                <a:cubicBezTo>
                  <a:pt x="1008" y="0"/>
                  <a:pt x="0" y="1008"/>
                  <a:pt x="0" y="2247"/>
                </a:cubicBezTo>
                <a:cubicBezTo>
                  <a:pt x="0" y="3486"/>
                  <a:pt x="1008" y="4494"/>
                  <a:pt x="2247" y="4494"/>
                </a:cubicBezTo>
                <a:cubicBezTo>
                  <a:pt x="3486" y="4494"/>
                  <a:pt x="4494" y="3486"/>
                  <a:pt x="4494" y="2247"/>
                </a:cubicBezTo>
                <a:cubicBezTo>
                  <a:pt x="4494" y="1008"/>
                  <a:pt x="3486" y="0"/>
                  <a:pt x="2247" y="0"/>
                </a:cubicBezTo>
                <a:close/>
                <a:moveTo>
                  <a:pt x="2991" y="2364"/>
                </a:moveTo>
                <a:lnTo>
                  <a:pt x="1736" y="3619"/>
                </a:lnTo>
                <a:cubicBezTo>
                  <a:pt x="1704" y="3651"/>
                  <a:pt x="1662" y="3667"/>
                  <a:pt x="1619" y="3667"/>
                </a:cubicBezTo>
                <a:cubicBezTo>
                  <a:pt x="1578" y="3667"/>
                  <a:pt x="1535" y="3651"/>
                  <a:pt x="1503" y="3619"/>
                </a:cubicBezTo>
                <a:cubicBezTo>
                  <a:pt x="1439" y="3554"/>
                  <a:pt x="1439" y="3450"/>
                  <a:pt x="1503" y="3386"/>
                </a:cubicBezTo>
                <a:lnTo>
                  <a:pt x="2642" y="2247"/>
                </a:lnTo>
                <a:lnTo>
                  <a:pt x="1503" y="1108"/>
                </a:lnTo>
                <a:cubicBezTo>
                  <a:pt x="1439" y="1044"/>
                  <a:pt x="1439" y="940"/>
                  <a:pt x="1503" y="876"/>
                </a:cubicBezTo>
                <a:cubicBezTo>
                  <a:pt x="1567" y="811"/>
                  <a:pt x="1671" y="811"/>
                  <a:pt x="1736" y="876"/>
                </a:cubicBezTo>
                <a:lnTo>
                  <a:pt x="2991" y="2131"/>
                </a:lnTo>
                <a:cubicBezTo>
                  <a:pt x="3055" y="2195"/>
                  <a:pt x="3055" y="2299"/>
                  <a:pt x="2991" y="236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43" name="arrow-down-circle_36702">
            <a:extLst>
              <a:ext uri="{FF2B5EF4-FFF2-40B4-BE49-F238E27FC236}">
                <a16:creationId xmlns:a16="http://schemas.microsoft.com/office/drawing/2014/main" id="{8EC5C6FC-1E95-4C0C-8195-111CD77FC97D}"/>
              </a:ext>
            </a:extLst>
          </p:cNvPr>
          <p:cNvSpPr>
            <a:spLocks noChangeAspect="1"/>
          </p:cNvSpPr>
          <p:nvPr/>
        </p:nvSpPr>
        <p:spPr bwMode="auto">
          <a:xfrm>
            <a:off x="5319479" y="3704276"/>
            <a:ext cx="324497" cy="324000"/>
          </a:xfrm>
          <a:custGeom>
            <a:avLst/>
            <a:gdLst>
              <a:gd name="T0" fmla="*/ 307 w 418"/>
              <a:gd name="T1" fmla="*/ 204 h 418"/>
              <a:gd name="T2" fmla="*/ 307 w 418"/>
              <a:gd name="T3" fmla="*/ 241 h 418"/>
              <a:gd name="T4" fmla="*/ 209 w 418"/>
              <a:gd name="T5" fmla="*/ 340 h 418"/>
              <a:gd name="T6" fmla="*/ 110 w 418"/>
              <a:gd name="T7" fmla="*/ 241 h 418"/>
              <a:gd name="T8" fmla="*/ 110 w 418"/>
              <a:gd name="T9" fmla="*/ 204 h 418"/>
              <a:gd name="T10" fmla="*/ 148 w 418"/>
              <a:gd name="T11" fmla="*/ 204 h 418"/>
              <a:gd name="T12" fmla="*/ 182 w 418"/>
              <a:gd name="T13" fmla="*/ 238 h 418"/>
              <a:gd name="T14" fmla="*/ 182 w 418"/>
              <a:gd name="T15" fmla="*/ 116 h 418"/>
              <a:gd name="T16" fmla="*/ 209 w 418"/>
              <a:gd name="T17" fmla="*/ 89 h 418"/>
              <a:gd name="T18" fmla="*/ 236 w 418"/>
              <a:gd name="T19" fmla="*/ 116 h 418"/>
              <a:gd name="T20" fmla="*/ 236 w 418"/>
              <a:gd name="T21" fmla="*/ 238 h 418"/>
              <a:gd name="T22" fmla="*/ 270 w 418"/>
              <a:gd name="T23" fmla="*/ 204 h 418"/>
              <a:gd name="T24" fmla="*/ 307 w 418"/>
              <a:gd name="T25" fmla="*/ 204 h 418"/>
              <a:gd name="T26" fmla="*/ 418 w 418"/>
              <a:gd name="T27" fmla="*/ 209 h 418"/>
              <a:gd name="T28" fmla="*/ 209 w 418"/>
              <a:gd name="T29" fmla="*/ 418 h 418"/>
              <a:gd name="T30" fmla="*/ 0 w 418"/>
              <a:gd name="T31" fmla="*/ 209 h 418"/>
              <a:gd name="T32" fmla="*/ 209 w 418"/>
              <a:gd name="T33" fmla="*/ 0 h 418"/>
              <a:gd name="T34" fmla="*/ 418 w 418"/>
              <a:gd name="T35" fmla="*/ 209 h 418"/>
              <a:gd name="T36" fmla="*/ 364 w 418"/>
              <a:gd name="T37" fmla="*/ 209 h 418"/>
              <a:gd name="T38" fmla="*/ 209 w 418"/>
              <a:gd name="T39" fmla="*/ 53 h 418"/>
              <a:gd name="T40" fmla="*/ 53 w 418"/>
              <a:gd name="T41" fmla="*/ 209 h 418"/>
              <a:gd name="T42" fmla="*/ 209 w 418"/>
              <a:gd name="T43" fmla="*/ 364 h 418"/>
              <a:gd name="T44" fmla="*/ 364 w 418"/>
              <a:gd name="T45" fmla="*/ 209 h 4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418" h="418">
                <a:moveTo>
                  <a:pt x="307" y="204"/>
                </a:moveTo>
                <a:cubicBezTo>
                  <a:pt x="318" y="214"/>
                  <a:pt x="318" y="231"/>
                  <a:pt x="307" y="241"/>
                </a:cubicBezTo>
                <a:lnTo>
                  <a:pt x="209" y="340"/>
                </a:lnTo>
                <a:lnTo>
                  <a:pt x="110" y="241"/>
                </a:lnTo>
                <a:cubicBezTo>
                  <a:pt x="100" y="231"/>
                  <a:pt x="100" y="214"/>
                  <a:pt x="110" y="204"/>
                </a:cubicBezTo>
                <a:cubicBezTo>
                  <a:pt x="121" y="193"/>
                  <a:pt x="138" y="193"/>
                  <a:pt x="148" y="204"/>
                </a:cubicBezTo>
                <a:lnTo>
                  <a:pt x="182" y="238"/>
                </a:lnTo>
                <a:lnTo>
                  <a:pt x="182" y="116"/>
                </a:lnTo>
                <a:cubicBezTo>
                  <a:pt x="182" y="101"/>
                  <a:pt x="194" y="89"/>
                  <a:pt x="209" y="89"/>
                </a:cubicBezTo>
                <a:cubicBezTo>
                  <a:pt x="224" y="89"/>
                  <a:pt x="236" y="101"/>
                  <a:pt x="236" y="116"/>
                </a:cubicBezTo>
                <a:lnTo>
                  <a:pt x="236" y="238"/>
                </a:lnTo>
                <a:lnTo>
                  <a:pt x="270" y="204"/>
                </a:lnTo>
                <a:cubicBezTo>
                  <a:pt x="280" y="193"/>
                  <a:pt x="297" y="193"/>
                  <a:pt x="307" y="204"/>
                </a:cubicBezTo>
                <a:close/>
                <a:moveTo>
                  <a:pt x="418" y="209"/>
                </a:moveTo>
                <a:cubicBezTo>
                  <a:pt x="418" y="324"/>
                  <a:pt x="324" y="418"/>
                  <a:pt x="209" y="418"/>
                </a:cubicBezTo>
                <a:cubicBezTo>
                  <a:pt x="94" y="418"/>
                  <a:pt x="0" y="324"/>
                  <a:pt x="0" y="209"/>
                </a:cubicBezTo>
                <a:cubicBezTo>
                  <a:pt x="0" y="94"/>
                  <a:pt x="94" y="0"/>
                  <a:pt x="209" y="0"/>
                </a:cubicBezTo>
                <a:cubicBezTo>
                  <a:pt x="324" y="0"/>
                  <a:pt x="418" y="94"/>
                  <a:pt x="418" y="209"/>
                </a:cubicBezTo>
                <a:close/>
                <a:moveTo>
                  <a:pt x="364" y="209"/>
                </a:moveTo>
                <a:cubicBezTo>
                  <a:pt x="364" y="123"/>
                  <a:pt x="295" y="53"/>
                  <a:pt x="209" y="53"/>
                </a:cubicBezTo>
                <a:cubicBezTo>
                  <a:pt x="123" y="53"/>
                  <a:pt x="53" y="123"/>
                  <a:pt x="53" y="209"/>
                </a:cubicBezTo>
                <a:cubicBezTo>
                  <a:pt x="53" y="295"/>
                  <a:pt x="123" y="364"/>
                  <a:pt x="209" y="364"/>
                </a:cubicBezTo>
                <a:cubicBezTo>
                  <a:pt x="295" y="364"/>
                  <a:pt x="364" y="295"/>
                  <a:pt x="364" y="20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44" name="right-sign_75103">
            <a:extLst>
              <a:ext uri="{FF2B5EF4-FFF2-40B4-BE49-F238E27FC236}">
                <a16:creationId xmlns:a16="http://schemas.microsoft.com/office/drawing/2014/main" id="{91F9611B-7FC2-4CEA-B683-A79753C93C79}"/>
              </a:ext>
            </a:extLst>
          </p:cNvPr>
          <p:cNvSpPr>
            <a:spLocks noChangeAspect="1"/>
          </p:cNvSpPr>
          <p:nvPr/>
        </p:nvSpPr>
        <p:spPr bwMode="auto">
          <a:xfrm>
            <a:off x="5319481" y="4621858"/>
            <a:ext cx="324492" cy="324000"/>
          </a:xfrm>
          <a:custGeom>
            <a:avLst/>
            <a:gdLst>
              <a:gd name="connsiteX0" fmla="*/ 311706 w 606933"/>
              <a:gd name="connsiteY0" fmla="*/ 165264 h 606016"/>
              <a:gd name="connsiteX1" fmla="*/ 394797 w 606933"/>
              <a:gd name="connsiteY1" fmla="*/ 165264 h 606016"/>
              <a:gd name="connsiteX2" fmla="*/ 400675 w 606933"/>
              <a:gd name="connsiteY2" fmla="*/ 168255 h 606016"/>
              <a:gd name="connsiteX3" fmla="*/ 498632 w 606933"/>
              <a:gd name="connsiteY3" fmla="*/ 298601 h 606016"/>
              <a:gd name="connsiteX4" fmla="*/ 498632 w 606933"/>
              <a:gd name="connsiteY4" fmla="*/ 307459 h 606016"/>
              <a:gd name="connsiteX5" fmla="*/ 400675 w 606933"/>
              <a:gd name="connsiteY5" fmla="*/ 437805 h 606016"/>
              <a:gd name="connsiteX6" fmla="*/ 394797 w 606933"/>
              <a:gd name="connsiteY6" fmla="*/ 440681 h 606016"/>
              <a:gd name="connsiteX7" fmla="*/ 311706 w 606933"/>
              <a:gd name="connsiteY7" fmla="*/ 440681 h 606016"/>
              <a:gd name="connsiteX8" fmla="*/ 305022 w 606933"/>
              <a:gd name="connsiteY8" fmla="*/ 436655 h 606016"/>
              <a:gd name="connsiteX9" fmla="*/ 305714 w 606933"/>
              <a:gd name="connsiteY9" fmla="*/ 428947 h 606016"/>
              <a:gd name="connsiteX10" fmla="*/ 369328 w 606933"/>
              <a:gd name="connsiteY10" fmla="*/ 344274 h 606016"/>
              <a:gd name="connsiteX11" fmla="*/ 114179 w 606933"/>
              <a:gd name="connsiteY11" fmla="*/ 344274 h 606016"/>
              <a:gd name="connsiteX12" fmla="*/ 106342 w 606933"/>
              <a:gd name="connsiteY12" fmla="*/ 336566 h 606016"/>
              <a:gd name="connsiteX13" fmla="*/ 106342 w 606933"/>
              <a:gd name="connsiteY13" fmla="*/ 269380 h 606016"/>
              <a:gd name="connsiteX14" fmla="*/ 114179 w 606933"/>
              <a:gd name="connsiteY14" fmla="*/ 261672 h 606016"/>
              <a:gd name="connsiteX15" fmla="*/ 369328 w 606933"/>
              <a:gd name="connsiteY15" fmla="*/ 261672 h 606016"/>
              <a:gd name="connsiteX16" fmla="*/ 305714 w 606933"/>
              <a:gd name="connsiteY16" fmla="*/ 176999 h 606016"/>
              <a:gd name="connsiteX17" fmla="*/ 305022 w 606933"/>
              <a:gd name="connsiteY17" fmla="*/ 169291 h 606016"/>
              <a:gd name="connsiteX18" fmla="*/ 311706 w 606933"/>
              <a:gd name="connsiteY18" fmla="*/ 165264 h 606016"/>
              <a:gd name="connsiteX19" fmla="*/ 125950 w 606933"/>
              <a:gd name="connsiteY19" fmla="*/ 23012 h 606016"/>
              <a:gd name="connsiteX20" fmla="*/ 23047 w 606933"/>
              <a:gd name="connsiteY20" fmla="*/ 125760 h 606016"/>
              <a:gd name="connsiteX21" fmla="*/ 23047 w 606933"/>
              <a:gd name="connsiteY21" fmla="*/ 480142 h 606016"/>
              <a:gd name="connsiteX22" fmla="*/ 125950 w 606933"/>
              <a:gd name="connsiteY22" fmla="*/ 583004 h 606016"/>
              <a:gd name="connsiteX23" fmla="*/ 480868 w 606933"/>
              <a:gd name="connsiteY23" fmla="*/ 583004 h 606016"/>
              <a:gd name="connsiteX24" fmla="*/ 583886 w 606933"/>
              <a:gd name="connsiteY24" fmla="*/ 480142 h 606016"/>
              <a:gd name="connsiteX25" fmla="*/ 583886 w 606933"/>
              <a:gd name="connsiteY25" fmla="*/ 125760 h 606016"/>
              <a:gd name="connsiteX26" fmla="*/ 480868 w 606933"/>
              <a:gd name="connsiteY26" fmla="*/ 23012 h 606016"/>
              <a:gd name="connsiteX27" fmla="*/ 125950 w 606933"/>
              <a:gd name="connsiteY27" fmla="*/ 0 h 606016"/>
              <a:gd name="connsiteX28" fmla="*/ 480868 w 606933"/>
              <a:gd name="connsiteY28" fmla="*/ 0 h 606016"/>
              <a:gd name="connsiteX29" fmla="*/ 606933 w 606933"/>
              <a:gd name="connsiteY29" fmla="*/ 125760 h 606016"/>
              <a:gd name="connsiteX30" fmla="*/ 606933 w 606933"/>
              <a:gd name="connsiteY30" fmla="*/ 480142 h 606016"/>
              <a:gd name="connsiteX31" fmla="*/ 480868 w 606933"/>
              <a:gd name="connsiteY31" fmla="*/ 606016 h 606016"/>
              <a:gd name="connsiteX32" fmla="*/ 125950 w 606933"/>
              <a:gd name="connsiteY32" fmla="*/ 606016 h 606016"/>
              <a:gd name="connsiteX33" fmla="*/ 0 w 606933"/>
              <a:gd name="connsiteY33" fmla="*/ 480142 h 606016"/>
              <a:gd name="connsiteX34" fmla="*/ 0 w 606933"/>
              <a:gd name="connsiteY34" fmla="*/ 125760 h 606016"/>
              <a:gd name="connsiteX35" fmla="*/ 125950 w 606933"/>
              <a:gd name="connsiteY35" fmla="*/ 0 h 606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06933" h="606016">
                <a:moveTo>
                  <a:pt x="311706" y="165264"/>
                </a:moveTo>
                <a:lnTo>
                  <a:pt x="394797" y="165264"/>
                </a:lnTo>
                <a:cubicBezTo>
                  <a:pt x="397102" y="165264"/>
                  <a:pt x="399292" y="166415"/>
                  <a:pt x="400675" y="168255"/>
                </a:cubicBezTo>
                <a:lnTo>
                  <a:pt x="498632" y="298601"/>
                </a:lnTo>
                <a:cubicBezTo>
                  <a:pt x="500591" y="301247"/>
                  <a:pt x="500591" y="304813"/>
                  <a:pt x="498632" y="307459"/>
                </a:cubicBezTo>
                <a:lnTo>
                  <a:pt x="400675" y="437805"/>
                </a:lnTo>
                <a:cubicBezTo>
                  <a:pt x="399292" y="439646"/>
                  <a:pt x="397102" y="440681"/>
                  <a:pt x="394797" y="440681"/>
                </a:cubicBezTo>
                <a:lnTo>
                  <a:pt x="311706" y="440681"/>
                </a:lnTo>
                <a:cubicBezTo>
                  <a:pt x="308825" y="440681"/>
                  <a:pt x="306290" y="439186"/>
                  <a:pt x="305022" y="436655"/>
                </a:cubicBezTo>
                <a:cubicBezTo>
                  <a:pt x="303870" y="434239"/>
                  <a:pt x="304100" y="431247"/>
                  <a:pt x="305714" y="428947"/>
                </a:cubicBezTo>
                <a:lnTo>
                  <a:pt x="369328" y="344274"/>
                </a:lnTo>
                <a:lnTo>
                  <a:pt x="114179" y="344274"/>
                </a:lnTo>
                <a:cubicBezTo>
                  <a:pt x="109799" y="344274"/>
                  <a:pt x="106342" y="340822"/>
                  <a:pt x="106342" y="336566"/>
                </a:cubicBezTo>
                <a:lnTo>
                  <a:pt x="106342" y="269380"/>
                </a:lnTo>
                <a:cubicBezTo>
                  <a:pt x="106342" y="265123"/>
                  <a:pt x="109799" y="261672"/>
                  <a:pt x="114179" y="261672"/>
                </a:cubicBezTo>
                <a:lnTo>
                  <a:pt x="369328" y="261672"/>
                </a:lnTo>
                <a:lnTo>
                  <a:pt x="305714" y="176999"/>
                </a:lnTo>
                <a:cubicBezTo>
                  <a:pt x="304100" y="174813"/>
                  <a:pt x="303870" y="171822"/>
                  <a:pt x="305022" y="169291"/>
                </a:cubicBezTo>
                <a:cubicBezTo>
                  <a:pt x="306290" y="166875"/>
                  <a:pt x="308825" y="165264"/>
                  <a:pt x="311706" y="165264"/>
                </a:cubicBezTo>
                <a:close/>
                <a:moveTo>
                  <a:pt x="125950" y="23012"/>
                </a:moveTo>
                <a:cubicBezTo>
                  <a:pt x="69255" y="23012"/>
                  <a:pt x="23047" y="69151"/>
                  <a:pt x="23047" y="125760"/>
                </a:cubicBezTo>
                <a:lnTo>
                  <a:pt x="23047" y="480142"/>
                </a:lnTo>
                <a:cubicBezTo>
                  <a:pt x="23047" y="536866"/>
                  <a:pt x="69255" y="583004"/>
                  <a:pt x="125950" y="583004"/>
                </a:cubicBezTo>
                <a:lnTo>
                  <a:pt x="480868" y="583004"/>
                </a:lnTo>
                <a:cubicBezTo>
                  <a:pt x="537678" y="583004"/>
                  <a:pt x="583886" y="536866"/>
                  <a:pt x="583886" y="480142"/>
                </a:cubicBezTo>
                <a:lnTo>
                  <a:pt x="583886" y="125760"/>
                </a:lnTo>
                <a:cubicBezTo>
                  <a:pt x="583886" y="69151"/>
                  <a:pt x="537678" y="23012"/>
                  <a:pt x="480868" y="23012"/>
                </a:cubicBezTo>
                <a:close/>
                <a:moveTo>
                  <a:pt x="125950" y="0"/>
                </a:moveTo>
                <a:lnTo>
                  <a:pt x="480868" y="0"/>
                </a:lnTo>
                <a:cubicBezTo>
                  <a:pt x="550354" y="0"/>
                  <a:pt x="606933" y="56379"/>
                  <a:pt x="606933" y="125760"/>
                </a:cubicBezTo>
                <a:lnTo>
                  <a:pt x="606933" y="480142"/>
                </a:lnTo>
                <a:cubicBezTo>
                  <a:pt x="606933" y="549522"/>
                  <a:pt x="550354" y="606016"/>
                  <a:pt x="480868" y="606016"/>
                </a:cubicBezTo>
                <a:lnTo>
                  <a:pt x="125950" y="606016"/>
                </a:lnTo>
                <a:cubicBezTo>
                  <a:pt x="56464" y="606016"/>
                  <a:pt x="0" y="549522"/>
                  <a:pt x="0" y="480142"/>
                </a:cubicBezTo>
                <a:lnTo>
                  <a:pt x="0" y="125760"/>
                </a:lnTo>
                <a:cubicBezTo>
                  <a:pt x="0" y="56379"/>
                  <a:pt x="56464" y="0"/>
                  <a:pt x="1259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45" name="upload-circular-symbol-of-interface_51546">
            <a:extLst>
              <a:ext uri="{FF2B5EF4-FFF2-40B4-BE49-F238E27FC236}">
                <a16:creationId xmlns:a16="http://schemas.microsoft.com/office/drawing/2014/main" id="{39F754A6-F5C8-4BF6-9494-4A9189E25ED2}"/>
              </a:ext>
            </a:extLst>
          </p:cNvPr>
          <p:cNvSpPr>
            <a:spLocks noChangeAspect="1"/>
          </p:cNvSpPr>
          <p:nvPr/>
        </p:nvSpPr>
        <p:spPr bwMode="auto">
          <a:xfrm>
            <a:off x="5319498" y="5080649"/>
            <a:ext cx="324458" cy="324000"/>
          </a:xfrm>
          <a:custGeom>
            <a:avLst/>
            <a:gdLst>
              <a:gd name="T0" fmla="*/ 0 w 1252"/>
              <a:gd name="T1" fmla="*/ 626 h 1252"/>
              <a:gd name="T2" fmla="*/ 626 w 1252"/>
              <a:gd name="T3" fmla="*/ 1252 h 1252"/>
              <a:gd name="T4" fmla="*/ 1252 w 1252"/>
              <a:gd name="T5" fmla="*/ 626 h 1252"/>
              <a:gd name="T6" fmla="*/ 626 w 1252"/>
              <a:gd name="T7" fmla="*/ 0 h 1252"/>
              <a:gd name="T8" fmla="*/ 0 w 1252"/>
              <a:gd name="T9" fmla="*/ 626 h 1252"/>
              <a:gd name="T10" fmla="*/ 884 w 1252"/>
              <a:gd name="T11" fmla="*/ 506 h 1252"/>
              <a:gd name="T12" fmla="*/ 724 w 1252"/>
              <a:gd name="T13" fmla="*/ 506 h 1252"/>
              <a:gd name="T14" fmla="*/ 724 w 1252"/>
              <a:gd name="T15" fmla="*/ 1004 h 1252"/>
              <a:gd name="T16" fmla="*/ 528 w 1252"/>
              <a:gd name="T17" fmla="*/ 1004 h 1252"/>
              <a:gd name="T18" fmla="*/ 528 w 1252"/>
              <a:gd name="T19" fmla="*/ 506 h 1252"/>
              <a:gd name="T20" fmla="*/ 369 w 1252"/>
              <a:gd name="T21" fmla="*/ 506 h 1252"/>
              <a:gd name="T22" fmla="*/ 626 w 1252"/>
              <a:gd name="T23" fmla="*/ 249 h 1252"/>
              <a:gd name="T24" fmla="*/ 884 w 1252"/>
              <a:gd name="T25" fmla="*/ 506 h 12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52" h="1252">
                <a:moveTo>
                  <a:pt x="0" y="626"/>
                </a:moveTo>
                <a:cubicBezTo>
                  <a:pt x="0" y="972"/>
                  <a:pt x="280" y="1252"/>
                  <a:pt x="626" y="1252"/>
                </a:cubicBezTo>
                <a:cubicBezTo>
                  <a:pt x="972" y="1252"/>
                  <a:pt x="1252" y="972"/>
                  <a:pt x="1252" y="626"/>
                </a:cubicBezTo>
                <a:cubicBezTo>
                  <a:pt x="1252" y="280"/>
                  <a:pt x="972" y="0"/>
                  <a:pt x="626" y="0"/>
                </a:cubicBezTo>
                <a:cubicBezTo>
                  <a:pt x="280" y="0"/>
                  <a:pt x="0" y="280"/>
                  <a:pt x="0" y="626"/>
                </a:cubicBezTo>
                <a:close/>
                <a:moveTo>
                  <a:pt x="884" y="506"/>
                </a:moveTo>
                <a:lnTo>
                  <a:pt x="724" y="506"/>
                </a:lnTo>
                <a:lnTo>
                  <a:pt x="724" y="1004"/>
                </a:lnTo>
                <a:lnTo>
                  <a:pt x="528" y="1004"/>
                </a:lnTo>
                <a:lnTo>
                  <a:pt x="528" y="506"/>
                </a:lnTo>
                <a:lnTo>
                  <a:pt x="369" y="506"/>
                </a:lnTo>
                <a:lnTo>
                  <a:pt x="626" y="249"/>
                </a:lnTo>
                <a:lnTo>
                  <a:pt x="884" y="50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46" name="up-arrow-circle_39348">
            <a:extLst>
              <a:ext uri="{FF2B5EF4-FFF2-40B4-BE49-F238E27FC236}">
                <a16:creationId xmlns:a16="http://schemas.microsoft.com/office/drawing/2014/main" id="{32B4E081-B27F-48AB-BFF5-F8848DE89CEE}"/>
              </a:ext>
            </a:extLst>
          </p:cNvPr>
          <p:cNvSpPr>
            <a:spLocks noChangeAspect="1"/>
          </p:cNvSpPr>
          <p:nvPr/>
        </p:nvSpPr>
        <p:spPr bwMode="auto">
          <a:xfrm>
            <a:off x="5319479" y="4163067"/>
            <a:ext cx="324497" cy="324000"/>
          </a:xfrm>
          <a:custGeom>
            <a:avLst/>
            <a:gdLst>
              <a:gd name="T0" fmla="*/ 307 w 418"/>
              <a:gd name="T1" fmla="*/ 176 h 418"/>
              <a:gd name="T2" fmla="*/ 307 w 418"/>
              <a:gd name="T3" fmla="*/ 214 h 418"/>
              <a:gd name="T4" fmla="*/ 270 w 418"/>
              <a:gd name="T5" fmla="*/ 214 h 418"/>
              <a:gd name="T6" fmla="*/ 236 w 418"/>
              <a:gd name="T7" fmla="*/ 180 h 418"/>
              <a:gd name="T8" fmla="*/ 236 w 418"/>
              <a:gd name="T9" fmla="*/ 302 h 418"/>
              <a:gd name="T10" fmla="*/ 209 w 418"/>
              <a:gd name="T11" fmla="*/ 329 h 418"/>
              <a:gd name="T12" fmla="*/ 182 w 418"/>
              <a:gd name="T13" fmla="*/ 302 h 418"/>
              <a:gd name="T14" fmla="*/ 182 w 418"/>
              <a:gd name="T15" fmla="*/ 180 h 418"/>
              <a:gd name="T16" fmla="*/ 148 w 418"/>
              <a:gd name="T17" fmla="*/ 214 h 418"/>
              <a:gd name="T18" fmla="*/ 129 w 418"/>
              <a:gd name="T19" fmla="*/ 222 h 418"/>
              <a:gd name="T20" fmla="*/ 110 w 418"/>
              <a:gd name="T21" fmla="*/ 214 h 418"/>
              <a:gd name="T22" fmla="*/ 110 w 418"/>
              <a:gd name="T23" fmla="*/ 177 h 418"/>
              <a:gd name="T24" fmla="*/ 209 w 418"/>
              <a:gd name="T25" fmla="*/ 78 h 418"/>
              <a:gd name="T26" fmla="*/ 307 w 418"/>
              <a:gd name="T27" fmla="*/ 176 h 418"/>
              <a:gd name="T28" fmla="*/ 418 w 418"/>
              <a:gd name="T29" fmla="*/ 209 h 418"/>
              <a:gd name="T30" fmla="*/ 209 w 418"/>
              <a:gd name="T31" fmla="*/ 418 h 418"/>
              <a:gd name="T32" fmla="*/ 0 w 418"/>
              <a:gd name="T33" fmla="*/ 209 h 418"/>
              <a:gd name="T34" fmla="*/ 209 w 418"/>
              <a:gd name="T35" fmla="*/ 0 h 418"/>
              <a:gd name="T36" fmla="*/ 418 w 418"/>
              <a:gd name="T37" fmla="*/ 209 h 418"/>
              <a:gd name="T38" fmla="*/ 364 w 418"/>
              <a:gd name="T39" fmla="*/ 209 h 418"/>
              <a:gd name="T40" fmla="*/ 209 w 418"/>
              <a:gd name="T41" fmla="*/ 53 h 418"/>
              <a:gd name="T42" fmla="*/ 53 w 418"/>
              <a:gd name="T43" fmla="*/ 209 h 418"/>
              <a:gd name="T44" fmla="*/ 209 w 418"/>
              <a:gd name="T45" fmla="*/ 364 h 418"/>
              <a:gd name="T46" fmla="*/ 364 w 418"/>
              <a:gd name="T47" fmla="*/ 209 h 4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18" h="418">
                <a:moveTo>
                  <a:pt x="307" y="176"/>
                </a:moveTo>
                <a:cubicBezTo>
                  <a:pt x="318" y="187"/>
                  <a:pt x="318" y="204"/>
                  <a:pt x="307" y="214"/>
                </a:cubicBezTo>
                <a:cubicBezTo>
                  <a:pt x="297" y="225"/>
                  <a:pt x="280" y="225"/>
                  <a:pt x="270" y="214"/>
                </a:cubicBezTo>
                <a:lnTo>
                  <a:pt x="236" y="180"/>
                </a:lnTo>
                <a:lnTo>
                  <a:pt x="236" y="302"/>
                </a:lnTo>
                <a:cubicBezTo>
                  <a:pt x="236" y="317"/>
                  <a:pt x="224" y="329"/>
                  <a:pt x="209" y="329"/>
                </a:cubicBezTo>
                <a:cubicBezTo>
                  <a:pt x="194" y="329"/>
                  <a:pt x="182" y="317"/>
                  <a:pt x="182" y="302"/>
                </a:cubicBezTo>
                <a:lnTo>
                  <a:pt x="182" y="180"/>
                </a:lnTo>
                <a:lnTo>
                  <a:pt x="148" y="214"/>
                </a:lnTo>
                <a:cubicBezTo>
                  <a:pt x="143" y="219"/>
                  <a:pt x="136" y="222"/>
                  <a:pt x="129" y="222"/>
                </a:cubicBezTo>
                <a:cubicBezTo>
                  <a:pt x="122" y="222"/>
                  <a:pt x="116" y="219"/>
                  <a:pt x="110" y="214"/>
                </a:cubicBezTo>
                <a:cubicBezTo>
                  <a:pt x="100" y="204"/>
                  <a:pt x="100" y="187"/>
                  <a:pt x="110" y="177"/>
                </a:cubicBezTo>
                <a:lnTo>
                  <a:pt x="209" y="78"/>
                </a:lnTo>
                <a:lnTo>
                  <a:pt x="307" y="176"/>
                </a:lnTo>
                <a:close/>
                <a:moveTo>
                  <a:pt x="418" y="209"/>
                </a:moveTo>
                <a:cubicBezTo>
                  <a:pt x="418" y="324"/>
                  <a:pt x="324" y="418"/>
                  <a:pt x="209" y="418"/>
                </a:cubicBezTo>
                <a:cubicBezTo>
                  <a:pt x="94" y="418"/>
                  <a:pt x="0" y="324"/>
                  <a:pt x="0" y="209"/>
                </a:cubicBezTo>
                <a:cubicBezTo>
                  <a:pt x="0" y="94"/>
                  <a:pt x="94" y="0"/>
                  <a:pt x="209" y="0"/>
                </a:cubicBezTo>
                <a:cubicBezTo>
                  <a:pt x="324" y="0"/>
                  <a:pt x="418" y="94"/>
                  <a:pt x="418" y="209"/>
                </a:cubicBezTo>
                <a:close/>
                <a:moveTo>
                  <a:pt x="364" y="209"/>
                </a:moveTo>
                <a:cubicBezTo>
                  <a:pt x="364" y="123"/>
                  <a:pt x="295" y="53"/>
                  <a:pt x="209" y="53"/>
                </a:cubicBezTo>
                <a:cubicBezTo>
                  <a:pt x="123" y="53"/>
                  <a:pt x="53" y="123"/>
                  <a:pt x="53" y="209"/>
                </a:cubicBezTo>
                <a:cubicBezTo>
                  <a:pt x="53" y="295"/>
                  <a:pt x="123" y="364"/>
                  <a:pt x="209" y="364"/>
                </a:cubicBezTo>
                <a:cubicBezTo>
                  <a:pt x="295" y="364"/>
                  <a:pt x="364" y="295"/>
                  <a:pt x="364" y="20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48" name="left-chevron_339875">
            <a:extLst>
              <a:ext uri="{FF2B5EF4-FFF2-40B4-BE49-F238E27FC236}">
                <a16:creationId xmlns:a16="http://schemas.microsoft.com/office/drawing/2014/main" id="{DD2CEF13-52B5-41B0-B07B-46E19EA23652}"/>
              </a:ext>
            </a:extLst>
          </p:cNvPr>
          <p:cNvSpPr>
            <a:spLocks noChangeAspect="1"/>
          </p:cNvSpPr>
          <p:nvPr/>
        </p:nvSpPr>
        <p:spPr bwMode="auto">
          <a:xfrm flipH="1">
            <a:off x="5319463" y="951530"/>
            <a:ext cx="324529" cy="324000"/>
          </a:xfrm>
          <a:custGeom>
            <a:avLst/>
            <a:gdLst>
              <a:gd name="connsiteX0" fmla="*/ 373587 w 607427"/>
              <a:gd name="connsiteY0" fmla="*/ 135741 h 606439"/>
              <a:gd name="connsiteX1" fmla="*/ 391969 w 607427"/>
              <a:gd name="connsiteY1" fmla="*/ 135741 h 606439"/>
              <a:gd name="connsiteX2" fmla="*/ 392248 w 607427"/>
              <a:gd name="connsiteY2" fmla="*/ 154372 h 606439"/>
              <a:gd name="connsiteX3" fmla="*/ 243147 w 607427"/>
              <a:gd name="connsiteY3" fmla="*/ 303233 h 606439"/>
              <a:gd name="connsiteX4" fmla="*/ 392248 w 607427"/>
              <a:gd name="connsiteY4" fmla="*/ 452093 h 606439"/>
              <a:gd name="connsiteX5" fmla="*/ 392248 w 607427"/>
              <a:gd name="connsiteY5" fmla="*/ 470446 h 606439"/>
              <a:gd name="connsiteX6" fmla="*/ 373587 w 607427"/>
              <a:gd name="connsiteY6" fmla="*/ 470724 h 606439"/>
              <a:gd name="connsiteX7" fmla="*/ 215109 w 607427"/>
              <a:gd name="connsiteY7" fmla="*/ 312594 h 606439"/>
              <a:gd name="connsiteX8" fmla="*/ 215109 w 607427"/>
              <a:gd name="connsiteY8" fmla="*/ 293964 h 606439"/>
              <a:gd name="connsiteX9" fmla="*/ 26370 w 607427"/>
              <a:gd name="connsiteY9" fmla="*/ 26326 h 606439"/>
              <a:gd name="connsiteX10" fmla="*/ 26370 w 607427"/>
              <a:gd name="connsiteY10" fmla="*/ 580113 h 606439"/>
              <a:gd name="connsiteX11" fmla="*/ 581058 w 607427"/>
              <a:gd name="connsiteY11" fmla="*/ 580113 h 606439"/>
              <a:gd name="connsiteX12" fmla="*/ 581058 w 607427"/>
              <a:gd name="connsiteY12" fmla="*/ 26326 h 606439"/>
              <a:gd name="connsiteX13" fmla="*/ 13185 w 607427"/>
              <a:gd name="connsiteY13" fmla="*/ 0 h 606439"/>
              <a:gd name="connsiteX14" fmla="*/ 594242 w 607427"/>
              <a:gd name="connsiteY14" fmla="*/ 0 h 606439"/>
              <a:gd name="connsiteX15" fmla="*/ 607427 w 607427"/>
              <a:gd name="connsiteY15" fmla="*/ 13163 h 606439"/>
              <a:gd name="connsiteX16" fmla="*/ 607427 w 607427"/>
              <a:gd name="connsiteY16" fmla="*/ 593276 h 606439"/>
              <a:gd name="connsiteX17" fmla="*/ 594242 w 607427"/>
              <a:gd name="connsiteY17" fmla="*/ 606439 h 606439"/>
              <a:gd name="connsiteX18" fmla="*/ 13185 w 607427"/>
              <a:gd name="connsiteY18" fmla="*/ 606439 h 606439"/>
              <a:gd name="connsiteX19" fmla="*/ 0 w 607427"/>
              <a:gd name="connsiteY19" fmla="*/ 593276 h 606439"/>
              <a:gd name="connsiteX20" fmla="*/ 0 w 607427"/>
              <a:gd name="connsiteY20" fmla="*/ 13163 h 606439"/>
              <a:gd name="connsiteX21" fmla="*/ 13185 w 607427"/>
              <a:gd name="connsiteY21" fmla="*/ 0 h 606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07427" h="606439">
                <a:moveTo>
                  <a:pt x="373587" y="135741"/>
                </a:moveTo>
                <a:cubicBezTo>
                  <a:pt x="378693" y="130828"/>
                  <a:pt x="386770" y="130828"/>
                  <a:pt x="391969" y="135741"/>
                </a:cubicBezTo>
                <a:cubicBezTo>
                  <a:pt x="397168" y="140746"/>
                  <a:pt x="397354" y="149088"/>
                  <a:pt x="392248" y="154372"/>
                </a:cubicBezTo>
                <a:lnTo>
                  <a:pt x="243147" y="303233"/>
                </a:lnTo>
                <a:lnTo>
                  <a:pt x="392248" y="452093"/>
                </a:lnTo>
                <a:cubicBezTo>
                  <a:pt x="397168" y="457191"/>
                  <a:pt x="397168" y="465348"/>
                  <a:pt x="392248" y="470446"/>
                </a:cubicBezTo>
                <a:cubicBezTo>
                  <a:pt x="387142" y="475637"/>
                  <a:pt x="378786" y="475822"/>
                  <a:pt x="373587" y="470724"/>
                </a:cubicBezTo>
                <a:lnTo>
                  <a:pt x="215109" y="312594"/>
                </a:lnTo>
                <a:cubicBezTo>
                  <a:pt x="210003" y="307404"/>
                  <a:pt x="210003" y="299061"/>
                  <a:pt x="215109" y="293964"/>
                </a:cubicBezTo>
                <a:close/>
                <a:moveTo>
                  <a:pt x="26370" y="26326"/>
                </a:moveTo>
                <a:lnTo>
                  <a:pt x="26370" y="580113"/>
                </a:lnTo>
                <a:lnTo>
                  <a:pt x="581058" y="580113"/>
                </a:lnTo>
                <a:lnTo>
                  <a:pt x="581058" y="26326"/>
                </a:lnTo>
                <a:close/>
                <a:moveTo>
                  <a:pt x="13185" y="0"/>
                </a:moveTo>
                <a:lnTo>
                  <a:pt x="594242" y="0"/>
                </a:lnTo>
                <a:cubicBezTo>
                  <a:pt x="601577" y="0"/>
                  <a:pt x="607427" y="5933"/>
                  <a:pt x="607427" y="13163"/>
                </a:cubicBezTo>
                <a:lnTo>
                  <a:pt x="607427" y="593276"/>
                </a:lnTo>
                <a:cubicBezTo>
                  <a:pt x="607427" y="600599"/>
                  <a:pt x="601577" y="606439"/>
                  <a:pt x="594242" y="606439"/>
                </a:cubicBezTo>
                <a:lnTo>
                  <a:pt x="13185" y="606439"/>
                </a:lnTo>
                <a:cubicBezTo>
                  <a:pt x="5942" y="606439"/>
                  <a:pt x="0" y="600599"/>
                  <a:pt x="0" y="593276"/>
                </a:cubicBezTo>
                <a:lnTo>
                  <a:pt x="0" y="13163"/>
                </a:lnTo>
                <a:cubicBezTo>
                  <a:pt x="0" y="5933"/>
                  <a:pt x="5942" y="0"/>
                  <a:pt x="1318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50" name="left-arrow_160725">
            <a:extLst>
              <a:ext uri="{FF2B5EF4-FFF2-40B4-BE49-F238E27FC236}">
                <a16:creationId xmlns:a16="http://schemas.microsoft.com/office/drawing/2014/main" id="{4B57C64A-38AB-44B2-B168-6684180DA21E}"/>
              </a:ext>
            </a:extLst>
          </p:cNvPr>
          <p:cNvSpPr>
            <a:spLocks noChangeAspect="1"/>
          </p:cNvSpPr>
          <p:nvPr/>
        </p:nvSpPr>
        <p:spPr bwMode="auto">
          <a:xfrm>
            <a:off x="5319510" y="33948"/>
            <a:ext cx="324434" cy="324000"/>
          </a:xfrm>
          <a:custGeom>
            <a:avLst/>
            <a:gdLst>
              <a:gd name="connsiteX0" fmla="*/ 316407 w 581053"/>
              <a:gd name="connsiteY0" fmla="*/ 170018 h 580276"/>
              <a:gd name="connsiteX1" fmla="*/ 331741 w 581053"/>
              <a:gd name="connsiteY1" fmla="*/ 170018 h 580276"/>
              <a:gd name="connsiteX2" fmla="*/ 331741 w 581053"/>
              <a:gd name="connsiteY2" fmla="*/ 184524 h 580276"/>
              <a:gd name="connsiteX3" fmla="*/ 226825 w 581053"/>
              <a:gd name="connsiteY3" fmla="*/ 290102 h 580276"/>
              <a:gd name="connsiteX4" fmla="*/ 331741 w 581053"/>
              <a:gd name="connsiteY4" fmla="*/ 395679 h 580276"/>
              <a:gd name="connsiteX5" fmla="*/ 331741 w 581053"/>
              <a:gd name="connsiteY5" fmla="*/ 410185 h 580276"/>
              <a:gd name="connsiteX6" fmla="*/ 324477 w 581053"/>
              <a:gd name="connsiteY6" fmla="*/ 413409 h 580276"/>
              <a:gd name="connsiteX7" fmla="*/ 316407 w 581053"/>
              <a:gd name="connsiteY7" fmla="*/ 410185 h 580276"/>
              <a:gd name="connsiteX8" fmla="*/ 203420 w 581053"/>
              <a:gd name="connsiteY8" fmla="*/ 297355 h 580276"/>
              <a:gd name="connsiteX9" fmla="*/ 203420 w 581053"/>
              <a:gd name="connsiteY9" fmla="*/ 282848 h 580276"/>
              <a:gd name="connsiteX10" fmla="*/ 290527 w 581053"/>
              <a:gd name="connsiteY10" fmla="*/ 21760 h 580276"/>
              <a:gd name="connsiteX11" fmla="*/ 21789 w 581053"/>
              <a:gd name="connsiteY11" fmla="*/ 290138 h 580276"/>
              <a:gd name="connsiteX12" fmla="*/ 290527 w 581053"/>
              <a:gd name="connsiteY12" fmla="*/ 558516 h 580276"/>
              <a:gd name="connsiteX13" fmla="*/ 559263 w 581053"/>
              <a:gd name="connsiteY13" fmla="*/ 290138 h 580276"/>
              <a:gd name="connsiteX14" fmla="*/ 290527 w 581053"/>
              <a:gd name="connsiteY14" fmla="*/ 21760 h 580276"/>
              <a:gd name="connsiteX15" fmla="*/ 290527 w 581053"/>
              <a:gd name="connsiteY15" fmla="*/ 0 h 580276"/>
              <a:gd name="connsiteX16" fmla="*/ 581053 w 581053"/>
              <a:gd name="connsiteY16" fmla="*/ 290138 h 580276"/>
              <a:gd name="connsiteX17" fmla="*/ 290527 w 581053"/>
              <a:gd name="connsiteY17" fmla="*/ 580276 h 580276"/>
              <a:gd name="connsiteX18" fmla="*/ 0 w 581053"/>
              <a:gd name="connsiteY18" fmla="*/ 290138 h 580276"/>
              <a:gd name="connsiteX19" fmla="*/ 290527 w 581053"/>
              <a:gd name="connsiteY19" fmla="*/ 0 h 580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81053" h="580276">
                <a:moveTo>
                  <a:pt x="316407" y="170018"/>
                </a:moveTo>
                <a:cubicBezTo>
                  <a:pt x="321249" y="165182"/>
                  <a:pt x="327705" y="165182"/>
                  <a:pt x="331741" y="170018"/>
                </a:cubicBezTo>
                <a:cubicBezTo>
                  <a:pt x="336583" y="174047"/>
                  <a:pt x="336583" y="180495"/>
                  <a:pt x="331741" y="184524"/>
                </a:cubicBezTo>
                <a:lnTo>
                  <a:pt x="226825" y="290102"/>
                </a:lnTo>
                <a:lnTo>
                  <a:pt x="331741" y="395679"/>
                </a:lnTo>
                <a:cubicBezTo>
                  <a:pt x="336583" y="399708"/>
                  <a:pt x="336583" y="406156"/>
                  <a:pt x="331741" y="410185"/>
                </a:cubicBezTo>
                <a:cubicBezTo>
                  <a:pt x="330127" y="412603"/>
                  <a:pt x="326898" y="413409"/>
                  <a:pt x="324477" y="413409"/>
                </a:cubicBezTo>
                <a:cubicBezTo>
                  <a:pt x="321249" y="413409"/>
                  <a:pt x="318828" y="412603"/>
                  <a:pt x="316407" y="410185"/>
                </a:cubicBezTo>
                <a:lnTo>
                  <a:pt x="203420" y="297355"/>
                </a:lnTo>
                <a:cubicBezTo>
                  <a:pt x="199385" y="293325"/>
                  <a:pt x="199385" y="286878"/>
                  <a:pt x="203420" y="282848"/>
                </a:cubicBezTo>
                <a:close/>
                <a:moveTo>
                  <a:pt x="290527" y="21760"/>
                </a:moveTo>
                <a:cubicBezTo>
                  <a:pt x="142035" y="21760"/>
                  <a:pt x="21789" y="141845"/>
                  <a:pt x="21789" y="290138"/>
                </a:cubicBezTo>
                <a:cubicBezTo>
                  <a:pt x="21789" y="438431"/>
                  <a:pt x="142035" y="558516"/>
                  <a:pt x="290527" y="558516"/>
                </a:cubicBezTo>
                <a:cubicBezTo>
                  <a:pt x="439018" y="558516"/>
                  <a:pt x="559263" y="438431"/>
                  <a:pt x="559263" y="290138"/>
                </a:cubicBezTo>
                <a:cubicBezTo>
                  <a:pt x="559263" y="141845"/>
                  <a:pt x="439018" y="21760"/>
                  <a:pt x="290527" y="21760"/>
                </a:cubicBezTo>
                <a:close/>
                <a:moveTo>
                  <a:pt x="290527" y="0"/>
                </a:moveTo>
                <a:cubicBezTo>
                  <a:pt x="451123" y="0"/>
                  <a:pt x="581053" y="129756"/>
                  <a:pt x="581053" y="290138"/>
                </a:cubicBezTo>
                <a:cubicBezTo>
                  <a:pt x="581053" y="450520"/>
                  <a:pt x="451123" y="580276"/>
                  <a:pt x="290527" y="580276"/>
                </a:cubicBezTo>
                <a:cubicBezTo>
                  <a:pt x="129930" y="580276"/>
                  <a:pt x="0" y="450520"/>
                  <a:pt x="0" y="290138"/>
                </a:cubicBezTo>
                <a:cubicBezTo>
                  <a:pt x="0" y="129756"/>
                  <a:pt x="129930" y="0"/>
                  <a:pt x="2905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51" name="arrowhead-thin-outline-to-the-left_32542">
            <a:extLst>
              <a:ext uri="{FF2B5EF4-FFF2-40B4-BE49-F238E27FC236}">
                <a16:creationId xmlns:a16="http://schemas.microsoft.com/office/drawing/2014/main" id="{127E860D-706E-48EF-AF60-6346B53EA003}"/>
              </a:ext>
            </a:extLst>
          </p:cNvPr>
          <p:cNvSpPr>
            <a:spLocks noChangeAspect="1"/>
          </p:cNvSpPr>
          <p:nvPr/>
        </p:nvSpPr>
        <p:spPr bwMode="auto">
          <a:xfrm>
            <a:off x="5389377" y="492739"/>
            <a:ext cx="184701" cy="324000"/>
          </a:xfrm>
          <a:custGeom>
            <a:avLst/>
            <a:gdLst>
              <a:gd name="T0" fmla="*/ 0 w 3476"/>
              <a:gd name="T1" fmla="*/ 3053 h 6107"/>
              <a:gd name="T2" fmla="*/ 124 w 3476"/>
              <a:gd name="T3" fmla="*/ 2755 h 6107"/>
              <a:gd name="T4" fmla="*/ 2714 w 3476"/>
              <a:gd name="T5" fmla="*/ 165 h 6107"/>
              <a:gd name="T6" fmla="*/ 3311 w 3476"/>
              <a:gd name="T7" fmla="*/ 165 h 6107"/>
              <a:gd name="T8" fmla="*/ 3311 w 3476"/>
              <a:gd name="T9" fmla="*/ 761 h 6107"/>
              <a:gd name="T10" fmla="*/ 1019 w 3476"/>
              <a:gd name="T11" fmla="*/ 3053 h 6107"/>
              <a:gd name="T12" fmla="*/ 3311 w 3476"/>
              <a:gd name="T13" fmla="*/ 5345 h 6107"/>
              <a:gd name="T14" fmla="*/ 3311 w 3476"/>
              <a:gd name="T15" fmla="*/ 5942 h 6107"/>
              <a:gd name="T16" fmla="*/ 2714 w 3476"/>
              <a:gd name="T17" fmla="*/ 5942 h 6107"/>
              <a:gd name="T18" fmla="*/ 124 w 3476"/>
              <a:gd name="T19" fmla="*/ 3352 h 6107"/>
              <a:gd name="T20" fmla="*/ 0 w 3476"/>
              <a:gd name="T21" fmla="*/ 3053 h 6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476" h="6107">
                <a:moveTo>
                  <a:pt x="0" y="3053"/>
                </a:moveTo>
                <a:cubicBezTo>
                  <a:pt x="0" y="2945"/>
                  <a:pt x="41" y="2837"/>
                  <a:pt x="124" y="2755"/>
                </a:cubicBezTo>
                <a:lnTo>
                  <a:pt x="2714" y="165"/>
                </a:lnTo>
                <a:cubicBezTo>
                  <a:pt x="2879" y="0"/>
                  <a:pt x="3146" y="0"/>
                  <a:pt x="3311" y="165"/>
                </a:cubicBezTo>
                <a:cubicBezTo>
                  <a:pt x="3476" y="329"/>
                  <a:pt x="3476" y="596"/>
                  <a:pt x="3311" y="761"/>
                </a:cubicBezTo>
                <a:lnTo>
                  <a:pt x="1019" y="3053"/>
                </a:lnTo>
                <a:lnTo>
                  <a:pt x="3311" y="5345"/>
                </a:lnTo>
                <a:cubicBezTo>
                  <a:pt x="3475" y="5510"/>
                  <a:pt x="3475" y="5777"/>
                  <a:pt x="3311" y="5942"/>
                </a:cubicBezTo>
                <a:cubicBezTo>
                  <a:pt x="3146" y="6107"/>
                  <a:pt x="2879" y="6107"/>
                  <a:pt x="2714" y="5942"/>
                </a:cubicBezTo>
                <a:lnTo>
                  <a:pt x="124" y="3352"/>
                </a:lnTo>
                <a:cubicBezTo>
                  <a:pt x="41" y="3269"/>
                  <a:pt x="0" y="3161"/>
                  <a:pt x="0" y="305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52" name="left-arrowhead_45510">
            <a:extLst>
              <a:ext uri="{FF2B5EF4-FFF2-40B4-BE49-F238E27FC236}">
                <a16:creationId xmlns:a16="http://schemas.microsoft.com/office/drawing/2014/main" id="{8B08462B-581A-432A-8F18-C6A7346B92D0}"/>
              </a:ext>
            </a:extLst>
          </p:cNvPr>
          <p:cNvSpPr>
            <a:spLocks noChangeAspect="1"/>
          </p:cNvSpPr>
          <p:nvPr/>
        </p:nvSpPr>
        <p:spPr bwMode="auto">
          <a:xfrm>
            <a:off x="4850912" y="33948"/>
            <a:ext cx="198564" cy="324000"/>
          </a:xfrm>
          <a:custGeom>
            <a:avLst/>
            <a:gdLst>
              <a:gd name="T0" fmla="*/ 111 w 4714"/>
              <a:gd name="T1" fmla="*/ 3987 h 7704"/>
              <a:gd name="T2" fmla="*/ 4553 w 4714"/>
              <a:gd name="T3" fmla="*/ 7616 h 7704"/>
              <a:gd name="T4" fmla="*/ 4665 w 4714"/>
              <a:gd name="T5" fmla="*/ 7535 h 7704"/>
              <a:gd name="T6" fmla="*/ 3486 w 4714"/>
              <a:gd name="T7" fmla="*/ 4068 h 7704"/>
              <a:gd name="T8" fmla="*/ 3487 w 4714"/>
              <a:gd name="T9" fmla="*/ 3586 h 7704"/>
              <a:gd name="T10" fmla="*/ 4664 w 4714"/>
              <a:gd name="T11" fmla="*/ 169 h 7704"/>
              <a:gd name="T12" fmla="*/ 4552 w 4714"/>
              <a:gd name="T13" fmla="*/ 88 h 7704"/>
              <a:gd name="T14" fmla="*/ 112 w 4714"/>
              <a:gd name="T15" fmla="*/ 3668 h 7704"/>
              <a:gd name="T16" fmla="*/ 111 w 4714"/>
              <a:gd name="T17" fmla="*/ 3987 h 77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714" h="7704">
                <a:moveTo>
                  <a:pt x="111" y="3987"/>
                </a:moveTo>
                <a:lnTo>
                  <a:pt x="4553" y="7616"/>
                </a:lnTo>
                <a:cubicBezTo>
                  <a:pt x="4664" y="7704"/>
                  <a:pt x="4714" y="7668"/>
                  <a:pt x="4665" y="7535"/>
                </a:cubicBezTo>
                <a:lnTo>
                  <a:pt x="3486" y="4068"/>
                </a:lnTo>
                <a:cubicBezTo>
                  <a:pt x="3438" y="3935"/>
                  <a:pt x="3438" y="3719"/>
                  <a:pt x="3487" y="3586"/>
                </a:cubicBezTo>
                <a:lnTo>
                  <a:pt x="4664" y="169"/>
                </a:lnTo>
                <a:cubicBezTo>
                  <a:pt x="4713" y="36"/>
                  <a:pt x="4663" y="0"/>
                  <a:pt x="4552" y="88"/>
                </a:cubicBezTo>
                <a:lnTo>
                  <a:pt x="112" y="3668"/>
                </a:lnTo>
                <a:cubicBezTo>
                  <a:pt x="1" y="3755"/>
                  <a:pt x="0" y="3899"/>
                  <a:pt x="111" y="39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49" name="location_319941">
            <a:extLst>
              <a:ext uri="{FF2B5EF4-FFF2-40B4-BE49-F238E27FC236}">
                <a16:creationId xmlns:a16="http://schemas.microsoft.com/office/drawing/2014/main" id="{55403B31-57FA-4E15-99A7-DCFF2D3FCE1A}"/>
              </a:ext>
            </a:extLst>
          </p:cNvPr>
          <p:cNvSpPr>
            <a:spLocks noChangeAspect="1"/>
          </p:cNvSpPr>
          <p:nvPr/>
        </p:nvSpPr>
        <p:spPr bwMode="auto">
          <a:xfrm>
            <a:off x="11796321" y="3727219"/>
            <a:ext cx="324470" cy="324000"/>
          </a:xfrm>
          <a:custGeom>
            <a:avLst/>
            <a:gdLst>
              <a:gd name="connsiteX0" fmla="*/ 96718 w 607590"/>
              <a:gd name="connsiteY0" fmla="*/ 353867 h 606712"/>
              <a:gd name="connsiteX1" fmla="*/ 56131 w 607590"/>
              <a:gd name="connsiteY1" fmla="*/ 556143 h 606712"/>
              <a:gd name="connsiteX2" fmla="*/ 551459 w 607590"/>
              <a:gd name="connsiteY2" fmla="*/ 556143 h 606712"/>
              <a:gd name="connsiteX3" fmla="*/ 510872 w 607590"/>
              <a:gd name="connsiteY3" fmla="*/ 353867 h 606712"/>
              <a:gd name="connsiteX4" fmla="*/ 401570 w 607590"/>
              <a:gd name="connsiteY4" fmla="*/ 353867 h 606712"/>
              <a:gd name="connsiteX5" fmla="*/ 388664 w 607590"/>
              <a:gd name="connsiteY5" fmla="*/ 375108 h 606712"/>
              <a:gd name="connsiteX6" fmla="*/ 372198 w 607590"/>
              <a:gd name="connsiteY6" fmla="*/ 403459 h 606712"/>
              <a:gd name="connsiteX7" fmla="*/ 366679 w 607590"/>
              <a:gd name="connsiteY7" fmla="*/ 413323 h 606712"/>
              <a:gd name="connsiteX8" fmla="*/ 348255 w 607590"/>
              <a:gd name="connsiteY8" fmla="*/ 447984 h 606712"/>
              <a:gd name="connsiteX9" fmla="*/ 326448 w 607590"/>
              <a:gd name="connsiteY9" fmla="*/ 491621 h 606712"/>
              <a:gd name="connsiteX10" fmla="*/ 303751 w 607590"/>
              <a:gd name="connsiteY10" fmla="*/ 505574 h 606712"/>
              <a:gd name="connsiteX11" fmla="*/ 281143 w 607590"/>
              <a:gd name="connsiteY11" fmla="*/ 491621 h 606712"/>
              <a:gd name="connsiteX12" fmla="*/ 270817 w 607590"/>
              <a:gd name="connsiteY12" fmla="*/ 471002 h 606712"/>
              <a:gd name="connsiteX13" fmla="*/ 253372 w 607590"/>
              <a:gd name="connsiteY13" fmla="*/ 436697 h 606712"/>
              <a:gd name="connsiteX14" fmla="*/ 208245 w 607590"/>
              <a:gd name="connsiteY14" fmla="*/ 354312 h 606712"/>
              <a:gd name="connsiteX15" fmla="*/ 208067 w 607590"/>
              <a:gd name="connsiteY15" fmla="*/ 353867 h 606712"/>
              <a:gd name="connsiteX16" fmla="*/ 303795 w 607590"/>
              <a:gd name="connsiteY16" fmla="*/ 151706 h 606712"/>
              <a:gd name="connsiteX17" fmla="*/ 329093 w 607590"/>
              <a:gd name="connsiteY17" fmla="*/ 176969 h 606712"/>
              <a:gd name="connsiteX18" fmla="*/ 303795 w 607590"/>
              <a:gd name="connsiteY18" fmla="*/ 202232 h 606712"/>
              <a:gd name="connsiteX19" fmla="*/ 278497 w 607590"/>
              <a:gd name="connsiteY19" fmla="*/ 176969 h 606712"/>
              <a:gd name="connsiteX20" fmla="*/ 303795 w 607590"/>
              <a:gd name="connsiteY20" fmla="*/ 151706 h 606712"/>
              <a:gd name="connsiteX21" fmla="*/ 303751 w 607590"/>
              <a:gd name="connsiteY21" fmla="*/ 101111 h 606712"/>
              <a:gd name="connsiteX22" fmla="*/ 227827 w 607590"/>
              <a:gd name="connsiteY22" fmla="*/ 176920 h 606712"/>
              <a:gd name="connsiteX23" fmla="*/ 303751 w 607590"/>
              <a:gd name="connsiteY23" fmla="*/ 252818 h 606712"/>
              <a:gd name="connsiteX24" fmla="*/ 379763 w 607590"/>
              <a:gd name="connsiteY24" fmla="*/ 176920 h 606712"/>
              <a:gd name="connsiteX25" fmla="*/ 303751 w 607590"/>
              <a:gd name="connsiteY25" fmla="*/ 101111 h 606712"/>
              <a:gd name="connsiteX26" fmla="*/ 320727 w 607590"/>
              <a:gd name="connsiteY26" fmla="*/ 812 h 606712"/>
              <a:gd name="connsiteX27" fmla="*/ 421775 w 607590"/>
              <a:gd name="connsiteY27" fmla="*/ 44854 h 606712"/>
              <a:gd name="connsiteX28" fmla="*/ 480965 w 607590"/>
              <a:gd name="connsiteY28" fmla="*/ 176920 h 606712"/>
              <a:gd name="connsiteX29" fmla="*/ 453729 w 607590"/>
              <a:gd name="connsiteY29" fmla="*/ 271215 h 606712"/>
              <a:gd name="connsiteX30" fmla="*/ 439221 w 607590"/>
              <a:gd name="connsiteY30" fmla="*/ 293878 h 606712"/>
              <a:gd name="connsiteX31" fmla="*/ 433257 w 607590"/>
              <a:gd name="connsiteY31" fmla="*/ 303387 h 606712"/>
              <a:gd name="connsiteX32" fmla="*/ 531611 w 607590"/>
              <a:gd name="connsiteY32" fmla="*/ 303387 h 606712"/>
              <a:gd name="connsiteX33" fmla="*/ 556444 w 607590"/>
              <a:gd name="connsiteY33" fmla="*/ 323650 h 606712"/>
              <a:gd name="connsiteX34" fmla="*/ 607089 w 607590"/>
              <a:gd name="connsiteY34" fmla="*/ 576495 h 606712"/>
              <a:gd name="connsiteX35" fmla="*/ 601838 w 607590"/>
              <a:gd name="connsiteY35" fmla="*/ 597469 h 606712"/>
              <a:gd name="connsiteX36" fmla="*/ 582256 w 607590"/>
              <a:gd name="connsiteY36" fmla="*/ 606712 h 606712"/>
              <a:gd name="connsiteX37" fmla="*/ 25245 w 607590"/>
              <a:gd name="connsiteY37" fmla="*/ 606712 h 606712"/>
              <a:gd name="connsiteX38" fmla="*/ 5752 w 607590"/>
              <a:gd name="connsiteY38" fmla="*/ 597469 h 606712"/>
              <a:gd name="connsiteX39" fmla="*/ 501 w 607590"/>
              <a:gd name="connsiteY39" fmla="*/ 576495 h 606712"/>
              <a:gd name="connsiteX40" fmla="*/ 51146 w 607590"/>
              <a:gd name="connsiteY40" fmla="*/ 323650 h 606712"/>
              <a:gd name="connsiteX41" fmla="*/ 75890 w 607590"/>
              <a:gd name="connsiteY41" fmla="*/ 303387 h 606712"/>
              <a:gd name="connsiteX42" fmla="*/ 175846 w 607590"/>
              <a:gd name="connsiteY42" fmla="*/ 303387 h 606712"/>
              <a:gd name="connsiteX43" fmla="*/ 160982 w 607590"/>
              <a:gd name="connsiteY43" fmla="*/ 281613 h 606712"/>
              <a:gd name="connsiteX44" fmla="*/ 128316 w 607590"/>
              <a:gd name="connsiteY44" fmla="*/ 151769 h 606712"/>
              <a:gd name="connsiteX45" fmla="*/ 283101 w 607590"/>
              <a:gd name="connsiteY45" fmla="*/ 1218 h 606712"/>
              <a:gd name="connsiteX46" fmla="*/ 320727 w 607590"/>
              <a:gd name="connsiteY46" fmla="*/ 812 h 606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607590" h="606712">
                <a:moveTo>
                  <a:pt x="96718" y="353867"/>
                </a:moveTo>
                <a:lnTo>
                  <a:pt x="56131" y="556143"/>
                </a:lnTo>
                <a:lnTo>
                  <a:pt x="551459" y="556143"/>
                </a:lnTo>
                <a:lnTo>
                  <a:pt x="510872" y="353867"/>
                </a:lnTo>
                <a:lnTo>
                  <a:pt x="401570" y="353867"/>
                </a:lnTo>
                <a:cubicBezTo>
                  <a:pt x="397387" y="360710"/>
                  <a:pt x="393025" y="367820"/>
                  <a:pt x="388664" y="375108"/>
                </a:cubicBezTo>
                <a:cubicBezTo>
                  <a:pt x="383057" y="384528"/>
                  <a:pt x="377538" y="393949"/>
                  <a:pt x="372198" y="403459"/>
                </a:cubicBezTo>
                <a:cubicBezTo>
                  <a:pt x="370329" y="406747"/>
                  <a:pt x="368548" y="410035"/>
                  <a:pt x="366679" y="413323"/>
                </a:cubicBezTo>
                <a:cubicBezTo>
                  <a:pt x="360360" y="424788"/>
                  <a:pt x="354129" y="436342"/>
                  <a:pt x="348255" y="447984"/>
                </a:cubicBezTo>
                <a:lnTo>
                  <a:pt x="326448" y="491621"/>
                </a:lnTo>
                <a:cubicBezTo>
                  <a:pt x="322175" y="500153"/>
                  <a:pt x="313364" y="505574"/>
                  <a:pt x="303751" y="505574"/>
                </a:cubicBezTo>
                <a:cubicBezTo>
                  <a:pt x="294227" y="505574"/>
                  <a:pt x="285415" y="500153"/>
                  <a:pt x="281143" y="491621"/>
                </a:cubicBezTo>
                <a:lnTo>
                  <a:pt x="270817" y="471002"/>
                </a:lnTo>
                <a:cubicBezTo>
                  <a:pt x="265032" y="459449"/>
                  <a:pt x="259246" y="448162"/>
                  <a:pt x="253372" y="436697"/>
                </a:cubicBezTo>
                <a:cubicBezTo>
                  <a:pt x="239665" y="410035"/>
                  <a:pt x="224533" y="381862"/>
                  <a:pt x="208245" y="354312"/>
                </a:cubicBezTo>
                <a:cubicBezTo>
                  <a:pt x="208245" y="354223"/>
                  <a:pt x="208156" y="354045"/>
                  <a:pt x="208067" y="353867"/>
                </a:cubicBezTo>
                <a:close/>
                <a:moveTo>
                  <a:pt x="303795" y="151706"/>
                </a:moveTo>
                <a:cubicBezTo>
                  <a:pt x="317767" y="151706"/>
                  <a:pt x="329093" y="163017"/>
                  <a:pt x="329093" y="176969"/>
                </a:cubicBezTo>
                <a:cubicBezTo>
                  <a:pt x="329093" y="190921"/>
                  <a:pt x="317767" y="202232"/>
                  <a:pt x="303795" y="202232"/>
                </a:cubicBezTo>
                <a:cubicBezTo>
                  <a:pt x="289823" y="202232"/>
                  <a:pt x="278497" y="190921"/>
                  <a:pt x="278497" y="176969"/>
                </a:cubicBezTo>
                <a:cubicBezTo>
                  <a:pt x="278497" y="163017"/>
                  <a:pt x="289823" y="151706"/>
                  <a:pt x="303795" y="151706"/>
                </a:cubicBezTo>
                <a:close/>
                <a:moveTo>
                  <a:pt x="303751" y="101111"/>
                </a:moveTo>
                <a:cubicBezTo>
                  <a:pt x="261917" y="101111"/>
                  <a:pt x="227827" y="135150"/>
                  <a:pt x="227827" y="176920"/>
                </a:cubicBezTo>
                <a:cubicBezTo>
                  <a:pt x="227827" y="218780"/>
                  <a:pt x="261917" y="252818"/>
                  <a:pt x="303751" y="252818"/>
                </a:cubicBezTo>
                <a:cubicBezTo>
                  <a:pt x="345673" y="252818"/>
                  <a:pt x="379763" y="218780"/>
                  <a:pt x="379763" y="176920"/>
                </a:cubicBezTo>
                <a:cubicBezTo>
                  <a:pt x="379763" y="135150"/>
                  <a:pt x="345673" y="101111"/>
                  <a:pt x="303751" y="101111"/>
                </a:cubicBezTo>
                <a:close/>
                <a:moveTo>
                  <a:pt x="320727" y="812"/>
                </a:moveTo>
                <a:cubicBezTo>
                  <a:pt x="357990" y="4395"/>
                  <a:pt x="393537" y="19725"/>
                  <a:pt x="421775" y="44854"/>
                </a:cubicBezTo>
                <a:cubicBezTo>
                  <a:pt x="459425" y="78448"/>
                  <a:pt x="480965" y="126618"/>
                  <a:pt x="480965" y="176920"/>
                </a:cubicBezTo>
                <a:cubicBezTo>
                  <a:pt x="480965" y="210426"/>
                  <a:pt x="471530" y="242953"/>
                  <a:pt x="453729" y="271215"/>
                </a:cubicBezTo>
                <a:lnTo>
                  <a:pt x="439221" y="293878"/>
                </a:lnTo>
                <a:cubicBezTo>
                  <a:pt x="437262" y="296988"/>
                  <a:pt x="435215" y="300188"/>
                  <a:pt x="433257" y="303387"/>
                </a:cubicBezTo>
                <a:lnTo>
                  <a:pt x="531611" y="303387"/>
                </a:lnTo>
                <a:cubicBezTo>
                  <a:pt x="543716" y="303387"/>
                  <a:pt x="554129" y="311830"/>
                  <a:pt x="556444" y="323650"/>
                </a:cubicBezTo>
                <a:lnTo>
                  <a:pt x="607089" y="576495"/>
                </a:lnTo>
                <a:cubicBezTo>
                  <a:pt x="608602" y="583872"/>
                  <a:pt x="606644" y="591604"/>
                  <a:pt x="601838" y="597469"/>
                </a:cubicBezTo>
                <a:cubicBezTo>
                  <a:pt x="597031" y="603246"/>
                  <a:pt x="589911" y="606712"/>
                  <a:pt x="582256" y="606712"/>
                </a:cubicBezTo>
                <a:lnTo>
                  <a:pt x="25245" y="606712"/>
                </a:lnTo>
                <a:cubicBezTo>
                  <a:pt x="17679" y="606712"/>
                  <a:pt x="10559" y="603246"/>
                  <a:pt x="5752" y="597469"/>
                </a:cubicBezTo>
                <a:cubicBezTo>
                  <a:pt x="946" y="591604"/>
                  <a:pt x="-1012" y="583872"/>
                  <a:pt x="501" y="576495"/>
                </a:cubicBezTo>
                <a:lnTo>
                  <a:pt x="51146" y="323650"/>
                </a:lnTo>
                <a:cubicBezTo>
                  <a:pt x="53460" y="311830"/>
                  <a:pt x="63874" y="303387"/>
                  <a:pt x="75890" y="303387"/>
                </a:cubicBezTo>
                <a:lnTo>
                  <a:pt x="175846" y="303387"/>
                </a:lnTo>
                <a:cubicBezTo>
                  <a:pt x="170951" y="296099"/>
                  <a:pt x="166233" y="288634"/>
                  <a:pt x="160982" y="281613"/>
                </a:cubicBezTo>
                <a:cubicBezTo>
                  <a:pt x="133478" y="244286"/>
                  <a:pt x="121907" y="198250"/>
                  <a:pt x="128316" y="151769"/>
                </a:cubicBezTo>
                <a:cubicBezTo>
                  <a:pt x="139175" y="73472"/>
                  <a:pt x="204329" y="10105"/>
                  <a:pt x="283101" y="1218"/>
                </a:cubicBezTo>
                <a:cubicBezTo>
                  <a:pt x="295695" y="-271"/>
                  <a:pt x="308307" y="-382"/>
                  <a:pt x="320727" y="812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53" name="earth-symbol-with-continents-and-grid_44505">
            <a:extLst>
              <a:ext uri="{FF2B5EF4-FFF2-40B4-BE49-F238E27FC236}">
                <a16:creationId xmlns:a16="http://schemas.microsoft.com/office/drawing/2014/main" id="{54D1D3ED-6A5F-45A9-8A1C-0DA401EB3EEE}"/>
              </a:ext>
            </a:extLst>
          </p:cNvPr>
          <p:cNvSpPr>
            <a:spLocks noChangeAspect="1"/>
          </p:cNvSpPr>
          <p:nvPr/>
        </p:nvSpPr>
        <p:spPr bwMode="auto">
          <a:xfrm>
            <a:off x="11796556" y="3199608"/>
            <a:ext cx="324000" cy="324000"/>
          </a:xfrm>
          <a:custGeom>
            <a:avLst/>
            <a:gdLst>
              <a:gd name="connsiteX0" fmla="*/ 175260 w 593115"/>
              <a:gd name="connsiteY0" fmla="*/ 543382 h 593115"/>
              <a:gd name="connsiteX1" fmla="*/ 173415 w 593115"/>
              <a:gd name="connsiteY1" fmla="*/ 545224 h 593115"/>
              <a:gd name="connsiteX2" fmla="*/ 179872 w 593115"/>
              <a:gd name="connsiteY2" fmla="*/ 548908 h 593115"/>
              <a:gd name="connsiteX3" fmla="*/ 360666 w 593115"/>
              <a:gd name="connsiteY3" fmla="*/ 517594 h 593115"/>
              <a:gd name="connsiteX4" fmla="*/ 308088 w 593115"/>
              <a:gd name="connsiteY4" fmla="*/ 520357 h 593115"/>
              <a:gd name="connsiteX5" fmla="*/ 305321 w 593115"/>
              <a:gd name="connsiteY5" fmla="*/ 520357 h 593115"/>
              <a:gd name="connsiteX6" fmla="*/ 305321 w 593115"/>
              <a:gd name="connsiteY6" fmla="*/ 524041 h 593115"/>
              <a:gd name="connsiteX7" fmla="*/ 308088 w 593115"/>
              <a:gd name="connsiteY7" fmla="*/ 570090 h 593115"/>
              <a:gd name="connsiteX8" fmla="*/ 308088 w 593115"/>
              <a:gd name="connsiteY8" fmla="*/ 573774 h 593115"/>
              <a:gd name="connsiteX9" fmla="*/ 311778 w 593115"/>
              <a:gd name="connsiteY9" fmla="*/ 573774 h 593115"/>
              <a:gd name="connsiteX10" fmla="*/ 336683 w 593115"/>
              <a:gd name="connsiteY10" fmla="*/ 571011 h 593115"/>
              <a:gd name="connsiteX11" fmla="*/ 338528 w 593115"/>
              <a:gd name="connsiteY11" fmla="*/ 571011 h 593115"/>
              <a:gd name="connsiteX12" fmla="*/ 339450 w 593115"/>
              <a:gd name="connsiteY12" fmla="*/ 569169 h 593115"/>
              <a:gd name="connsiteX13" fmla="*/ 363433 w 593115"/>
              <a:gd name="connsiteY13" fmla="*/ 522199 h 593115"/>
              <a:gd name="connsiteX14" fmla="*/ 366200 w 593115"/>
              <a:gd name="connsiteY14" fmla="*/ 517594 h 593115"/>
              <a:gd name="connsiteX15" fmla="*/ 232450 w 593115"/>
              <a:gd name="connsiteY15" fmla="*/ 516673 h 593115"/>
              <a:gd name="connsiteX16" fmla="*/ 234295 w 593115"/>
              <a:gd name="connsiteY16" fmla="*/ 521278 h 593115"/>
              <a:gd name="connsiteX17" fmla="*/ 260122 w 593115"/>
              <a:gd name="connsiteY17" fmla="*/ 570090 h 593115"/>
              <a:gd name="connsiteX18" fmla="*/ 260122 w 593115"/>
              <a:gd name="connsiteY18" fmla="*/ 571932 h 593115"/>
              <a:gd name="connsiteX19" fmla="*/ 261967 w 593115"/>
              <a:gd name="connsiteY19" fmla="*/ 571932 h 593115"/>
              <a:gd name="connsiteX20" fmla="*/ 286872 w 593115"/>
              <a:gd name="connsiteY20" fmla="*/ 573774 h 593115"/>
              <a:gd name="connsiteX21" fmla="*/ 289640 w 593115"/>
              <a:gd name="connsiteY21" fmla="*/ 573774 h 593115"/>
              <a:gd name="connsiteX22" fmla="*/ 289640 w 593115"/>
              <a:gd name="connsiteY22" fmla="*/ 570090 h 593115"/>
              <a:gd name="connsiteX23" fmla="*/ 286872 w 593115"/>
              <a:gd name="connsiteY23" fmla="*/ 523120 h 593115"/>
              <a:gd name="connsiteX24" fmla="*/ 286872 w 593115"/>
              <a:gd name="connsiteY24" fmla="*/ 520357 h 593115"/>
              <a:gd name="connsiteX25" fmla="*/ 284105 w 593115"/>
              <a:gd name="connsiteY25" fmla="*/ 520357 h 593115"/>
              <a:gd name="connsiteX26" fmla="*/ 237062 w 593115"/>
              <a:gd name="connsiteY26" fmla="*/ 516673 h 593115"/>
              <a:gd name="connsiteX27" fmla="*/ 202932 w 593115"/>
              <a:gd name="connsiteY27" fmla="*/ 512068 h 593115"/>
              <a:gd name="connsiteX28" fmla="*/ 199243 w 593115"/>
              <a:gd name="connsiteY28" fmla="*/ 519436 h 593115"/>
              <a:gd name="connsiteX29" fmla="*/ 185406 w 593115"/>
              <a:gd name="connsiteY29" fmla="*/ 525883 h 593115"/>
              <a:gd name="connsiteX30" fmla="*/ 220458 w 593115"/>
              <a:gd name="connsiteY30" fmla="*/ 562722 h 593115"/>
              <a:gd name="connsiteX31" fmla="*/ 221381 w 593115"/>
              <a:gd name="connsiteY31" fmla="*/ 563643 h 593115"/>
              <a:gd name="connsiteX32" fmla="*/ 229682 w 593115"/>
              <a:gd name="connsiteY32" fmla="*/ 565485 h 593115"/>
              <a:gd name="connsiteX33" fmla="*/ 237062 w 593115"/>
              <a:gd name="connsiteY33" fmla="*/ 567327 h 593115"/>
              <a:gd name="connsiteX34" fmla="*/ 233372 w 593115"/>
              <a:gd name="connsiteY34" fmla="*/ 561801 h 593115"/>
              <a:gd name="connsiteX35" fmla="*/ 211234 w 593115"/>
              <a:gd name="connsiteY35" fmla="*/ 514831 h 593115"/>
              <a:gd name="connsiteX36" fmla="*/ 210312 w 593115"/>
              <a:gd name="connsiteY36" fmla="*/ 512989 h 593115"/>
              <a:gd name="connsiteX37" fmla="*/ 208467 w 593115"/>
              <a:gd name="connsiteY37" fmla="*/ 512989 h 593115"/>
              <a:gd name="connsiteX38" fmla="*/ 202932 w 593115"/>
              <a:gd name="connsiteY38" fmla="*/ 512068 h 593115"/>
              <a:gd name="connsiteX39" fmla="*/ 429847 w 593115"/>
              <a:gd name="connsiteY39" fmla="*/ 507463 h 593115"/>
              <a:gd name="connsiteX40" fmla="*/ 421545 w 593115"/>
              <a:gd name="connsiteY40" fmla="*/ 509305 h 593115"/>
              <a:gd name="connsiteX41" fmla="*/ 389261 w 593115"/>
              <a:gd name="connsiteY41" fmla="*/ 514831 h 593115"/>
              <a:gd name="connsiteX42" fmla="*/ 387416 w 593115"/>
              <a:gd name="connsiteY42" fmla="*/ 514831 h 593115"/>
              <a:gd name="connsiteX43" fmla="*/ 386494 w 593115"/>
              <a:gd name="connsiteY43" fmla="*/ 516673 h 593115"/>
              <a:gd name="connsiteX44" fmla="*/ 366200 w 593115"/>
              <a:gd name="connsiteY44" fmla="*/ 559959 h 593115"/>
              <a:gd name="connsiteX45" fmla="*/ 362511 w 593115"/>
              <a:gd name="connsiteY45" fmla="*/ 566406 h 593115"/>
              <a:gd name="connsiteX46" fmla="*/ 369890 w 593115"/>
              <a:gd name="connsiteY46" fmla="*/ 563643 h 593115"/>
              <a:gd name="connsiteX47" fmla="*/ 380959 w 593115"/>
              <a:gd name="connsiteY47" fmla="*/ 560881 h 593115"/>
              <a:gd name="connsiteX48" fmla="*/ 382804 w 593115"/>
              <a:gd name="connsiteY48" fmla="*/ 559959 h 593115"/>
              <a:gd name="connsiteX49" fmla="*/ 425235 w 593115"/>
              <a:gd name="connsiteY49" fmla="*/ 513910 h 593115"/>
              <a:gd name="connsiteX50" fmla="*/ 499951 w 593115"/>
              <a:gd name="connsiteY50" fmla="*/ 486281 h 593115"/>
              <a:gd name="connsiteX51" fmla="*/ 487037 w 593115"/>
              <a:gd name="connsiteY51" fmla="*/ 490886 h 593115"/>
              <a:gd name="connsiteX52" fmla="*/ 460287 w 593115"/>
              <a:gd name="connsiteY52" fmla="*/ 499174 h 593115"/>
              <a:gd name="connsiteX53" fmla="*/ 459365 w 593115"/>
              <a:gd name="connsiteY53" fmla="*/ 499174 h 593115"/>
              <a:gd name="connsiteX54" fmla="*/ 457520 w 593115"/>
              <a:gd name="connsiteY54" fmla="*/ 501016 h 593115"/>
              <a:gd name="connsiteX55" fmla="*/ 436304 w 593115"/>
              <a:gd name="connsiteY55" fmla="*/ 529567 h 593115"/>
              <a:gd name="connsiteX56" fmla="*/ 425235 w 593115"/>
              <a:gd name="connsiteY56" fmla="*/ 543382 h 593115"/>
              <a:gd name="connsiteX57" fmla="*/ 440916 w 593115"/>
              <a:gd name="connsiteY57" fmla="*/ 533251 h 593115"/>
              <a:gd name="connsiteX58" fmla="*/ 489804 w 593115"/>
              <a:gd name="connsiteY58" fmla="*/ 496411 h 593115"/>
              <a:gd name="connsiteX59" fmla="*/ 85785 w 593115"/>
              <a:gd name="connsiteY59" fmla="*/ 477071 h 593115"/>
              <a:gd name="connsiteX60" fmla="*/ 95009 w 593115"/>
              <a:gd name="connsiteY60" fmla="*/ 487202 h 593115"/>
              <a:gd name="connsiteX61" fmla="*/ 146665 w 593115"/>
              <a:gd name="connsiteY61" fmla="*/ 529567 h 593115"/>
              <a:gd name="connsiteX62" fmla="*/ 146665 w 593115"/>
              <a:gd name="connsiteY62" fmla="*/ 526804 h 593115"/>
              <a:gd name="connsiteX63" fmla="*/ 136518 w 593115"/>
              <a:gd name="connsiteY63" fmla="*/ 513910 h 593115"/>
              <a:gd name="connsiteX64" fmla="*/ 139285 w 593115"/>
              <a:gd name="connsiteY64" fmla="*/ 498253 h 593115"/>
              <a:gd name="connsiteX65" fmla="*/ 139285 w 593115"/>
              <a:gd name="connsiteY65" fmla="*/ 497332 h 593115"/>
              <a:gd name="connsiteX66" fmla="*/ 138363 w 593115"/>
              <a:gd name="connsiteY66" fmla="*/ 496411 h 593115"/>
              <a:gd name="connsiteX67" fmla="*/ 137441 w 593115"/>
              <a:gd name="connsiteY67" fmla="*/ 496411 h 593115"/>
              <a:gd name="connsiteX68" fmla="*/ 98699 w 593115"/>
              <a:gd name="connsiteY68" fmla="*/ 482597 h 593115"/>
              <a:gd name="connsiteX69" fmla="*/ 411399 w 593115"/>
              <a:gd name="connsiteY69" fmla="*/ 445757 h 593115"/>
              <a:gd name="connsiteX70" fmla="*/ 397563 w 593115"/>
              <a:gd name="connsiteY70" fmla="*/ 489965 h 593115"/>
              <a:gd name="connsiteX71" fmla="*/ 395718 w 593115"/>
              <a:gd name="connsiteY71" fmla="*/ 494569 h 593115"/>
              <a:gd name="connsiteX72" fmla="*/ 400330 w 593115"/>
              <a:gd name="connsiteY72" fmla="*/ 493649 h 593115"/>
              <a:gd name="connsiteX73" fmla="*/ 424313 w 593115"/>
              <a:gd name="connsiteY73" fmla="*/ 489965 h 593115"/>
              <a:gd name="connsiteX74" fmla="*/ 424313 w 593115"/>
              <a:gd name="connsiteY74" fmla="*/ 484439 h 593115"/>
              <a:gd name="connsiteX75" fmla="*/ 414166 w 593115"/>
              <a:gd name="connsiteY75" fmla="*/ 470624 h 593115"/>
              <a:gd name="connsiteX76" fmla="*/ 414166 w 593115"/>
              <a:gd name="connsiteY76" fmla="*/ 448520 h 593115"/>
              <a:gd name="connsiteX77" fmla="*/ 122682 w 593115"/>
              <a:gd name="connsiteY77" fmla="*/ 433784 h 593115"/>
              <a:gd name="connsiteX78" fmla="*/ 134673 w 593115"/>
              <a:gd name="connsiteY78" fmla="*/ 455888 h 593115"/>
              <a:gd name="connsiteX79" fmla="*/ 134673 w 593115"/>
              <a:gd name="connsiteY79" fmla="*/ 442994 h 593115"/>
              <a:gd name="connsiteX80" fmla="*/ 122682 w 593115"/>
              <a:gd name="connsiteY80" fmla="*/ 433784 h 593115"/>
              <a:gd name="connsiteX81" fmla="*/ 253665 w 593115"/>
              <a:gd name="connsiteY81" fmla="*/ 419970 h 593115"/>
              <a:gd name="connsiteX82" fmla="*/ 249976 w 593115"/>
              <a:gd name="connsiteY82" fmla="*/ 452204 h 593115"/>
              <a:gd name="connsiteX83" fmla="*/ 238907 w 593115"/>
              <a:gd name="connsiteY83" fmla="*/ 460493 h 593115"/>
              <a:gd name="connsiteX84" fmla="*/ 223225 w 593115"/>
              <a:gd name="connsiteY84" fmla="*/ 460493 h 593115"/>
              <a:gd name="connsiteX85" fmla="*/ 217691 w 593115"/>
              <a:gd name="connsiteY85" fmla="*/ 469703 h 593115"/>
              <a:gd name="connsiteX86" fmla="*/ 222303 w 593115"/>
              <a:gd name="connsiteY86" fmla="*/ 487202 h 593115"/>
              <a:gd name="connsiteX87" fmla="*/ 220458 w 593115"/>
              <a:gd name="connsiteY87" fmla="*/ 488123 h 593115"/>
              <a:gd name="connsiteX88" fmla="*/ 223225 w 593115"/>
              <a:gd name="connsiteY88" fmla="*/ 494569 h 593115"/>
              <a:gd name="connsiteX89" fmla="*/ 224148 w 593115"/>
              <a:gd name="connsiteY89" fmla="*/ 496411 h 593115"/>
              <a:gd name="connsiteX90" fmla="*/ 225070 w 593115"/>
              <a:gd name="connsiteY90" fmla="*/ 496411 h 593115"/>
              <a:gd name="connsiteX91" fmla="*/ 282260 w 593115"/>
              <a:gd name="connsiteY91" fmla="*/ 501937 h 593115"/>
              <a:gd name="connsiteX92" fmla="*/ 285950 w 593115"/>
              <a:gd name="connsiteY92" fmla="*/ 501937 h 593115"/>
              <a:gd name="connsiteX93" fmla="*/ 285028 w 593115"/>
              <a:gd name="connsiteY93" fmla="*/ 498253 h 593115"/>
              <a:gd name="connsiteX94" fmla="*/ 282260 w 593115"/>
              <a:gd name="connsiteY94" fmla="*/ 424575 h 593115"/>
              <a:gd name="connsiteX95" fmla="*/ 282260 w 593115"/>
              <a:gd name="connsiteY95" fmla="*/ 421812 h 593115"/>
              <a:gd name="connsiteX96" fmla="*/ 279493 w 593115"/>
              <a:gd name="connsiteY96" fmla="*/ 421812 h 593115"/>
              <a:gd name="connsiteX97" fmla="*/ 253665 w 593115"/>
              <a:gd name="connsiteY97" fmla="*/ 419970 h 593115"/>
              <a:gd name="connsiteX98" fmla="*/ 401252 w 593115"/>
              <a:gd name="connsiteY98" fmla="*/ 411681 h 593115"/>
              <a:gd name="connsiteX99" fmla="*/ 396640 w 593115"/>
              <a:gd name="connsiteY99" fmla="*/ 412602 h 593115"/>
              <a:gd name="connsiteX100" fmla="*/ 303476 w 593115"/>
              <a:gd name="connsiteY100" fmla="*/ 421812 h 593115"/>
              <a:gd name="connsiteX101" fmla="*/ 300709 w 593115"/>
              <a:gd name="connsiteY101" fmla="*/ 421812 h 593115"/>
              <a:gd name="connsiteX102" fmla="*/ 300709 w 593115"/>
              <a:gd name="connsiteY102" fmla="*/ 424575 h 593115"/>
              <a:gd name="connsiteX103" fmla="*/ 303476 w 593115"/>
              <a:gd name="connsiteY103" fmla="*/ 499174 h 593115"/>
              <a:gd name="connsiteX104" fmla="*/ 304398 w 593115"/>
              <a:gd name="connsiteY104" fmla="*/ 501937 h 593115"/>
              <a:gd name="connsiteX105" fmla="*/ 307166 w 593115"/>
              <a:gd name="connsiteY105" fmla="*/ 501937 h 593115"/>
              <a:gd name="connsiteX106" fmla="*/ 372657 w 593115"/>
              <a:gd name="connsiteY106" fmla="*/ 498253 h 593115"/>
              <a:gd name="connsiteX107" fmla="*/ 374502 w 593115"/>
              <a:gd name="connsiteY107" fmla="*/ 498253 h 593115"/>
              <a:gd name="connsiteX108" fmla="*/ 374502 w 593115"/>
              <a:gd name="connsiteY108" fmla="*/ 496411 h 593115"/>
              <a:gd name="connsiteX109" fmla="*/ 400330 w 593115"/>
              <a:gd name="connsiteY109" fmla="*/ 416286 h 593115"/>
              <a:gd name="connsiteX110" fmla="*/ 571900 w 593115"/>
              <a:gd name="connsiteY110" fmla="*/ 340765 h 593115"/>
              <a:gd name="connsiteX111" fmla="*/ 565443 w 593115"/>
              <a:gd name="connsiteY111" fmla="*/ 345370 h 593115"/>
              <a:gd name="connsiteX112" fmla="*/ 533158 w 593115"/>
              <a:gd name="connsiteY112" fmla="*/ 364710 h 593115"/>
              <a:gd name="connsiteX113" fmla="*/ 518399 w 593115"/>
              <a:gd name="connsiteY113" fmla="*/ 378525 h 593115"/>
              <a:gd name="connsiteX114" fmla="*/ 511942 w 593115"/>
              <a:gd name="connsiteY114" fmla="*/ 397866 h 593115"/>
              <a:gd name="connsiteX115" fmla="*/ 512865 w 593115"/>
              <a:gd name="connsiteY115" fmla="*/ 399708 h 593115"/>
              <a:gd name="connsiteX116" fmla="*/ 515632 w 593115"/>
              <a:gd name="connsiteY116" fmla="*/ 427337 h 593115"/>
              <a:gd name="connsiteX117" fmla="*/ 502718 w 593115"/>
              <a:gd name="connsiteY117" fmla="*/ 444836 h 593115"/>
              <a:gd name="connsiteX118" fmla="*/ 496261 w 593115"/>
              <a:gd name="connsiteY118" fmla="*/ 452204 h 593115"/>
              <a:gd name="connsiteX119" fmla="*/ 496261 w 593115"/>
              <a:gd name="connsiteY119" fmla="*/ 463256 h 593115"/>
              <a:gd name="connsiteX120" fmla="*/ 487037 w 593115"/>
              <a:gd name="connsiteY120" fmla="*/ 466019 h 593115"/>
              <a:gd name="connsiteX121" fmla="*/ 483347 w 593115"/>
              <a:gd name="connsiteY121" fmla="*/ 473387 h 593115"/>
              <a:gd name="connsiteX122" fmla="*/ 521167 w 593115"/>
              <a:gd name="connsiteY122" fmla="*/ 457730 h 593115"/>
              <a:gd name="connsiteX123" fmla="*/ 524856 w 593115"/>
              <a:gd name="connsiteY123" fmla="*/ 454046 h 593115"/>
              <a:gd name="connsiteX124" fmla="*/ 528546 w 593115"/>
              <a:gd name="connsiteY124" fmla="*/ 447599 h 593115"/>
              <a:gd name="connsiteX125" fmla="*/ 523011 w 593115"/>
              <a:gd name="connsiteY125" fmla="*/ 442073 h 593115"/>
              <a:gd name="connsiteX126" fmla="*/ 523011 w 593115"/>
              <a:gd name="connsiteY126" fmla="*/ 431021 h 593115"/>
              <a:gd name="connsiteX127" fmla="*/ 537770 w 593115"/>
              <a:gd name="connsiteY127" fmla="*/ 432863 h 593115"/>
              <a:gd name="connsiteX128" fmla="*/ 546072 w 593115"/>
              <a:gd name="connsiteY128" fmla="*/ 416286 h 593115"/>
              <a:gd name="connsiteX129" fmla="*/ 547917 w 593115"/>
              <a:gd name="connsiteY129" fmla="*/ 416286 h 593115"/>
              <a:gd name="connsiteX130" fmla="*/ 570055 w 593115"/>
              <a:gd name="connsiteY130" fmla="*/ 348133 h 593115"/>
              <a:gd name="connsiteX131" fmla="*/ 91320 w 593115"/>
              <a:gd name="connsiteY131" fmla="*/ 339844 h 593115"/>
              <a:gd name="connsiteX132" fmla="*/ 95009 w 593115"/>
              <a:gd name="connsiteY132" fmla="*/ 359185 h 593115"/>
              <a:gd name="connsiteX133" fmla="*/ 95932 w 593115"/>
              <a:gd name="connsiteY133" fmla="*/ 361027 h 593115"/>
              <a:gd name="connsiteX134" fmla="*/ 96854 w 593115"/>
              <a:gd name="connsiteY134" fmla="*/ 361947 h 593115"/>
              <a:gd name="connsiteX135" fmla="*/ 97777 w 593115"/>
              <a:gd name="connsiteY135" fmla="*/ 361947 h 593115"/>
              <a:gd name="connsiteX136" fmla="*/ 104234 w 593115"/>
              <a:gd name="connsiteY136" fmla="*/ 357343 h 593115"/>
              <a:gd name="connsiteX137" fmla="*/ 101466 w 593115"/>
              <a:gd name="connsiteY137" fmla="*/ 340765 h 593115"/>
              <a:gd name="connsiteX138" fmla="*/ 22138 w 593115"/>
              <a:gd name="connsiteY138" fmla="*/ 338923 h 593115"/>
              <a:gd name="connsiteX139" fmla="*/ 23061 w 593115"/>
              <a:gd name="connsiteY139" fmla="*/ 346291 h 593115"/>
              <a:gd name="connsiteX140" fmla="*/ 61802 w 593115"/>
              <a:gd name="connsiteY140" fmla="*/ 444836 h 593115"/>
              <a:gd name="connsiteX141" fmla="*/ 62725 w 593115"/>
              <a:gd name="connsiteY141" fmla="*/ 445757 h 593115"/>
              <a:gd name="connsiteX142" fmla="*/ 63647 w 593115"/>
              <a:gd name="connsiteY142" fmla="*/ 445757 h 593115"/>
              <a:gd name="connsiteX143" fmla="*/ 114380 w 593115"/>
              <a:gd name="connsiteY143" fmla="*/ 468782 h 593115"/>
              <a:gd name="connsiteX144" fmla="*/ 122682 w 593115"/>
              <a:gd name="connsiteY144" fmla="*/ 472466 h 593115"/>
              <a:gd name="connsiteX145" fmla="*/ 118070 w 593115"/>
              <a:gd name="connsiteY145" fmla="*/ 465098 h 593115"/>
              <a:gd name="connsiteX146" fmla="*/ 80251 w 593115"/>
              <a:gd name="connsiteY146" fmla="*/ 374841 h 593115"/>
              <a:gd name="connsiteX147" fmla="*/ 79328 w 593115"/>
              <a:gd name="connsiteY147" fmla="*/ 372999 h 593115"/>
              <a:gd name="connsiteX148" fmla="*/ 78406 w 593115"/>
              <a:gd name="connsiteY148" fmla="*/ 372999 h 593115"/>
              <a:gd name="connsiteX149" fmla="*/ 27673 w 593115"/>
              <a:gd name="connsiteY149" fmla="*/ 342607 h 593115"/>
              <a:gd name="connsiteX150" fmla="*/ 298864 w 593115"/>
              <a:gd name="connsiteY150" fmla="*/ 325108 h 593115"/>
              <a:gd name="connsiteX151" fmla="*/ 298864 w 593115"/>
              <a:gd name="connsiteY151" fmla="*/ 326950 h 593115"/>
              <a:gd name="connsiteX152" fmla="*/ 299786 w 593115"/>
              <a:gd name="connsiteY152" fmla="*/ 400629 h 593115"/>
              <a:gd name="connsiteX153" fmla="*/ 299786 w 593115"/>
              <a:gd name="connsiteY153" fmla="*/ 403392 h 593115"/>
              <a:gd name="connsiteX154" fmla="*/ 303476 w 593115"/>
              <a:gd name="connsiteY154" fmla="*/ 403392 h 593115"/>
              <a:gd name="connsiteX155" fmla="*/ 403097 w 593115"/>
              <a:gd name="connsiteY155" fmla="*/ 392340 h 593115"/>
              <a:gd name="connsiteX156" fmla="*/ 404942 w 593115"/>
              <a:gd name="connsiteY156" fmla="*/ 392340 h 593115"/>
              <a:gd name="connsiteX157" fmla="*/ 395718 w 593115"/>
              <a:gd name="connsiteY157" fmla="*/ 376683 h 593115"/>
              <a:gd name="connsiteX158" fmla="*/ 397563 w 593115"/>
              <a:gd name="connsiteY158" fmla="*/ 353659 h 593115"/>
              <a:gd name="connsiteX159" fmla="*/ 380037 w 593115"/>
              <a:gd name="connsiteY159" fmla="*/ 351817 h 593115"/>
              <a:gd name="connsiteX160" fmla="*/ 373580 w 593115"/>
              <a:gd name="connsiteY160" fmla="*/ 345370 h 593115"/>
              <a:gd name="connsiteX161" fmla="*/ 362511 w 593115"/>
              <a:gd name="connsiteY161" fmla="*/ 345370 h 593115"/>
              <a:gd name="connsiteX162" fmla="*/ 356054 w 593115"/>
              <a:gd name="connsiteY162" fmla="*/ 350896 h 593115"/>
              <a:gd name="connsiteX163" fmla="*/ 334838 w 593115"/>
              <a:gd name="connsiteY163" fmla="*/ 350896 h 593115"/>
              <a:gd name="connsiteX164" fmla="*/ 334838 w 593115"/>
              <a:gd name="connsiteY164" fmla="*/ 352738 h 593115"/>
              <a:gd name="connsiteX165" fmla="*/ 322847 w 593115"/>
              <a:gd name="connsiteY165" fmla="*/ 352738 h 593115"/>
              <a:gd name="connsiteX166" fmla="*/ 185406 w 593115"/>
              <a:gd name="connsiteY166" fmla="*/ 309451 h 593115"/>
              <a:gd name="connsiteX167" fmla="*/ 185406 w 593115"/>
              <a:gd name="connsiteY167" fmla="*/ 314056 h 593115"/>
              <a:gd name="connsiteX168" fmla="*/ 186329 w 593115"/>
              <a:gd name="connsiteY168" fmla="*/ 345370 h 593115"/>
              <a:gd name="connsiteX169" fmla="*/ 198320 w 593115"/>
              <a:gd name="connsiteY169" fmla="*/ 345370 h 593115"/>
              <a:gd name="connsiteX170" fmla="*/ 204777 w 593115"/>
              <a:gd name="connsiteY170" fmla="*/ 357343 h 593115"/>
              <a:gd name="connsiteX171" fmla="*/ 205700 w 593115"/>
              <a:gd name="connsiteY171" fmla="*/ 371157 h 593115"/>
              <a:gd name="connsiteX172" fmla="*/ 225070 w 593115"/>
              <a:gd name="connsiteY172" fmla="*/ 378525 h 593115"/>
              <a:gd name="connsiteX173" fmla="*/ 249976 w 593115"/>
              <a:gd name="connsiteY173" fmla="*/ 378525 h 593115"/>
              <a:gd name="connsiteX174" fmla="*/ 256433 w 593115"/>
              <a:gd name="connsiteY174" fmla="*/ 390498 h 593115"/>
              <a:gd name="connsiteX175" fmla="*/ 267502 w 593115"/>
              <a:gd name="connsiteY175" fmla="*/ 394182 h 593115"/>
              <a:gd name="connsiteX176" fmla="*/ 265657 w 593115"/>
              <a:gd name="connsiteY176" fmla="*/ 402471 h 593115"/>
              <a:gd name="connsiteX177" fmla="*/ 278571 w 593115"/>
              <a:gd name="connsiteY177" fmla="*/ 402471 h 593115"/>
              <a:gd name="connsiteX178" fmla="*/ 281338 w 593115"/>
              <a:gd name="connsiteY178" fmla="*/ 403392 h 593115"/>
              <a:gd name="connsiteX179" fmla="*/ 281338 w 593115"/>
              <a:gd name="connsiteY179" fmla="*/ 399708 h 593115"/>
              <a:gd name="connsiteX180" fmla="*/ 280415 w 593115"/>
              <a:gd name="connsiteY180" fmla="*/ 326029 h 593115"/>
              <a:gd name="connsiteX181" fmla="*/ 280415 w 593115"/>
              <a:gd name="connsiteY181" fmla="*/ 323266 h 593115"/>
              <a:gd name="connsiteX182" fmla="*/ 277648 w 593115"/>
              <a:gd name="connsiteY182" fmla="*/ 323266 h 593115"/>
              <a:gd name="connsiteX183" fmla="*/ 189096 w 593115"/>
              <a:gd name="connsiteY183" fmla="*/ 310372 h 593115"/>
              <a:gd name="connsiteX184" fmla="*/ 19371 w 593115"/>
              <a:gd name="connsiteY184" fmla="*/ 306688 h 593115"/>
              <a:gd name="connsiteX185" fmla="*/ 19371 w 593115"/>
              <a:gd name="connsiteY185" fmla="*/ 312214 h 593115"/>
              <a:gd name="connsiteX186" fmla="*/ 19371 w 593115"/>
              <a:gd name="connsiteY186" fmla="*/ 313135 h 593115"/>
              <a:gd name="connsiteX187" fmla="*/ 20293 w 593115"/>
              <a:gd name="connsiteY187" fmla="*/ 314056 h 593115"/>
              <a:gd name="connsiteX188" fmla="*/ 69182 w 593115"/>
              <a:gd name="connsiteY188" fmla="*/ 347212 h 593115"/>
              <a:gd name="connsiteX189" fmla="*/ 74716 w 593115"/>
              <a:gd name="connsiteY189" fmla="*/ 350896 h 593115"/>
              <a:gd name="connsiteX190" fmla="*/ 73794 w 593115"/>
              <a:gd name="connsiteY190" fmla="*/ 344449 h 593115"/>
              <a:gd name="connsiteX191" fmla="*/ 71949 w 593115"/>
              <a:gd name="connsiteY191" fmla="*/ 328792 h 593115"/>
              <a:gd name="connsiteX192" fmla="*/ 63647 w 593115"/>
              <a:gd name="connsiteY192" fmla="*/ 319582 h 593115"/>
              <a:gd name="connsiteX193" fmla="*/ 51656 w 593115"/>
              <a:gd name="connsiteY193" fmla="*/ 316819 h 593115"/>
              <a:gd name="connsiteX194" fmla="*/ 44276 w 593115"/>
              <a:gd name="connsiteY194" fmla="*/ 314977 h 593115"/>
              <a:gd name="connsiteX195" fmla="*/ 45199 w 593115"/>
              <a:gd name="connsiteY195" fmla="*/ 308530 h 593115"/>
              <a:gd name="connsiteX196" fmla="*/ 35975 w 593115"/>
              <a:gd name="connsiteY196" fmla="*/ 306688 h 593115"/>
              <a:gd name="connsiteX197" fmla="*/ 35975 w 593115"/>
              <a:gd name="connsiteY197" fmla="*/ 311293 h 593115"/>
              <a:gd name="connsiteX198" fmla="*/ 70104 w 593115"/>
              <a:gd name="connsiteY198" fmla="*/ 298399 h 593115"/>
              <a:gd name="connsiteX199" fmla="*/ 67337 w 593115"/>
              <a:gd name="connsiteY199" fmla="*/ 303925 h 593115"/>
              <a:gd name="connsiteX200" fmla="*/ 70104 w 593115"/>
              <a:gd name="connsiteY200" fmla="*/ 304846 h 593115"/>
              <a:gd name="connsiteX201" fmla="*/ 70104 w 593115"/>
              <a:gd name="connsiteY201" fmla="*/ 298399 h 593115"/>
              <a:gd name="connsiteX202" fmla="*/ 574667 w 593115"/>
              <a:gd name="connsiteY202" fmla="*/ 294716 h 593115"/>
              <a:gd name="connsiteX203" fmla="*/ 573744 w 593115"/>
              <a:gd name="connsiteY203" fmla="*/ 295637 h 593115"/>
              <a:gd name="connsiteX204" fmla="*/ 543305 w 593115"/>
              <a:gd name="connsiteY204" fmla="*/ 317740 h 593115"/>
              <a:gd name="connsiteX205" fmla="*/ 529468 w 593115"/>
              <a:gd name="connsiteY205" fmla="*/ 318661 h 593115"/>
              <a:gd name="connsiteX206" fmla="*/ 528546 w 593115"/>
              <a:gd name="connsiteY206" fmla="*/ 326950 h 593115"/>
              <a:gd name="connsiteX207" fmla="*/ 556218 w 593115"/>
              <a:gd name="connsiteY207" fmla="*/ 321424 h 593115"/>
              <a:gd name="connsiteX208" fmla="*/ 561753 w 593115"/>
              <a:gd name="connsiteY208" fmla="*/ 324187 h 593115"/>
              <a:gd name="connsiteX209" fmla="*/ 559908 w 593115"/>
              <a:gd name="connsiteY209" fmla="*/ 326950 h 593115"/>
              <a:gd name="connsiteX210" fmla="*/ 572822 w 593115"/>
              <a:gd name="connsiteY210" fmla="*/ 316819 h 593115"/>
              <a:gd name="connsiteX211" fmla="*/ 574667 w 593115"/>
              <a:gd name="connsiteY211" fmla="*/ 315898 h 593115"/>
              <a:gd name="connsiteX212" fmla="*/ 574667 w 593115"/>
              <a:gd name="connsiteY212" fmla="*/ 314977 h 593115"/>
              <a:gd name="connsiteX213" fmla="*/ 574667 w 593115"/>
              <a:gd name="connsiteY213" fmla="*/ 296557 h 593115"/>
              <a:gd name="connsiteX214" fmla="*/ 574667 w 593115"/>
              <a:gd name="connsiteY214" fmla="*/ 294716 h 593115"/>
              <a:gd name="connsiteX215" fmla="*/ 299786 w 593115"/>
              <a:gd name="connsiteY215" fmla="*/ 288269 h 593115"/>
              <a:gd name="connsiteX216" fmla="*/ 298864 w 593115"/>
              <a:gd name="connsiteY216" fmla="*/ 297479 h 593115"/>
              <a:gd name="connsiteX217" fmla="*/ 300709 w 593115"/>
              <a:gd name="connsiteY217" fmla="*/ 296557 h 593115"/>
              <a:gd name="connsiteX218" fmla="*/ 302553 w 593115"/>
              <a:gd name="connsiteY218" fmla="*/ 288269 h 593115"/>
              <a:gd name="connsiteX219" fmla="*/ 500873 w 593115"/>
              <a:gd name="connsiteY219" fmla="*/ 275375 h 593115"/>
              <a:gd name="connsiteX220" fmla="*/ 494416 w 593115"/>
              <a:gd name="connsiteY220" fmla="*/ 278138 h 593115"/>
              <a:gd name="connsiteX221" fmla="*/ 511020 w 593115"/>
              <a:gd name="connsiteY221" fmla="*/ 309451 h 593115"/>
              <a:gd name="connsiteX222" fmla="*/ 511020 w 593115"/>
              <a:gd name="connsiteY222" fmla="*/ 296557 h 593115"/>
              <a:gd name="connsiteX223" fmla="*/ 511020 w 593115"/>
              <a:gd name="connsiteY223" fmla="*/ 288269 h 593115"/>
              <a:gd name="connsiteX224" fmla="*/ 89475 w 593115"/>
              <a:gd name="connsiteY224" fmla="*/ 271691 h 593115"/>
              <a:gd name="connsiteX225" fmla="*/ 89475 w 593115"/>
              <a:gd name="connsiteY225" fmla="*/ 276296 h 593115"/>
              <a:gd name="connsiteX226" fmla="*/ 88552 w 593115"/>
              <a:gd name="connsiteY226" fmla="*/ 296557 h 593115"/>
              <a:gd name="connsiteX227" fmla="*/ 90397 w 593115"/>
              <a:gd name="connsiteY227" fmla="*/ 332476 h 593115"/>
              <a:gd name="connsiteX228" fmla="*/ 107001 w 593115"/>
              <a:gd name="connsiteY228" fmla="*/ 335239 h 593115"/>
              <a:gd name="connsiteX229" fmla="*/ 120837 w 593115"/>
              <a:gd name="connsiteY229" fmla="*/ 319582 h 593115"/>
              <a:gd name="connsiteX230" fmla="*/ 138363 w 593115"/>
              <a:gd name="connsiteY230" fmla="*/ 322345 h 593115"/>
              <a:gd name="connsiteX231" fmla="*/ 144820 w 593115"/>
              <a:gd name="connsiteY231" fmla="*/ 330634 h 593115"/>
              <a:gd name="connsiteX232" fmla="*/ 160501 w 593115"/>
              <a:gd name="connsiteY232" fmla="*/ 329713 h 593115"/>
              <a:gd name="connsiteX233" fmla="*/ 161423 w 593115"/>
              <a:gd name="connsiteY233" fmla="*/ 325108 h 593115"/>
              <a:gd name="connsiteX234" fmla="*/ 166958 w 593115"/>
              <a:gd name="connsiteY234" fmla="*/ 327871 h 593115"/>
              <a:gd name="connsiteX235" fmla="*/ 166958 w 593115"/>
              <a:gd name="connsiteY235" fmla="*/ 306688 h 593115"/>
              <a:gd name="connsiteX236" fmla="*/ 166958 w 593115"/>
              <a:gd name="connsiteY236" fmla="*/ 304846 h 593115"/>
              <a:gd name="connsiteX237" fmla="*/ 164191 w 593115"/>
              <a:gd name="connsiteY237" fmla="*/ 303925 h 593115"/>
              <a:gd name="connsiteX238" fmla="*/ 94087 w 593115"/>
              <a:gd name="connsiteY238" fmla="*/ 274454 h 593115"/>
              <a:gd name="connsiteX239" fmla="*/ 59035 w 593115"/>
              <a:gd name="connsiteY239" fmla="*/ 254192 h 593115"/>
              <a:gd name="connsiteX240" fmla="*/ 42431 w 593115"/>
              <a:gd name="connsiteY240" fmla="*/ 262481 h 593115"/>
              <a:gd name="connsiteX241" fmla="*/ 35052 w 593115"/>
              <a:gd name="connsiteY241" fmla="*/ 276296 h 593115"/>
              <a:gd name="connsiteX242" fmla="*/ 32285 w 593115"/>
              <a:gd name="connsiteY242" fmla="*/ 286427 h 593115"/>
              <a:gd name="connsiteX243" fmla="*/ 36897 w 593115"/>
              <a:gd name="connsiteY243" fmla="*/ 297479 h 593115"/>
              <a:gd name="connsiteX244" fmla="*/ 50733 w 593115"/>
              <a:gd name="connsiteY244" fmla="*/ 298399 h 593115"/>
              <a:gd name="connsiteX245" fmla="*/ 70104 w 593115"/>
              <a:gd name="connsiteY245" fmla="*/ 285506 h 593115"/>
              <a:gd name="connsiteX246" fmla="*/ 72871 w 593115"/>
              <a:gd name="connsiteY246" fmla="*/ 263402 h 593115"/>
              <a:gd name="connsiteX247" fmla="*/ 72871 w 593115"/>
              <a:gd name="connsiteY247" fmla="*/ 261560 h 593115"/>
              <a:gd name="connsiteX248" fmla="*/ 71026 w 593115"/>
              <a:gd name="connsiteY248" fmla="*/ 260639 h 593115"/>
              <a:gd name="connsiteX249" fmla="*/ 61802 w 593115"/>
              <a:gd name="connsiteY249" fmla="*/ 254192 h 593115"/>
              <a:gd name="connsiteX250" fmla="*/ 541460 w 593115"/>
              <a:gd name="connsiteY250" fmla="*/ 248666 h 593115"/>
              <a:gd name="connsiteX251" fmla="*/ 537770 w 593115"/>
              <a:gd name="connsiteY251" fmla="*/ 251429 h 593115"/>
              <a:gd name="connsiteX252" fmla="*/ 537770 w 593115"/>
              <a:gd name="connsiteY252" fmla="*/ 263402 h 593115"/>
              <a:gd name="connsiteX253" fmla="*/ 572822 w 593115"/>
              <a:gd name="connsiteY253" fmla="*/ 280901 h 593115"/>
              <a:gd name="connsiteX254" fmla="*/ 574667 w 593115"/>
              <a:gd name="connsiteY254" fmla="*/ 280901 h 593115"/>
              <a:gd name="connsiteX255" fmla="*/ 573744 w 593115"/>
              <a:gd name="connsiteY255" fmla="*/ 268928 h 593115"/>
              <a:gd name="connsiteX256" fmla="*/ 563598 w 593115"/>
              <a:gd name="connsiteY256" fmla="*/ 268007 h 593115"/>
              <a:gd name="connsiteX257" fmla="*/ 546994 w 593115"/>
              <a:gd name="connsiteY257" fmla="*/ 258797 h 593115"/>
              <a:gd name="connsiteX258" fmla="*/ 545149 w 593115"/>
              <a:gd name="connsiteY258" fmla="*/ 248666 h 593115"/>
              <a:gd name="connsiteX259" fmla="*/ 337605 w 593115"/>
              <a:gd name="connsiteY259" fmla="*/ 233930 h 593115"/>
              <a:gd name="connsiteX260" fmla="*/ 308088 w 593115"/>
              <a:gd name="connsiteY260" fmla="*/ 234851 h 593115"/>
              <a:gd name="connsiteX261" fmla="*/ 300709 w 593115"/>
              <a:gd name="connsiteY261" fmla="*/ 234851 h 593115"/>
              <a:gd name="connsiteX262" fmla="*/ 300709 w 593115"/>
              <a:gd name="connsiteY262" fmla="*/ 237614 h 593115"/>
              <a:gd name="connsiteX263" fmla="*/ 299786 w 593115"/>
              <a:gd name="connsiteY263" fmla="*/ 274454 h 593115"/>
              <a:gd name="connsiteX264" fmla="*/ 324691 w 593115"/>
              <a:gd name="connsiteY264" fmla="*/ 256034 h 593115"/>
              <a:gd name="connsiteX265" fmla="*/ 324691 w 593115"/>
              <a:gd name="connsiteY265" fmla="*/ 240377 h 593115"/>
              <a:gd name="connsiteX266" fmla="*/ 362511 w 593115"/>
              <a:gd name="connsiteY266" fmla="*/ 230247 h 593115"/>
              <a:gd name="connsiteX267" fmla="*/ 344985 w 593115"/>
              <a:gd name="connsiteY267" fmla="*/ 233009 h 593115"/>
              <a:gd name="connsiteX268" fmla="*/ 345907 w 593115"/>
              <a:gd name="connsiteY268" fmla="*/ 233009 h 593115"/>
              <a:gd name="connsiteX269" fmla="*/ 357899 w 593115"/>
              <a:gd name="connsiteY269" fmla="*/ 233009 h 593115"/>
              <a:gd name="connsiteX270" fmla="*/ 404019 w 593115"/>
              <a:gd name="connsiteY270" fmla="*/ 221958 h 593115"/>
              <a:gd name="connsiteX271" fmla="*/ 401252 w 593115"/>
              <a:gd name="connsiteY271" fmla="*/ 222879 h 593115"/>
              <a:gd name="connsiteX272" fmla="*/ 386494 w 593115"/>
              <a:gd name="connsiteY272" fmla="*/ 226563 h 593115"/>
              <a:gd name="connsiteX273" fmla="*/ 399407 w 593115"/>
              <a:gd name="connsiteY273" fmla="*/ 225642 h 593115"/>
              <a:gd name="connsiteX274" fmla="*/ 399407 w 593115"/>
              <a:gd name="connsiteY274" fmla="*/ 241298 h 593115"/>
              <a:gd name="connsiteX275" fmla="*/ 407709 w 593115"/>
              <a:gd name="connsiteY275" fmla="*/ 243140 h 593115"/>
              <a:gd name="connsiteX276" fmla="*/ 404942 w 593115"/>
              <a:gd name="connsiteY276" fmla="*/ 225642 h 593115"/>
              <a:gd name="connsiteX277" fmla="*/ 194631 w 593115"/>
              <a:gd name="connsiteY277" fmla="*/ 217353 h 593115"/>
              <a:gd name="connsiteX278" fmla="*/ 194631 w 593115"/>
              <a:gd name="connsiteY278" fmla="*/ 221037 h 593115"/>
              <a:gd name="connsiteX279" fmla="*/ 185406 w 593115"/>
              <a:gd name="connsiteY279" fmla="*/ 288269 h 593115"/>
              <a:gd name="connsiteX280" fmla="*/ 185406 w 593115"/>
              <a:gd name="connsiteY280" fmla="*/ 291032 h 593115"/>
              <a:gd name="connsiteX281" fmla="*/ 188174 w 593115"/>
              <a:gd name="connsiteY281" fmla="*/ 291953 h 593115"/>
              <a:gd name="connsiteX282" fmla="*/ 277648 w 593115"/>
              <a:gd name="connsiteY282" fmla="*/ 304846 h 593115"/>
              <a:gd name="connsiteX283" fmla="*/ 280415 w 593115"/>
              <a:gd name="connsiteY283" fmla="*/ 304846 h 593115"/>
              <a:gd name="connsiteX284" fmla="*/ 280415 w 593115"/>
              <a:gd name="connsiteY284" fmla="*/ 302083 h 593115"/>
              <a:gd name="connsiteX285" fmla="*/ 281338 w 593115"/>
              <a:gd name="connsiteY285" fmla="*/ 286427 h 593115"/>
              <a:gd name="connsiteX286" fmla="*/ 282260 w 593115"/>
              <a:gd name="connsiteY286" fmla="*/ 236693 h 593115"/>
              <a:gd name="connsiteX287" fmla="*/ 282260 w 593115"/>
              <a:gd name="connsiteY287" fmla="*/ 233930 h 593115"/>
              <a:gd name="connsiteX288" fmla="*/ 279493 w 593115"/>
              <a:gd name="connsiteY288" fmla="*/ 233930 h 593115"/>
              <a:gd name="connsiteX289" fmla="*/ 198320 w 593115"/>
              <a:gd name="connsiteY289" fmla="*/ 218274 h 593115"/>
              <a:gd name="connsiteX290" fmla="*/ 453830 w 593115"/>
              <a:gd name="connsiteY290" fmla="*/ 207222 h 593115"/>
              <a:gd name="connsiteX291" fmla="*/ 446451 w 593115"/>
              <a:gd name="connsiteY291" fmla="*/ 210906 h 593115"/>
              <a:gd name="connsiteX292" fmla="*/ 442761 w 593115"/>
              <a:gd name="connsiteY292" fmla="*/ 226563 h 593115"/>
              <a:gd name="connsiteX293" fmla="*/ 431692 w 593115"/>
              <a:gd name="connsiteY293" fmla="*/ 215511 h 593115"/>
              <a:gd name="connsiteX294" fmla="*/ 431692 w 593115"/>
              <a:gd name="connsiteY294" fmla="*/ 213669 h 593115"/>
              <a:gd name="connsiteX295" fmla="*/ 424313 w 593115"/>
              <a:gd name="connsiteY295" fmla="*/ 215511 h 593115"/>
              <a:gd name="connsiteX296" fmla="*/ 422468 w 593115"/>
              <a:gd name="connsiteY296" fmla="*/ 216432 h 593115"/>
              <a:gd name="connsiteX297" fmla="*/ 422468 w 593115"/>
              <a:gd name="connsiteY297" fmla="*/ 220116 h 593115"/>
              <a:gd name="connsiteX298" fmla="*/ 428002 w 593115"/>
              <a:gd name="connsiteY298" fmla="*/ 250508 h 593115"/>
              <a:gd name="connsiteX299" fmla="*/ 428925 w 593115"/>
              <a:gd name="connsiteY299" fmla="*/ 250508 h 593115"/>
              <a:gd name="connsiteX300" fmla="*/ 433537 w 593115"/>
              <a:gd name="connsiteY300" fmla="*/ 250508 h 593115"/>
              <a:gd name="connsiteX301" fmla="*/ 433537 w 593115"/>
              <a:gd name="connsiteY301" fmla="*/ 242219 h 593115"/>
              <a:gd name="connsiteX302" fmla="*/ 447373 w 593115"/>
              <a:gd name="connsiteY302" fmla="*/ 240377 h 593115"/>
              <a:gd name="connsiteX303" fmla="*/ 461209 w 593115"/>
              <a:gd name="connsiteY303" fmla="*/ 250508 h 593115"/>
              <a:gd name="connsiteX304" fmla="*/ 483347 w 593115"/>
              <a:gd name="connsiteY304" fmla="*/ 250508 h 593115"/>
              <a:gd name="connsiteX305" fmla="*/ 490727 w 593115"/>
              <a:gd name="connsiteY305" fmla="*/ 243140 h 593115"/>
              <a:gd name="connsiteX306" fmla="*/ 490727 w 593115"/>
              <a:gd name="connsiteY306" fmla="*/ 232088 h 593115"/>
              <a:gd name="connsiteX307" fmla="*/ 484270 w 593115"/>
              <a:gd name="connsiteY307" fmla="*/ 227484 h 593115"/>
              <a:gd name="connsiteX308" fmla="*/ 463054 w 593115"/>
              <a:gd name="connsiteY308" fmla="*/ 227484 h 593115"/>
              <a:gd name="connsiteX309" fmla="*/ 455675 w 593115"/>
              <a:gd name="connsiteY309" fmla="*/ 219195 h 593115"/>
              <a:gd name="connsiteX310" fmla="*/ 123604 w 593115"/>
              <a:gd name="connsiteY310" fmla="*/ 202617 h 593115"/>
              <a:gd name="connsiteX311" fmla="*/ 117147 w 593115"/>
              <a:gd name="connsiteY311" fmla="*/ 203538 h 593115"/>
              <a:gd name="connsiteX312" fmla="*/ 116225 w 593115"/>
              <a:gd name="connsiteY312" fmla="*/ 205380 h 593115"/>
              <a:gd name="connsiteX313" fmla="*/ 112535 w 593115"/>
              <a:gd name="connsiteY313" fmla="*/ 205380 h 593115"/>
              <a:gd name="connsiteX314" fmla="*/ 110690 w 593115"/>
              <a:gd name="connsiteY314" fmla="*/ 211827 h 593115"/>
              <a:gd name="connsiteX315" fmla="*/ 119915 w 593115"/>
              <a:gd name="connsiteY315" fmla="*/ 211827 h 593115"/>
              <a:gd name="connsiteX316" fmla="*/ 123604 w 593115"/>
              <a:gd name="connsiteY316" fmla="*/ 207222 h 593115"/>
              <a:gd name="connsiteX317" fmla="*/ 155889 w 593115"/>
              <a:gd name="connsiteY317" fmla="*/ 201696 h 593115"/>
              <a:gd name="connsiteX318" fmla="*/ 147587 w 593115"/>
              <a:gd name="connsiteY318" fmla="*/ 206301 h 593115"/>
              <a:gd name="connsiteX319" fmla="*/ 130061 w 593115"/>
              <a:gd name="connsiteY319" fmla="*/ 224721 h 593115"/>
              <a:gd name="connsiteX320" fmla="*/ 129139 w 593115"/>
              <a:gd name="connsiteY320" fmla="*/ 232088 h 593115"/>
              <a:gd name="connsiteX321" fmla="*/ 111613 w 593115"/>
              <a:gd name="connsiteY321" fmla="*/ 243140 h 593115"/>
              <a:gd name="connsiteX322" fmla="*/ 103311 w 593115"/>
              <a:gd name="connsiteY322" fmla="*/ 252350 h 593115"/>
              <a:gd name="connsiteX323" fmla="*/ 103311 w 593115"/>
              <a:gd name="connsiteY323" fmla="*/ 258797 h 593115"/>
              <a:gd name="connsiteX324" fmla="*/ 163268 w 593115"/>
              <a:gd name="connsiteY324" fmla="*/ 284585 h 593115"/>
              <a:gd name="connsiteX325" fmla="*/ 166958 w 593115"/>
              <a:gd name="connsiteY325" fmla="*/ 285506 h 593115"/>
              <a:gd name="connsiteX326" fmla="*/ 166958 w 593115"/>
              <a:gd name="connsiteY326" fmla="*/ 281822 h 593115"/>
              <a:gd name="connsiteX327" fmla="*/ 177105 w 593115"/>
              <a:gd name="connsiteY327" fmla="*/ 213669 h 593115"/>
              <a:gd name="connsiteX328" fmla="*/ 177105 w 593115"/>
              <a:gd name="connsiteY328" fmla="*/ 210906 h 593115"/>
              <a:gd name="connsiteX329" fmla="*/ 175260 w 593115"/>
              <a:gd name="connsiteY329" fmla="*/ 209985 h 593115"/>
              <a:gd name="connsiteX330" fmla="*/ 155889 w 593115"/>
              <a:gd name="connsiteY330" fmla="*/ 201696 h 593115"/>
              <a:gd name="connsiteX331" fmla="*/ 128216 w 593115"/>
              <a:gd name="connsiteY331" fmla="*/ 197091 h 593115"/>
              <a:gd name="connsiteX332" fmla="*/ 128216 w 593115"/>
              <a:gd name="connsiteY332" fmla="*/ 202617 h 593115"/>
              <a:gd name="connsiteX333" fmla="*/ 130061 w 593115"/>
              <a:gd name="connsiteY333" fmla="*/ 205380 h 593115"/>
              <a:gd name="connsiteX334" fmla="*/ 139285 w 593115"/>
              <a:gd name="connsiteY334" fmla="*/ 205380 h 593115"/>
              <a:gd name="connsiteX335" fmla="*/ 139285 w 593115"/>
              <a:gd name="connsiteY335" fmla="*/ 200775 h 593115"/>
              <a:gd name="connsiteX336" fmla="*/ 129139 w 593115"/>
              <a:gd name="connsiteY336" fmla="*/ 197091 h 593115"/>
              <a:gd name="connsiteX337" fmla="*/ 394795 w 593115"/>
              <a:gd name="connsiteY337" fmla="*/ 195249 h 593115"/>
              <a:gd name="connsiteX338" fmla="*/ 386494 w 593115"/>
              <a:gd name="connsiteY338" fmla="*/ 203538 h 593115"/>
              <a:gd name="connsiteX339" fmla="*/ 377269 w 593115"/>
              <a:gd name="connsiteY339" fmla="*/ 201696 h 593115"/>
              <a:gd name="connsiteX340" fmla="*/ 369890 w 593115"/>
              <a:gd name="connsiteY340" fmla="*/ 210906 h 593115"/>
              <a:gd name="connsiteX341" fmla="*/ 397563 w 593115"/>
              <a:gd name="connsiteY341" fmla="*/ 205380 h 593115"/>
              <a:gd name="connsiteX342" fmla="*/ 400330 w 593115"/>
              <a:gd name="connsiteY342" fmla="*/ 204459 h 593115"/>
              <a:gd name="connsiteX343" fmla="*/ 396640 w 593115"/>
              <a:gd name="connsiteY343" fmla="*/ 201696 h 593115"/>
              <a:gd name="connsiteX344" fmla="*/ 484270 w 593115"/>
              <a:gd name="connsiteY344" fmla="*/ 193407 h 593115"/>
              <a:gd name="connsiteX345" fmla="*/ 481503 w 593115"/>
              <a:gd name="connsiteY345" fmla="*/ 196170 h 593115"/>
              <a:gd name="connsiteX346" fmla="*/ 472278 w 593115"/>
              <a:gd name="connsiteY346" fmla="*/ 198012 h 593115"/>
              <a:gd name="connsiteX347" fmla="*/ 467666 w 593115"/>
              <a:gd name="connsiteY347" fmla="*/ 198933 h 593115"/>
              <a:gd name="connsiteX348" fmla="*/ 463977 w 593115"/>
              <a:gd name="connsiteY348" fmla="*/ 203538 h 593115"/>
              <a:gd name="connsiteX349" fmla="*/ 463977 w 593115"/>
              <a:gd name="connsiteY349" fmla="*/ 215511 h 593115"/>
              <a:gd name="connsiteX350" fmla="*/ 469511 w 593115"/>
              <a:gd name="connsiteY350" fmla="*/ 214590 h 593115"/>
              <a:gd name="connsiteX351" fmla="*/ 487037 w 593115"/>
              <a:gd name="connsiteY351" fmla="*/ 215511 h 593115"/>
              <a:gd name="connsiteX352" fmla="*/ 496261 w 593115"/>
              <a:gd name="connsiteY352" fmla="*/ 215511 h 593115"/>
              <a:gd name="connsiteX353" fmla="*/ 494416 w 593115"/>
              <a:gd name="connsiteY353" fmla="*/ 209064 h 593115"/>
              <a:gd name="connsiteX354" fmla="*/ 487960 w 593115"/>
              <a:gd name="connsiteY354" fmla="*/ 206301 h 593115"/>
              <a:gd name="connsiteX355" fmla="*/ 487960 w 593115"/>
              <a:gd name="connsiteY355" fmla="*/ 195249 h 593115"/>
              <a:gd name="connsiteX356" fmla="*/ 416011 w 593115"/>
              <a:gd name="connsiteY356" fmla="*/ 191565 h 593115"/>
              <a:gd name="connsiteX357" fmla="*/ 417856 w 593115"/>
              <a:gd name="connsiteY357" fmla="*/ 195249 h 593115"/>
              <a:gd name="connsiteX358" fmla="*/ 417856 w 593115"/>
              <a:gd name="connsiteY358" fmla="*/ 198933 h 593115"/>
              <a:gd name="connsiteX359" fmla="*/ 421545 w 593115"/>
              <a:gd name="connsiteY359" fmla="*/ 198012 h 593115"/>
              <a:gd name="connsiteX360" fmla="*/ 423390 w 593115"/>
              <a:gd name="connsiteY360" fmla="*/ 197091 h 593115"/>
              <a:gd name="connsiteX361" fmla="*/ 420623 w 593115"/>
              <a:gd name="connsiteY361" fmla="*/ 195249 h 593115"/>
              <a:gd name="connsiteX362" fmla="*/ 416933 w 593115"/>
              <a:gd name="connsiteY362" fmla="*/ 191565 h 593115"/>
              <a:gd name="connsiteX363" fmla="*/ 116225 w 593115"/>
              <a:gd name="connsiteY363" fmla="*/ 191565 h 593115"/>
              <a:gd name="connsiteX364" fmla="*/ 116225 w 593115"/>
              <a:gd name="connsiteY364" fmla="*/ 200775 h 593115"/>
              <a:gd name="connsiteX365" fmla="*/ 121759 w 593115"/>
              <a:gd name="connsiteY365" fmla="*/ 199854 h 593115"/>
              <a:gd name="connsiteX366" fmla="*/ 125449 w 593115"/>
              <a:gd name="connsiteY366" fmla="*/ 197091 h 593115"/>
              <a:gd name="connsiteX367" fmla="*/ 125449 w 593115"/>
              <a:gd name="connsiteY367" fmla="*/ 191565 h 593115"/>
              <a:gd name="connsiteX368" fmla="*/ 133751 w 593115"/>
              <a:gd name="connsiteY368" fmla="*/ 190644 h 593115"/>
              <a:gd name="connsiteX369" fmla="*/ 130984 w 593115"/>
              <a:gd name="connsiteY369" fmla="*/ 193407 h 593115"/>
              <a:gd name="connsiteX370" fmla="*/ 134673 w 593115"/>
              <a:gd name="connsiteY370" fmla="*/ 196170 h 593115"/>
              <a:gd name="connsiteX371" fmla="*/ 137441 w 593115"/>
              <a:gd name="connsiteY371" fmla="*/ 193407 h 593115"/>
              <a:gd name="connsiteX372" fmla="*/ 539615 w 593115"/>
              <a:gd name="connsiteY372" fmla="*/ 185118 h 593115"/>
              <a:gd name="connsiteX373" fmla="*/ 530391 w 593115"/>
              <a:gd name="connsiteY373" fmla="*/ 186039 h 593115"/>
              <a:gd name="connsiteX374" fmla="*/ 527624 w 593115"/>
              <a:gd name="connsiteY374" fmla="*/ 191565 h 593115"/>
              <a:gd name="connsiteX375" fmla="*/ 528546 w 593115"/>
              <a:gd name="connsiteY375" fmla="*/ 202617 h 593115"/>
              <a:gd name="connsiteX376" fmla="*/ 540537 w 593115"/>
              <a:gd name="connsiteY376" fmla="*/ 210906 h 593115"/>
              <a:gd name="connsiteX377" fmla="*/ 540537 w 593115"/>
              <a:gd name="connsiteY377" fmla="*/ 215511 h 593115"/>
              <a:gd name="connsiteX378" fmla="*/ 534080 w 593115"/>
              <a:gd name="connsiteY378" fmla="*/ 220116 h 593115"/>
              <a:gd name="connsiteX379" fmla="*/ 533158 w 593115"/>
              <a:gd name="connsiteY379" fmla="*/ 223800 h 593115"/>
              <a:gd name="connsiteX380" fmla="*/ 542382 w 593115"/>
              <a:gd name="connsiteY380" fmla="*/ 224721 h 593115"/>
              <a:gd name="connsiteX381" fmla="*/ 551606 w 593115"/>
              <a:gd name="connsiteY381" fmla="*/ 216432 h 593115"/>
              <a:gd name="connsiteX382" fmla="*/ 550684 w 593115"/>
              <a:gd name="connsiteY382" fmla="*/ 215511 h 593115"/>
              <a:gd name="connsiteX383" fmla="*/ 550684 w 593115"/>
              <a:gd name="connsiteY383" fmla="*/ 208143 h 593115"/>
              <a:gd name="connsiteX384" fmla="*/ 535925 w 593115"/>
              <a:gd name="connsiteY384" fmla="*/ 198933 h 593115"/>
              <a:gd name="connsiteX385" fmla="*/ 536848 w 593115"/>
              <a:gd name="connsiteY385" fmla="*/ 193407 h 593115"/>
              <a:gd name="connsiteX386" fmla="*/ 547917 w 593115"/>
              <a:gd name="connsiteY386" fmla="*/ 194328 h 593115"/>
              <a:gd name="connsiteX387" fmla="*/ 547917 w 593115"/>
              <a:gd name="connsiteY387" fmla="*/ 188802 h 593115"/>
              <a:gd name="connsiteX388" fmla="*/ 176182 w 593115"/>
              <a:gd name="connsiteY388" fmla="*/ 183276 h 593115"/>
              <a:gd name="connsiteX389" fmla="*/ 170648 w 593115"/>
              <a:gd name="connsiteY389" fmla="*/ 188802 h 593115"/>
              <a:gd name="connsiteX390" fmla="*/ 178027 w 593115"/>
              <a:gd name="connsiteY390" fmla="*/ 191565 h 593115"/>
              <a:gd name="connsiteX391" fmla="*/ 181717 w 593115"/>
              <a:gd name="connsiteY391" fmla="*/ 193407 h 593115"/>
              <a:gd name="connsiteX392" fmla="*/ 182639 w 593115"/>
              <a:gd name="connsiteY392" fmla="*/ 189723 h 593115"/>
              <a:gd name="connsiteX393" fmla="*/ 183561 w 593115"/>
              <a:gd name="connsiteY393" fmla="*/ 186960 h 593115"/>
              <a:gd name="connsiteX394" fmla="*/ 182639 w 593115"/>
              <a:gd name="connsiteY394" fmla="*/ 186960 h 593115"/>
              <a:gd name="connsiteX395" fmla="*/ 180794 w 593115"/>
              <a:gd name="connsiteY395" fmla="*/ 185118 h 593115"/>
              <a:gd name="connsiteX396" fmla="*/ 116225 w 593115"/>
              <a:gd name="connsiteY396" fmla="*/ 183276 h 593115"/>
              <a:gd name="connsiteX397" fmla="*/ 113458 w 593115"/>
              <a:gd name="connsiteY397" fmla="*/ 188802 h 593115"/>
              <a:gd name="connsiteX398" fmla="*/ 118070 w 593115"/>
              <a:gd name="connsiteY398" fmla="*/ 188802 h 593115"/>
              <a:gd name="connsiteX399" fmla="*/ 118070 w 593115"/>
              <a:gd name="connsiteY399" fmla="*/ 183276 h 593115"/>
              <a:gd name="connsiteX400" fmla="*/ 120837 w 593115"/>
              <a:gd name="connsiteY400" fmla="*/ 182355 h 593115"/>
              <a:gd name="connsiteX401" fmla="*/ 120837 w 593115"/>
              <a:gd name="connsiteY401" fmla="*/ 188802 h 593115"/>
              <a:gd name="connsiteX402" fmla="*/ 126372 w 593115"/>
              <a:gd name="connsiteY402" fmla="*/ 187881 h 593115"/>
              <a:gd name="connsiteX403" fmla="*/ 180794 w 593115"/>
              <a:gd name="connsiteY403" fmla="*/ 172224 h 593115"/>
              <a:gd name="connsiteX404" fmla="*/ 178027 w 593115"/>
              <a:gd name="connsiteY404" fmla="*/ 174066 h 593115"/>
              <a:gd name="connsiteX405" fmla="*/ 178027 w 593115"/>
              <a:gd name="connsiteY405" fmla="*/ 179592 h 593115"/>
              <a:gd name="connsiteX406" fmla="*/ 183561 w 593115"/>
              <a:gd name="connsiteY406" fmla="*/ 180513 h 593115"/>
              <a:gd name="connsiteX407" fmla="*/ 185406 w 593115"/>
              <a:gd name="connsiteY407" fmla="*/ 181434 h 593115"/>
              <a:gd name="connsiteX408" fmla="*/ 187251 w 593115"/>
              <a:gd name="connsiteY408" fmla="*/ 172224 h 593115"/>
              <a:gd name="connsiteX409" fmla="*/ 86708 w 593115"/>
              <a:gd name="connsiteY409" fmla="*/ 159331 h 593115"/>
              <a:gd name="connsiteX410" fmla="*/ 79328 w 593115"/>
              <a:gd name="connsiteY410" fmla="*/ 162094 h 593115"/>
              <a:gd name="connsiteX411" fmla="*/ 83940 w 593115"/>
              <a:gd name="connsiteY411" fmla="*/ 171303 h 593115"/>
              <a:gd name="connsiteX412" fmla="*/ 91320 w 593115"/>
              <a:gd name="connsiteY412" fmla="*/ 169461 h 593115"/>
              <a:gd name="connsiteX413" fmla="*/ 93164 w 593115"/>
              <a:gd name="connsiteY413" fmla="*/ 160252 h 593115"/>
              <a:gd name="connsiteX414" fmla="*/ 344085 w 593115"/>
              <a:gd name="connsiteY414" fmla="*/ 154751 h 593115"/>
              <a:gd name="connsiteX415" fmla="*/ 348708 w 593115"/>
              <a:gd name="connsiteY415" fmla="*/ 157513 h 593115"/>
              <a:gd name="connsiteX416" fmla="*/ 348708 w 593115"/>
              <a:gd name="connsiteY416" fmla="*/ 163036 h 593115"/>
              <a:gd name="connsiteX417" fmla="*/ 336688 w 593115"/>
              <a:gd name="connsiteY417" fmla="*/ 171321 h 593115"/>
              <a:gd name="connsiteX418" fmla="*/ 330215 w 593115"/>
              <a:gd name="connsiteY418" fmla="*/ 171321 h 593115"/>
              <a:gd name="connsiteX419" fmla="*/ 330215 w 593115"/>
              <a:gd name="connsiteY419" fmla="*/ 165798 h 593115"/>
              <a:gd name="connsiteX420" fmla="*/ 335763 w 593115"/>
              <a:gd name="connsiteY420" fmla="*/ 156592 h 593115"/>
              <a:gd name="connsiteX421" fmla="*/ 356964 w 593115"/>
              <a:gd name="connsiteY421" fmla="*/ 142768 h 593115"/>
              <a:gd name="connsiteX422" fmla="*/ 359730 w 593115"/>
              <a:gd name="connsiteY422" fmla="*/ 153826 h 593115"/>
              <a:gd name="connsiteX423" fmla="*/ 364341 w 593115"/>
              <a:gd name="connsiteY423" fmla="*/ 161198 h 593115"/>
              <a:gd name="connsiteX424" fmla="*/ 368030 w 593115"/>
              <a:gd name="connsiteY424" fmla="*/ 164884 h 593115"/>
              <a:gd name="connsiteX425" fmla="*/ 373563 w 593115"/>
              <a:gd name="connsiteY425" fmla="*/ 167648 h 593115"/>
              <a:gd name="connsiteX426" fmla="*/ 368030 w 593115"/>
              <a:gd name="connsiteY426" fmla="*/ 174099 h 593115"/>
              <a:gd name="connsiteX427" fmla="*/ 356964 w 593115"/>
              <a:gd name="connsiteY427" fmla="*/ 175020 h 593115"/>
              <a:gd name="connsiteX428" fmla="*/ 349586 w 593115"/>
              <a:gd name="connsiteY428" fmla="*/ 175020 h 593115"/>
              <a:gd name="connsiteX429" fmla="*/ 350508 w 593115"/>
              <a:gd name="connsiteY429" fmla="*/ 165805 h 593115"/>
              <a:gd name="connsiteX430" fmla="*/ 356964 w 593115"/>
              <a:gd name="connsiteY430" fmla="*/ 163962 h 593115"/>
              <a:gd name="connsiteX431" fmla="*/ 356041 w 593115"/>
              <a:gd name="connsiteY431" fmla="*/ 159355 h 593115"/>
              <a:gd name="connsiteX432" fmla="*/ 349586 w 593115"/>
              <a:gd name="connsiteY432" fmla="*/ 155669 h 593115"/>
              <a:gd name="connsiteX433" fmla="*/ 345897 w 593115"/>
              <a:gd name="connsiteY433" fmla="*/ 152904 h 593115"/>
              <a:gd name="connsiteX434" fmla="*/ 345897 w 593115"/>
              <a:gd name="connsiteY434" fmla="*/ 148297 h 593115"/>
              <a:gd name="connsiteX435" fmla="*/ 347742 w 593115"/>
              <a:gd name="connsiteY435" fmla="*/ 144611 h 593115"/>
              <a:gd name="connsiteX436" fmla="*/ 119915 w 593115"/>
              <a:gd name="connsiteY436" fmla="*/ 136306 h 593115"/>
              <a:gd name="connsiteX437" fmla="*/ 115303 w 593115"/>
              <a:gd name="connsiteY437" fmla="*/ 139069 h 593115"/>
              <a:gd name="connsiteX438" fmla="*/ 116225 w 593115"/>
              <a:gd name="connsiteY438" fmla="*/ 142753 h 593115"/>
              <a:gd name="connsiteX439" fmla="*/ 119915 w 593115"/>
              <a:gd name="connsiteY439" fmla="*/ 136306 h 593115"/>
              <a:gd name="connsiteX440" fmla="*/ 377269 w 593115"/>
              <a:gd name="connsiteY440" fmla="*/ 129859 h 593115"/>
              <a:gd name="connsiteX441" fmla="*/ 374502 w 593115"/>
              <a:gd name="connsiteY441" fmla="*/ 130780 h 593115"/>
              <a:gd name="connsiteX442" fmla="*/ 307166 w 593115"/>
              <a:gd name="connsiteY442" fmla="*/ 139069 h 593115"/>
              <a:gd name="connsiteX443" fmla="*/ 303476 w 593115"/>
              <a:gd name="connsiteY443" fmla="*/ 139069 h 593115"/>
              <a:gd name="connsiteX444" fmla="*/ 303476 w 593115"/>
              <a:gd name="connsiteY444" fmla="*/ 142753 h 593115"/>
              <a:gd name="connsiteX445" fmla="*/ 300709 w 593115"/>
              <a:gd name="connsiteY445" fmla="*/ 212748 h 593115"/>
              <a:gd name="connsiteX446" fmla="*/ 300709 w 593115"/>
              <a:gd name="connsiteY446" fmla="*/ 216432 h 593115"/>
              <a:gd name="connsiteX447" fmla="*/ 308088 w 593115"/>
              <a:gd name="connsiteY447" fmla="*/ 216432 h 593115"/>
              <a:gd name="connsiteX448" fmla="*/ 330226 w 593115"/>
              <a:gd name="connsiteY448" fmla="*/ 215511 h 593115"/>
              <a:gd name="connsiteX449" fmla="*/ 329304 w 593115"/>
              <a:gd name="connsiteY449" fmla="*/ 208143 h 593115"/>
              <a:gd name="connsiteX450" fmla="*/ 332071 w 593115"/>
              <a:gd name="connsiteY450" fmla="*/ 200775 h 593115"/>
              <a:gd name="connsiteX451" fmla="*/ 344985 w 593115"/>
              <a:gd name="connsiteY451" fmla="*/ 198012 h 593115"/>
              <a:gd name="connsiteX452" fmla="*/ 359743 w 593115"/>
              <a:gd name="connsiteY452" fmla="*/ 200775 h 593115"/>
              <a:gd name="connsiteX453" fmla="*/ 361588 w 593115"/>
              <a:gd name="connsiteY453" fmla="*/ 193407 h 593115"/>
              <a:gd name="connsiteX454" fmla="*/ 355131 w 593115"/>
              <a:gd name="connsiteY454" fmla="*/ 191565 h 593115"/>
              <a:gd name="connsiteX455" fmla="*/ 356976 w 593115"/>
              <a:gd name="connsiteY455" fmla="*/ 179592 h 593115"/>
              <a:gd name="connsiteX456" fmla="*/ 371735 w 593115"/>
              <a:gd name="connsiteY456" fmla="*/ 176829 h 593115"/>
              <a:gd name="connsiteX457" fmla="*/ 381881 w 593115"/>
              <a:gd name="connsiteY457" fmla="*/ 163015 h 593115"/>
              <a:gd name="connsiteX458" fmla="*/ 388338 w 593115"/>
              <a:gd name="connsiteY458" fmla="*/ 162094 h 593115"/>
              <a:gd name="connsiteX459" fmla="*/ 381881 w 593115"/>
              <a:gd name="connsiteY459" fmla="*/ 142753 h 593115"/>
              <a:gd name="connsiteX460" fmla="*/ 380959 w 593115"/>
              <a:gd name="connsiteY460" fmla="*/ 142753 h 593115"/>
              <a:gd name="connsiteX461" fmla="*/ 380037 w 593115"/>
              <a:gd name="connsiteY461" fmla="*/ 139069 h 593115"/>
              <a:gd name="connsiteX462" fmla="*/ 378192 w 593115"/>
              <a:gd name="connsiteY462" fmla="*/ 132622 h 593115"/>
              <a:gd name="connsiteX463" fmla="*/ 223225 w 593115"/>
              <a:gd name="connsiteY463" fmla="*/ 125254 h 593115"/>
              <a:gd name="connsiteX464" fmla="*/ 222303 w 593115"/>
              <a:gd name="connsiteY464" fmla="*/ 128017 h 593115"/>
              <a:gd name="connsiteX465" fmla="*/ 213079 w 593115"/>
              <a:gd name="connsiteY465" fmla="*/ 152884 h 593115"/>
              <a:gd name="connsiteX466" fmla="*/ 213079 w 593115"/>
              <a:gd name="connsiteY466" fmla="*/ 155647 h 593115"/>
              <a:gd name="connsiteX467" fmla="*/ 224148 w 593115"/>
              <a:gd name="connsiteY467" fmla="*/ 162094 h 593115"/>
              <a:gd name="connsiteX468" fmla="*/ 223225 w 593115"/>
              <a:gd name="connsiteY468" fmla="*/ 171303 h 593115"/>
              <a:gd name="connsiteX469" fmla="*/ 213079 w 593115"/>
              <a:gd name="connsiteY469" fmla="*/ 174987 h 593115"/>
              <a:gd name="connsiteX470" fmla="*/ 214001 w 593115"/>
              <a:gd name="connsiteY470" fmla="*/ 177750 h 593115"/>
              <a:gd name="connsiteX471" fmla="*/ 225993 w 593115"/>
              <a:gd name="connsiteY471" fmla="*/ 183276 h 593115"/>
              <a:gd name="connsiteX472" fmla="*/ 225993 w 593115"/>
              <a:gd name="connsiteY472" fmla="*/ 190644 h 593115"/>
              <a:gd name="connsiteX473" fmla="*/ 222303 w 593115"/>
              <a:gd name="connsiteY473" fmla="*/ 190644 h 593115"/>
              <a:gd name="connsiteX474" fmla="*/ 206622 w 593115"/>
              <a:gd name="connsiteY474" fmla="*/ 186039 h 593115"/>
              <a:gd name="connsiteX475" fmla="*/ 205700 w 593115"/>
              <a:gd name="connsiteY475" fmla="*/ 180513 h 593115"/>
              <a:gd name="connsiteX476" fmla="*/ 210312 w 593115"/>
              <a:gd name="connsiteY476" fmla="*/ 177750 h 593115"/>
              <a:gd name="connsiteX477" fmla="*/ 210312 w 593115"/>
              <a:gd name="connsiteY477" fmla="*/ 173145 h 593115"/>
              <a:gd name="connsiteX478" fmla="*/ 206622 w 593115"/>
              <a:gd name="connsiteY478" fmla="*/ 172224 h 593115"/>
              <a:gd name="connsiteX479" fmla="*/ 200165 w 593115"/>
              <a:gd name="connsiteY479" fmla="*/ 197091 h 593115"/>
              <a:gd name="connsiteX480" fmla="*/ 199243 w 593115"/>
              <a:gd name="connsiteY480" fmla="*/ 199854 h 593115"/>
              <a:gd name="connsiteX481" fmla="*/ 202010 w 593115"/>
              <a:gd name="connsiteY481" fmla="*/ 200775 h 593115"/>
              <a:gd name="connsiteX482" fmla="*/ 279493 w 593115"/>
              <a:gd name="connsiteY482" fmla="*/ 215511 h 593115"/>
              <a:gd name="connsiteX483" fmla="*/ 282260 w 593115"/>
              <a:gd name="connsiteY483" fmla="*/ 215511 h 593115"/>
              <a:gd name="connsiteX484" fmla="*/ 282260 w 593115"/>
              <a:gd name="connsiteY484" fmla="*/ 211827 h 593115"/>
              <a:gd name="connsiteX485" fmla="*/ 285028 w 593115"/>
              <a:gd name="connsiteY485" fmla="*/ 140911 h 593115"/>
              <a:gd name="connsiteX486" fmla="*/ 285028 w 593115"/>
              <a:gd name="connsiteY486" fmla="*/ 138148 h 593115"/>
              <a:gd name="connsiteX487" fmla="*/ 282260 w 593115"/>
              <a:gd name="connsiteY487" fmla="*/ 138148 h 593115"/>
              <a:gd name="connsiteX488" fmla="*/ 225993 w 593115"/>
              <a:gd name="connsiteY488" fmla="*/ 126175 h 593115"/>
              <a:gd name="connsiteX489" fmla="*/ 399407 w 593115"/>
              <a:gd name="connsiteY489" fmla="*/ 122491 h 593115"/>
              <a:gd name="connsiteX490" fmla="*/ 397563 w 593115"/>
              <a:gd name="connsiteY490" fmla="*/ 123412 h 593115"/>
              <a:gd name="connsiteX491" fmla="*/ 394795 w 593115"/>
              <a:gd name="connsiteY491" fmla="*/ 124333 h 593115"/>
              <a:gd name="connsiteX492" fmla="*/ 395718 w 593115"/>
              <a:gd name="connsiteY492" fmla="*/ 126175 h 593115"/>
              <a:gd name="connsiteX493" fmla="*/ 398485 w 593115"/>
              <a:gd name="connsiteY493" fmla="*/ 125254 h 593115"/>
              <a:gd name="connsiteX494" fmla="*/ 439994 w 593115"/>
              <a:gd name="connsiteY494" fmla="*/ 114202 h 593115"/>
              <a:gd name="connsiteX495" fmla="*/ 419701 w 593115"/>
              <a:gd name="connsiteY495" fmla="*/ 128017 h 593115"/>
              <a:gd name="connsiteX496" fmla="*/ 419701 w 593115"/>
              <a:gd name="connsiteY496" fmla="*/ 151042 h 593115"/>
              <a:gd name="connsiteX497" fmla="*/ 407709 w 593115"/>
              <a:gd name="connsiteY497" fmla="*/ 156568 h 593115"/>
              <a:gd name="connsiteX498" fmla="*/ 409554 w 593115"/>
              <a:gd name="connsiteY498" fmla="*/ 160252 h 593115"/>
              <a:gd name="connsiteX499" fmla="*/ 428002 w 593115"/>
              <a:gd name="connsiteY499" fmla="*/ 161173 h 593115"/>
              <a:gd name="connsiteX500" fmla="*/ 439071 w 593115"/>
              <a:gd name="connsiteY500" fmla="*/ 144595 h 593115"/>
              <a:gd name="connsiteX501" fmla="*/ 439071 w 593115"/>
              <a:gd name="connsiteY501" fmla="*/ 137227 h 593115"/>
              <a:gd name="connsiteX502" fmla="*/ 430770 w 593115"/>
              <a:gd name="connsiteY502" fmla="*/ 133543 h 593115"/>
              <a:gd name="connsiteX503" fmla="*/ 430770 w 593115"/>
              <a:gd name="connsiteY503" fmla="*/ 128017 h 593115"/>
              <a:gd name="connsiteX504" fmla="*/ 444606 w 593115"/>
              <a:gd name="connsiteY504" fmla="*/ 119728 h 593115"/>
              <a:gd name="connsiteX505" fmla="*/ 444606 w 593115"/>
              <a:gd name="connsiteY505" fmla="*/ 117886 h 593115"/>
              <a:gd name="connsiteX506" fmla="*/ 441839 w 593115"/>
              <a:gd name="connsiteY506" fmla="*/ 114202 h 593115"/>
              <a:gd name="connsiteX507" fmla="*/ 186329 w 593115"/>
              <a:gd name="connsiteY507" fmla="*/ 107755 h 593115"/>
              <a:gd name="connsiteX508" fmla="*/ 179872 w 593115"/>
              <a:gd name="connsiteY508" fmla="*/ 108676 h 593115"/>
              <a:gd name="connsiteX509" fmla="*/ 178027 w 593115"/>
              <a:gd name="connsiteY509" fmla="*/ 110518 h 593115"/>
              <a:gd name="connsiteX510" fmla="*/ 172492 w 593115"/>
              <a:gd name="connsiteY510" fmla="*/ 116044 h 593115"/>
              <a:gd name="connsiteX511" fmla="*/ 164191 w 593115"/>
              <a:gd name="connsiteY511" fmla="*/ 116965 h 593115"/>
              <a:gd name="connsiteX512" fmla="*/ 165113 w 593115"/>
              <a:gd name="connsiteY512" fmla="*/ 121570 h 593115"/>
              <a:gd name="connsiteX513" fmla="*/ 167880 w 593115"/>
              <a:gd name="connsiteY513" fmla="*/ 122491 h 593115"/>
              <a:gd name="connsiteX514" fmla="*/ 167880 w 593115"/>
              <a:gd name="connsiteY514" fmla="*/ 124333 h 593115"/>
              <a:gd name="connsiteX515" fmla="*/ 160501 w 593115"/>
              <a:gd name="connsiteY515" fmla="*/ 125254 h 593115"/>
              <a:gd name="connsiteX516" fmla="*/ 160501 w 593115"/>
              <a:gd name="connsiteY516" fmla="*/ 128938 h 593115"/>
              <a:gd name="connsiteX517" fmla="*/ 153122 w 593115"/>
              <a:gd name="connsiteY517" fmla="*/ 129859 h 593115"/>
              <a:gd name="connsiteX518" fmla="*/ 152199 w 593115"/>
              <a:gd name="connsiteY518" fmla="*/ 121570 h 593115"/>
              <a:gd name="connsiteX519" fmla="*/ 130984 w 593115"/>
              <a:gd name="connsiteY519" fmla="*/ 154726 h 593115"/>
              <a:gd name="connsiteX520" fmla="*/ 138363 w 593115"/>
              <a:gd name="connsiteY520" fmla="*/ 156568 h 593115"/>
              <a:gd name="connsiteX521" fmla="*/ 138363 w 593115"/>
              <a:gd name="connsiteY521" fmla="*/ 171303 h 593115"/>
              <a:gd name="connsiteX522" fmla="*/ 139285 w 593115"/>
              <a:gd name="connsiteY522" fmla="*/ 172224 h 593115"/>
              <a:gd name="connsiteX523" fmla="*/ 144820 w 593115"/>
              <a:gd name="connsiteY523" fmla="*/ 171303 h 593115"/>
              <a:gd name="connsiteX524" fmla="*/ 151277 w 593115"/>
              <a:gd name="connsiteY524" fmla="*/ 158410 h 593115"/>
              <a:gd name="connsiteX525" fmla="*/ 166036 w 593115"/>
              <a:gd name="connsiteY525" fmla="*/ 153805 h 593115"/>
              <a:gd name="connsiteX526" fmla="*/ 166036 w 593115"/>
              <a:gd name="connsiteY526" fmla="*/ 135385 h 593115"/>
              <a:gd name="connsiteX527" fmla="*/ 174337 w 593115"/>
              <a:gd name="connsiteY527" fmla="*/ 128938 h 593115"/>
              <a:gd name="connsiteX528" fmla="*/ 193708 w 593115"/>
              <a:gd name="connsiteY528" fmla="*/ 133543 h 593115"/>
              <a:gd name="connsiteX529" fmla="*/ 192786 w 593115"/>
              <a:gd name="connsiteY529" fmla="*/ 146437 h 593115"/>
              <a:gd name="connsiteX530" fmla="*/ 195553 w 593115"/>
              <a:gd name="connsiteY530" fmla="*/ 146437 h 593115"/>
              <a:gd name="connsiteX531" fmla="*/ 202010 w 593115"/>
              <a:gd name="connsiteY531" fmla="*/ 128938 h 593115"/>
              <a:gd name="connsiteX532" fmla="*/ 185406 w 593115"/>
              <a:gd name="connsiteY532" fmla="*/ 124333 h 593115"/>
              <a:gd name="connsiteX533" fmla="*/ 201087 w 593115"/>
              <a:gd name="connsiteY533" fmla="*/ 116044 h 593115"/>
              <a:gd name="connsiteX534" fmla="*/ 186329 w 593115"/>
              <a:gd name="connsiteY534" fmla="*/ 107755 h 593115"/>
              <a:gd name="connsiteX535" fmla="*/ 93164 w 593115"/>
              <a:gd name="connsiteY535" fmla="*/ 107755 h 593115"/>
              <a:gd name="connsiteX536" fmla="*/ 87630 w 593115"/>
              <a:gd name="connsiteY536" fmla="*/ 113281 h 593115"/>
              <a:gd name="connsiteX537" fmla="*/ 105156 w 593115"/>
              <a:gd name="connsiteY537" fmla="*/ 114202 h 593115"/>
              <a:gd name="connsiteX538" fmla="*/ 103311 w 593115"/>
              <a:gd name="connsiteY538" fmla="*/ 107755 h 593115"/>
              <a:gd name="connsiteX539" fmla="*/ 168803 w 593115"/>
              <a:gd name="connsiteY539" fmla="*/ 98546 h 593115"/>
              <a:gd name="connsiteX540" fmla="*/ 167880 w 593115"/>
              <a:gd name="connsiteY540" fmla="*/ 99466 h 593115"/>
              <a:gd name="connsiteX541" fmla="*/ 160501 w 593115"/>
              <a:gd name="connsiteY541" fmla="*/ 109597 h 593115"/>
              <a:gd name="connsiteX542" fmla="*/ 169725 w 593115"/>
              <a:gd name="connsiteY542" fmla="*/ 110518 h 593115"/>
              <a:gd name="connsiteX543" fmla="*/ 467666 w 593115"/>
              <a:gd name="connsiteY543" fmla="*/ 76442 h 593115"/>
              <a:gd name="connsiteX544" fmla="*/ 464899 w 593115"/>
              <a:gd name="connsiteY544" fmla="*/ 79205 h 593115"/>
              <a:gd name="connsiteX545" fmla="*/ 452908 w 593115"/>
              <a:gd name="connsiteY545" fmla="*/ 91178 h 593115"/>
              <a:gd name="connsiteX546" fmla="*/ 450140 w 593115"/>
              <a:gd name="connsiteY546" fmla="*/ 93020 h 593115"/>
              <a:gd name="connsiteX547" fmla="*/ 451985 w 593115"/>
              <a:gd name="connsiteY547" fmla="*/ 95783 h 593115"/>
              <a:gd name="connsiteX548" fmla="*/ 455675 w 593115"/>
              <a:gd name="connsiteY548" fmla="*/ 101308 h 593115"/>
              <a:gd name="connsiteX549" fmla="*/ 459365 w 593115"/>
              <a:gd name="connsiteY549" fmla="*/ 101308 h 593115"/>
              <a:gd name="connsiteX550" fmla="*/ 487960 w 593115"/>
              <a:gd name="connsiteY550" fmla="*/ 114202 h 593115"/>
              <a:gd name="connsiteX551" fmla="*/ 483347 w 593115"/>
              <a:gd name="connsiteY551" fmla="*/ 118807 h 593115"/>
              <a:gd name="connsiteX552" fmla="*/ 468589 w 593115"/>
              <a:gd name="connsiteY552" fmla="*/ 118807 h 593115"/>
              <a:gd name="connsiteX553" fmla="*/ 472278 w 593115"/>
              <a:gd name="connsiteY553" fmla="*/ 124333 h 593115"/>
              <a:gd name="connsiteX554" fmla="*/ 483347 w 593115"/>
              <a:gd name="connsiteY554" fmla="*/ 125254 h 593115"/>
              <a:gd name="connsiteX555" fmla="*/ 492572 w 593115"/>
              <a:gd name="connsiteY555" fmla="*/ 117886 h 593115"/>
              <a:gd name="connsiteX556" fmla="*/ 495339 w 593115"/>
              <a:gd name="connsiteY556" fmla="*/ 109597 h 593115"/>
              <a:gd name="connsiteX557" fmla="*/ 499833 w 593115"/>
              <a:gd name="connsiteY557" fmla="*/ 107802 h 593115"/>
              <a:gd name="connsiteX558" fmla="*/ 500031 w 593115"/>
              <a:gd name="connsiteY558" fmla="*/ 107995 h 593115"/>
              <a:gd name="connsiteX559" fmla="*/ 502718 w 593115"/>
              <a:gd name="connsiteY559" fmla="*/ 116044 h 593115"/>
              <a:gd name="connsiteX560" fmla="*/ 506408 w 593115"/>
              <a:gd name="connsiteY560" fmla="*/ 114202 h 593115"/>
              <a:gd name="connsiteX561" fmla="*/ 500031 w 593115"/>
              <a:gd name="connsiteY561" fmla="*/ 107995 h 593115"/>
              <a:gd name="connsiteX562" fmla="*/ 499951 w 593115"/>
              <a:gd name="connsiteY562" fmla="*/ 107755 h 593115"/>
              <a:gd name="connsiteX563" fmla="*/ 499833 w 593115"/>
              <a:gd name="connsiteY563" fmla="*/ 107802 h 593115"/>
              <a:gd name="connsiteX564" fmla="*/ 469511 w 593115"/>
              <a:gd name="connsiteY564" fmla="*/ 78284 h 593115"/>
              <a:gd name="connsiteX565" fmla="*/ 140208 w 593115"/>
              <a:gd name="connsiteY565" fmla="*/ 67232 h 593115"/>
              <a:gd name="connsiteX566" fmla="*/ 137441 w 593115"/>
              <a:gd name="connsiteY566" fmla="*/ 68153 h 593115"/>
              <a:gd name="connsiteX567" fmla="*/ 108846 w 593115"/>
              <a:gd name="connsiteY567" fmla="*/ 91178 h 593115"/>
              <a:gd name="connsiteX568" fmla="*/ 113458 w 593115"/>
              <a:gd name="connsiteY568" fmla="*/ 97625 h 593115"/>
              <a:gd name="connsiteX569" fmla="*/ 125449 w 593115"/>
              <a:gd name="connsiteY569" fmla="*/ 97625 h 593115"/>
              <a:gd name="connsiteX570" fmla="*/ 132828 w 593115"/>
              <a:gd name="connsiteY570" fmla="*/ 91178 h 593115"/>
              <a:gd name="connsiteX571" fmla="*/ 138363 w 593115"/>
              <a:gd name="connsiteY571" fmla="*/ 93941 h 593115"/>
              <a:gd name="connsiteX572" fmla="*/ 128216 w 593115"/>
              <a:gd name="connsiteY572" fmla="*/ 104071 h 593115"/>
              <a:gd name="connsiteX573" fmla="*/ 115303 w 593115"/>
              <a:gd name="connsiteY573" fmla="*/ 104071 h 593115"/>
              <a:gd name="connsiteX574" fmla="*/ 116225 w 593115"/>
              <a:gd name="connsiteY574" fmla="*/ 113281 h 593115"/>
              <a:gd name="connsiteX575" fmla="*/ 132828 w 593115"/>
              <a:gd name="connsiteY575" fmla="*/ 113281 h 593115"/>
              <a:gd name="connsiteX576" fmla="*/ 134673 w 593115"/>
              <a:gd name="connsiteY576" fmla="*/ 108676 h 593115"/>
              <a:gd name="connsiteX577" fmla="*/ 138363 w 593115"/>
              <a:gd name="connsiteY577" fmla="*/ 108676 h 593115"/>
              <a:gd name="connsiteX578" fmla="*/ 143898 w 593115"/>
              <a:gd name="connsiteY578" fmla="*/ 100387 h 593115"/>
              <a:gd name="connsiteX579" fmla="*/ 141130 w 593115"/>
              <a:gd name="connsiteY579" fmla="*/ 99466 h 593115"/>
              <a:gd name="connsiteX580" fmla="*/ 143898 w 593115"/>
              <a:gd name="connsiteY580" fmla="*/ 93020 h 593115"/>
              <a:gd name="connsiteX581" fmla="*/ 149432 w 593115"/>
              <a:gd name="connsiteY581" fmla="*/ 92099 h 593115"/>
              <a:gd name="connsiteX582" fmla="*/ 150354 w 593115"/>
              <a:gd name="connsiteY582" fmla="*/ 92099 h 593115"/>
              <a:gd name="connsiteX583" fmla="*/ 154044 w 593115"/>
              <a:gd name="connsiteY583" fmla="*/ 86573 h 593115"/>
              <a:gd name="connsiteX584" fmla="*/ 155889 w 593115"/>
              <a:gd name="connsiteY584" fmla="*/ 84731 h 593115"/>
              <a:gd name="connsiteX585" fmla="*/ 154044 w 593115"/>
              <a:gd name="connsiteY585" fmla="*/ 82889 h 593115"/>
              <a:gd name="connsiteX586" fmla="*/ 142053 w 593115"/>
              <a:gd name="connsiteY586" fmla="*/ 69074 h 593115"/>
              <a:gd name="connsiteX587" fmla="*/ 404019 w 593115"/>
              <a:gd name="connsiteY587" fmla="*/ 39602 h 593115"/>
              <a:gd name="connsiteX588" fmla="*/ 416011 w 593115"/>
              <a:gd name="connsiteY588" fmla="*/ 51575 h 593115"/>
              <a:gd name="connsiteX589" fmla="*/ 437227 w 593115"/>
              <a:gd name="connsiteY589" fmla="*/ 76442 h 593115"/>
              <a:gd name="connsiteX590" fmla="*/ 439071 w 593115"/>
              <a:gd name="connsiteY590" fmla="*/ 79205 h 593115"/>
              <a:gd name="connsiteX591" fmla="*/ 442761 w 593115"/>
              <a:gd name="connsiteY591" fmla="*/ 75521 h 593115"/>
              <a:gd name="connsiteX592" fmla="*/ 450140 w 593115"/>
              <a:gd name="connsiteY592" fmla="*/ 69074 h 593115"/>
              <a:gd name="connsiteX593" fmla="*/ 452908 w 593115"/>
              <a:gd name="connsiteY593" fmla="*/ 66311 h 593115"/>
              <a:gd name="connsiteX594" fmla="*/ 449218 w 593115"/>
              <a:gd name="connsiteY594" fmla="*/ 64469 h 593115"/>
              <a:gd name="connsiteX595" fmla="*/ 419701 w 593115"/>
              <a:gd name="connsiteY595" fmla="*/ 46970 h 593115"/>
              <a:gd name="connsiteX596" fmla="*/ 199243 w 593115"/>
              <a:gd name="connsiteY596" fmla="*/ 35918 h 593115"/>
              <a:gd name="connsiteX597" fmla="*/ 185406 w 593115"/>
              <a:gd name="connsiteY597" fmla="*/ 42365 h 593115"/>
              <a:gd name="connsiteX598" fmla="*/ 158656 w 593115"/>
              <a:gd name="connsiteY598" fmla="*/ 55259 h 593115"/>
              <a:gd name="connsiteX599" fmla="*/ 155889 w 593115"/>
              <a:gd name="connsiteY599" fmla="*/ 57101 h 593115"/>
              <a:gd name="connsiteX600" fmla="*/ 157734 w 593115"/>
              <a:gd name="connsiteY600" fmla="*/ 59864 h 593115"/>
              <a:gd name="connsiteX601" fmla="*/ 163268 w 593115"/>
              <a:gd name="connsiteY601" fmla="*/ 66311 h 593115"/>
              <a:gd name="connsiteX602" fmla="*/ 166958 w 593115"/>
              <a:gd name="connsiteY602" fmla="*/ 70916 h 593115"/>
              <a:gd name="connsiteX603" fmla="*/ 169725 w 593115"/>
              <a:gd name="connsiteY603" fmla="*/ 68153 h 593115"/>
              <a:gd name="connsiteX604" fmla="*/ 188174 w 593115"/>
              <a:gd name="connsiteY604" fmla="*/ 46970 h 593115"/>
              <a:gd name="connsiteX605" fmla="*/ 346830 w 593115"/>
              <a:gd name="connsiteY605" fmla="*/ 23025 h 593115"/>
              <a:gd name="connsiteX606" fmla="*/ 350519 w 593115"/>
              <a:gd name="connsiteY606" fmla="*/ 28551 h 593115"/>
              <a:gd name="connsiteX607" fmla="*/ 387416 w 593115"/>
              <a:gd name="connsiteY607" fmla="*/ 104992 h 593115"/>
              <a:gd name="connsiteX608" fmla="*/ 388338 w 593115"/>
              <a:gd name="connsiteY608" fmla="*/ 107755 h 593115"/>
              <a:gd name="connsiteX609" fmla="*/ 391106 w 593115"/>
              <a:gd name="connsiteY609" fmla="*/ 105913 h 593115"/>
              <a:gd name="connsiteX610" fmla="*/ 420623 w 593115"/>
              <a:gd name="connsiteY610" fmla="*/ 92099 h 593115"/>
              <a:gd name="connsiteX611" fmla="*/ 424313 w 593115"/>
              <a:gd name="connsiteY611" fmla="*/ 90257 h 593115"/>
              <a:gd name="connsiteX612" fmla="*/ 421545 w 593115"/>
              <a:gd name="connsiteY612" fmla="*/ 87494 h 593115"/>
              <a:gd name="connsiteX613" fmla="*/ 363433 w 593115"/>
              <a:gd name="connsiteY613" fmla="*/ 26709 h 593115"/>
              <a:gd name="connsiteX614" fmla="*/ 362511 w 593115"/>
              <a:gd name="connsiteY614" fmla="*/ 26709 h 593115"/>
              <a:gd name="connsiteX615" fmla="*/ 353286 w 593115"/>
              <a:gd name="connsiteY615" fmla="*/ 23946 h 593115"/>
              <a:gd name="connsiteX616" fmla="*/ 251820 w 593115"/>
              <a:gd name="connsiteY616" fmla="*/ 22104 h 593115"/>
              <a:gd name="connsiteX617" fmla="*/ 245364 w 593115"/>
              <a:gd name="connsiteY617" fmla="*/ 23025 h 593115"/>
              <a:gd name="connsiteX618" fmla="*/ 238907 w 593115"/>
              <a:gd name="connsiteY618" fmla="*/ 24867 h 593115"/>
              <a:gd name="connsiteX619" fmla="*/ 234295 w 593115"/>
              <a:gd name="connsiteY619" fmla="*/ 25788 h 593115"/>
              <a:gd name="connsiteX620" fmla="*/ 235217 w 593115"/>
              <a:gd name="connsiteY620" fmla="*/ 27630 h 593115"/>
              <a:gd name="connsiteX621" fmla="*/ 183561 w 593115"/>
              <a:gd name="connsiteY621" fmla="*/ 81047 h 593115"/>
              <a:gd name="connsiteX622" fmla="*/ 181717 w 593115"/>
              <a:gd name="connsiteY622" fmla="*/ 82889 h 593115"/>
              <a:gd name="connsiteX623" fmla="*/ 184484 w 593115"/>
              <a:gd name="connsiteY623" fmla="*/ 84731 h 593115"/>
              <a:gd name="connsiteX624" fmla="*/ 192786 w 593115"/>
              <a:gd name="connsiteY624" fmla="*/ 91178 h 593115"/>
              <a:gd name="connsiteX625" fmla="*/ 197398 w 593115"/>
              <a:gd name="connsiteY625" fmla="*/ 90257 h 593115"/>
              <a:gd name="connsiteX626" fmla="*/ 214001 w 593115"/>
              <a:gd name="connsiteY626" fmla="*/ 97625 h 593115"/>
              <a:gd name="connsiteX627" fmla="*/ 249053 w 593115"/>
              <a:gd name="connsiteY627" fmla="*/ 27630 h 593115"/>
              <a:gd name="connsiteX628" fmla="*/ 309010 w 593115"/>
              <a:gd name="connsiteY628" fmla="*/ 18420 h 593115"/>
              <a:gd name="connsiteX629" fmla="*/ 309010 w 593115"/>
              <a:gd name="connsiteY629" fmla="*/ 22104 h 593115"/>
              <a:gd name="connsiteX630" fmla="*/ 304398 w 593115"/>
              <a:gd name="connsiteY630" fmla="*/ 117886 h 593115"/>
              <a:gd name="connsiteX631" fmla="*/ 304398 w 593115"/>
              <a:gd name="connsiteY631" fmla="*/ 120649 h 593115"/>
              <a:gd name="connsiteX632" fmla="*/ 308088 w 593115"/>
              <a:gd name="connsiteY632" fmla="*/ 120649 h 593115"/>
              <a:gd name="connsiteX633" fmla="*/ 367123 w 593115"/>
              <a:gd name="connsiteY633" fmla="*/ 113281 h 593115"/>
              <a:gd name="connsiteX634" fmla="*/ 370812 w 593115"/>
              <a:gd name="connsiteY634" fmla="*/ 113281 h 593115"/>
              <a:gd name="connsiteX635" fmla="*/ 368968 w 593115"/>
              <a:gd name="connsiteY635" fmla="*/ 109597 h 593115"/>
              <a:gd name="connsiteX636" fmla="*/ 323769 w 593115"/>
              <a:gd name="connsiteY636" fmla="*/ 21183 h 593115"/>
              <a:gd name="connsiteX637" fmla="*/ 323769 w 593115"/>
              <a:gd name="connsiteY637" fmla="*/ 19341 h 593115"/>
              <a:gd name="connsiteX638" fmla="*/ 321924 w 593115"/>
              <a:gd name="connsiteY638" fmla="*/ 19341 h 593115"/>
              <a:gd name="connsiteX639" fmla="*/ 312700 w 593115"/>
              <a:gd name="connsiteY639" fmla="*/ 19341 h 593115"/>
              <a:gd name="connsiteX640" fmla="*/ 285028 w 593115"/>
              <a:gd name="connsiteY640" fmla="*/ 18420 h 593115"/>
              <a:gd name="connsiteX641" fmla="*/ 276726 w 593115"/>
              <a:gd name="connsiteY641" fmla="*/ 19341 h 593115"/>
              <a:gd name="connsiteX642" fmla="*/ 275803 w 593115"/>
              <a:gd name="connsiteY642" fmla="*/ 19341 h 593115"/>
              <a:gd name="connsiteX643" fmla="*/ 274881 w 593115"/>
              <a:gd name="connsiteY643" fmla="*/ 20262 h 593115"/>
              <a:gd name="connsiteX644" fmla="*/ 231527 w 593115"/>
              <a:gd name="connsiteY644" fmla="*/ 104992 h 593115"/>
              <a:gd name="connsiteX645" fmla="*/ 229682 w 593115"/>
              <a:gd name="connsiteY645" fmla="*/ 108676 h 593115"/>
              <a:gd name="connsiteX646" fmla="*/ 233372 w 593115"/>
              <a:gd name="connsiteY646" fmla="*/ 109597 h 593115"/>
              <a:gd name="connsiteX647" fmla="*/ 282260 w 593115"/>
              <a:gd name="connsiteY647" fmla="*/ 119728 h 593115"/>
              <a:gd name="connsiteX648" fmla="*/ 285950 w 593115"/>
              <a:gd name="connsiteY648" fmla="*/ 119728 h 593115"/>
              <a:gd name="connsiteX649" fmla="*/ 285950 w 593115"/>
              <a:gd name="connsiteY649" fmla="*/ 116965 h 593115"/>
              <a:gd name="connsiteX650" fmla="*/ 290562 w 593115"/>
              <a:gd name="connsiteY650" fmla="*/ 22104 h 593115"/>
              <a:gd name="connsiteX651" fmla="*/ 290562 w 593115"/>
              <a:gd name="connsiteY651" fmla="*/ 18420 h 593115"/>
              <a:gd name="connsiteX652" fmla="*/ 297019 w 593115"/>
              <a:gd name="connsiteY652" fmla="*/ 0 h 593115"/>
              <a:gd name="connsiteX653" fmla="*/ 461209 w 593115"/>
              <a:gd name="connsiteY653" fmla="*/ 49733 h 593115"/>
              <a:gd name="connsiteX654" fmla="*/ 480580 w 593115"/>
              <a:gd name="connsiteY654" fmla="*/ 63548 h 593115"/>
              <a:gd name="connsiteX655" fmla="*/ 530391 w 593115"/>
              <a:gd name="connsiteY655" fmla="*/ 114202 h 593115"/>
              <a:gd name="connsiteX656" fmla="*/ 546072 w 593115"/>
              <a:gd name="connsiteY656" fmla="*/ 135385 h 593115"/>
              <a:gd name="connsiteX657" fmla="*/ 571900 w 593115"/>
              <a:gd name="connsiteY657" fmla="*/ 186039 h 593115"/>
              <a:gd name="connsiteX658" fmla="*/ 582046 w 593115"/>
              <a:gd name="connsiteY658" fmla="*/ 212748 h 593115"/>
              <a:gd name="connsiteX659" fmla="*/ 593115 w 593115"/>
              <a:gd name="connsiteY659" fmla="*/ 291953 h 593115"/>
              <a:gd name="connsiteX660" fmla="*/ 593115 w 593115"/>
              <a:gd name="connsiteY660" fmla="*/ 293795 h 593115"/>
              <a:gd name="connsiteX661" fmla="*/ 593115 w 593115"/>
              <a:gd name="connsiteY661" fmla="*/ 296557 h 593115"/>
              <a:gd name="connsiteX662" fmla="*/ 592193 w 593115"/>
              <a:gd name="connsiteY662" fmla="*/ 326029 h 593115"/>
              <a:gd name="connsiteX663" fmla="*/ 560831 w 593115"/>
              <a:gd name="connsiteY663" fmla="*/ 431021 h 593115"/>
              <a:gd name="connsiteX664" fmla="*/ 535925 w 593115"/>
              <a:gd name="connsiteY664" fmla="*/ 471545 h 593115"/>
              <a:gd name="connsiteX665" fmla="*/ 297019 w 593115"/>
              <a:gd name="connsiteY665" fmla="*/ 592194 h 593115"/>
              <a:gd name="connsiteX666" fmla="*/ 296097 w 593115"/>
              <a:gd name="connsiteY666" fmla="*/ 592194 h 593115"/>
              <a:gd name="connsiteX667" fmla="*/ 291484 w 593115"/>
              <a:gd name="connsiteY667" fmla="*/ 593115 h 593115"/>
              <a:gd name="connsiteX668" fmla="*/ 291484 w 593115"/>
              <a:gd name="connsiteY668" fmla="*/ 592194 h 593115"/>
              <a:gd name="connsiteX669" fmla="*/ 288717 w 593115"/>
              <a:gd name="connsiteY669" fmla="*/ 592194 h 593115"/>
              <a:gd name="connsiteX670" fmla="*/ 49811 w 593115"/>
              <a:gd name="connsiteY670" fmla="*/ 459572 h 593115"/>
              <a:gd name="connsiteX671" fmla="*/ 25828 w 593115"/>
              <a:gd name="connsiteY671" fmla="*/ 416286 h 593115"/>
              <a:gd name="connsiteX672" fmla="*/ 1845 w 593115"/>
              <a:gd name="connsiteY672" fmla="*/ 323266 h 593115"/>
              <a:gd name="connsiteX673" fmla="*/ 0 w 593115"/>
              <a:gd name="connsiteY673" fmla="*/ 296557 h 593115"/>
              <a:gd name="connsiteX674" fmla="*/ 0 w 593115"/>
              <a:gd name="connsiteY674" fmla="*/ 291032 h 593115"/>
              <a:gd name="connsiteX675" fmla="*/ 0 w 593115"/>
              <a:gd name="connsiteY675" fmla="*/ 289190 h 593115"/>
              <a:gd name="connsiteX676" fmla="*/ 12914 w 593115"/>
              <a:gd name="connsiteY676" fmla="*/ 210906 h 593115"/>
              <a:gd name="connsiteX677" fmla="*/ 22138 w 593115"/>
              <a:gd name="connsiteY677" fmla="*/ 183276 h 593115"/>
              <a:gd name="connsiteX678" fmla="*/ 23983 w 593115"/>
              <a:gd name="connsiteY678" fmla="*/ 180513 h 593115"/>
              <a:gd name="connsiteX679" fmla="*/ 23983 w 593115"/>
              <a:gd name="connsiteY679" fmla="*/ 179592 h 593115"/>
              <a:gd name="connsiteX680" fmla="*/ 59035 w 593115"/>
              <a:gd name="connsiteY680" fmla="*/ 118807 h 593115"/>
              <a:gd name="connsiteX681" fmla="*/ 76561 w 593115"/>
              <a:gd name="connsiteY681" fmla="*/ 98546 h 593115"/>
              <a:gd name="connsiteX682" fmla="*/ 128216 w 593115"/>
              <a:gd name="connsiteY682" fmla="*/ 52496 h 593115"/>
              <a:gd name="connsiteX683" fmla="*/ 149432 w 593115"/>
              <a:gd name="connsiteY683" fmla="*/ 39602 h 593115"/>
              <a:gd name="connsiteX684" fmla="*/ 297019 w 593115"/>
              <a:gd name="connsiteY684" fmla="*/ 0 h 593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</a:cxnLst>
            <a:rect l="l" t="t" r="r" b="b"/>
            <a:pathLst>
              <a:path w="593115" h="593115">
                <a:moveTo>
                  <a:pt x="175260" y="543382"/>
                </a:moveTo>
                <a:lnTo>
                  <a:pt x="173415" y="545224"/>
                </a:lnTo>
                <a:lnTo>
                  <a:pt x="179872" y="548908"/>
                </a:lnTo>
                <a:close/>
                <a:moveTo>
                  <a:pt x="360666" y="517594"/>
                </a:moveTo>
                <a:cubicBezTo>
                  <a:pt x="343140" y="519436"/>
                  <a:pt x="325614" y="520357"/>
                  <a:pt x="308088" y="520357"/>
                </a:cubicBezTo>
                <a:lnTo>
                  <a:pt x="305321" y="520357"/>
                </a:lnTo>
                <a:lnTo>
                  <a:pt x="305321" y="524041"/>
                </a:lnTo>
                <a:cubicBezTo>
                  <a:pt x="306243" y="542461"/>
                  <a:pt x="307166" y="559039"/>
                  <a:pt x="308088" y="570090"/>
                </a:cubicBezTo>
                <a:lnTo>
                  <a:pt x="308088" y="573774"/>
                </a:lnTo>
                <a:lnTo>
                  <a:pt x="311778" y="573774"/>
                </a:lnTo>
                <a:cubicBezTo>
                  <a:pt x="320079" y="572853"/>
                  <a:pt x="328381" y="571932"/>
                  <a:pt x="336683" y="571011"/>
                </a:cubicBezTo>
                <a:lnTo>
                  <a:pt x="338528" y="571011"/>
                </a:lnTo>
                <a:lnTo>
                  <a:pt x="339450" y="569169"/>
                </a:lnTo>
                <a:cubicBezTo>
                  <a:pt x="344062" y="561801"/>
                  <a:pt x="353286" y="545224"/>
                  <a:pt x="363433" y="522199"/>
                </a:cubicBezTo>
                <a:lnTo>
                  <a:pt x="366200" y="517594"/>
                </a:lnTo>
                <a:close/>
                <a:moveTo>
                  <a:pt x="232450" y="516673"/>
                </a:moveTo>
                <a:lnTo>
                  <a:pt x="234295" y="521278"/>
                </a:lnTo>
                <a:cubicBezTo>
                  <a:pt x="245364" y="546145"/>
                  <a:pt x="255510" y="563643"/>
                  <a:pt x="260122" y="570090"/>
                </a:cubicBezTo>
                <a:lnTo>
                  <a:pt x="260122" y="571932"/>
                </a:lnTo>
                <a:lnTo>
                  <a:pt x="261967" y="571932"/>
                </a:lnTo>
                <a:cubicBezTo>
                  <a:pt x="270269" y="572853"/>
                  <a:pt x="278571" y="573774"/>
                  <a:pt x="286872" y="573774"/>
                </a:cubicBezTo>
                <a:lnTo>
                  <a:pt x="289640" y="573774"/>
                </a:lnTo>
                <a:lnTo>
                  <a:pt x="289640" y="570090"/>
                </a:lnTo>
                <a:cubicBezTo>
                  <a:pt x="288717" y="558117"/>
                  <a:pt x="287795" y="542461"/>
                  <a:pt x="286872" y="523120"/>
                </a:cubicBezTo>
                <a:lnTo>
                  <a:pt x="286872" y="520357"/>
                </a:lnTo>
                <a:lnTo>
                  <a:pt x="284105" y="520357"/>
                </a:lnTo>
                <a:cubicBezTo>
                  <a:pt x="268424" y="519436"/>
                  <a:pt x="252743" y="518515"/>
                  <a:pt x="237062" y="516673"/>
                </a:cubicBezTo>
                <a:close/>
                <a:moveTo>
                  <a:pt x="202932" y="512068"/>
                </a:moveTo>
                <a:lnTo>
                  <a:pt x="199243" y="519436"/>
                </a:lnTo>
                <a:lnTo>
                  <a:pt x="185406" y="525883"/>
                </a:lnTo>
                <a:cubicBezTo>
                  <a:pt x="203855" y="547987"/>
                  <a:pt x="218613" y="560881"/>
                  <a:pt x="220458" y="562722"/>
                </a:cubicBezTo>
                <a:lnTo>
                  <a:pt x="221381" y="563643"/>
                </a:lnTo>
                <a:cubicBezTo>
                  <a:pt x="224148" y="564564"/>
                  <a:pt x="226915" y="565485"/>
                  <a:pt x="229682" y="565485"/>
                </a:cubicBezTo>
                <a:lnTo>
                  <a:pt x="237062" y="567327"/>
                </a:lnTo>
                <a:lnTo>
                  <a:pt x="233372" y="561801"/>
                </a:lnTo>
                <a:cubicBezTo>
                  <a:pt x="225993" y="547066"/>
                  <a:pt x="217691" y="531409"/>
                  <a:pt x="211234" y="514831"/>
                </a:cubicBezTo>
                <a:lnTo>
                  <a:pt x="210312" y="512989"/>
                </a:lnTo>
                <a:lnTo>
                  <a:pt x="208467" y="512989"/>
                </a:lnTo>
                <a:cubicBezTo>
                  <a:pt x="206622" y="512068"/>
                  <a:pt x="204777" y="512068"/>
                  <a:pt x="202932" y="512068"/>
                </a:cubicBezTo>
                <a:close/>
                <a:moveTo>
                  <a:pt x="429847" y="507463"/>
                </a:moveTo>
                <a:lnTo>
                  <a:pt x="421545" y="509305"/>
                </a:lnTo>
                <a:cubicBezTo>
                  <a:pt x="412321" y="511147"/>
                  <a:pt x="402175" y="512989"/>
                  <a:pt x="389261" y="514831"/>
                </a:cubicBezTo>
                <a:lnTo>
                  <a:pt x="387416" y="514831"/>
                </a:lnTo>
                <a:lnTo>
                  <a:pt x="386494" y="516673"/>
                </a:lnTo>
                <a:cubicBezTo>
                  <a:pt x="380037" y="531409"/>
                  <a:pt x="373580" y="546145"/>
                  <a:pt x="366200" y="559959"/>
                </a:cubicBezTo>
                <a:lnTo>
                  <a:pt x="362511" y="566406"/>
                </a:lnTo>
                <a:lnTo>
                  <a:pt x="369890" y="563643"/>
                </a:lnTo>
                <a:cubicBezTo>
                  <a:pt x="373580" y="562722"/>
                  <a:pt x="377269" y="561801"/>
                  <a:pt x="380959" y="560881"/>
                </a:cubicBezTo>
                <a:lnTo>
                  <a:pt x="382804" y="559959"/>
                </a:lnTo>
                <a:cubicBezTo>
                  <a:pt x="389261" y="554434"/>
                  <a:pt x="405864" y="537856"/>
                  <a:pt x="425235" y="513910"/>
                </a:cubicBezTo>
                <a:close/>
                <a:moveTo>
                  <a:pt x="499951" y="486281"/>
                </a:moveTo>
                <a:lnTo>
                  <a:pt x="487037" y="490886"/>
                </a:lnTo>
                <a:cubicBezTo>
                  <a:pt x="478735" y="493649"/>
                  <a:pt x="470434" y="496411"/>
                  <a:pt x="460287" y="499174"/>
                </a:cubicBezTo>
                <a:lnTo>
                  <a:pt x="459365" y="499174"/>
                </a:lnTo>
                <a:lnTo>
                  <a:pt x="457520" y="501016"/>
                </a:lnTo>
                <a:cubicBezTo>
                  <a:pt x="451063" y="510226"/>
                  <a:pt x="443683" y="520357"/>
                  <a:pt x="436304" y="529567"/>
                </a:cubicBezTo>
                <a:lnTo>
                  <a:pt x="425235" y="543382"/>
                </a:lnTo>
                <a:lnTo>
                  <a:pt x="440916" y="533251"/>
                </a:lnTo>
                <a:cubicBezTo>
                  <a:pt x="458442" y="522199"/>
                  <a:pt x="475046" y="510226"/>
                  <a:pt x="489804" y="496411"/>
                </a:cubicBezTo>
                <a:close/>
                <a:moveTo>
                  <a:pt x="85785" y="477071"/>
                </a:moveTo>
                <a:lnTo>
                  <a:pt x="95009" y="487202"/>
                </a:lnTo>
                <a:cubicBezTo>
                  <a:pt x="110690" y="503779"/>
                  <a:pt x="127294" y="517594"/>
                  <a:pt x="146665" y="529567"/>
                </a:cubicBezTo>
                <a:lnTo>
                  <a:pt x="146665" y="526804"/>
                </a:lnTo>
                <a:lnTo>
                  <a:pt x="136518" y="513910"/>
                </a:lnTo>
                <a:lnTo>
                  <a:pt x="139285" y="498253"/>
                </a:lnTo>
                <a:cubicBezTo>
                  <a:pt x="139285" y="497332"/>
                  <a:pt x="139285" y="497332"/>
                  <a:pt x="139285" y="497332"/>
                </a:cubicBezTo>
                <a:lnTo>
                  <a:pt x="138363" y="496411"/>
                </a:lnTo>
                <a:lnTo>
                  <a:pt x="137441" y="496411"/>
                </a:lnTo>
                <a:cubicBezTo>
                  <a:pt x="122682" y="491807"/>
                  <a:pt x="109768" y="487202"/>
                  <a:pt x="98699" y="482597"/>
                </a:cubicBezTo>
                <a:close/>
                <a:moveTo>
                  <a:pt x="411399" y="445757"/>
                </a:moveTo>
                <a:cubicBezTo>
                  <a:pt x="407709" y="460493"/>
                  <a:pt x="403097" y="475229"/>
                  <a:pt x="397563" y="489965"/>
                </a:cubicBezTo>
                <a:lnTo>
                  <a:pt x="395718" y="494569"/>
                </a:lnTo>
                <a:lnTo>
                  <a:pt x="400330" y="493649"/>
                </a:lnTo>
                <a:cubicBezTo>
                  <a:pt x="408632" y="492728"/>
                  <a:pt x="416933" y="490886"/>
                  <a:pt x="424313" y="489965"/>
                </a:cubicBezTo>
                <a:lnTo>
                  <a:pt x="424313" y="484439"/>
                </a:lnTo>
                <a:lnTo>
                  <a:pt x="414166" y="470624"/>
                </a:lnTo>
                <a:lnTo>
                  <a:pt x="414166" y="448520"/>
                </a:lnTo>
                <a:close/>
                <a:moveTo>
                  <a:pt x="122682" y="433784"/>
                </a:moveTo>
                <a:cubicBezTo>
                  <a:pt x="126372" y="441152"/>
                  <a:pt x="130984" y="448520"/>
                  <a:pt x="134673" y="455888"/>
                </a:cubicBezTo>
                <a:lnTo>
                  <a:pt x="134673" y="442994"/>
                </a:lnTo>
                <a:cubicBezTo>
                  <a:pt x="134673" y="442994"/>
                  <a:pt x="128216" y="437468"/>
                  <a:pt x="122682" y="433784"/>
                </a:cubicBezTo>
                <a:close/>
                <a:moveTo>
                  <a:pt x="253665" y="419970"/>
                </a:moveTo>
                <a:lnTo>
                  <a:pt x="249976" y="452204"/>
                </a:lnTo>
                <a:lnTo>
                  <a:pt x="238907" y="460493"/>
                </a:lnTo>
                <a:lnTo>
                  <a:pt x="223225" y="460493"/>
                </a:lnTo>
                <a:lnTo>
                  <a:pt x="217691" y="469703"/>
                </a:lnTo>
                <a:lnTo>
                  <a:pt x="222303" y="487202"/>
                </a:lnTo>
                <a:lnTo>
                  <a:pt x="220458" y="488123"/>
                </a:lnTo>
                <a:cubicBezTo>
                  <a:pt x="221381" y="490886"/>
                  <a:pt x="222303" y="492728"/>
                  <a:pt x="223225" y="494569"/>
                </a:cubicBezTo>
                <a:lnTo>
                  <a:pt x="224148" y="496411"/>
                </a:lnTo>
                <a:lnTo>
                  <a:pt x="225070" y="496411"/>
                </a:lnTo>
                <a:cubicBezTo>
                  <a:pt x="244441" y="499174"/>
                  <a:pt x="262889" y="501016"/>
                  <a:pt x="282260" y="501937"/>
                </a:cubicBezTo>
                <a:lnTo>
                  <a:pt x="285950" y="501937"/>
                </a:lnTo>
                <a:lnTo>
                  <a:pt x="285028" y="498253"/>
                </a:lnTo>
                <a:cubicBezTo>
                  <a:pt x="284105" y="473387"/>
                  <a:pt x="283183" y="448520"/>
                  <a:pt x="282260" y="424575"/>
                </a:cubicBezTo>
                <a:lnTo>
                  <a:pt x="282260" y="421812"/>
                </a:lnTo>
                <a:lnTo>
                  <a:pt x="279493" y="421812"/>
                </a:lnTo>
                <a:cubicBezTo>
                  <a:pt x="270269" y="420891"/>
                  <a:pt x="261967" y="420891"/>
                  <a:pt x="253665" y="419970"/>
                </a:cubicBezTo>
                <a:close/>
                <a:moveTo>
                  <a:pt x="401252" y="411681"/>
                </a:moveTo>
                <a:lnTo>
                  <a:pt x="396640" y="412602"/>
                </a:lnTo>
                <a:cubicBezTo>
                  <a:pt x="366200" y="418128"/>
                  <a:pt x="334838" y="420891"/>
                  <a:pt x="303476" y="421812"/>
                </a:cubicBezTo>
                <a:lnTo>
                  <a:pt x="300709" y="421812"/>
                </a:lnTo>
                <a:lnTo>
                  <a:pt x="300709" y="424575"/>
                </a:lnTo>
                <a:cubicBezTo>
                  <a:pt x="301631" y="449441"/>
                  <a:pt x="302553" y="474308"/>
                  <a:pt x="303476" y="499174"/>
                </a:cubicBezTo>
                <a:lnTo>
                  <a:pt x="304398" y="501937"/>
                </a:lnTo>
                <a:lnTo>
                  <a:pt x="307166" y="501937"/>
                </a:lnTo>
                <a:cubicBezTo>
                  <a:pt x="328381" y="501937"/>
                  <a:pt x="350519" y="501016"/>
                  <a:pt x="372657" y="498253"/>
                </a:cubicBezTo>
                <a:lnTo>
                  <a:pt x="374502" y="498253"/>
                </a:lnTo>
                <a:lnTo>
                  <a:pt x="374502" y="496411"/>
                </a:lnTo>
                <a:cubicBezTo>
                  <a:pt x="385571" y="469703"/>
                  <a:pt x="393873" y="442994"/>
                  <a:pt x="400330" y="416286"/>
                </a:cubicBezTo>
                <a:close/>
                <a:moveTo>
                  <a:pt x="571900" y="340765"/>
                </a:moveTo>
                <a:lnTo>
                  <a:pt x="565443" y="345370"/>
                </a:lnTo>
                <a:cubicBezTo>
                  <a:pt x="556218" y="351817"/>
                  <a:pt x="545149" y="358264"/>
                  <a:pt x="533158" y="364710"/>
                </a:cubicBezTo>
                <a:lnTo>
                  <a:pt x="518399" y="378525"/>
                </a:lnTo>
                <a:cubicBezTo>
                  <a:pt x="516555" y="384972"/>
                  <a:pt x="514710" y="391419"/>
                  <a:pt x="511942" y="397866"/>
                </a:cubicBezTo>
                <a:lnTo>
                  <a:pt x="512865" y="399708"/>
                </a:lnTo>
                <a:lnTo>
                  <a:pt x="515632" y="427337"/>
                </a:lnTo>
                <a:lnTo>
                  <a:pt x="502718" y="444836"/>
                </a:lnTo>
                <a:lnTo>
                  <a:pt x="496261" y="452204"/>
                </a:lnTo>
                <a:lnTo>
                  <a:pt x="496261" y="463256"/>
                </a:lnTo>
                <a:lnTo>
                  <a:pt x="487037" y="466019"/>
                </a:lnTo>
                <a:lnTo>
                  <a:pt x="483347" y="473387"/>
                </a:lnTo>
                <a:cubicBezTo>
                  <a:pt x="497184" y="467861"/>
                  <a:pt x="510098" y="463256"/>
                  <a:pt x="521167" y="457730"/>
                </a:cubicBezTo>
                <a:lnTo>
                  <a:pt x="524856" y="454046"/>
                </a:lnTo>
                <a:lnTo>
                  <a:pt x="528546" y="447599"/>
                </a:lnTo>
                <a:lnTo>
                  <a:pt x="523011" y="442073"/>
                </a:lnTo>
                <a:lnTo>
                  <a:pt x="523011" y="431021"/>
                </a:lnTo>
                <a:lnTo>
                  <a:pt x="537770" y="432863"/>
                </a:lnTo>
                <a:lnTo>
                  <a:pt x="546072" y="416286"/>
                </a:lnTo>
                <a:lnTo>
                  <a:pt x="547917" y="416286"/>
                </a:lnTo>
                <a:cubicBezTo>
                  <a:pt x="558063" y="394182"/>
                  <a:pt x="565443" y="372078"/>
                  <a:pt x="570055" y="348133"/>
                </a:cubicBezTo>
                <a:close/>
                <a:moveTo>
                  <a:pt x="91320" y="339844"/>
                </a:moveTo>
                <a:cubicBezTo>
                  <a:pt x="92242" y="346291"/>
                  <a:pt x="94087" y="352738"/>
                  <a:pt x="95009" y="359185"/>
                </a:cubicBezTo>
                <a:lnTo>
                  <a:pt x="95932" y="361027"/>
                </a:lnTo>
                <a:lnTo>
                  <a:pt x="96854" y="361947"/>
                </a:lnTo>
                <a:cubicBezTo>
                  <a:pt x="96854" y="361947"/>
                  <a:pt x="97777" y="361947"/>
                  <a:pt x="97777" y="361947"/>
                </a:cubicBezTo>
                <a:lnTo>
                  <a:pt x="104234" y="357343"/>
                </a:lnTo>
                <a:lnTo>
                  <a:pt x="101466" y="340765"/>
                </a:lnTo>
                <a:close/>
                <a:moveTo>
                  <a:pt x="22138" y="338923"/>
                </a:moveTo>
                <a:lnTo>
                  <a:pt x="23061" y="346291"/>
                </a:lnTo>
                <a:cubicBezTo>
                  <a:pt x="29518" y="381288"/>
                  <a:pt x="42431" y="414444"/>
                  <a:pt x="61802" y="444836"/>
                </a:cubicBezTo>
                <a:lnTo>
                  <a:pt x="62725" y="445757"/>
                </a:lnTo>
                <a:lnTo>
                  <a:pt x="63647" y="445757"/>
                </a:lnTo>
                <a:cubicBezTo>
                  <a:pt x="79328" y="454967"/>
                  <a:pt x="95932" y="462335"/>
                  <a:pt x="114380" y="468782"/>
                </a:cubicBezTo>
                <a:lnTo>
                  <a:pt x="122682" y="472466"/>
                </a:lnTo>
                <a:lnTo>
                  <a:pt x="118070" y="465098"/>
                </a:lnTo>
                <a:cubicBezTo>
                  <a:pt x="100544" y="434705"/>
                  <a:pt x="87630" y="404313"/>
                  <a:pt x="80251" y="374841"/>
                </a:cubicBezTo>
                <a:lnTo>
                  <a:pt x="79328" y="372999"/>
                </a:lnTo>
                <a:lnTo>
                  <a:pt x="78406" y="372999"/>
                </a:lnTo>
                <a:cubicBezTo>
                  <a:pt x="59957" y="363789"/>
                  <a:pt x="43354" y="353659"/>
                  <a:pt x="27673" y="342607"/>
                </a:cubicBezTo>
                <a:close/>
                <a:moveTo>
                  <a:pt x="298864" y="325108"/>
                </a:moveTo>
                <a:lnTo>
                  <a:pt x="298864" y="326950"/>
                </a:lnTo>
                <a:cubicBezTo>
                  <a:pt x="298864" y="350896"/>
                  <a:pt x="299786" y="374841"/>
                  <a:pt x="299786" y="400629"/>
                </a:cubicBezTo>
                <a:lnTo>
                  <a:pt x="299786" y="403392"/>
                </a:lnTo>
                <a:lnTo>
                  <a:pt x="303476" y="403392"/>
                </a:lnTo>
                <a:cubicBezTo>
                  <a:pt x="337605" y="402471"/>
                  <a:pt x="370812" y="399708"/>
                  <a:pt x="403097" y="392340"/>
                </a:cubicBezTo>
                <a:lnTo>
                  <a:pt x="404942" y="392340"/>
                </a:lnTo>
                <a:lnTo>
                  <a:pt x="395718" y="376683"/>
                </a:lnTo>
                <a:lnTo>
                  <a:pt x="397563" y="353659"/>
                </a:lnTo>
                <a:lnTo>
                  <a:pt x="380037" y="351817"/>
                </a:lnTo>
                <a:lnTo>
                  <a:pt x="373580" y="345370"/>
                </a:lnTo>
                <a:lnTo>
                  <a:pt x="362511" y="345370"/>
                </a:lnTo>
                <a:lnTo>
                  <a:pt x="356054" y="350896"/>
                </a:lnTo>
                <a:lnTo>
                  <a:pt x="334838" y="350896"/>
                </a:lnTo>
                <a:lnTo>
                  <a:pt x="334838" y="352738"/>
                </a:lnTo>
                <a:lnTo>
                  <a:pt x="322847" y="352738"/>
                </a:lnTo>
                <a:close/>
                <a:moveTo>
                  <a:pt x="185406" y="309451"/>
                </a:moveTo>
                <a:lnTo>
                  <a:pt x="185406" y="314056"/>
                </a:lnTo>
                <a:cubicBezTo>
                  <a:pt x="185406" y="324187"/>
                  <a:pt x="185406" y="335239"/>
                  <a:pt x="186329" y="345370"/>
                </a:cubicBezTo>
                <a:lnTo>
                  <a:pt x="198320" y="345370"/>
                </a:lnTo>
                <a:lnTo>
                  <a:pt x="204777" y="357343"/>
                </a:lnTo>
                <a:lnTo>
                  <a:pt x="205700" y="371157"/>
                </a:lnTo>
                <a:lnTo>
                  <a:pt x="225070" y="378525"/>
                </a:lnTo>
                <a:lnTo>
                  <a:pt x="249976" y="378525"/>
                </a:lnTo>
                <a:lnTo>
                  <a:pt x="256433" y="390498"/>
                </a:lnTo>
                <a:lnTo>
                  <a:pt x="267502" y="394182"/>
                </a:lnTo>
                <a:lnTo>
                  <a:pt x="265657" y="402471"/>
                </a:lnTo>
                <a:cubicBezTo>
                  <a:pt x="270269" y="402471"/>
                  <a:pt x="273958" y="402471"/>
                  <a:pt x="278571" y="402471"/>
                </a:cubicBezTo>
                <a:lnTo>
                  <a:pt x="281338" y="403392"/>
                </a:lnTo>
                <a:lnTo>
                  <a:pt x="281338" y="399708"/>
                </a:lnTo>
                <a:cubicBezTo>
                  <a:pt x="281338" y="374841"/>
                  <a:pt x="280415" y="349975"/>
                  <a:pt x="280415" y="326029"/>
                </a:cubicBezTo>
                <a:lnTo>
                  <a:pt x="280415" y="323266"/>
                </a:lnTo>
                <a:lnTo>
                  <a:pt x="277648" y="323266"/>
                </a:lnTo>
                <a:cubicBezTo>
                  <a:pt x="247208" y="322345"/>
                  <a:pt x="217691" y="317740"/>
                  <a:pt x="189096" y="310372"/>
                </a:cubicBezTo>
                <a:close/>
                <a:moveTo>
                  <a:pt x="19371" y="306688"/>
                </a:moveTo>
                <a:cubicBezTo>
                  <a:pt x="19371" y="308530"/>
                  <a:pt x="19371" y="310372"/>
                  <a:pt x="19371" y="312214"/>
                </a:cubicBezTo>
                <a:lnTo>
                  <a:pt x="19371" y="313135"/>
                </a:lnTo>
                <a:lnTo>
                  <a:pt x="20293" y="314056"/>
                </a:lnTo>
                <a:cubicBezTo>
                  <a:pt x="34130" y="326029"/>
                  <a:pt x="50733" y="337081"/>
                  <a:pt x="69182" y="347212"/>
                </a:cubicBezTo>
                <a:lnTo>
                  <a:pt x="74716" y="350896"/>
                </a:lnTo>
                <a:lnTo>
                  <a:pt x="73794" y="344449"/>
                </a:lnTo>
                <a:cubicBezTo>
                  <a:pt x="72871" y="338923"/>
                  <a:pt x="71949" y="333397"/>
                  <a:pt x="71949" y="328792"/>
                </a:cubicBezTo>
                <a:lnTo>
                  <a:pt x="63647" y="319582"/>
                </a:lnTo>
                <a:lnTo>
                  <a:pt x="51656" y="316819"/>
                </a:lnTo>
                <a:lnTo>
                  <a:pt x="44276" y="314977"/>
                </a:lnTo>
                <a:lnTo>
                  <a:pt x="45199" y="308530"/>
                </a:lnTo>
                <a:lnTo>
                  <a:pt x="35975" y="306688"/>
                </a:lnTo>
                <a:lnTo>
                  <a:pt x="35975" y="311293"/>
                </a:lnTo>
                <a:close/>
                <a:moveTo>
                  <a:pt x="70104" y="298399"/>
                </a:moveTo>
                <a:lnTo>
                  <a:pt x="67337" y="303925"/>
                </a:lnTo>
                <a:lnTo>
                  <a:pt x="70104" y="304846"/>
                </a:lnTo>
                <a:cubicBezTo>
                  <a:pt x="70104" y="302083"/>
                  <a:pt x="70104" y="300241"/>
                  <a:pt x="70104" y="298399"/>
                </a:cubicBezTo>
                <a:close/>
                <a:moveTo>
                  <a:pt x="574667" y="294716"/>
                </a:moveTo>
                <a:lnTo>
                  <a:pt x="573744" y="295637"/>
                </a:lnTo>
                <a:lnTo>
                  <a:pt x="543305" y="317740"/>
                </a:lnTo>
                <a:lnTo>
                  <a:pt x="529468" y="318661"/>
                </a:lnTo>
                <a:cubicBezTo>
                  <a:pt x="529468" y="321424"/>
                  <a:pt x="528546" y="324187"/>
                  <a:pt x="528546" y="326950"/>
                </a:cubicBezTo>
                <a:lnTo>
                  <a:pt x="556218" y="321424"/>
                </a:lnTo>
                <a:lnTo>
                  <a:pt x="561753" y="324187"/>
                </a:lnTo>
                <a:lnTo>
                  <a:pt x="559908" y="326950"/>
                </a:lnTo>
                <a:cubicBezTo>
                  <a:pt x="564520" y="323266"/>
                  <a:pt x="569132" y="320503"/>
                  <a:pt x="572822" y="316819"/>
                </a:cubicBezTo>
                <a:lnTo>
                  <a:pt x="574667" y="315898"/>
                </a:lnTo>
                <a:lnTo>
                  <a:pt x="574667" y="314977"/>
                </a:lnTo>
                <a:cubicBezTo>
                  <a:pt x="574667" y="307609"/>
                  <a:pt x="574667" y="302083"/>
                  <a:pt x="574667" y="296557"/>
                </a:cubicBezTo>
                <a:cubicBezTo>
                  <a:pt x="574667" y="295637"/>
                  <a:pt x="574667" y="295637"/>
                  <a:pt x="574667" y="294716"/>
                </a:cubicBezTo>
                <a:close/>
                <a:moveTo>
                  <a:pt x="299786" y="288269"/>
                </a:moveTo>
                <a:cubicBezTo>
                  <a:pt x="299786" y="291032"/>
                  <a:pt x="299786" y="294716"/>
                  <a:pt x="298864" y="297479"/>
                </a:cubicBezTo>
                <a:lnTo>
                  <a:pt x="300709" y="296557"/>
                </a:lnTo>
                <a:lnTo>
                  <a:pt x="302553" y="288269"/>
                </a:lnTo>
                <a:close/>
                <a:moveTo>
                  <a:pt x="500873" y="275375"/>
                </a:moveTo>
                <a:cubicBezTo>
                  <a:pt x="499029" y="276296"/>
                  <a:pt x="497184" y="277217"/>
                  <a:pt x="494416" y="278138"/>
                </a:cubicBezTo>
                <a:lnTo>
                  <a:pt x="511020" y="309451"/>
                </a:lnTo>
                <a:cubicBezTo>
                  <a:pt x="511020" y="304846"/>
                  <a:pt x="511942" y="300241"/>
                  <a:pt x="511020" y="296557"/>
                </a:cubicBezTo>
                <a:cubicBezTo>
                  <a:pt x="511020" y="293795"/>
                  <a:pt x="511020" y="291032"/>
                  <a:pt x="511020" y="288269"/>
                </a:cubicBezTo>
                <a:close/>
                <a:moveTo>
                  <a:pt x="89475" y="271691"/>
                </a:moveTo>
                <a:lnTo>
                  <a:pt x="89475" y="276296"/>
                </a:lnTo>
                <a:cubicBezTo>
                  <a:pt x="88552" y="283664"/>
                  <a:pt x="88552" y="290111"/>
                  <a:pt x="88552" y="296557"/>
                </a:cubicBezTo>
                <a:cubicBezTo>
                  <a:pt x="87630" y="307609"/>
                  <a:pt x="88552" y="320503"/>
                  <a:pt x="90397" y="332476"/>
                </a:cubicBezTo>
                <a:lnTo>
                  <a:pt x="107001" y="335239"/>
                </a:lnTo>
                <a:lnTo>
                  <a:pt x="120837" y="319582"/>
                </a:lnTo>
                <a:lnTo>
                  <a:pt x="138363" y="322345"/>
                </a:lnTo>
                <a:lnTo>
                  <a:pt x="144820" y="330634"/>
                </a:lnTo>
                <a:lnTo>
                  <a:pt x="160501" y="329713"/>
                </a:lnTo>
                <a:lnTo>
                  <a:pt x="161423" y="325108"/>
                </a:lnTo>
                <a:lnTo>
                  <a:pt x="166958" y="327871"/>
                </a:lnTo>
                <a:cubicBezTo>
                  <a:pt x="166958" y="321424"/>
                  <a:pt x="166958" y="314056"/>
                  <a:pt x="166958" y="306688"/>
                </a:cubicBezTo>
                <a:lnTo>
                  <a:pt x="166958" y="304846"/>
                </a:lnTo>
                <a:lnTo>
                  <a:pt x="164191" y="303925"/>
                </a:lnTo>
                <a:cubicBezTo>
                  <a:pt x="139285" y="296557"/>
                  <a:pt x="116225" y="286427"/>
                  <a:pt x="94087" y="274454"/>
                </a:cubicBezTo>
                <a:close/>
                <a:moveTo>
                  <a:pt x="59035" y="254192"/>
                </a:moveTo>
                <a:lnTo>
                  <a:pt x="42431" y="262481"/>
                </a:lnTo>
                <a:lnTo>
                  <a:pt x="35052" y="276296"/>
                </a:lnTo>
                <a:lnTo>
                  <a:pt x="32285" y="286427"/>
                </a:lnTo>
                <a:lnTo>
                  <a:pt x="36897" y="297479"/>
                </a:lnTo>
                <a:lnTo>
                  <a:pt x="50733" y="298399"/>
                </a:lnTo>
                <a:lnTo>
                  <a:pt x="70104" y="285506"/>
                </a:lnTo>
                <a:cubicBezTo>
                  <a:pt x="71026" y="278138"/>
                  <a:pt x="71026" y="270770"/>
                  <a:pt x="72871" y="263402"/>
                </a:cubicBezTo>
                <a:lnTo>
                  <a:pt x="72871" y="261560"/>
                </a:lnTo>
                <a:lnTo>
                  <a:pt x="71026" y="260639"/>
                </a:lnTo>
                <a:cubicBezTo>
                  <a:pt x="68259" y="257876"/>
                  <a:pt x="64570" y="256034"/>
                  <a:pt x="61802" y="254192"/>
                </a:cubicBezTo>
                <a:close/>
                <a:moveTo>
                  <a:pt x="541460" y="248666"/>
                </a:moveTo>
                <a:cubicBezTo>
                  <a:pt x="540537" y="249587"/>
                  <a:pt x="538693" y="250508"/>
                  <a:pt x="537770" y="251429"/>
                </a:cubicBezTo>
                <a:cubicBezTo>
                  <a:pt x="537770" y="256034"/>
                  <a:pt x="537770" y="262481"/>
                  <a:pt x="537770" y="263402"/>
                </a:cubicBezTo>
                <a:cubicBezTo>
                  <a:pt x="537770" y="263402"/>
                  <a:pt x="572822" y="280901"/>
                  <a:pt x="572822" y="280901"/>
                </a:cubicBezTo>
                <a:lnTo>
                  <a:pt x="574667" y="280901"/>
                </a:lnTo>
                <a:cubicBezTo>
                  <a:pt x="574667" y="276296"/>
                  <a:pt x="573744" y="272612"/>
                  <a:pt x="573744" y="268928"/>
                </a:cubicBezTo>
                <a:lnTo>
                  <a:pt x="563598" y="268007"/>
                </a:lnTo>
                <a:lnTo>
                  <a:pt x="546994" y="258797"/>
                </a:lnTo>
                <a:lnTo>
                  <a:pt x="545149" y="248666"/>
                </a:lnTo>
                <a:close/>
                <a:moveTo>
                  <a:pt x="337605" y="233930"/>
                </a:moveTo>
                <a:cubicBezTo>
                  <a:pt x="327459" y="233930"/>
                  <a:pt x="317312" y="234851"/>
                  <a:pt x="308088" y="234851"/>
                </a:cubicBezTo>
                <a:lnTo>
                  <a:pt x="300709" y="234851"/>
                </a:lnTo>
                <a:lnTo>
                  <a:pt x="300709" y="237614"/>
                </a:lnTo>
                <a:cubicBezTo>
                  <a:pt x="299786" y="249587"/>
                  <a:pt x="299786" y="261560"/>
                  <a:pt x="299786" y="274454"/>
                </a:cubicBezTo>
                <a:lnTo>
                  <a:pt x="324691" y="256034"/>
                </a:lnTo>
                <a:lnTo>
                  <a:pt x="324691" y="240377"/>
                </a:lnTo>
                <a:close/>
                <a:moveTo>
                  <a:pt x="362511" y="230247"/>
                </a:moveTo>
                <a:cubicBezTo>
                  <a:pt x="356054" y="231167"/>
                  <a:pt x="350519" y="232088"/>
                  <a:pt x="344985" y="233009"/>
                </a:cubicBezTo>
                <a:lnTo>
                  <a:pt x="345907" y="233009"/>
                </a:lnTo>
                <a:lnTo>
                  <a:pt x="357899" y="233009"/>
                </a:lnTo>
                <a:close/>
                <a:moveTo>
                  <a:pt x="404019" y="221958"/>
                </a:moveTo>
                <a:lnTo>
                  <a:pt x="401252" y="222879"/>
                </a:lnTo>
                <a:cubicBezTo>
                  <a:pt x="396640" y="223800"/>
                  <a:pt x="392028" y="224721"/>
                  <a:pt x="386494" y="226563"/>
                </a:cubicBezTo>
                <a:lnTo>
                  <a:pt x="399407" y="225642"/>
                </a:lnTo>
                <a:lnTo>
                  <a:pt x="399407" y="241298"/>
                </a:lnTo>
                <a:lnTo>
                  <a:pt x="407709" y="243140"/>
                </a:lnTo>
                <a:cubicBezTo>
                  <a:pt x="406787" y="237614"/>
                  <a:pt x="405864" y="231167"/>
                  <a:pt x="404942" y="225642"/>
                </a:cubicBezTo>
                <a:close/>
                <a:moveTo>
                  <a:pt x="194631" y="217353"/>
                </a:moveTo>
                <a:lnTo>
                  <a:pt x="194631" y="221037"/>
                </a:lnTo>
                <a:cubicBezTo>
                  <a:pt x="189096" y="244061"/>
                  <a:pt x="186329" y="267086"/>
                  <a:pt x="185406" y="288269"/>
                </a:cubicBezTo>
                <a:lnTo>
                  <a:pt x="185406" y="291032"/>
                </a:lnTo>
                <a:lnTo>
                  <a:pt x="188174" y="291953"/>
                </a:lnTo>
                <a:cubicBezTo>
                  <a:pt x="216769" y="299320"/>
                  <a:pt x="247208" y="303925"/>
                  <a:pt x="277648" y="304846"/>
                </a:cubicBezTo>
                <a:lnTo>
                  <a:pt x="280415" y="304846"/>
                </a:lnTo>
                <a:lnTo>
                  <a:pt x="280415" y="302083"/>
                </a:lnTo>
                <a:cubicBezTo>
                  <a:pt x="280415" y="296557"/>
                  <a:pt x="281338" y="291953"/>
                  <a:pt x="281338" y="286427"/>
                </a:cubicBezTo>
                <a:cubicBezTo>
                  <a:pt x="281338" y="269849"/>
                  <a:pt x="281338" y="253271"/>
                  <a:pt x="282260" y="236693"/>
                </a:cubicBezTo>
                <a:lnTo>
                  <a:pt x="282260" y="233930"/>
                </a:lnTo>
                <a:lnTo>
                  <a:pt x="279493" y="233930"/>
                </a:lnTo>
                <a:cubicBezTo>
                  <a:pt x="250898" y="231167"/>
                  <a:pt x="224148" y="226563"/>
                  <a:pt x="198320" y="218274"/>
                </a:cubicBezTo>
                <a:close/>
                <a:moveTo>
                  <a:pt x="453830" y="207222"/>
                </a:moveTo>
                <a:lnTo>
                  <a:pt x="446451" y="210906"/>
                </a:lnTo>
                <a:lnTo>
                  <a:pt x="442761" y="226563"/>
                </a:lnTo>
                <a:lnTo>
                  <a:pt x="431692" y="215511"/>
                </a:lnTo>
                <a:lnTo>
                  <a:pt x="431692" y="213669"/>
                </a:lnTo>
                <a:cubicBezTo>
                  <a:pt x="428925" y="213669"/>
                  <a:pt x="427080" y="214590"/>
                  <a:pt x="424313" y="215511"/>
                </a:cubicBezTo>
                <a:lnTo>
                  <a:pt x="422468" y="216432"/>
                </a:lnTo>
                <a:lnTo>
                  <a:pt x="422468" y="220116"/>
                </a:lnTo>
                <a:cubicBezTo>
                  <a:pt x="425235" y="230247"/>
                  <a:pt x="426158" y="240377"/>
                  <a:pt x="428002" y="250508"/>
                </a:cubicBezTo>
                <a:lnTo>
                  <a:pt x="428925" y="250508"/>
                </a:lnTo>
                <a:lnTo>
                  <a:pt x="433537" y="250508"/>
                </a:lnTo>
                <a:lnTo>
                  <a:pt x="433537" y="242219"/>
                </a:lnTo>
                <a:lnTo>
                  <a:pt x="447373" y="240377"/>
                </a:lnTo>
                <a:lnTo>
                  <a:pt x="461209" y="250508"/>
                </a:lnTo>
                <a:lnTo>
                  <a:pt x="483347" y="250508"/>
                </a:lnTo>
                <a:lnTo>
                  <a:pt x="490727" y="243140"/>
                </a:lnTo>
                <a:lnTo>
                  <a:pt x="490727" y="232088"/>
                </a:lnTo>
                <a:lnTo>
                  <a:pt x="484270" y="227484"/>
                </a:lnTo>
                <a:lnTo>
                  <a:pt x="463054" y="227484"/>
                </a:lnTo>
                <a:lnTo>
                  <a:pt x="455675" y="219195"/>
                </a:lnTo>
                <a:close/>
                <a:moveTo>
                  <a:pt x="123604" y="202617"/>
                </a:moveTo>
                <a:lnTo>
                  <a:pt x="117147" y="203538"/>
                </a:lnTo>
                <a:lnTo>
                  <a:pt x="116225" y="205380"/>
                </a:lnTo>
                <a:lnTo>
                  <a:pt x="112535" y="205380"/>
                </a:lnTo>
                <a:lnTo>
                  <a:pt x="110690" y="211827"/>
                </a:lnTo>
                <a:lnTo>
                  <a:pt x="119915" y="211827"/>
                </a:lnTo>
                <a:lnTo>
                  <a:pt x="123604" y="207222"/>
                </a:lnTo>
                <a:close/>
                <a:moveTo>
                  <a:pt x="155889" y="201696"/>
                </a:moveTo>
                <a:lnTo>
                  <a:pt x="147587" y="206301"/>
                </a:lnTo>
                <a:lnTo>
                  <a:pt x="130061" y="224721"/>
                </a:lnTo>
                <a:lnTo>
                  <a:pt x="129139" y="232088"/>
                </a:lnTo>
                <a:lnTo>
                  <a:pt x="111613" y="243140"/>
                </a:lnTo>
                <a:lnTo>
                  <a:pt x="103311" y="252350"/>
                </a:lnTo>
                <a:lnTo>
                  <a:pt x="103311" y="258797"/>
                </a:lnTo>
                <a:cubicBezTo>
                  <a:pt x="121759" y="268928"/>
                  <a:pt x="142053" y="278138"/>
                  <a:pt x="163268" y="284585"/>
                </a:cubicBezTo>
                <a:lnTo>
                  <a:pt x="166958" y="285506"/>
                </a:lnTo>
                <a:lnTo>
                  <a:pt x="166958" y="281822"/>
                </a:lnTo>
                <a:cubicBezTo>
                  <a:pt x="168803" y="259718"/>
                  <a:pt x="171570" y="236693"/>
                  <a:pt x="177105" y="213669"/>
                </a:cubicBezTo>
                <a:lnTo>
                  <a:pt x="177105" y="210906"/>
                </a:lnTo>
                <a:lnTo>
                  <a:pt x="175260" y="209985"/>
                </a:lnTo>
                <a:cubicBezTo>
                  <a:pt x="168803" y="207222"/>
                  <a:pt x="162346" y="204459"/>
                  <a:pt x="155889" y="201696"/>
                </a:cubicBezTo>
                <a:close/>
                <a:moveTo>
                  <a:pt x="128216" y="197091"/>
                </a:moveTo>
                <a:lnTo>
                  <a:pt x="128216" y="202617"/>
                </a:lnTo>
                <a:lnTo>
                  <a:pt x="130061" y="205380"/>
                </a:lnTo>
                <a:lnTo>
                  <a:pt x="139285" y="205380"/>
                </a:lnTo>
                <a:lnTo>
                  <a:pt x="139285" y="200775"/>
                </a:lnTo>
                <a:lnTo>
                  <a:pt x="129139" y="197091"/>
                </a:lnTo>
                <a:close/>
                <a:moveTo>
                  <a:pt x="394795" y="195249"/>
                </a:moveTo>
                <a:lnTo>
                  <a:pt x="386494" y="203538"/>
                </a:lnTo>
                <a:lnTo>
                  <a:pt x="377269" y="201696"/>
                </a:lnTo>
                <a:lnTo>
                  <a:pt x="369890" y="210906"/>
                </a:lnTo>
                <a:cubicBezTo>
                  <a:pt x="379114" y="209064"/>
                  <a:pt x="388338" y="207222"/>
                  <a:pt x="397563" y="205380"/>
                </a:cubicBezTo>
                <a:lnTo>
                  <a:pt x="400330" y="204459"/>
                </a:lnTo>
                <a:lnTo>
                  <a:pt x="396640" y="201696"/>
                </a:lnTo>
                <a:close/>
                <a:moveTo>
                  <a:pt x="484270" y="193407"/>
                </a:moveTo>
                <a:lnTo>
                  <a:pt x="481503" y="196170"/>
                </a:lnTo>
                <a:lnTo>
                  <a:pt x="472278" y="198012"/>
                </a:lnTo>
                <a:lnTo>
                  <a:pt x="467666" y="198933"/>
                </a:lnTo>
                <a:lnTo>
                  <a:pt x="463977" y="203538"/>
                </a:lnTo>
                <a:lnTo>
                  <a:pt x="463977" y="215511"/>
                </a:lnTo>
                <a:lnTo>
                  <a:pt x="469511" y="214590"/>
                </a:lnTo>
                <a:lnTo>
                  <a:pt x="487037" y="215511"/>
                </a:lnTo>
                <a:lnTo>
                  <a:pt x="496261" y="215511"/>
                </a:lnTo>
                <a:cubicBezTo>
                  <a:pt x="495339" y="213669"/>
                  <a:pt x="495339" y="210906"/>
                  <a:pt x="494416" y="209064"/>
                </a:cubicBezTo>
                <a:lnTo>
                  <a:pt x="487960" y="206301"/>
                </a:lnTo>
                <a:lnTo>
                  <a:pt x="487960" y="195249"/>
                </a:lnTo>
                <a:close/>
                <a:moveTo>
                  <a:pt x="416011" y="191565"/>
                </a:moveTo>
                <a:cubicBezTo>
                  <a:pt x="416933" y="192486"/>
                  <a:pt x="416933" y="194328"/>
                  <a:pt x="417856" y="195249"/>
                </a:cubicBezTo>
                <a:lnTo>
                  <a:pt x="417856" y="198933"/>
                </a:lnTo>
                <a:lnTo>
                  <a:pt x="421545" y="198012"/>
                </a:lnTo>
                <a:cubicBezTo>
                  <a:pt x="421545" y="197091"/>
                  <a:pt x="422468" y="197091"/>
                  <a:pt x="423390" y="197091"/>
                </a:cubicBezTo>
                <a:lnTo>
                  <a:pt x="420623" y="195249"/>
                </a:lnTo>
                <a:lnTo>
                  <a:pt x="416933" y="191565"/>
                </a:lnTo>
                <a:close/>
                <a:moveTo>
                  <a:pt x="116225" y="191565"/>
                </a:moveTo>
                <a:lnTo>
                  <a:pt x="116225" y="200775"/>
                </a:lnTo>
                <a:lnTo>
                  <a:pt x="121759" y="199854"/>
                </a:lnTo>
                <a:lnTo>
                  <a:pt x="125449" y="197091"/>
                </a:lnTo>
                <a:lnTo>
                  <a:pt x="125449" y="191565"/>
                </a:lnTo>
                <a:close/>
                <a:moveTo>
                  <a:pt x="133751" y="190644"/>
                </a:moveTo>
                <a:lnTo>
                  <a:pt x="130984" y="193407"/>
                </a:lnTo>
                <a:lnTo>
                  <a:pt x="134673" y="196170"/>
                </a:lnTo>
                <a:lnTo>
                  <a:pt x="137441" y="193407"/>
                </a:lnTo>
                <a:close/>
                <a:moveTo>
                  <a:pt x="539615" y="185118"/>
                </a:moveTo>
                <a:lnTo>
                  <a:pt x="530391" y="186039"/>
                </a:lnTo>
                <a:lnTo>
                  <a:pt x="527624" y="191565"/>
                </a:lnTo>
                <a:lnTo>
                  <a:pt x="528546" y="202617"/>
                </a:lnTo>
                <a:lnTo>
                  <a:pt x="540537" y="210906"/>
                </a:lnTo>
                <a:lnTo>
                  <a:pt x="540537" y="215511"/>
                </a:lnTo>
                <a:lnTo>
                  <a:pt x="534080" y="220116"/>
                </a:lnTo>
                <a:lnTo>
                  <a:pt x="533158" y="223800"/>
                </a:lnTo>
                <a:lnTo>
                  <a:pt x="542382" y="224721"/>
                </a:lnTo>
                <a:cubicBezTo>
                  <a:pt x="546072" y="221958"/>
                  <a:pt x="548839" y="219195"/>
                  <a:pt x="551606" y="216432"/>
                </a:cubicBezTo>
                <a:lnTo>
                  <a:pt x="550684" y="215511"/>
                </a:lnTo>
                <a:lnTo>
                  <a:pt x="550684" y="208143"/>
                </a:lnTo>
                <a:lnTo>
                  <a:pt x="535925" y="198933"/>
                </a:lnTo>
                <a:lnTo>
                  <a:pt x="536848" y="193407"/>
                </a:lnTo>
                <a:lnTo>
                  <a:pt x="547917" y="194328"/>
                </a:lnTo>
                <a:lnTo>
                  <a:pt x="547917" y="188802"/>
                </a:lnTo>
                <a:close/>
                <a:moveTo>
                  <a:pt x="176182" y="183276"/>
                </a:moveTo>
                <a:lnTo>
                  <a:pt x="170648" y="188802"/>
                </a:lnTo>
                <a:cubicBezTo>
                  <a:pt x="173415" y="189723"/>
                  <a:pt x="176182" y="190644"/>
                  <a:pt x="178027" y="191565"/>
                </a:cubicBezTo>
                <a:lnTo>
                  <a:pt x="181717" y="193407"/>
                </a:lnTo>
                <a:lnTo>
                  <a:pt x="182639" y="189723"/>
                </a:lnTo>
                <a:cubicBezTo>
                  <a:pt x="182639" y="188802"/>
                  <a:pt x="183561" y="187881"/>
                  <a:pt x="183561" y="186960"/>
                </a:cubicBezTo>
                <a:lnTo>
                  <a:pt x="182639" y="186960"/>
                </a:lnTo>
                <a:lnTo>
                  <a:pt x="180794" y="185118"/>
                </a:lnTo>
                <a:close/>
                <a:moveTo>
                  <a:pt x="116225" y="183276"/>
                </a:moveTo>
                <a:cubicBezTo>
                  <a:pt x="115303" y="185118"/>
                  <a:pt x="114380" y="186960"/>
                  <a:pt x="113458" y="188802"/>
                </a:cubicBezTo>
                <a:lnTo>
                  <a:pt x="118070" y="188802"/>
                </a:lnTo>
                <a:lnTo>
                  <a:pt x="118070" y="183276"/>
                </a:lnTo>
                <a:close/>
                <a:moveTo>
                  <a:pt x="120837" y="182355"/>
                </a:moveTo>
                <a:lnTo>
                  <a:pt x="120837" y="188802"/>
                </a:lnTo>
                <a:lnTo>
                  <a:pt x="126372" y="187881"/>
                </a:lnTo>
                <a:close/>
                <a:moveTo>
                  <a:pt x="180794" y="172224"/>
                </a:moveTo>
                <a:lnTo>
                  <a:pt x="178027" y="174066"/>
                </a:lnTo>
                <a:lnTo>
                  <a:pt x="178027" y="179592"/>
                </a:lnTo>
                <a:lnTo>
                  <a:pt x="183561" y="180513"/>
                </a:lnTo>
                <a:lnTo>
                  <a:pt x="185406" y="181434"/>
                </a:lnTo>
                <a:cubicBezTo>
                  <a:pt x="185406" y="177750"/>
                  <a:pt x="186329" y="174987"/>
                  <a:pt x="187251" y="172224"/>
                </a:cubicBezTo>
                <a:close/>
                <a:moveTo>
                  <a:pt x="86708" y="159331"/>
                </a:moveTo>
                <a:lnTo>
                  <a:pt x="79328" y="162094"/>
                </a:lnTo>
                <a:lnTo>
                  <a:pt x="83940" y="171303"/>
                </a:lnTo>
                <a:lnTo>
                  <a:pt x="91320" y="169461"/>
                </a:lnTo>
                <a:lnTo>
                  <a:pt x="93164" y="160252"/>
                </a:lnTo>
                <a:close/>
                <a:moveTo>
                  <a:pt x="344085" y="154751"/>
                </a:moveTo>
                <a:lnTo>
                  <a:pt x="348708" y="157513"/>
                </a:lnTo>
                <a:lnTo>
                  <a:pt x="348708" y="163036"/>
                </a:lnTo>
                <a:lnTo>
                  <a:pt x="336688" y="171321"/>
                </a:lnTo>
                <a:lnTo>
                  <a:pt x="330215" y="171321"/>
                </a:lnTo>
                <a:lnTo>
                  <a:pt x="330215" y="165798"/>
                </a:lnTo>
                <a:lnTo>
                  <a:pt x="335763" y="156592"/>
                </a:lnTo>
                <a:close/>
                <a:moveTo>
                  <a:pt x="356964" y="142768"/>
                </a:moveTo>
                <a:lnTo>
                  <a:pt x="359730" y="153826"/>
                </a:lnTo>
                <a:lnTo>
                  <a:pt x="364341" y="161198"/>
                </a:lnTo>
                <a:lnTo>
                  <a:pt x="368030" y="164884"/>
                </a:lnTo>
                <a:lnTo>
                  <a:pt x="373563" y="167648"/>
                </a:lnTo>
                <a:lnTo>
                  <a:pt x="368030" y="174099"/>
                </a:lnTo>
                <a:lnTo>
                  <a:pt x="356964" y="175020"/>
                </a:lnTo>
                <a:lnTo>
                  <a:pt x="349586" y="175020"/>
                </a:lnTo>
                <a:lnTo>
                  <a:pt x="350508" y="165805"/>
                </a:lnTo>
                <a:lnTo>
                  <a:pt x="356964" y="163962"/>
                </a:lnTo>
                <a:lnTo>
                  <a:pt x="356041" y="159355"/>
                </a:lnTo>
                <a:lnTo>
                  <a:pt x="349586" y="155669"/>
                </a:lnTo>
                <a:lnTo>
                  <a:pt x="345897" y="152904"/>
                </a:lnTo>
                <a:lnTo>
                  <a:pt x="345897" y="148297"/>
                </a:lnTo>
                <a:lnTo>
                  <a:pt x="347742" y="144611"/>
                </a:lnTo>
                <a:close/>
                <a:moveTo>
                  <a:pt x="119915" y="136306"/>
                </a:moveTo>
                <a:lnTo>
                  <a:pt x="115303" y="139069"/>
                </a:lnTo>
                <a:lnTo>
                  <a:pt x="116225" y="142753"/>
                </a:lnTo>
                <a:cubicBezTo>
                  <a:pt x="117147" y="140911"/>
                  <a:pt x="118992" y="139069"/>
                  <a:pt x="119915" y="136306"/>
                </a:cubicBezTo>
                <a:close/>
                <a:moveTo>
                  <a:pt x="377269" y="129859"/>
                </a:moveTo>
                <a:lnTo>
                  <a:pt x="374502" y="130780"/>
                </a:lnTo>
                <a:cubicBezTo>
                  <a:pt x="353286" y="136306"/>
                  <a:pt x="330226" y="139069"/>
                  <a:pt x="307166" y="139069"/>
                </a:cubicBezTo>
                <a:lnTo>
                  <a:pt x="303476" y="139069"/>
                </a:lnTo>
                <a:lnTo>
                  <a:pt x="303476" y="142753"/>
                </a:lnTo>
                <a:cubicBezTo>
                  <a:pt x="302553" y="163936"/>
                  <a:pt x="301631" y="187881"/>
                  <a:pt x="300709" y="212748"/>
                </a:cubicBezTo>
                <a:lnTo>
                  <a:pt x="300709" y="216432"/>
                </a:lnTo>
                <a:lnTo>
                  <a:pt x="308088" y="216432"/>
                </a:lnTo>
                <a:cubicBezTo>
                  <a:pt x="315467" y="216432"/>
                  <a:pt x="322847" y="216432"/>
                  <a:pt x="330226" y="215511"/>
                </a:cubicBezTo>
                <a:lnTo>
                  <a:pt x="329304" y="208143"/>
                </a:lnTo>
                <a:lnTo>
                  <a:pt x="332071" y="200775"/>
                </a:lnTo>
                <a:lnTo>
                  <a:pt x="344985" y="198012"/>
                </a:lnTo>
                <a:lnTo>
                  <a:pt x="359743" y="200775"/>
                </a:lnTo>
                <a:lnTo>
                  <a:pt x="361588" y="193407"/>
                </a:lnTo>
                <a:lnTo>
                  <a:pt x="355131" y="191565"/>
                </a:lnTo>
                <a:lnTo>
                  <a:pt x="356976" y="179592"/>
                </a:lnTo>
                <a:lnTo>
                  <a:pt x="371735" y="176829"/>
                </a:lnTo>
                <a:lnTo>
                  <a:pt x="381881" y="163015"/>
                </a:lnTo>
                <a:lnTo>
                  <a:pt x="388338" y="162094"/>
                </a:lnTo>
                <a:cubicBezTo>
                  <a:pt x="386494" y="155647"/>
                  <a:pt x="383726" y="149200"/>
                  <a:pt x="381881" y="142753"/>
                </a:cubicBezTo>
                <a:lnTo>
                  <a:pt x="380959" y="142753"/>
                </a:lnTo>
                <a:lnTo>
                  <a:pt x="380037" y="139069"/>
                </a:lnTo>
                <a:cubicBezTo>
                  <a:pt x="380037" y="136306"/>
                  <a:pt x="379114" y="134464"/>
                  <a:pt x="378192" y="132622"/>
                </a:cubicBezTo>
                <a:close/>
                <a:moveTo>
                  <a:pt x="223225" y="125254"/>
                </a:moveTo>
                <a:lnTo>
                  <a:pt x="222303" y="128017"/>
                </a:lnTo>
                <a:cubicBezTo>
                  <a:pt x="218613" y="136306"/>
                  <a:pt x="215846" y="144595"/>
                  <a:pt x="213079" y="152884"/>
                </a:cubicBezTo>
                <a:lnTo>
                  <a:pt x="213079" y="155647"/>
                </a:lnTo>
                <a:lnTo>
                  <a:pt x="224148" y="162094"/>
                </a:lnTo>
                <a:lnTo>
                  <a:pt x="223225" y="171303"/>
                </a:lnTo>
                <a:lnTo>
                  <a:pt x="213079" y="174987"/>
                </a:lnTo>
                <a:lnTo>
                  <a:pt x="214001" y="177750"/>
                </a:lnTo>
                <a:lnTo>
                  <a:pt x="225993" y="183276"/>
                </a:lnTo>
                <a:lnTo>
                  <a:pt x="225993" y="190644"/>
                </a:lnTo>
                <a:lnTo>
                  <a:pt x="222303" y="190644"/>
                </a:lnTo>
                <a:lnTo>
                  <a:pt x="206622" y="186039"/>
                </a:lnTo>
                <a:lnTo>
                  <a:pt x="205700" y="180513"/>
                </a:lnTo>
                <a:lnTo>
                  <a:pt x="210312" y="177750"/>
                </a:lnTo>
                <a:lnTo>
                  <a:pt x="210312" y="173145"/>
                </a:lnTo>
                <a:lnTo>
                  <a:pt x="206622" y="172224"/>
                </a:lnTo>
                <a:cubicBezTo>
                  <a:pt x="204777" y="180513"/>
                  <a:pt x="202010" y="188802"/>
                  <a:pt x="200165" y="197091"/>
                </a:cubicBezTo>
                <a:lnTo>
                  <a:pt x="199243" y="199854"/>
                </a:lnTo>
                <a:lnTo>
                  <a:pt x="202010" y="200775"/>
                </a:lnTo>
                <a:cubicBezTo>
                  <a:pt x="225993" y="208143"/>
                  <a:pt x="251820" y="212748"/>
                  <a:pt x="279493" y="215511"/>
                </a:cubicBezTo>
                <a:lnTo>
                  <a:pt x="282260" y="215511"/>
                </a:lnTo>
                <a:lnTo>
                  <a:pt x="282260" y="211827"/>
                </a:lnTo>
                <a:cubicBezTo>
                  <a:pt x="283183" y="186960"/>
                  <a:pt x="284105" y="163015"/>
                  <a:pt x="285028" y="140911"/>
                </a:cubicBezTo>
                <a:lnTo>
                  <a:pt x="285028" y="138148"/>
                </a:lnTo>
                <a:lnTo>
                  <a:pt x="282260" y="138148"/>
                </a:lnTo>
                <a:cubicBezTo>
                  <a:pt x="262889" y="136306"/>
                  <a:pt x="243519" y="132622"/>
                  <a:pt x="225993" y="126175"/>
                </a:cubicBezTo>
                <a:close/>
                <a:moveTo>
                  <a:pt x="399407" y="122491"/>
                </a:moveTo>
                <a:cubicBezTo>
                  <a:pt x="399407" y="122491"/>
                  <a:pt x="398485" y="122491"/>
                  <a:pt x="397563" y="123412"/>
                </a:cubicBezTo>
                <a:lnTo>
                  <a:pt x="394795" y="124333"/>
                </a:lnTo>
                <a:lnTo>
                  <a:pt x="395718" y="126175"/>
                </a:lnTo>
                <a:lnTo>
                  <a:pt x="398485" y="125254"/>
                </a:lnTo>
                <a:close/>
                <a:moveTo>
                  <a:pt x="439994" y="114202"/>
                </a:moveTo>
                <a:lnTo>
                  <a:pt x="419701" y="128017"/>
                </a:lnTo>
                <a:lnTo>
                  <a:pt x="419701" y="151042"/>
                </a:lnTo>
                <a:lnTo>
                  <a:pt x="407709" y="156568"/>
                </a:lnTo>
                <a:lnTo>
                  <a:pt x="409554" y="160252"/>
                </a:lnTo>
                <a:lnTo>
                  <a:pt x="428002" y="161173"/>
                </a:lnTo>
                <a:lnTo>
                  <a:pt x="439071" y="144595"/>
                </a:lnTo>
                <a:lnTo>
                  <a:pt x="439071" y="137227"/>
                </a:lnTo>
                <a:lnTo>
                  <a:pt x="430770" y="133543"/>
                </a:lnTo>
                <a:lnTo>
                  <a:pt x="430770" y="128017"/>
                </a:lnTo>
                <a:lnTo>
                  <a:pt x="444606" y="119728"/>
                </a:lnTo>
                <a:lnTo>
                  <a:pt x="444606" y="117886"/>
                </a:lnTo>
                <a:cubicBezTo>
                  <a:pt x="443683" y="116044"/>
                  <a:pt x="442761" y="115123"/>
                  <a:pt x="441839" y="114202"/>
                </a:cubicBezTo>
                <a:close/>
                <a:moveTo>
                  <a:pt x="186329" y="107755"/>
                </a:moveTo>
                <a:lnTo>
                  <a:pt x="179872" y="108676"/>
                </a:lnTo>
                <a:lnTo>
                  <a:pt x="178027" y="110518"/>
                </a:lnTo>
                <a:lnTo>
                  <a:pt x="172492" y="116044"/>
                </a:lnTo>
                <a:lnTo>
                  <a:pt x="164191" y="116965"/>
                </a:lnTo>
                <a:lnTo>
                  <a:pt x="165113" y="121570"/>
                </a:lnTo>
                <a:lnTo>
                  <a:pt x="167880" y="122491"/>
                </a:lnTo>
                <a:lnTo>
                  <a:pt x="167880" y="124333"/>
                </a:lnTo>
                <a:lnTo>
                  <a:pt x="160501" y="125254"/>
                </a:lnTo>
                <a:lnTo>
                  <a:pt x="160501" y="128938"/>
                </a:lnTo>
                <a:lnTo>
                  <a:pt x="153122" y="129859"/>
                </a:lnTo>
                <a:lnTo>
                  <a:pt x="152199" y="121570"/>
                </a:lnTo>
                <a:cubicBezTo>
                  <a:pt x="144820" y="132622"/>
                  <a:pt x="137441" y="143674"/>
                  <a:pt x="130984" y="154726"/>
                </a:cubicBezTo>
                <a:lnTo>
                  <a:pt x="138363" y="156568"/>
                </a:lnTo>
                <a:lnTo>
                  <a:pt x="138363" y="171303"/>
                </a:lnTo>
                <a:cubicBezTo>
                  <a:pt x="139285" y="171303"/>
                  <a:pt x="139285" y="171303"/>
                  <a:pt x="139285" y="172224"/>
                </a:cubicBezTo>
                <a:lnTo>
                  <a:pt x="144820" y="171303"/>
                </a:lnTo>
                <a:lnTo>
                  <a:pt x="151277" y="158410"/>
                </a:lnTo>
                <a:lnTo>
                  <a:pt x="166036" y="153805"/>
                </a:lnTo>
                <a:lnTo>
                  <a:pt x="166036" y="135385"/>
                </a:lnTo>
                <a:lnTo>
                  <a:pt x="174337" y="128938"/>
                </a:lnTo>
                <a:lnTo>
                  <a:pt x="193708" y="133543"/>
                </a:lnTo>
                <a:lnTo>
                  <a:pt x="192786" y="146437"/>
                </a:lnTo>
                <a:lnTo>
                  <a:pt x="195553" y="146437"/>
                </a:lnTo>
                <a:cubicBezTo>
                  <a:pt x="197398" y="139990"/>
                  <a:pt x="200165" y="134464"/>
                  <a:pt x="202010" y="128938"/>
                </a:cubicBezTo>
                <a:lnTo>
                  <a:pt x="185406" y="124333"/>
                </a:lnTo>
                <a:lnTo>
                  <a:pt x="201087" y="116044"/>
                </a:lnTo>
                <a:cubicBezTo>
                  <a:pt x="196475" y="113281"/>
                  <a:pt x="190941" y="110518"/>
                  <a:pt x="186329" y="107755"/>
                </a:cubicBezTo>
                <a:close/>
                <a:moveTo>
                  <a:pt x="93164" y="107755"/>
                </a:moveTo>
                <a:cubicBezTo>
                  <a:pt x="91320" y="109597"/>
                  <a:pt x="89475" y="111439"/>
                  <a:pt x="87630" y="113281"/>
                </a:cubicBezTo>
                <a:lnTo>
                  <a:pt x="105156" y="114202"/>
                </a:lnTo>
                <a:lnTo>
                  <a:pt x="103311" y="107755"/>
                </a:lnTo>
                <a:close/>
                <a:moveTo>
                  <a:pt x="168803" y="98546"/>
                </a:moveTo>
                <a:lnTo>
                  <a:pt x="167880" y="99466"/>
                </a:lnTo>
                <a:cubicBezTo>
                  <a:pt x="166036" y="103150"/>
                  <a:pt x="163268" y="105913"/>
                  <a:pt x="160501" y="109597"/>
                </a:cubicBezTo>
                <a:lnTo>
                  <a:pt x="169725" y="110518"/>
                </a:lnTo>
                <a:close/>
                <a:moveTo>
                  <a:pt x="467666" y="76442"/>
                </a:moveTo>
                <a:lnTo>
                  <a:pt x="464899" y="79205"/>
                </a:lnTo>
                <a:cubicBezTo>
                  <a:pt x="461209" y="82889"/>
                  <a:pt x="457520" y="87494"/>
                  <a:pt x="452908" y="91178"/>
                </a:cubicBezTo>
                <a:lnTo>
                  <a:pt x="450140" y="93020"/>
                </a:lnTo>
                <a:lnTo>
                  <a:pt x="451985" y="95783"/>
                </a:lnTo>
                <a:cubicBezTo>
                  <a:pt x="453830" y="97625"/>
                  <a:pt x="454752" y="99466"/>
                  <a:pt x="455675" y="101308"/>
                </a:cubicBezTo>
                <a:lnTo>
                  <a:pt x="459365" y="101308"/>
                </a:lnTo>
                <a:lnTo>
                  <a:pt x="487960" y="114202"/>
                </a:lnTo>
                <a:lnTo>
                  <a:pt x="483347" y="118807"/>
                </a:lnTo>
                <a:lnTo>
                  <a:pt x="468589" y="118807"/>
                </a:lnTo>
                <a:cubicBezTo>
                  <a:pt x="469511" y="120649"/>
                  <a:pt x="471356" y="122491"/>
                  <a:pt x="472278" y="124333"/>
                </a:cubicBezTo>
                <a:lnTo>
                  <a:pt x="483347" y="125254"/>
                </a:lnTo>
                <a:lnTo>
                  <a:pt x="492572" y="117886"/>
                </a:lnTo>
                <a:lnTo>
                  <a:pt x="495339" y="109597"/>
                </a:lnTo>
                <a:lnTo>
                  <a:pt x="499833" y="107802"/>
                </a:lnTo>
                <a:lnTo>
                  <a:pt x="500031" y="107995"/>
                </a:lnTo>
                <a:lnTo>
                  <a:pt x="502718" y="116044"/>
                </a:lnTo>
                <a:lnTo>
                  <a:pt x="506408" y="114202"/>
                </a:lnTo>
                <a:lnTo>
                  <a:pt x="500031" y="107995"/>
                </a:lnTo>
                <a:lnTo>
                  <a:pt x="499951" y="107755"/>
                </a:lnTo>
                <a:lnTo>
                  <a:pt x="499833" y="107802"/>
                </a:lnTo>
                <a:lnTo>
                  <a:pt x="469511" y="78284"/>
                </a:lnTo>
                <a:close/>
                <a:moveTo>
                  <a:pt x="140208" y="67232"/>
                </a:moveTo>
                <a:lnTo>
                  <a:pt x="137441" y="68153"/>
                </a:lnTo>
                <a:cubicBezTo>
                  <a:pt x="127294" y="75521"/>
                  <a:pt x="118070" y="82889"/>
                  <a:pt x="108846" y="91178"/>
                </a:cubicBezTo>
                <a:lnTo>
                  <a:pt x="113458" y="97625"/>
                </a:lnTo>
                <a:lnTo>
                  <a:pt x="125449" y="97625"/>
                </a:lnTo>
                <a:lnTo>
                  <a:pt x="132828" y="91178"/>
                </a:lnTo>
                <a:lnTo>
                  <a:pt x="138363" y="93941"/>
                </a:lnTo>
                <a:lnTo>
                  <a:pt x="128216" y="104071"/>
                </a:lnTo>
                <a:cubicBezTo>
                  <a:pt x="128216" y="104071"/>
                  <a:pt x="114380" y="104071"/>
                  <a:pt x="115303" y="104071"/>
                </a:cubicBezTo>
                <a:cubicBezTo>
                  <a:pt x="115303" y="104071"/>
                  <a:pt x="116225" y="113281"/>
                  <a:pt x="116225" y="113281"/>
                </a:cubicBezTo>
                <a:lnTo>
                  <a:pt x="132828" y="113281"/>
                </a:lnTo>
                <a:lnTo>
                  <a:pt x="134673" y="108676"/>
                </a:lnTo>
                <a:lnTo>
                  <a:pt x="138363" y="108676"/>
                </a:lnTo>
                <a:cubicBezTo>
                  <a:pt x="140208" y="105913"/>
                  <a:pt x="142053" y="103150"/>
                  <a:pt x="143898" y="100387"/>
                </a:cubicBezTo>
                <a:lnTo>
                  <a:pt x="141130" y="99466"/>
                </a:lnTo>
                <a:lnTo>
                  <a:pt x="143898" y="93020"/>
                </a:lnTo>
                <a:lnTo>
                  <a:pt x="149432" y="92099"/>
                </a:lnTo>
                <a:lnTo>
                  <a:pt x="150354" y="92099"/>
                </a:lnTo>
                <a:cubicBezTo>
                  <a:pt x="151277" y="90257"/>
                  <a:pt x="153122" y="88415"/>
                  <a:pt x="154044" y="86573"/>
                </a:cubicBezTo>
                <a:lnTo>
                  <a:pt x="155889" y="84731"/>
                </a:lnTo>
                <a:lnTo>
                  <a:pt x="154044" y="82889"/>
                </a:lnTo>
                <a:cubicBezTo>
                  <a:pt x="149432" y="78284"/>
                  <a:pt x="145742" y="73679"/>
                  <a:pt x="142053" y="69074"/>
                </a:cubicBezTo>
                <a:close/>
                <a:moveTo>
                  <a:pt x="404019" y="39602"/>
                </a:moveTo>
                <a:lnTo>
                  <a:pt x="416011" y="51575"/>
                </a:lnTo>
                <a:cubicBezTo>
                  <a:pt x="423390" y="59864"/>
                  <a:pt x="429847" y="68153"/>
                  <a:pt x="437227" y="76442"/>
                </a:cubicBezTo>
                <a:lnTo>
                  <a:pt x="439071" y="79205"/>
                </a:lnTo>
                <a:lnTo>
                  <a:pt x="442761" y="75521"/>
                </a:lnTo>
                <a:cubicBezTo>
                  <a:pt x="445528" y="73679"/>
                  <a:pt x="447373" y="70916"/>
                  <a:pt x="450140" y="69074"/>
                </a:cubicBezTo>
                <a:lnTo>
                  <a:pt x="452908" y="66311"/>
                </a:lnTo>
                <a:lnTo>
                  <a:pt x="449218" y="64469"/>
                </a:lnTo>
                <a:cubicBezTo>
                  <a:pt x="439994" y="58022"/>
                  <a:pt x="430770" y="52496"/>
                  <a:pt x="419701" y="46970"/>
                </a:cubicBezTo>
                <a:close/>
                <a:moveTo>
                  <a:pt x="199243" y="35918"/>
                </a:moveTo>
                <a:lnTo>
                  <a:pt x="185406" y="42365"/>
                </a:lnTo>
                <a:cubicBezTo>
                  <a:pt x="175260" y="46049"/>
                  <a:pt x="166958" y="50654"/>
                  <a:pt x="158656" y="55259"/>
                </a:cubicBezTo>
                <a:lnTo>
                  <a:pt x="155889" y="57101"/>
                </a:lnTo>
                <a:lnTo>
                  <a:pt x="157734" y="59864"/>
                </a:lnTo>
                <a:cubicBezTo>
                  <a:pt x="159579" y="62627"/>
                  <a:pt x="161423" y="64469"/>
                  <a:pt x="163268" y="66311"/>
                </a:cubicBezTo>
                <a:lnTo>
                  <a:pt x="166958" y="70916"/>
                </a:lnTo>
                <a:lnTo>
                  <a:pt x="169725" y="68153"/>
                </a:lnTo>
                <a:cubicBezTo>
                  <a:pt x="176182" y="60785"/>
                  <a:pt x="182639" y="53417"/>
                  <a:pt x="188174" y="46970"/>
                </a:cubicBezTo>
                <a:close/>
                <a:moveTo>
                  <a:pt x="346830" y="23025"/>
                </a:moveTo>
                <a:lnTo>
                  <a:pt x="350519" y="28551"/>
                </a:lnTo>
                <a:cubicBezTo>
                  <a:pt x="359743" y="45128"/>
                  <a:pt x="373580" y="71837"/>
                  <a:pt x="387416" y="104992"/>
                </a:cubicBezTo>
                <a:lnTo>
                  <a:pt x="388338" y="107755"/>
                </a:lnTo>
                <a:lnTo>
                  <a:pt x="391106" y="105913"/>
                </a:lnTo>
                <a:cubicBezTo>
                  <a:pt x="401252" y="102229"/>
                  <a:pt x="411399" y="97625"/>
                  <a:pt x="420623" y="92099"/>
                </a:cubicBezTo>
                <a:lnTo>
                  <a:pt x="424313" y="90257"/>
                </a:lnTo>
                <a:lnTo>
                  <a:pt x="421545" y="87494"/>
                </a:lnTo>
                <a:cubicBezTo>
                  <a:pt x="394795" y="54338"/>
                  <a:pt x="370812" y="33155"/>
                  <a:pt x="363433" y="26709"/>
                </a:cubicBezTo>
                <a:lnTo>
                  <a:pt x="362511" y="26709"/>
                </a:lnTo>
                <a:cubicBezTo>
                  <a:pt x="359743" y="25788"/>
                  <a:pt x="356976" y="24867"/>
                  <a:pt x="353286" y="23946"/>
                </a:cubicBezTo>
                <a:close/>
                <a:moveTo>
                  <a:pt x="251820" y="22104"/>
                </a:moveTo>
                <a:lnTo>
                  <a:pt x="245364" y="23025"/>
                </a:lnTo>
                <a:cubicBezTo>
                  <a:pt x="243519" y="23946"/>
                  <a:pt x="240751" y="23946"/>
                  <a:pt x="238907" y="24867"/>
                </a:cubicBezTo>
                <a:lnTo>
                  <a:pt x="234295" y="25788"/>
                </a:lnTo>
                <a:lnTo>
                  <a:pt x="235217" y="27630"/>
                </a:lnTo>
                <a:cubicBezTo>
                  <a:pt x="228760" y="33155"/>
                  <a:pt x="207544" y="52496"/>
                  <a:pt x="183561" y="81047"/>
                </a:cubicBezTo>
                <a:lnTo>
                  <a:pt x="181717" y="82889"/>
                </a:lnTo>
                <a:lnTo>
                  <a:pt x="184484" y="84731"/>
                </a:lnTo>
                <a:cubicBezTo>
                  <a:pt x="187251" y="87494"/>
                  <a:pt x="190018" y="89336"/>
                  <a:pt x="192786" y="91178"/>
                </a:cubicBezTo>
                <a:lnTo>
                  <a:pt x="197398" y="90257"/>
                </a:lnTo>
                <a:lnTo>
                  <a:pt x="214001" y="97625"/>
                </a:lnTo>
                <a:cubicBezTo>
                  <a:pt x="226915" y="67232"/>
                  <a:pt x="239829" y="43286"/>
                  <a:pt x="249053" y="27630"/>
                </a:cubicBezTo>
                <a:close/>
                <a:moveTo>
                  <a:pt x="309010" y="18420"/>
                </a:moveTo>
                <a:lnTo>
                  <a:pt x="309010" y="22104"/>
                </a:lnTo>
                <a:cubicBezTo>
                  <a:pt x="308088" y="42365"/>
                  <a:pt x="306243" y="75521"/>
                  <a:pt x="304398" y="117886"/>
                </a:cubicBezTo>
                <a:lnTo>
                  <a:pt x="304398" y="120649"/>
                </a:lnTo>
                <a:lnTo>
                  <a:pt x="308088" y="120649"/>
                </a:lnTo>
                <a:cubicBezTo>
                  <a:pt x="327459" y="120649"/>
                  <a:pt x="347752" y="118807"/>
                  <a:pt x="367123" y="113281"/>
                </a:cubicBezTo>
                <a:lnTo>
                  <a:pt x="370812" y="113281"/>
                </a:lnTo>
                <a:lnTo>
                  <a:pt x="368968" y="109597"/>
                </a:lnTo>
                <a:cubicBezTo>
                  <a:pt x="350519" y="65390"/>
                  <a:pt x="331148" y="33155"/>
                  <a:pt x="323769" y="21183"/>
                </a:cubicBezTo>
                <a:lnTo>
                  <a:pt x="323769" y="19341"/>
                </a:lnTo>
                <a:lnTo>
                  <a:pt x="321924" y="19341"/>
                </a:lnTo>
                <a:cubicBezTo>
                  <a:pt x="319157" y="19341"/>
                  <a:pt x="315467" y="19341"/>
                  <a:pt x="312700" y="19341"/>
                </a:cubicBezTo>
                <a:close/>
                <a:moveTo>
                  <a:pt x="285028" y="18420"/>
                </a:moveTo>
                <a:cubicBezTo>
                  <a:pt x="282260" y="19341"/>
                  <a:pt x="279493" y="19341"/>
                  <a:pt x="276726" y="19341"/>
                </a:cubicBezTo>
                <a:lnTo>
                  <a:pt x="275803" y="19341"/>
                </a:lnTo>
                <a:lnTo>
                  <a:pt x="274881" y="20262"/>
                </a:lnTo>
                <a:cubicBezTo>
                  <a:pt x="267502" y="32235"/>
                  <a:pt x="249053" y="63548"/>
                  <a:pt x="231527" y="104992"/>
                </a:cubicBezTo>
                <a:lnTo>
                  <a:pt x="229682" y="108676"/>
                </a:lnTo>
                <a:lnTo>
                  <a:pt x="233372" y="109597"/>
                </a:lnTo>
                <a:cubicBezTo>
                  <a:pt x="249053" y="114202"/>
                  <a:pt x="265657" y="117886"/>
                  <a:pt x="282260" y="119728"/>
                </a:cubicBezTo>
                <a:lnTo>
                  <a:pt x="285950" y="119728"/>
                </a:lnTo>
                <a:lnTo>
                  <a:pt x="285950" y="116965"/>
                </a:lnTo>
                <a:cubicBezTo>
                  <a:pt x="287795" y="74600"/>
                  <a:pt x="289640" y="42365"/>
                  <a:pt x="290562" y="22104"/>
                </a:cubicBezTo>
                <a:lnTo>
                  <a:pt x="290562" y="18420"/>
                </a:lnTo>
                <a:close/>
                <a:moveTo>
                  <a:pt x="297019" y="0"/>
                </a:moveTo>
                <a:cubicBezTo>
                  <a:pt x="355131" y="0"/>
                  <a:pt x="412321" y="17499"/>
                  <a:pt x="461209" y="49733"/>
                </a:cubicBezTo>
                <a:cubicBezTo>
                  <a:pt x="467666" y="53417"/>
                  <a:pt x="474123" y="58943"/>
                  <a:pt x="480580" y="63548"/>
                </a:cubicBezTo>
                <a:cubicBezTo>
                  <a:pt x="499029" y="78284"/>
                  <a:pt x="515632" y="95783"/>
                  <a:pt x="530391" y="114202"/>
                </a:cubicBezTo>
                <a:cubicBezTo>
                  <a:pt x="535925" y="120649"/>
                  <a:pt x="540537" y="128017"/>
                  <a:pt x="546072" y="135385"/>
                </a:cubicBezTo>
                <a:cubicBezTo>
                  <a:pt x="556218" y="151042"/>
                  <a:pt x="565443" y="168540"/>
                  <a:pt x="571900" y="186039"/>
                </a:cubicBezTo>
                <a:cubicBezTo>
                  <a:pt x="575589" y="195249"/>
                  <a:pt x="579279" y="204459"/>
                  <a:pt x="582046" y="212748"/>
                </a:cubicBezTo>
                <a:cubicBezTo>
                  <a:pt x="589426" y="238535"/>
                  <a:pt x="593115" y="265244"/>
                  <a:pt x="593115" y="291953"/>
                </a:cubicBezTo>
                <a:lnTo>
                  <a:pt x="593115" y="293795"/>
                </a:lnTo>
                <a:cubicBezTo>
                  <a:pt x="593115" y="294716"/>
                  <a:pt x="593115" y="295637"/>
                  <a:pt x="593115" y="296557"/>
                </a:cubicBezTo>
                <a:cubicBezTo>
                  <a:pt x="593115" y="305767"/>
                  <a:pt x="593115" y="315898"/>
                  <a:pt x="592193" y="326029"/>
                </a:cubicBezTo>
                <a:cubicBezTo>
                  <a:pt x="588503" y="361947"/>
                  <a:pt x="578357" y="397866"/>
                  <a:pt x="560831" y="431021"/>
                </a:cubicBezTo>
                <a:cubicBezTo>
                  <a:pt x="553451" y="444836"/>
                  <a:pt x="545149" y="458651"/>
                  <a:pt x="535925" y="471545"/>
                </a:cubicBezTo>
                <a:cubicBezTo>
                  <a:pt x="480580" y="547066"/>
                  <a:pt x="391106" y="592194"/>
                  <a:pt x="297019" y="592194"/>
                </a:cubicBezTo>
                <a:lnTo>
                  <a:pt x="296097" y="592194"/>
                </a:lnTo>
                <a:lnTo>
                  <a:pt x="291484" y="593115"/>
                </a:lnTo>
                <a:lnTo>
                  <a:pt x="291484" y="592194"/>
                </a:lnTo>
                <a:lnTo>
                  <a:pt x="288717" y="592194"/>
                </a:lnTo>
                <a:cubicBezTo>
                  <a:pt x="192786" y="589431"/>
                  <a:pt x="103311" y="539698"/>
                  <a:pt x="49811" y="459572"/>
                </a:cubicBezTo>
                <a:cubicBezTo>
                  <a:pt x="40587" y="445757"/>
                  <a:pt x="32285" y="431942"/>
                  <a:pt x="25828" y="416286"/>
                </a:cubicBezTo>
                <a:cubicBezTo>
                  <a:pt x="12914" y="386814"/>
                  <a:pt x="4612" y="355501"/>
                  <a:pt x="1845" y="323266"/>
                </a:cubicBezTo>
                <a:cubicBezTo>
                  <a:pt x="923" y="313135"/>
                  <a:pt x="0" y="304846"/>
                  <a:pt x="0" y="296557"/>
                </a:cubicBezTo>
                <a:cubicBezTo>
                  <a:pt x="0" y="294716"/>
                  <a:pt x="0" y="292874"/>
                  <a:pt x="0" y="291032"/>
                </a:cubicBezTo>
                <a:lnTo>
                  <a:pt x="0" y="289190"/>
                </a:lnTo>
                <a:cubicBezTo>
                  <a:pt x="923" y="262481"/>
                  <a:pt x="5535" y="235772"/>
                  <a:pt x="12914" y="210906"/>
                </a:cubicBezTo>
                <a:cubicBezTo>
                  <a:pt x="15681" y="201696"/>
                  <a:pt x="19371" y="192486"/>
                  <a:pt x="22138" y="183276"/>
                </a:cubicBezTo>
                <a:cubicBezTo>
                  <a:pt x="23061" y="182355"/>
                  <a:pt x="23983" y="181434"/>
                  <a:pt x="23983" y="180513"/>
                </a:cubicBezTo>
                <a:lnTo>
                  <a:pt x="23983" y="179592"/>
                </a:lnTo>
                <a:cubicBezTo>
                  <a:pt x="33207" y="158410"/>
                  <a:pt x="45199" y="137227"/>
                  <a:pt x="59035" y="118807"/>
                </a:cubicBezTo>
                <a:cubicBezTo>
                  <a:pt x="64570" y="111439"/>
                  <a:pt x="70104" y="104992"/>
                  <a:pt x="76561" y="98546"/>
                </a:cubicBezTo>
                <a:cubicBezTo>
                  <a:pt x="92242" y="81047"/>
                  <a:pt x="109768" y="65390"/>
                  <a:pt x="128216" y="52496"/>
                </a:cubicBezTo>
                <a:cubicBezTo>
                  <a:pt x="135596" y="47891"/>
                  <a:pt x="142053" y="43286"/>
                  <a:pt x="149432" y="39602"/>
                </a:cubicBezTo>
                <a:cubicBezTo>
                  <a:pt x="194631" y="13815"/>
                  <a:pt x="245364" y="0"/>
                  <a:pt x="29701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54" name="calendar_61469">
            <a:extLst>
              <a:ext uri="{FF2B5EF4-FFF2-40B4-BE49-F238E27FC236}">
                <a16:creationId xmlns:a16="http://schemas.microsoft.com/office/drawing/2014/main" id="{0D2E0251-8CE3-4765-902E-C189B5F9C46D}"/>
              </a:ext>
            </a:extLst>
          </p:cNvPr>
          <p:cNvSpPr>
            <a:spLocks noChangeAspect="1"/>
          </p:cNvSpPr>
          <p:nvPr/>
        </p:nvSpPr>
        <p:spPr bwMode="auto">
          <a:xfrm>
            <a:off x="11799904" y="2671998"/>
            <a:ext cx="317305" cy="324000"/>
          </a:xfrm>
          <a:custGeom>
            <a:avLst/>
            <a:gdLst>
              <a:gd name="connsiteX0" fmla="*/ 394037 w 595290"/>
              <a:gd name="connsiteY0" fmla="*/ 441881 h 607851"/>
              <a:gd name="connsiteX1" fmla="*/ 442257 w 595290"/>
              <a:gd name="connsiteY1" fmla="*/ 441881 h 607851"/>
              <a:gd name="connsiteX2" fmla="*/ 455994 w 595290"/>
              <a:gd name="connsiteY2" fmla="*/ 455609 h 607851"/>
              <a:gd name="connsiteX3" fmla="*/ 455994 w 595290"/>
              <a:gd name="connsiteY3" fmla="*/ 503799 h 607851"/>
              <a:gd name="connsiteX4" fmla="*/ 442257 w 595290"/>
              <a:gd name="connsiteY4" fmla="*/ 517527 h 607851"/>
              <a:gd name="connsiteX5" fmla="*/ 394037 w 595290"/>
              <a:gd name="connsiteY5" fmla="*/ 517527 h 607851"/>
              <a:gd name="connsiteX6" fmla="*/ 380207 w 595290"/>
              <a:gd name="connsiteY6" fmla="*/ 503799 h 607851"/>
              <a:gd name="connsiteX7" fmla="*/ 380207 w 595290"/>
              <a:gd name="connsiteY7" fmla="*/ 455609 h 607851"/>
              <a:gd name="connsiteX8" fmla="*/ 394037 w 595290"/>
              <a:gd name="connsiteY8" fmla="*/ 441881 h 607851"/>
              <a:gd name="connsiteX9" fmla="*/ 273594 w 595290"/>
              <a:gd name="connsiteY9" fmla="*/ 441881 h 607851"/>
              <a:gd name="connsiteX10" fmla="*/ 321766 w 595290"/>
              <a:gd name="connsiteY10" fmla="*/ 441881 h 607851"/>
              <a:gd name="connsiteX11" fmla="*/ 335609 w 595290"/>
              <a:gd name="connsiteY11" fmla="*/ 455609 h 607851"/>
              <a:gd name="connsiteX12" fmla="*/ 335609 w 595290"/>
              <a:gd name="connsiteY12" fmla="*/ 503799 h 607851"/>
              <a:gd name="connsiteX13" fmla="*/ 321766 w 595290"/>
              <a:gd name="connsiteY13" fmla="*/ 517527 h 607851"/>
              <a:gd name="connsiteX14" fmla="*/ 273594 w 595290"/>
              <a:gd name="connsiteY14" fmla="*/ 517527 h 607851"/>
              <a:gd name="connsiteX15" fmla="*/ 259751 w 595290"/>
              <a:gd name="connsiteY15" fmla="*/ 503799 h 607851"/>
              <a:gd name="connsiteX16" fmla="*/ 259751 w 595290"/>
              <a:gd name="connsiteY16" fmla="*/ 455609 h 607851"/>
              <a:gd name="connsiteX17" fmla="*/ 273594 w 595290"/>
              <a:gd name="connsiteY17" fmla="*/ 441881 h 607851"/>
              <a:gd name="connsiteX18" fmla="*/ 152998 w 595290"/>
              <a:gd name="connsiteY18" fmla="*/ 441881 h 607851"/>
              <a:gd name="connsiteX19" fmla="*/ 201263 w 595290"/>
              <a:gd name="connsiteY19" fmla="*/ 441881 h 607851"/>
              <a:gd name="connsiteX20" fmla="*/ 215013 w 595290"/>
              <a:gd name="connsiteY20" fmla="*/ 455609 h 607851"/>
              <a:gd name="connsiteX21" fmla="*/ 215013 w 595290"/>
              <a:gd name="connsiteY21" fmla="*/ 503799 h 607851"/>
              <a:gd name="connsiteX22" fmla="*/ 201263 w 595290"/>
              <a:gd name="connsiteY22" fmla="*/ 517527 h 607851"/>
              <a:gd name="connsiteX23" fmla="*/ 152998 w 595290"/>
              <a:gd name="connsiteY23" fmla="*/ 517527 h 607851"/>
              <a:gd name="connsiteX24" fmla="*/ 139155 w 595290"/>
              <a:gd name="connsiteY24" fmla="*/ 503799 h 607851"/>
              <a:gd name="connsiteX25" fmla="*/ 139155 w 595290"/>
              <a:gd name="connsiteY25" fmla="*/ 455609 h 607851"/>
              <a:gd name="connsiteX26" fmla="*/ 152998 w 595290"/>
              <a:gd name="connsiteY26" fmla="*/ 441881 h 607851"/>
              <a:gd name="connsiteX27" fmla="*/ 394037 w 595290"/>
              <a:gd name="connsiteY27" fmla="*/ 321496 h 607851"/>
              <a:gd name="connsiteX28" fmla="*/ 442257 w 595290"/>
              <a:gd name="connsiteY28" fmla="*/ 321496 h 607851"/>
              <a:gd name="connsiteX29" fmla="*/ 455994 w 595290"/>
              <a:gd name="connsiteY29" fmla="*/ 335314 h 607851"/>
              <a:gd name="connsiteX30" fmla="*/ 455994 w 595290"/>
              <a:gd name="connsiteY30" fmla="*/ 383395 h 607851"/>
              <a:gd name="connsiteX31" fmla="*/ 442257 w 595290"/>
              <a:gd name="connsiteY31" fmla="*/ 397213 h 607851"/>
              <a:gd name="connsiteX32" fmla="*/ 394037 w 595290"/>
              <a:gd name="connsiteY32" fmla="*/ 397213 h 607851"/>
              <a:gd name="connsiteX33" fmla="*/ 380207 w 595290"/>
              <a:gd name="connsiteY33" fmla="*/ 383395 h 607851"/>
              <a:gd name="connsiteX34" fmla="*/ 380207 w 595290"/>
              <a:gd name="connsiteY34" fmla="*/ 335314 h 607851"/>
              <a:gd name="connsiteX35" fmla="*/ 394037 w 595290"/>
              <a:gd name="connsiteY35" fmla="*/ 321496 h 607851"/>
              <a:gd name="connsiteX36" fmla="*/ 273594 w 595290"/>
              <a:gd name="connsiteY36" fmla="*/ 321496 h 607851"/>
              <a:gd name="connsiteX37" fmla="*/ 321766 w 595290"/>
              <a:gd name="connsiteY37" fmla="*/ 321496 h 607851"/>
              <a:gd name="connsiteX38" fmla="*/ 335609 w 595290"/>
              <a:gd name="connsiteY38" fmla="*/ 335314 h 607851"/>
              <a:gd name="connsiteX39" fmla="*/ 335609 w 595290"/>
              <a:gd name="connsiteY39" fmla="*/ 383395 h 607851"/>
              <a:gd name="connsiteX40" fmla="*/ 321766 w 595290"/>
              <a:gd name="connsiteY40" fmla="*/ 397213 h 607851"/>
              <a:gd name="connsiteX41" fmla="*/ 273594 w 595290"/>
              <a:gd name="connsiteY41" fmla="*/ 397213 h 607851"/>
              <a:gd name="connsiteX42" fmla="*/ 259751 w 595290"/>
              <a:gd name="connsiteY42" fmla="*/ 383395 h 607851"/>
              <a:gd name="connsiteX43" fmla="*/ 259751 w 595290"/>
              <a:gd name="connsiteY43" fmla="*/ 335314 h 607851"/>
              <a:gd name="connsiteX44" fmla="*/ 273594 w 595290"/>
              <a:gd name="connsiteY44" fmla="*/ 321496 h 607851"/>
              <a:gd name="connsiteX45" fmla="*/ 152998 w 595290"/>
              <a:gd name="connsiteY45" fmla="*/ 321496 h 607851"/>
              <a:gd name="connsiteX46" fmla="*/ 201263 w 595290"/>
              <a:gd name="connsiteY46" fmla="*/ 321496 h 607851"/>
              <a:gd name="connsiteX47" fmla="*/ 215013 w 595290"/>
              <a:gd name="connsiteY47" fmla="*/ 335314 h 607851"/>
              <a:gd name="connsiteX48" fmla="*/ 215013 w 595290"/>
              <a:gd name="connsiteY48" fmla="*/ 383395 h 607851"/>
              <a:gd name="connsiteX49" fmla="*/ 201263 w 595290"/>
              <a:gd name="connsiteY49" fmla="*/ 397213 h 607851"/>
              <a:gd name="connsiteX50" fmla="*/ 152998 w 595290"/>
              <a:gd name="connsiteY50" fmla="*/ 397213 h 607851"/>
              <a:gd name="connsiteX51" fmla="*/ 139155 w 595290"/>
              <a:gd name="connsiteY51" fmla="*/ 383395 h 607851"/>
              <a:gd name="connsiteX52" fmla="*/ 139155 w 595290"/>
              <a:gd name="connsiteY52" fmla="*/ 335314 h 607851"/>
              <a:gd name="connsiteX53" fmla="*/ 152998 w 595290"/>
              <a:gd name="connsiteY53" fmla="*/ 321496 h 607851"/>
              <a:gd name="connsiteX54" fmla="*/ 93245 w 595290"/>
              <a:gd name="connsiteY54" fmla="*/ 280044 h 607851"/>
              <a:gd name="connsiteX55" fmla="*/ 69583 w 595290"/>
              <a:gd name="connsiteY55" fmla="*/ 303579 h 607851"/>
              <a:gd name="connsiteX56" fmla="*/ 69583 w 595290"/>
              <a:gd name="connsiteY56" fmla="*/ 526226 h 607851"/>
              <a:gd name="connsiteX57" fmla="*/ 93245 w 595290"/>
              <a:gd name="connsiteY57" fmla="*/ 549761 h 607851"/>
              <a:gd name="connsiteX58" fmla="*/ 501016 w 595290"/>
              <a:gd name="connsiteY58" fmla="*/ 549761 h 607851"/>
              <a:gd name="connsiteX59" fmla="*/ 524585 w 595290"/>
              <a:gd name="connsiteY59" fmla="*/ 526226 h 607851"/>
              <a:gd name="connsiteX60" fmla="*/ 524585 w 595290"/>
              <a:gd name="connsiteY60" fmla="*/ 303579 h 607851"/>
              <a:gd name="connsiteX61" fmla="*/ 501016 w 595290"/>
              <a:gd name="connsiteY61" fmla="*/ 280044 h 607851"/>
              <a:gd name="connsiteX62" fmla="*/ 211929 w 595290"/>
              <a:gd name="connsiteY62" fmla="*/ 67390 h 607851"/>
              <a:gd name="connsiteX63" fmla="*/ 383361 w 595290"/>
              <a:gd name="connsiteY63" fmla="*/ 67390 h 607851"/>
              <a:gd name="connsiteX64" fmla="*/ 383361 w 595290"/>
              <a:gd name="connsiteY64" fmla="*/ 141170 h 607851"/>
              <a:gd name="connsiteX65" fmla="*/ 443966 w 595290"/>
              <a:gd name="connsiteY65" fmla="*/ 201221 h 607851"/>
              <a:gd name="connsiteX66" fmla="*/ 482031 w 595290"/>
              <a:gd name="connsiteY66" fmla="*/ 201221 h 607851"/>
              <a:gd name="connsiteX67" fmla="*/ 542261 w 595290"/>
              <a:gd name="connsiteY67" fmla="*/ 141170 h 607851"/>
              <a:gd name="connsiteX68" fmla="*/ 542261 w 595290"/>
              <a:gd name="connsiteY68" fmla="*/ 67670 h 607851"/>
              <a:gd name="connsiteX69" fmla="*/ 595290 w 595290"/>
              <a:gd name="connsiteY69" fmla="*/ 122118 h 607851"/>
              <a:gd name="connsiteX70" fmla="*/ 595290 w 595290"/>
              <a:gd name="connsiteY70" fmla="*/ 553030 h 607851"/>
              <a:gd name="connsiteX71" fmla="*/ 540671 w 595290"/>
              <a:gd name="connsiteY71" fmla="*/ 607851 h 607851"/>
              <a:gd name="connsiteX72" fmla="*/ 54619 w 595290"/>
              <a:gd name="connsiteY72" fmla="*/ 607851 h 607851"/>
              <a:gd name="connsiteX73" fmla="*/ 0 w 595290"/>
              <a:gd name="connsiteY73" fmla="*/ 553030 h 607851"/>
              <a:gd name="connsiteX74" fmla="*/ 0 w 595290"/>
              <a:gd name="connsiteY74" fmla="*/ 122118 h 607851"/>
              <a:gd name="connsiteX75" fmla="*/ 53029 w 595290"/>
              <a:gd name="connsiteY75" fmla="*/ 67670 h 607851"/>
              <a:gd name="connsiteX76" fmla="*/ 53029 w 595290"/>
              <a:gd name="connsiteY76" fmla="*/ 141170 h 607851"/>
              <a:gd name="connsiteX77" fmla="*/ 113259 w 595290"/>
              <a:gd name="connsiteY77" fmla="*/ 201221 h 607851"/>
              <a:gd name="connsiteX78" fmla="*/ 151324 w 595290"/>
              <a:gd name="connsiteY78" fmla="*/ 201221 h 607851"/>
              <a:gd name="connsiteX79" fmla="*/ 211929 w 595290"/>
              <a:gd name="connsiteY79" fmla="*/ 141170 h 607851"/>
              <a:gd name="connsiteX80" fmla="*/ 443504 w 595290"/>
              <a:gd name="connsiteY80" fmla="*/ 0 h 607851"/>
              <a:gd name="connsiteX81" fmla="*/ 481115 w 595290"/>
              <a:gd name="connsiteY81" fmla="*/ 0 h 607851"/>
              <a:gd name="connsiteX82" fmla="*/ 501791 w 595290"/>
              <a:gd name="connsiteY82" fmla="*/ 20634 h 607851"/>
              <a:gd name="connsiteX83" fmla="*/ 501791 w 595290"/>
              <a:gd name="connsiteY83" fmla="*/ 141173 h 607851"/>
              <a:gd name="connsiteX84" fmla="*/ 481115 w 595290"/>
              <a:gd name="connsiteY84" fmla="*/ 161807 h 607851"/>
              <a:gd name="connsiteX85" fmla="*/ 443504 w 595290"/>
              <a:gd name="connsiteY85" fmla="*/ 161807 h 607851"/>
              <a:gd name="connsiteX86" fmla="*/ 422828 w 595290"/>
              <a:gd name="connsiteY86" fmla="*/ 141173 h 607851"/>
              <a:gd name="connsiteX87" fmla="*/ 422828 w 595290"/>
              <a:gd name="connsiteY87" fmla="*/ 20634 h 607851"/>
              <a:gd name="connsiteX88" fmla="*/ 443504 w 595290"/>
              <a:gd name="connsiteY88" fmla="*/ 0 h 607851"/>
              <a:gd name="connsiteX89" fmla="*/ 113187 w 595290"/>
              <a:gd name="connsiteY89" fmla="*/ 0 h 607851"/>
              <a:gd name="connsiteX90" fmla="*/ 150798 w 595290"/>
              <a:gd name="connsiteY90" fmla="*/ 0 h 607851"/>
              <a:gd name="connsiteX91" fmla="*/ 171474 w 595290"/>
              <a:gd name="connsiteY91" fmla="*/ 20634 h 607851"/>
              <a:gd name="connsiteX92" fmla="*/ 171474 w 595290"/>
              <a:gd name="connsiteY92" fmla="*/ 141173 h 607851"/>
              <a:gd name="connsiteX93" fmla="*/ 150798 w 595290"/>
              <a:gd name="connsiteY93" fmla="*/ 161807 h 607851"/>
              <a:gd name="connsiteX94" fmla="*/ 113187 w 595290"/>
              <a:gd name="connsiteY94" fmla="*/ 161807 h 607851"/>
              <a:gd name="connsiteX95" fmla="*/ 92511 w 595290"/>
              <a:gd name="connsiteY95" fmla="*/ 141173 h 607851"/>
              <a:gd name="connsiteX96" fmla="*/ 92511 w 595290"/>
              <a:gd name="connsiteY96" fmla="*/ 20634 h 607851"/>
              <a:gd name="connsiteX97" fmla="*/ 113187 w 595290"/>
              <a:gd name="connsiteY97" fmla="*/ 0 h 607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595290" h="607851">
                <a:moveTo>
                  <a:pt x="394037" y="441881"/>
                </a:moveTo>
                <a:lnTo>
                  <a:pt x="442257" y="441881"/>
                </a:lnTo>
                <a:cubicBezTo>
                  <a:pt x="449826" y="441881"/>
                  <a:pt x="455994" y="448045"/>
                  <a:pt x="455994" y="455609"/>
                </a:cubicBezTo>
                <a:lnTo>
                  <a:pt x="455994" y="503799"/>
                </a:lnTo>
                <a:cubicBezTo>
                  <a:pt x="455994" y="511363"/>
                  <a:pt x="449826" y="517527"/>
                  <a:pt x="442257" y="517527"/>
                </a:cubicBezTo>
                <a:lnTo>
                  <a:pt x="394037" y="517527"/>
                </a:lnTo>
                <a:cubicBezTo>
                  <a:pt x="386375" y="517527"/>
                  <a:pt x="380207" y="511363"/>
                  <a:pt x="380207" y="503799"/>
                </a:cubicBezTo>
                <a:lnTo>
                  <a:pt x="380207" y="455609"/>
                </a:lnTo>
                <a:cubicBezTo>
                  <a:pt x="380207" y="448045"/>
                  <a:pt x="386375" y="441881"/>
                  <a:pt x="394037" y="441881"/>
                </a:cubicBezTo>
                <a:close/>
                <a:moveTo>
                  <a:pt x="273594" y="441881"/>
                </a:moveTo>
                <a:lnTo>
                  <a:pt x="321766" y="441881"/>
                </a:lnTo>
                <a:cubicBezTo>
                  <a:pt x="329436" y="441881"/>
                  <a:pt x="335609" y="448045"/>
                  <a:pt x="335609" y="455609"/>
                </a:cubicBezTo>
                <a:lnTo>
                  <a:pt x="335609" y="503799"/>
                </a:lnTo>
                <a:cubicBezTo>
                  <a:pt x="335609" y="511363"/>
                  <a:pt x="329436" y="517527"/>
                  <a:pt x="321766" y="517527"/>
                </a:cubicBezTo>
                <a:lnTo>
                  <a:pt x="273594" y="517527"/>
                </a:lnTo>
                <a:cubicBezTo>
                  <a:pt x="265924" y="517527"/>
                  <a:pt x="259751" y="511363"/>
                  <a:pt x="259751" y="503799"/>
                </a:cubicBezTo>
                <a:lnTo>
                  <a:pt x="259751" y="455609"/>
                </a:lnTo>
                <a:cubicBezTo>
                  <a:pt x="259751" y="448045"/>
                  <a:pt x="265924" y="441881"/>
                  <a:pt x="273594" y="441881"/>
                </a:cubicBezTo>
                <a:close/>
                <a:moveTo>
                  <a:pt x="152998" y="441881"/>
                </a:moveTo>
                <a:lnTo>
                  <a:pt x="201263" y="441881"/>
                </a:lnTo>
                <a:cubicBezTo>
                  <a:pt x="208840" y="441881"/>
                  <a:pt x="215013" y="448045"/>
                  <a:pt x="215013" y="455609"/>
                </a:cubicBezTo>
                <a:lnTo>
                  <a:pt x="215013" y="503799"/>
                </a:lnTo>
                <a:cubicBezTo>
                  <a:pt x="215013" y="511363"/>
                  <a:pt x="208840" y="517527"/>
                  <a:pt x="201263" y="517527"/>
                </a:cubicBezTo>
                <a:lnTo>
                  <a:pt x="152998" y="517527"/>
                </a:lnTo>
                <a:cubicBezTo>
                  <a:pt x="145422" y="517527"/>
                  <a:pt x="139155" y="511363"/>
                  <a:pt x="139155" y="503799"/>
                </a:cubicBezTo>
                <a:lnTo>
                  <a:pt x="139155" y="455609"/>
                </a:lnTo>
                <a:cubicBezTo>
                  <a:pt x="139155" y="448045"/>
                  <a:pt x="145422" y="441881"/>
                  <a:pt x="152998" y="441881"/>
                </a:cubicBezTo>
                <a:close/>
                <a:moveTo>
                  <a:pt x="394037" y="321496"/>
                </a:moveTo>
                <a:lnTo>
                  <a:pt x="442257" y="321496"/>
                </a:lnTo>
                <a:cubicBezTo>
                  <a:pt x="449826" y="321496"/>
                  <a:pt x="455994" y="327658"/>
                  <a:pt x="455994" y="335314"/>
                </a:cubicBezTo>
                <a:lnTo>
                  <a:pt x="455994" y="383395"/>
                </a:lnTo>
                <a:cubicBezTo>
                  <a:pt x="455994" y="391051"/>
                  <a:pt x="449826" y="397213"/>
                  <a:pt x="442257" y="397213"/>
                </a:cubicBezTo>
                <a:lnTo>
                  <a:pt x="394037" y="397213"/>
                </a:lnTo>
                <a:cubicBezTo>
                  <a:pt x="386375" y="397213"/>
                  <a:pt x="380207" y="391051"/>
                  <a:pt x="380207" y="383395"/>
                </a:cubicBezTo>
                <a:lnTo>
                  <a:pt x="380207" y="335314"/>
                </a:lnTo>
                <a:cubicBezTo>
                  <a:pt x="380207" y="327658"/>
                  <a:pt x="386375" y="321496"/>
                  <a:pt x="394037" y="321496"/>
                </a:cubicBezTo>
                <a:close/>
                <a:moveTo>
                  <a:pt x="273594" y="321496"/>
                </a:moveTo>
                <a:lnTo>
                  <a:pt x="321766" y="321496"/>
                </a:lnTo>
                <a:cubicBezTo>
                  <a:pt x="329436" y="321496"/>
                  <a:pt x="335609" y="327658"/>
                  <a:pt x="335609" y="335314"/>
                </a:cubicBezTo>
                <a:lnTo>
                  <a:pt x="335609" y="383395"/>
                </a:lnTo>
                <a:cubicBezTo>
                  <a:pt x="335609" y="391051"/>
                  <a:pt x="329436" y="397213"/>
                  <a:pt x="321766" y="397213"/>
                </a:cubicBezTo>
                <a:lnTo>
                  <a:pt x="273594" y="397213"/>
                </a:lnTo>
                <a:cubicBezTo>
                  <a:pt x="265924" y="397213"/>
                  <a:pt x="259751" y="391051"/>
                  <a:pt x="259751" y="383395"/>
                </a:cubicBezTo>
                <a:lnTo>
                  <a:pt x="259751" y="335314"/>
                </a:lnTo>
                <a:cubicBezTo>
                  <a:pt x="259751" y="327658"/>
                  <a:pt x="265924" y="321496"/>
                  <a:pt x="273594" y="321496"/>
                </a:cubicBezTo>
                <a:close/>
                <a:moveTo>
                  <a:pt x="152998" y="321496"/>
                </a:moveTo>
                <a:lnTo>
                  <a:pt x="201263" y="321496"/>
                </a:lnTo>
                <a:cubicBezTo>
                  <a:pt x="208840" y="321496"/>
                  <a:pt x="215013" y="327658"/>
                  <a:pt x="215013" y="335314"/>
                </a:cubicBezTo>
                <a:lnTo>
                  <a:pt x="215013" y="383395"/>
                </a:lnTo>
                <a:cubicBezTo>
                  <a:pt x="215013" y="391051"/>
                  <a:pt x="208840" y="397213"/>
                  <a:pt x="201263" y="397213"/>
                </a:cubicBezTo>
                <a:lnTo>
                  <a:pt x="152998" y="397213"/>
                </a:lnTo>
                <a:cubicBezTo>
                  <a:pt x="145422" y="397213"/>
                  <a:pt x="139155" y="391051"/>
                  <a:pt x="139155" y="383395"/>
                </a:cubicBezTo>
                <a:lnTo>
                  <a:pt x="139155" y="335314"/>
                </a:lnTo>
                <a:cubicBezTo>
                  <a:pt x="139155" y="327658"/>
                  <a:pt x="145422" y="321496"/>
                  <a:pt x="152998" y="321496"/>
                </a:cubicBezTo>
                <a:close/>
                <a:moveTo>
                  <a:pt x="93245" y="280044"/>
                </a:moveTo>
                <a:cubicBezTo>
                  <a:pt x="80151" y="280044"/>
                  <a:pt x="69583" y="290597"/>
                  <a:pt x="69583" y="303579"/>
                </a:cubicBezTo>
                <a:lnTo>
                  <a:pt x="69583" y="526226"/>
                </a:lnTo>
                <a:cubicBezTo>
                  <a:pt x="69583" y="539208"/>
                  <a:pt x="80151" y="549761"/>
                  <a:pt x="93245" y="549761"/>
                </a:cubicBezTo>
                <a:lnTo>
                  <a:pt x="501016" y="549761"/>
                </a:lnTo>
                <a:cubicBezTo>
                  <a:pt x="514016" y="549761"/>
                  <a:pt x="524585" y="539208"/>
                  <a:pt x="524585" y="526226"/>
                </a:cubicBezTo>
                <a:lnTo>
                  <a:pt x="524585" y="303579"/>
                </a:lnTo>
                <a:cubicBezTo>
                  <a:pt x="524585" y="290597"/>
                  <a:pt x="514016" y="280044"/>
                  <a:pt x="501016" y="280044"/>
                </a:cubicBezTo>
                <a:close/>
                <a:moveTo>
                  <a:pt x="211929" y="67390"/>
                </a:moveTo>
                <a:lnTo>
                  <a:pt x="383361" y="67390"/>
                </a:lnTo>
                <a:lnTo>
                  <a:pt x="383361" y="141170"/>
                </a:lnTo>
                <a:cubicBezTo>
                  <a:pt x="383361" y="174418"/>
                  <a:pt x="410671" y="201221"/>
                  <a:pt x="443966" y="201221"/>
                </a:cubicBezTo>
                <a:lnTo>
                  <a:pt x="482031" y="201221"/>
                </a:lnTo>
                <a:cubicBezTo>
                  <a:pt x="515232" y="201221"/>
                  <a:pt x="542261" y="174418"/>
                  <a:pt x="542261" y="141170"/>
                </a:cubicBezTo>
                <a:lnTo>
                  <a:pt x="542261" y="67670"/>
                </a:lnTo>
                <a:cubicBezTo>
                  <a:pt x="571347" y="68511"/>
                  <a:pt x="595290" y="92513"/>
                  <a:pt x="595290" y="122118"/>
                </a:cubicBezTo>
                <a:lnTo>
                  <a:pt x="595290" y="553030"/>
                </a:lnTo>
                <a:cubicBezTo>
                  <a:pt x="595290" y="583102"/>
                  <a:pt x="570786" y="607851"/>
                  <a:pt x="540671" y="607851"/>
                </a:cubicBezTo>
                <a:lnTo>
                  <a:pt x="54619" y="607851"/>
                </a:lnTo>
                <a:cubicBezTo>
                  <a:pt x="24410" y="607851"/>
                  <a:pt x="0" y="583102"/>
                  <a:pt x="0" y="553030"/>
                </a:cubicBezTo>
                <a:lnTo>
                  <a:pt x="0" y="122118"/>
                </a:lnTo>
                <a:cubicBezTo>
                  <a:pt x="0" y="92513"/>
                  <a:pt x="23943" y="68511"/>
                  <a:pt x="53029" y="67670"/>
                </a:cubicBezTo>
                <a:lnTo>
                  <a:pt x="53029" y="141170"/>
                </a:lnTo>
                <a:cubicBezTo>
                  <a:pt x="53029" y="174418"/>
                  <a:pt x="79964" y="201221"/>
                  <a:pt x="113259" y="201221"/>
                </a:cubicBezTo>
                <a:lnTo>
                  <a:pt x="151324" y="201221"/>
                </a:lnTo>
                <a:cubicBezTo>
                  <a:pt x="184619" y="201221"/>
                  <a:pt x="211929" y="174418"/>
                  <a:pt x="211929" y="141170"/>
                </a:cubicBezTo>
                <a:close/>
                <a:moveTo>
                  <a:pt x="443504" y="0"/>
                </a:moveTo>
                <a:lnTo>
                  <a:pt x="481115" y="0"/>
                </a:lnTo>
                <a:cubicBezTo>
                  <a:pt x="492529" y="0"/>
                  <a:pt x="501791" y="9243"/>
                  <a:pt x="501791" y="20634"/>
                </a:cubicBezTo>
                <a:lnTo>
                  <a:pt x="501791" y="141173"/>
                </a:lnTo>
                <a:cubicBezTo>
                  <a:pt x="501791" y="152564"/>
                  <a:pt x="492529" y="161807"/>
                  <a:pt x="481115" y="161807"/>
                </a:cubicBezTo>
                <a:lnTo>
                  <a:pt x="443504" y="161807"/>
                </a:lnTo>
                <a:cubicBezTo>
                  <a:pt x="432090" y="161807"/>
                  <a:pt x="422828" y="152564"/>
                  <a:pt x="422828" y="141173"/>
                </a:cubicBezTo>
                <a:lnTo>
                  <a:pt x="422828" y="20634"/>
                </a:lnTo>
                <a:cubicBezTo>
                  <a:pt x="422828" y="9243"/>
                  <a:pt x="432090" y="0"/>
                  <a:pt x="443504" y="0"/>
                </a:cubicBezTo>
                <a:close/>
                <a:moveTo>
                  <a:pt x="113187" y="0"/>
                </a:moveTo>
                <a:lnTo>
                  <a:pt x="150798" y="0"/>
                </a:lnTo>
                <a:cubicBezTo>
                  <a:pt x="162212" y="0"/>
                  <a:pt x="171474" y="9243"/>
                  <a:pt x="171474" y="20634"/>
                </a:cubicBezTo>
                <a:lnTo>
                  <a:pt x="171474" y="141173"/>
                </a:lnTo>
                <a:cubicBezTo>
                  <a:pt x="171474" y="152564"/>
                  <a:pt x="162212" y="161807"/>
                  <a:pt x="150798" y="161807"/>
                </a:cubicBezTo>
                <a:lnTo>
                  <a:pt x="113187" y="161807"/>
                </a:lnTo>
                <a:cubicBezTo>
                  <a:pt x="101773" y="161807"/>
                  <a:pt x="92511" y="152564"/>
                  <a:pt x="92511" y="141173"/>
                </a:cubicBezTo>
                <a:lnTo>
                  <a:pt x="92511" y="20634"/>
                </a:lnTo>
                <a:cubicBezTo>
                  <a:pt x="92511" y="9243"/>
                  <a:pt x="101773" y="0"/>
                  <a:pt x="11318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55" name="email-graph_14172">
            <a:extLst>
              <a:ext uri="{FF2B5EF4-FFF2-40B4-BE49-F238E27FC236}">
                <a16:creationId xmlns:a16="http://schemas.microsoft.com/office/drawing/2014/main" id="{D353BECB-8DCD-4476-A566-5BEFB5AA286C}"/>
              </a:ext>
            </a:extLst>
          </p:cNvPr>
          <p:cNvSpPr>
            <a:spLocks noChangeAspect="1"/>
          </p:cNvSpPr>
          <p:nvPr/>
        </p:nvSpPr>
        <p:spPr bwMode="auto">
          <a:xfrm>
            <a:off x="7045224" y="4606167"/>
            <a:ext cx="360846" cy="324000"/>
          </a:xfrm>
          <a:custGeom>
            <a:avLst/>
            <a:gdLst>
              <a:gd name="connsiteX0" fmla="*/ 0 w 608838"/>
              <a:gd name="connsiteY0" fmla="*/ 228420 h 546670"/>
              <a:gd name="connsiteX1" fmla="*/ 297218 w 608838"/>
              <a:gd name="connsiteY1" fmla="*/ 424992 h 546670"/>
              <a:gd name="connsiteX2" fmla="*/ 311620 w 608838"/>
              <a:gd name="connsiteY2" fmla="*/ 424992 h 546670"/>
              <a:gd name="connsiteX3" fmla="*/ 608838 w 608838"/>
              <a:gd name="connsiteY3" fmla="*/ 228514 h 546670"/>
              <a:gd name="connsiteX4" fmla="*/ 608838 w 608838"/>
              <a:gd name="connsiteY4" fmla="*/ 507543 h 546670"/>
              <a:gd name="connsiteX5" fmla="*/ 569652 w 608838"/>
              <a:gd name="connsiteY5" fmla="*/ 546670 h 546670"/>
              <a:gd name="connsiteX6" fmla="*/ 39186 w 608838"/>
              <a:gd name="connsiteY6" fmla="*/ 546670 h 546670"/>
              <a:gd name="connsiteX7" fmla="*/ 0 w 608838"/>
              <a:gd name="connsiteY7" fmla="*/ 507543 h 546670"/>
              <a:gd name="connsiteX8" fmla="*/ 139649 w 608838"/>
              <a:gd name="connsiteY8" fmla="*/ 191091 h 546670"/>
              <a:gd name="connsiteX9" fmla="*/ 227715 w 608838"/>
              <a:gd name="connsiteY9" fmla="*/ 191091 h 546670"/>
              <a:gd name="connsiteX10" fmla="*/ 227715 w 608838"/>
              <a:gd name="connsiteY10" fmla="*/ 334339 h 546670"/>
              <a:gd name="connsiteX11" fmla="*/ 139649 w 608838"/>
              <a:gd name="connsiteY11" fmla="*/ 276162 h 546670"/>
              <a:gd name="connsiteX12" fmla="*/ 260386 w 608838"/>
              <a:gd name="connsiteY12" fmla="*/ 117280 h 546670"/>
              <a:gd name="connsiteX13" fmla="*/ 348522 w 608838"/>
              <a:gd name="connsiteY13" fmla="*/ 117280 h 546670"/>
              <a:gd name="connsiteX14" fmla="*/ 348522 w 608838"/>
              <a:gd name="connsiteY14" fmla="*/ 355850 h 546670"/>
              <a:gd name="connsiteX15" fmla="*/ 304407 w 608838"/>
              <a:gd name="connsiteY15" fmla="*/ 385076 h 546670"/>
              <a:gd name="connsiteX16" fmla="*/ 260386 w 608838"/>
              <a:gd name="connsiteY16" fmla="*/ 355944 h 546670"/>
              <a:gd name="connsiteX17" fmla="*/ 381124 w 608838"/>
              <a:gd name="connsiteY17" fmla="*/ 0 h 546670"/>
              <a:gd name="connsiteX18" fmla="*/ 469260 w 608838"/>
              <a:gd name="connsiteY18" fmla="*/ 0 h 546670"/>
              <a:gd name="connsiteX19" fmla="*/ 469260 w 608838"/>
              <a:gd name="connsiteY19" fmla="*/ 276123 h 546670"/>
              <a:gd name="connsiteX20" fmla="*/ 381124 w 608838"/>
              <a:gd name="connsiteY20" fmla="*/ 334339 h 546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08838" h="546670">
                <a:moveTo>
                  <a:pt x="0" y="228420"/>
                </a:moveTo>
                <a:lnTo>
                  <a:pt x="297218" y="424992"/>
                </a:lnTo>
                <a:lnTo>
                  <a:pt x="311620" y="424992"/>
                </a:lnTo>
                <a:lnTo>
                  <a:pt x="608838" y="228514"/>
                </a:lnTo>
                <a:lnTo>
                  <a:pt x="608838" y="507543"/>
                </a:lnTo>
                <a:cubicBezTo>
                  <a:pt x="608838" y="529021"/>
                  <a:pt x="591162" y="546670"/>
                  <a:pt x="569652" y="546670"/>
                </a:cubicBezTo>
                <a:lnTo>
                  <a:pt x="39186" y="546670"/>
                </a:lnTo>
                <a:cubicBezTo>
                  <a:pt x="17582" y="546670"/>
                  <a:pt x="0" y="529021"/>
                  <a:pt x="0" y="507543"/>
                </a:cubicBezTo>
                <a:close/>
                <a:moveTo>
                  <a:pt x="139649" y="191091"/>
                </a:moveTo>
                <a:lnTo>
                  <a:pt x="227715" y="191091"/>
                </a:lnTo>
                <a:lnTo>
                  <a:pt x="227715" y="334339"/>
                </a:lnTo>
                <a:lnTo>
                  <a:pt x="139649" y="276162"/>
                </a:lnTo>
                <a:close/>
                <a:moveTo>
                  <a:pt x="260386" y="117280"/>
                </a:moveTo>
                <a:lnTo>
                  <a:pt x="348522" y="117280"/>
                </a:lnTo>
                <a:lnTo>
                  <a:pt x="348522" y="355850"/>
                </a:lnTo>
                <a:lnTo>
                  <a:pt x="304407" y="385076"/>
                </a:lnTo>
                <a:lnTo>
                  <a:pt x="260386" y="355944"/>
                </a:lnTo>
                <a:close/>
                <a:moveTo>
                  <a:pt x="381124" y="0"/>
                </a:moveTo>
                <a:lnTo>
                  <a:pt x="469260" y="0"/>
                </a:lnTo>
                <a:lnTo>
                  <a:pt x="469260" y="276123"/>
                </a:lnTo>
                <a:lnTo>
                  <a:pt x="381124" y="33433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56" name="studying_385590">
            <a:extLst>
              <a:ext uri="{FF2B5EF4-FFF2-40B4-BE49-F238E27FC236}">
                <a16:creationId xmlns:a16="http://schemas.microsoft.com/office/drawing/2014/main" id="{95116E69-412A-4A93-AEE3-3A71C941E6CB}"/>
              </a:ext>
            </a:extLst>
          </p:cNvPr>
          <p:cNvSpPr>
            <a:spLocks noChangeAspect="1"/>
          </p:cNvSpPr>
          <p:nvPr/>
        </p:nvSpPr>
        <p:spPr bwMode="auto">
          <a:xfrm>
            <a:off x="11796312" y="2144388"/>
            <a:ext cx="324489" cy="324000"/>
          </a:xfrm>
          <a:custGeom>
            <a:avLst/>
            <a:gdLst>
              <a:gd name="connsiteX0" fmla="*/ 532769 w 607639"/>
              <a:gd name="connsiteY0" fmla="*/ 484785 h 606722"/>
              <a:gd name="connsiteX1" fmla="*/ 607639 w 607639"/>
              <a:gd name="connsiteY1" fmla="*/ 484785 h 606722"/>
              <a:gd name="connsiteX2" fmla="*/ 607639 w 607639"/>
              <a:gd name="connsiteY2" fmla="*/ 544907 h 606722"/>
              <a:gd name="connsiteX3" fmla="*/ 532769 w 607639"/>
              <a:gd name="connsiteY3" fmla="*/ 544907 h 606722"/>
              <a:gd name="connsiteX4" fmla="*/ 95952 w 607639"/>
              <a:gd name="connsiteY4" fmla="*/ 477593 h 606722"/>
              <a:gd name="connsiteX5" fmla="*/ 95952 w 607639"/>
              <a:gd name="connsiteY5" fmla="*/ 513585 h 606722"/>
              <a:gd name="connsiteX6" fmla="*/ 381140 w 607639"/>
              <a:gd name="connsiteY6" fmla="*/ 513585 h 606722"/>
              <a:gd name="connsiteX7" fmla="*/ 381140 w 607639"/>
              <a:gd name="connsiteY7" fmla="*/ 477593 h 606722"/>
              <a:gd name="connsiteX8" fmla="*/ 95952 w 607639"/>
              <a:gd name="connsiteY8" fmla="*/ 417516 h 606722"/>
              <a:gd name="connsiteX9" fmla="*/ 95952 w 607639"/>
              <a:gd name="connsiteY9" fmla="*/ 453508 h 606722"/>
              <a:gd name="connsiteX10" fmla="*/ 381140 w 607639"/>
              <a:gd name="connsiteY10" fmla="*/ 453508 h 606722"/>
              <a:gd name="connsiteX11" fmla="*/ 381140 w 607639"/>
              <a:gd name="connsiteY11" fmla="*/ 417516 h 606722"/>
              <a:gd name="connsiteX12" fmla="*/ 95952 w 607639"/>
              <a:gd name="connsiteY12" fmla="*/ 273278 h 606722"/>
              <a:gd name="connsiteX13" fmla="*/ 95952 w 607639"/>
              <a:gd name="connsiteY13" fmla="*/ 309360 h 606722"/>
              <a:gd name="connsiteX14" fmla="*/ 381140 w 607639"/>
              <a:gd name="connsiteY14" fmla="*/ 309360 h 606722"/>
              <a:gd name="connsiteX15" fmla="*/ 381140 w 607639"/>
              <a:gd name="connsiteY15" fmla="*/ 273278 h 606722"/>
              <a:gd name="connsiteX16" fmla="*/ 95952 w 607639"/>
              <a:gd name="connsiteY16" fmla="*/ 213201 h 606722"/>
              <a:gd name="connsiteX17" fmla="*/ 95952 w 607639"/>
              <a:gd name="connsiteY17" fmla="*/ 249283 h 606722"/>
              <a:gd name="connsiteX18" fmla="*/ 381140 w 607639"/>
              <a:gd name="connsiteY18" fmla="*/ 249283 h 606722"/>
              <a:gd name="connsiteX19" fmla="*/ 381140 w 607639"/>
              <a:gd name="connsiteY19" fmla="*/ 213201 h 606722"/>
              <a:gd name="connsiteX20" fmla="*/ 95952 w 607639"/>
              <a:gd name="connsiteY20" fmla="*/ 153125 h 606722"/>
              <a:gd name="connsiteX21" fmla="*/ 95952 w 607639"/>
              <a:gd name="connsiteY21" fmla="*/ 189206 h 606722"/>
              <a:gd name="connsiteX22" fmla="*/ 381140 w 607639"/>
              <a:gd name="connsiteY22" fmla="*/ 189206 h 606722"/>
              <a:gd name="connsiteX23" fmla="*/ 381140 w 607639"/>
              <a:gd name="connsiteY23" fmla="*/ 153125 h 606722"/>
              <a:gd name="connsiteX24" fmla="*/ 163956 w 607639"/>
              <a:gd name="connsiteY24" fmla="*/ 93048 h 606722"/>
              <a:gd name="connsiteX25" fmla="*/ 163956 w 607639"/>
              <a:gd name="connsiteY25" fmla="*/ 129129 h 606722"/>
              <a:gd name="connsiteX26" fmla="*/ 313137 w 607639"/>
              <a:gd name="connsiteY26" fmla="*/ 129129 h 606722"/>
              <a:gd name="connsiteX27" fmla="*/ 313137 w 607639"/>
              <a:gd name="connsiteY27" fmla="*/ 93048 h 606722"/>
              <a:gd name="connsiteX28" fmla="*/ 570249 w 607639"/>
              <a:gd name="connsiteY28" fmla="*/ 49114 h 606722"/>
              <a:gd name="connsiteX29" fmla="*/ 607639 w 607639"/>
              <a:gd name="connsiteY29" fmla="*/ 110087 h 606722"/>
              <a:gd name="connsiteX30" fmla="*/ 607639 w 607639"/>
              <a:gd name="connsiteY30" fmla="*/ 448726 h 606722"/>
              <a:gd name="connsiteX31" fmla="*/ 532769 w 607639"/>
              <a:gd name="connsiteY31" fmla="*/ 448726 h 606722"/>
              <a:gd name="connsiteX32" fmla="*/ 532769 w 607639"/>
              <a:gd name="connsiteY32" fmla="*/ 110087 h 606722"/>
              <a:gd name="connsiteX33" fmla="*/ 0 w 607639"/>
              <a:gd name="connsiteY33" fmla="*/ 0 h 606722"/>
              <a:gd name="connsiteX34" fmla="*/ 477093 w 607639"/>
              <a:gd name="connsiteY34" fmla="*/ 0 h 606722"/>
              <a:gd name="connsiteX35" fmla="*/ 477093 w 607639"/>
              <a:gd name="connsiteY35" fmla="*/ 606722 h 606722"/>
              <a:gd name="connsiteX36" fmla="*/ 0 w 607639"/>
              <a:gd name="connsiteY36" fmla="*/ 606722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607639" h="606722">
                <a:moveTo>
                  <a:pt x="532769" y="484785"/>
                </a:moveTo>
                <a:lnTo>
                  <a:pt x="607639" y="484785"/>
                </a:lnTo>
                <a:lnTo>
                  <a:pt x="607639" y="544907"/>
                </a:lnTo>
                <a:lnTo>
                  <a:pt x="532769" y="544907"/>
                </a:lnTo>
                <a:close/>
                <a:moveTo>
                  <a:pt x="95952" y="477593"/>
                </a:moveTo>
                <a:lnTo>
                  <a:pt x="95952" y="513585"/>
                </a:lnTo>
                <a:lnTo>
                  <a:pt x="381140" y="513585"/>
                </a:lnTo>
                <a:lnTo>
                  <a:pt x="381140" y="477593"/>
                </a:lnTo>
                <a:close/>
                <a:moveTo>
                  <a:pt x="95952" y="417516"/>
                </a:moveTo>
                <a:lnTo>
                  <a:pt x="95952" y="453508"/>
                </a:lnTo>
                <a:lnTo>
                  <a:pt x="381140" y="453508"/>
                </a:lnTo>
                <a:lnTo>
                  <a:pt x="381140" y="417516"/>
                </a:lnTo>
                <a:close/>
                <a:moveTo>
                  <a:pt x="95952" y="273278"/>
                </a:moveTo>
                <a:lnTo>
                  <a:pt x="95952" y="309360"/>
                </a:lnTo>
                <a:lnTo>
                  <a:pt x="381140" y="309360"/>
                </a:lnTo>
                <a:lnTo>
                  <a:pt x="381140" y="273278"/>
                </a:lnTo>
                <a:close/>
                <a:moveTo>
                  <a:pt x="95952" y="213201"/>
                </a:moveTo>
                <a:lnTo>
                  <a:pt x="95952" y="249283"/>
                </a:lnTo>
                <a:lnTo>
                  <a:pt x="381140" y="249283"/>
                </a:lnTo>
                <a:lnTo>
                  <a:pt x="381140" y="213201"/>
                </a:lnTo>
                <a:close/>
                <a:moveTo>
                  <a:pt x="95952" y="153125"/>
                </a:moveTo>
                <a:lnTo>
                  <a:pt x="95952" y="189206"/>
                </a:lnTo>
                <a:lnTo>
                  <a:pt x="381140" y="189206"/>
                </a:lnTo>
                <a:lnTo>
                  <a:pt x="381140" y="153125"/>
                </a:lnTo>
                <a:close/>
                <a:moveTo>
                  <a:pt x="163956" y="93048"/>
                </a:moveTo>
                <a:lnTo>
                  <a:pt x="163956" y="129129"/>
                </a:lnTo>
                <a:lnTo>
                  <a:pt x="313137" y="129129"/>
                </a:lnTo>
                <a:lnTo>
                  <a:pt x="313137" y="93048"/>
                </a:lnTo>
                <a:close/>
                <a:moveTo>
                  <a:pt x="570249" y="49114"/>
                </a:moveTo>
                <a:lnTo>
                  <a:pt x="607639" y="110087"/>
                </a:lnTo>
                <a:lnTo>
                  <a:pt x="607639" y="448726"/>
                </a:lnTo>
                <a:lnTo>
                  <a:pt x="532769" y="448726"/>
                </a:lnTo>
                <a:lnTo>
                  <a:pt x="532769" y="110087"/>
                </a:lnTo>
                <a:close/>
                <a:moveTo>
                  <a:pt x="0" y="0"/>
                </a:moveTo>
                <a:lnTo>
                  <a:pt x="477093" y="0"/>
                </a:lnTo>
                <a:lnTo>
                  <a:pt x="477093" y="606722"/>
                </a:lnTo>
                <a:lnTo>
                  <a:pt x="0" y="606722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57" name="ecommerce-in-yen_71058">
            <a:extLst>
              <a:ext uri="{FF2B5EF4-FFF2-40B4-BE49-F238E27FC236}">
                <a16:creationId xmlns:a16="http://schemas.microsoft.com/office/drawing/2014/main" id="{A6320F97-14D0-4209-8005-B12D2D9BFF56}"/>
              </a:ext>
            </a:extLst>
          </p:cNvPr>
          <p:cNvSpPr>
            <a:spLocks noChangeAspect="1"/>
          </p:cNvSpPr>
          <p:nvPr/>
        </p:nvSpPr>
        <p:spPr bwMode="auto">
          <a:xfrm>
            <a:off x="7001702" y="4098140"/>
            <a:ext cx="447890" cy="324000"/>
          </a:xfrm>
          <a:custGeom>
            <a:avLst/>
            <a:gdLst>
              <a:gd name="connsiteX0" fmla="*/ 0 w 608697"/>
              <a:gd name="connsiteY0" fmla="*/ 384511 h 440328"/>
              <a:gd name="connsiteX1" fmla="*/ 273317 w 608697"/>
              <a:gd name="connsiteY1" fmla="*/ 384511 h 440328"/>
              <a:gd name="connsiteX2" fmla="*/ 273317 w 608697"/>
              <a:gd name="connsiteY2" fmla="*/ 415512 h 440328"/>
              <a:gd name="connsiteX3" fmla="*/ 335380 w 608697"/>
              <a:gd name="connsiteY3" fmla="*/ 415512 h 440328"/>
              <a:gd name="connsiteX4" fmla="*/ 335380 w 608697"/>
              <a:gd name="connsiteY4" fmla="*/ 384511 h 440328"/>
              <a:gd name="connsiteX5" fmla="*/ 608697 w 608697"/>
              <a:gd name="connsiteY5" fmla="*/ 384511 h 440328"/>
              <a:gd name="connsiteX6" fmla="*/ 608697 w 608697"/>
              <a:gd name="connsiteY6" fmla="*/ 415512 h 440328"/>
              <a:gd name="connsiteX7" fmla="*/ 583857 w 608697"/>
              <a:gd name="connsiteY7" fmla="*/ 440328 h 440328"/>
              <a:gd name="connsiteX8" fmla="*/ 24840 w 608697"/>
              <a:gd name="connsiteY8" fmla="*/ 440328 h 440328"/>
              <a:gd name="connsiteX9" fmla="*/ 0 w 608697"/>
              <a:gd name="connsiteY9" fmla="*/ 415512 h 440328"/>
              <a:gd name="connsiteX10" fmla="*/ 216210 w 608697"/>
              <a:gd name="connsiteY10" fmla="*/ 86798 h 440328"/>
              <a:gd name="connsiteX11" fmla="*/ 269323 w 608697"/>
              <a:gd name="connsiteY11" fmla="*/ 179836 h 440328"/>
              <a:gd name="connsiteX12" fmla="*/ 236052 w 608697"/>
              <a:gd name="connsiteY12" fmla="*/ 179836 h 440328"/>
              <a:gd name="connsiteX13" fmla="*/ 236052 w 608697"/>
              <a:gd name="connsiteY13" fmla="*/ 210824 h 440328"/>
              <a:gd name="connsiteX14" fmla="*/ 285734 w 608697"/>
              <a:gd name="connsiteY14" fmla="*/ 210824 h 440328"/>
              <a:gd name="connsiteX15" fmla="*/ 285734 w 608697"/>
              <a:gd name="connsiteY15" fmla="*/ 235629 h 440328"/>
              <a:gd name="connsiteX16" fmla="*/ 236052 w 608697"/>
              <a:gd name="connsiteY16" fmla="*/ 235629 h 440328"/>
              <a:gd name="connsiteX17" fmla="*/ 236052 w 608697"/>
              <a:gd name="connsiteY17" fmla="*/ 260434 h 440328"/>
              <a:gd name="connsiteX18" fmla="*/ 285734 w 608697"/>
              <a:gd name="connsiteY18" fmla="*/ 260434 h 440328"/>
              <a:gd name="connsiteX19" fmla="*/ 285734 w 608697"/>
              <a:gd name="connsiteY19" fmla="*/ 285239 h 440328"/>
              <a:gd name="connsiteX20" fmla="*/ 323033 w 608697"/>
              <a:gd name="connsiteY20" fmla="*/ 285239 h 440328"/>
              <a:gd name="connsiteX21" fmla="*/ 323033 w 608697"/>
              <a:gd name="connsiteY21" fmla="*/ 260434 h 440328"/>
              <a:gd name="connsiteX22" fmla="*/ 372715 w 608697"/>
              <a:gd name="connsiteY22" fmla="*/ 260434 h 440328"/>
              <a:gd name="connsiteX23" fmla="*/ 372715 w 608697"/>
              <a:gd name="connsiteY23" fmla="*/ 235629 h 440328"/>
              <a:gd name="connsiteX24" fmla="*/ 323033 w 608697"/>
              <a:gd name="connsiteY24" fmla="*/ 235629 h 440328"/>
              <a:gd name="connsiteX25" fmla="*/ 323033 w 608697"/>
              <a:gd name="connsiteY25" fmla="*/ 210824 h 440328"/>
              <a:gd name="connsiteX26" fmla="*/ 372715 w 608697"/>
              <a:gd name="connsiteY26" fmla="*/ 210824 h 440328"/>
              <a:gd name="connsiteX27" fmla="*/ 372715 w 608697"/>
              <a:gd name="connsiteY27" fmla="*/ 179836 h 440328"/>
              <a:gd name="connsiteX28" fmla="*/ 339444 w 608697"/>
              <a:gd name="connsiteY28" fmla="*/ 179836 h 440328"/>
              <a:gd name="connsiteX29" fmla="*/ 392558 w 608697"/>
              <a:gd name="connsiteY29" fmla="*/ 86798 h 440328"/>
              <a:gd name="connsiteX30" fmla="*/ 348993 w 608697"/>
              <a:gd name="connsiteY30" fmla="*/ 86798 h 440328"/>
              <a:gd name="connsiteX31" fmla="*/ 304831 w 608697"/>
              <a:gd name="connsiteY31" fmla="*/ 167396 h 440328"/>
              <a:gd name="connsiteX32" fmla="*/ 303936 w 608697"/>
              <a:gd name="connsiteY32" fmla="*/ 167396 h 440328"/>
              <a:gd name="connsiteX33" fmla="*/ 259849 w 608697"/>
              <a:gd name="connsiteY33" fmla="*/ 86798 h 440328"/>
              <a:gd name="connsiteX34" fmla="*/ 87007 w 608697"/>
              <a:gd name="connsiteY34" fmla="*/ 37188 h 440328"/>
              <a:gd name="connsiteX35" fmla="*/ 521760 w 608697"/>
              <a:gd name="connsiteY35" fmla="*/ 37188 h 440328"/>
              <a:gd name="connsiteX36" fmla="*/ 521760 w 608697"/>
              <a:gd name="connsiteY36" fmla="*/ 322484 h 440328"/>
              <a:gd name="connsiteX37" fmla="*/ 87007 w 608697"/>
              <a:gd name="connsiteY37" fmla="*/ 322484 h 440328"/>
              <a:gd name="connsiteX38" fmla="*/ 74518 w 608697"/>
              <a:gd name="connsiteY38" fmla="*/ 24802 h 440328"/>
              <a:gd name="connsiteX39" fmla="*/ 74518 w 608697"/>
              <a:gd name="connsiteY39" fmla="*/ 334870 h 440328"/>
              <a:gd name="connsiteX40" fmla="*/ 534179 w 608697"/>
              <a:gd name="connsiteY40" fmla="*/ 334870 h 440328"/>
              <a:gd name="connsiteX41" fmla="*/ 534179 w 608697"/>
              <a:gd name="connsiteY41" fmla="*/ 24802 h 440328"/>
              <a:gd name="connsiteX42" fmla="*/ 74518 w 608697"/>
              <a:gd name="connsiteY42" fmla="*/ 0 h 440328"/>
              <a:gd name="connsiteX43" fmla="*/ 534179 w 608697"/>
              <a:gd name="connsiteY43" fmla="*/ 0 h 440328"/>
              <a:gd name="connsiteX44" fmla="*/ 559019 w 608697"/>
              <a:gd name="connsiteY44" fmla="*/ 24802 h 440328"/>
              <a:gd name="connsiteX45" fmla="*/ 559019 w 608697"/>
              <a:gd name="connsiteY45" fmla="*/ 359672 h 440328"/>
              <a:gd name="connsiteX46" fmla="*/ 49678 w 608697"/>
              <a:gd name="connsiteY46" fmla="*/ 359672 h 440328"/>
              <a:gd name="connsiteX47" fmla="*/ 49678 w 608697"/>
              <a:gd name="connsiteY47" fmla="*/ 24802 h 440328"/>
              <a:gd name="connsiteX48" fmla="*/ 74518 w 608697"/>
              <a:gd name="connsiteY48" fmla="*/ 0 h 440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608697" h="440328">
                <a:moveTo>
                  <a:pt x="0" y="384511"/>
                </a:moveTo>
                <a:lnTo>
                  <a:pt x="273317" y="384511"/>
                </a:lnTo>
                <a:lnTo>
                  <a:pt x="273317" y="415512"/>
                </a:lnTo>
                <a:lnTo>
                  <a:pt x="335380" y="415512"/>
                </a:lnTo>
                <a:lnTo>
                  <a:pt x="335380" y="384511"/>
                </a:lnTo>
                <a:lnTo>
                  <a:pt x="608697" y="384511"/>
                </a:lnTo>
                <a:lnTo>
                  <a:pt x="608697" y="415512"/>
                </a:lnTo>
                <a:cubicBezTo>
                  <a:pt x="608697" y="429150"/>
                  <a:pt x="597508" y="440328"/>
                  <a:pt x="583857" y="440328"/>
                </a:cubicBezTo>
                <a:lnTo>
                  <a:pt x="24840" y="440328"/>
                </a:lnTo>
                <a:cubicBezTo>
                  <a:pt x="11189" y="440328"/>
                  <a:pt x="0" y="429150"/>
                  <a:pt x="0" y="415512"/>
                </a:cubicBezTo>
                <a:close/>
                <a:moveTo>
                  <a:pt x="216210" y="86798"/>
                </a:moveTo>
                <a:lnTo>
                  <a:pt x="269323" y="179836"/>
                </a:lnTo>
                <a:lnTo>
                  <a:pt x="236052" y="179836"/>
                </a:lnTo>
                <a:lnTo>
                  <a:pt x="236052" y="210824"/>
                </a:lnTo>
                <a:lnTo>
                  <a:pt x="285734" y="210824"/>
                </a:lnTo>
                <a:lnTo>
                  <a:pt x="285734" y="235629"/>
                </a:lnTo>
                <a:lnTo>
                  <a:pt x="236052" y="235629"/>
                </a:lnTo>
                <a:lnTo>
                  <a:pt x="236052" y="260434"/>
                </a:lnTo>
                <a:lnTo>
                  <a:pt x="285734" y="260434"/>
                </a:lnTo>
                <a:lnTo>
                  <a:pt x="285734" y="285239"/>
                </a:lnTo>
                <a:lnTo>
                  <a:pt x="323033" y="285239"/>
                </a:lnTo>
                <a:lnTo>
                  <a:pt x="323033" y="260434"/>
                </a:lnTo>
                <a:lnTo>
                  <a:pt x="372715" y="260434"/>
                </a:lnTo>
                <a:lnTo>
                  <a:pt x="372715" y="235629"/>
                </a:lnTo>
                <a:lnTo>
                  <a:pt x="323033" y="235629"/>
                </a:lnTo>
                <a:lnTo>
                  <a:pt x="323033" y="210824"/>
                </a:lnTo>
                <a:lnTo>
                  <a:pt x="372715" y="210824"/>
                </a:lnTo>
                <a:lnTo>
                  <a:pt x="372715" y="179836"/>
                </a:lnTo>
                <a:lnTo>
                  <a:pt x="339444" y="179836"/>
                </a:lnTo>
                <a:lnTo>
                  <a:pt x="392558" y="86798"/>
                </a:lnTo>
                <a:lnTo>
                  <a:pt x="348993" y="86798"/>
                </a:lnTo>
                <a:lnTo>
                  <a:pt x="304831" y="167396"/>
                </a:lnTo>
                <a:lnTo>
                  <a:pt x="303936" y="167396"/>
                </a:lnTo>
                <a:lnTo>
                  <a:pt x="259849" y="86798"/>
                </a:lnTo>
                <a:close/>
                <a:moveTo>
                  <a:pt x="87007" y="37188"/>
                </a:moveTo>
                <a:lnTo>
                  <a:pt x="521760" y="37188"/>
                </a:lnTo>
                <a:lnTo>
                  <a:pt x="521760" y="322484"/>
                </a:lnTo>
                <a:lnTo>
                  <a:pt x="87007" y="322484"/>
                </a:lnTo>
                <a:close/>
                <a:moveTo>
                  <a:pt x="74518" y="24802"/>
                </a:moveTo>
                <a:lnTo>
                  <a:pt x="74518" y="334870"/>
                </a:lnTo>
                <a:lnTo>
                  <a:pt x="534179" y="334870"/>
                </a:lnTo>
                <a:lnTo>
                  <a:pt x="534179" y="24802"/>
                </a:lnTo>
                <a:close/>
                <a:moveTo>
                  <a:pt x="74518" y="0"/>
                </a:moveTo>
                <a:lnTo>
                  <a:pt x="534179" y="0"/>
                </a:lnTo>
                <a:cubicBezTo>
                  <a:pt x="547830" y="0"/>
                  <a:pt x="559019" y="11172"/>
                  <a:pt x="559019" y="24802"/>
                </a:cubicBezTo>
                <a:lnTo>
                  <a:pt x="559019" y="359672"/>
                </a:lnTo>
                <a:lnTo>
                  <a:pt x="49678" y="359672"/>
                </a:lnTo>
                <a:lnTo>
                  <a:pt x="49678" y="24802"/>
                </a:lnTo>
                <a:cubicBezTo>
                  <a:pt x="49678" y="11172"/>
                  <a:pt x="60867" y="0"/>
                  <a:pt x="7451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58" name="network-support_80787">
            <a:extLst>
              <a:ext uri="{FF2B5EF4-FFF2-40B4-BE49-F238E27FC236}">
                <a16:creationId xmlns:a16="http://schemas.microsoft.com/office/drawing/2014/main" id="{BE07ED7B-17A8-4CC8-AD6E-1EFF2DB69889}"/>
              </a:ext>
            </a:extLst>
          </p:cNvPr>
          <p:cNvSpPr>
            <a:spLocks noChangeAspect="1"/>
          </p:cNvSpPr>
          <p:nvPr/>
        </p:nvSpPr>
        <p:spPr bwMode="auto">
          <a:xfrm>
            <a:off x="7000684" y="3590116"/>
            <a:ext cx="449926" cy="32400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608037" h="437859">
                <a:moveTo>
                  <a:pt x="435614" y="275305"/>
                </a:moveTo>
                <a:cubicBezTo>
                  <a:pt x="437271" y="274359"/>
                  <a:pt x="439284" y="274596"/>
                  <a:pt x="440823" y="275778"/>
                </a:cubicBezTo>
                <a:cubicBezTo>
                  <a:pt x="448635" y="281809"/>
                  <a:pt x="457277" y="285948"/>
                  <a:pt x="466273" y="287959"/>
                </a:cubicBezTo>
                <a:cubicBezTo>
                  <a:pt x="467930" y="288313"/>
                  <a:pt x="469232" y="289496"/>
                  <a:pt x="469824" y="291033"/>
                </a:cubicBezTo>
                <a:lnTo>
                  <a:pt x="478939" y="315276"/>
                </a:lnTo>
                <a:lnTo>
                  <a:pt x="488172" y="291033"/>
                </a:lnTo>
                <a:cubicBezTo>
                  <a:pt x="488764" y="289496"/>
                  <a:pt x="490066" y="288313"/>
                  <a:pt x="491723" y="287959"/>
                </a:cubicBezTo>
                <a:cubicBezTo>
                  <a:pt x="500838" y="285948"/>
                  <a:pt x="509361" y="281809"/>
                  <a:pt x="517174" y="275778"/>
                </a:cubicBezTo>
                <a:cubicBezTo>
                  <a:pt x="518713" y="274596"/>
                  <a:pt x="520725" y="274359"/>
                  <a:pt x="522382" y="275305"/>
                </a:cubicBezTo>
                <a:cubicBezTo>
                  <a:pt x="529485" y="278971"/>
                  <a:pt x="564878" y="298247"/>
                  <a:pt x="573875" y="309954"/>
                </a:cubicBezTo>
                <a:cubicBezTo>
                  <a:pt x="591157" y="332423"/>
                  <a:pt x="603468" y="399829"/>
                  <a:pt x="607966" y="427738"/>
                </a:cubicBezTo>
                <a:cubicBezTo>
                  <a:pt x="608203" y="429157"/>
                  <a:pt x="607848" y="430694"/>
                  <a:pt x="606901" y="431758"/>
                </a:cubicBezTo>
                <a:cubicBezTo>
                  <a:pt x="605954" y="432823"/>
                  <a:pt x="604652" y="433414"/>
                  <a:pt x="603231" y="433414"/>
                </a:cubicBezTo>
                <a:lnTo>
                  <a:pt x="354765" y="433414"/>
                </a:lnTo>
                <a:cubicBezTo>
                  <a:pt x="353344" y="433414"/>
                  <a:pt x="352042" y="432823"/>
                  <a:pt x="351095" y="431758"/>
                </a:cubicBezTo>
                <a:cubicBezTo>
                  <a:pt x="350148" y="430694"/>
                  <a:pt x="349793" y="429157"/>
                  <a:pt x="350030" y="427738"/>
                </a:cubicBezTo>
                <a:cubicBezTo>
                  <a:pt x="354528" y="399829"/>
                  <a:pt x="366839" y="332423"/>
                  <a:pt x="384122" y="309954"/>
                </a:cubicBezTo>
                <a:cubicBezTo>
                  <a:pt x="393118" y="298247"/>
                  <a:pt x="428512" y="278971"/>
                  <a:pt x="435614" y="275305"/>
                </a:cubicBezTo>
                <a:close/>
                <a:moveTo>
                  <a:pt x="479051" y="123066"/>
                </a:moveTo>
                <a:cubicBezTo>
                  <a:pt x="542255" y="123066"/>
                  <a:pt x="548646" y="158180"/>
                  <a:pt x="548646" y="201334"/>
                </a:cubicBezTo>
                <a:cubicBezTo>
                  <a:pt x="548646" y="244607"/>
                  <a:pt x="517518" y="279721"/>
                  <a:pt x="479051" y="279721"/>
                </a:cubicBezTo>
                <a:cubicBezTo>
                  <a:pt x="440584" y="279721"/>
                  <a:pt x="409337" y="244607"/>
                  <a:pt x="409337" y="201334"/>
                </a:cubicBezTo>
                <a:cubicBezTo>
                  <a:pt x="409337" y="198852"/>
                  <a:pt x="409337" y="196369"/>
                  <a:pt x="409455" y="193886"/>
                </a:cubicBezTo>
                <a:cubicBezTo>
                  <a:pt x="405668" y="196723"/>
                  <a:pt x="402235" y="200389"/>
                  <a:pt x="400460" y="205000"/>
                </a:cubicBezTo>
                <a:cubicBezTo>
                  <a:pt x="397856" y="211502"/>
                  <a:pt x="399276" y="219305"/>
                  <a:pt x="404484" y="228173"/>
                </a:cubicBezTo>
                <a:cubicBezTo>
                  <a:pt x="406259" y="228646"/>
                  <a:pt x="407916" y="229710"/>
                  <a:pt x="408982" y="231365"/>
                </a:cubicBezTo>
                <a:lnTo>
                  <a:pt x="411822" y="235503"/>
                </a:lnTo>
                <a:cubicBezTo>
                  <a:pt x="413124" y="237276"/>
                  <a:pt x="413598" y="239405"/>
                  <a:pt x="413243" y="241651"/>
                </a:cubicBezTo>
                <a:cubicBezTo>
                  <a:pt x="412888" y="243779"/>
                  <a:pt x="411586" y="245671"/>
                  <a:pt x="409810" y="246853"/>
                </a:cubicBezTo>
                <a:cubicBezTo>
                  <a:pt x="408508" y="247799"/>
                  <a:pt x="406851" y="248390"/>
                  <a:pt x="405194" y="248390"/>
                </a:cubicBezTo>
                <a:cubicBezTo>
                  <a:pt x="402472" y="248390"/>
                  <a:pt x="399986" y="247090"/>
                  <a:pt x="398448" y="244843"/>
                </a:cubicBezTo>
                <a:lnTo>
                  <a:pt x="395489" y="240705"/>
                </a:lnTo>
                <a:cubicBezTo>
                  <a:pt x="394187" y="238695"/>
                  <a:pt x="393832" y="236331"/>
                  <a:pt x="394305" y="234202"/>
                </a:cubicBezTo>
                <a:cubicBezTo>
                  <a:pt x="387085" y="222143"/>
                  <a:pt x="385428" y="210793"/>
                  <a:pt x="389334" y="200625"/>
                </a:cubicBezTo>
                <a:cubicBezTo>
                  <a:pt x="393358" y="190221"/>
                  <a:pt x="402590" y="183482"/>
                  <a:pt x="410284" y="179344"/>
                </a:cubicBezTo>
                <a:cubicBezTo>
                  <a:pt x="413361" y="146830"/>
                  <a:pt x="426854" y="123066"/>
                  <a:pt x="479051" y="123066"/>
                </a:cubicBezTo>
                <a:close/>
                <a:moveTo>
                  <a:pt x="251377" y="87196"/>
                </a:moveTo>
                <a:cubicBezTo>
                  <a:pt x="255047" y="87078"/>
                  <a:pt x="258599" y="88970"/>
                  <a:pt x="260493" y="92162"/>
                </a:cubicBezTo>
                <a:lnTo>
                  <a:pt x="294826" y="150452"/>
                </a:lnTo>
                <a:lnTo>
                  <a:pt x="373554" y="150452"/>
                </a:lnTo>
                <a:cubicBezTo>
                  <a:pt x="379118" y="150452"/>
                  <a:pt x="383735" y="155063"/>
                  <a:pt x="383735" y="160738"/>
                </a:cubicBezTo>
                <a:cubicBezTo>
                  <a:pt x="383735" y="166414"/>
                  <a:pt x="379118" y="171025"/>
                  <a:pt x="373554" y="171025"/>
                </a:cubicBezTo>
                <a:lnTo>
                  <a:pt x="289025" y="171025"/>
                </a:lnTo>
                <a:cubicBezTo>
                  <a:pt x="285355" y="171025"/>
                  <a:pt x="281921" y="169015"/>
                  <a:pt x="280145" y="165941"/>
                </a:cubicBezTo>
                <a:lnTo>
                  <a:pt x="252206" y="118529"/>
                </a:lnTo>
                <a:lnTo>
                  <a:pt x="201773" y="214890"/>
                </a:lnTo>
                <a:cubicBezTo>
                  <a:pt x="200115" y="217964"/>
                  <a:pt x="197155" y="219974"/>
                  <a:pt x="193722" y="220329"/>
                </a:cubicBezTo>
                <a:cubicBezTo>
                  <a:pt x="193367" y="220329"/>
                  <a:pt x="193012" y="220447"/>
                  <a:pt x="192657" y="220447"/>
                </a:cubicBezTo>
                <a:cubicBezTo>
                  <a:pt x="189579" y="220447"/>
                  <a:pt x="186619" y="219028"/>
                  <a:pt x="184606" y="216545"/>
                </a:cubicBezTo>
                <a:lnTo>
                  <a:pt x="148261" y="171025"/>
                </a:lnTo>
                <a:lnTo>
                  <a:pt x="75926" y="171025"/>
                </a:lnTo>
                <a:cubicBezTo>
                  <a:pt x="70243" y="171025"/>
                  <a:pt x="65626" y="166414"/>
                  <a:pt x="65626" y="160738"/>
                </a:cubicBezTo>
                <a:cubicBezTo>
                  <a:pt x="65626" y="155063"/>
                  <a:pt x="70243" y="150452"/>
                  <a:pt x="75926" y="150452"/>
                </a:cubicBezTo>
                <a:lnTo>
                  <a:pt x="153233" y="150452"/>
                </a:lnTo>
                <a:cubicBezTo>
                  <a:pt x="156311" y="150452"/>
                  <a:pt x="159271" y="151871"/>
                  <a:pt x="161284" y="154354"/>
                </a:cubicBezTo>
                <a:lnTo>
                  <a:pt x="190881" y="191480"/>
                </a:lnTo>
                <a:lnTo>
                  <a:pt x="242498" y="92635"/>
                </a:lnTo>
                <a:cubicBezTo>
                  <a:pt x="244274" y="89325"/>
                  <a:pt x="247589" y="87315"/>
                  <a:pt x="251377" y="87196"/>
                </a:cubicBezTo>
                <a:close/>
                <a:moveTo>
                  <a:pt x="13735" y="0"/>
                </a:moveTo>
                <a:lnTo>
                  <a:pt x="495160" y="0"/>
                </a:lnTo>
                <a:cubicBezTo>
                  <a:pt x="502738" y="0"/>
                  <a:pt x="508776" y="6147"/>
                  <a:pt x="508776" y="13713"/>
                </a:cubicBezTo>
                <a:lnTo>
                  <a:pt x="508776" y="104618"/>
                </a:lnTo>
                <a:cubicBezTo>
                  <a:pt x="499186" y="102254"/>
                  <a:pt x="488411" y="101072"/>
                  <a:pt x="476452" y="101072"/>
                </a:cubicBezTo>
                <a:cubicBezTo>
                  <a:pt x="472308" y="101072"/>
                  <a:pt x="468282" y="101190"/>
                  <a:pt x="464375" y="101426"/>
                </a:cubicBezTo>
                <a:lnTo>
                  <a:pt x="464375" y="37946"/>
                </a:lnTo>
                <a:lnTo>
                  <a:pt x="44401" y="37946"/>
                </a:lnTo>
                <a:lnTo>
                  <a:pt x="44401" y="297896"/>
                </a:lnTo>
                <a:lnTo>
                  <a:pt x="203653" y="297896"/>
                </a:lnTo>
                <a:lnTo>
                  <a:pt x="305242" y="297896"/>
                </a:lnTo>
                <a:lnTo>
                  <a:pt x="362667" y="297896"/>
                </a:lnTo>
                <a:cubicBezTo>
                  <a:pt x="356037" y="306998"/>
                  <a:pt x="350117" y="320356"/>
                  <a:pt x="345025" y="335842"/>
                </a:cubicBezTo>
                <a:lnTo>
                  <a:pt x="325015" y="335842"/>
                </a:lnTo>
                <a:cubicBezTo>
                  <a:pt x="326673" y="345772"/>
                  <a:pt x="329515" y="359957"/>
                  <a:pt x="334132" y="375916"/>
                </a:cubicBezTo>
                <a:cubicBezTo>
                  <a:pt x="330343" y="392584"/>
                  <a:pt x="327265" y="409606"/>
                  <a:pt x="324778" y="424974"/>
                </a:cubicBezTo>
                <a:cubicBezTo>
                  <a:pt x="324068" y="429348"/>
                  <a:pt x="324542" y="433722"/>
                  <a:pt x="325844" y="437859"/>
                </a:cubicBezTo>
                <a:lnTo>
                  <a:pt x="171566" y="437859"/>
                </a:lnTo>
                <a:cubicBezTo>
                  <a:pt x="166829" y="437859"/>
                  <a:pt x="162567" y="435495"/>
                  <a:pt x="159962" y="431594"/>
                </a:cubicBezTo>
                <a:cubicBezTo>
                  <a:pt x="157476" y="427575"/>
                  <a:pt x="157120" y="422728"/>
                  <a:pt x="159133" y="418472"/>
                </a:cubicBezTo>
                <a:cubicBezTo>
                  <a:pt x="173815" y="386437"/>
                  <a:pt x="180801" y="354046"/>
                  <a:pt x="183761" y="335842"/>
                </a:cubicBezTo>
                <a:lnTo>
                  <a:pt x="13735" y="335842"/>
                </a:lnTo>
                <a:cubicBezTo>
                  <a:pt x="6157" y="335842"/>
                  <a:pt x="0" y="329695"/>
                  <a:pt x="0" y="322129"/>
                </a:cubicBezTo>
                <a:lnTo>
                  <a:pt x="0" y="13713"/>
                </a:lnTo>
                <a:cubicBezTo>
                  <a:pt x="0" y="6147"/>
                  <a:pt x="6157" y="0"/>
                  <a:pt x="1373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59" name="deal_122046">
            <a:extLst>
              <a:ext uri="{FF2B5EF4-FFF2-40B4-BE49-F238E27FC236}">
                <a16:creationId xmlns:a16="http://schemas.microsoft.com/office/drawing/2014/main" id="{1460C654-6724-422D-B4A2-9C5CFA3AB78E}"/>
              </a:ext>
            </a:extLst>
          </p:cNvPr>
          <p:cNvSpPr>
            <a:spLocks noChangeAspect="1"/>
          </p:cNvSpPr>
          <p:nvPr/>
        </p:nvSpPr>
        <p:spPr bwMode="auto">
          <a:xfrm>
            <a:off x="7642340" y="5998231"/>
            <a:ext cx="288174" cy="324000"/>
          </a:xfrm>
          <a:custGeom>
            <a:avLst/>
            <a:gdLst>
              <a:gd name="connsiteX0" fmla="*/ 0 w 539825"/>
              <a:gd name="connsiteY0" fmla="*/ 140425 h 606933"/>
              <a:gd name="connsiteX1" fmla="*/ 81000 w 539825"/>
              <a:gd name="connsiteY1" fmla="*/ 140425 h 606933"/>
              <a:gd name="connsiteX2" fmla="*/ 81000 w 539825"/>
              <a:gd name="connsiteY2" fmla="*/ 292017 h 606933"/>
              <a:gd name="connsiteX3" fmla="*/ 122969 w 539825"/>
              <a:gd name="connsiteY3" fmla="*/ 292017 h 606933"/>
              <a:gd name="connsiteX4" fmla="*/ 122969 w 539825"/>
              <a:gd name="connsiteY4" fmla="*/ 140425 h 606933"/>
              <a:gd name="connsiteX5" fmla="*/ 204074 w 539825"/>
              <a:gd name="connsiteY5" fmla="*/ 140425 h 606933"/>
              <a:gd name="connsiteX6" fmla="*/ 204074 w 539825"/>
              <a:gd name="connsiteY6" fmla="*/ 243197 h 606933"/>
              <a:gd name="connsiteX7" fmla="*/ 335751 w 539825"/>
              <a:gd name="connsiteY7" fmla="*/ 243197 h 606933"/>
              <a:gd name="connsiteX8" fmla="*/ 335751 w 539825"/>
              <a:gd name="connsiteY8" fmla="*/ 140425 h 606933"/>
              <a:gd name="connsiteX9" fmla="*/ 416751 w 539825"/>
              <a:gd name="connsiteY9" fmla="*/ 140425 h 606933"/>
              <a:gd name="connsiteX10" fmla="*/ 416751 w 539825"/>
              <a:gd name="connsiteY10" fmla="*/ 292017 h 606933"/>
              <a:gd name="connsiteX11" fmla="*/ 458720 w 539825"/>
              <a:gd name="connsiteY11" fmla="*/ 292017 h 606933"/>
              <a:gd name="connsiteX12" fmla="*/ 458720 w 539825"/>
              <a:gd name="connsiteY12" fmla="*/ 140425 h 606933"/>
              <a:gd name="connsiteX13" fmla="*/ 539825 w 539825"/>
              <a:gd name="connsiteY13" fmla="*/ 140425 h 606933"/>
              <a:gd name="connsiteX14" fmla="*/ 539825 w 539825"/>
              <a:gd name="connsiteY14" fmla="*/ 375827 h 606933"/>
              <a:gd name="connsiteX15" fmla="*/ 513804 w 539825"/>
              <a:gd name="connsiteY15" fmla="*/ 375827 h 606933"/>
              <a:gd name="connsiteX16" fmla="*/ 513804 w 539825"/>
              <a:gd name="connsiteY16" fmla="*/ 606933 h 606933"/>
              <a:gd name="connsiteX17" fmla="*/ 361772 w 539825"/>
              <a:gd name="connsiteY17" fmla="*/ 606933 h 606933"/>
              <a:gd name="connsiteX18" fmla="*/ 361772 w 539825"/>
              <a:gd name="connsiteY18" fmla="*/ 285102 h 606933"/>
              <a:gd name="connsiteX19" fmla="*/ 178053 w 539825"/>
              <a:gd name="connsiteY19" fmla="*/ 285102 h 606933"/>
              <a:gd name="connsiteX20" fmla="*/ 178053 w 539825"/>
              <a:gd name="connsiteY20" fmla="*/ 606933 h 606933"/>
              <a:gd name="connsiteX21" fmla="*/ 26021 w 539825"/>
              <a:gd name="connsiteY21" fmla="*/ 606933 h 606933"/>
              <a:gd name="connsiteX22" fmla="*/ 26021 w 539825"/>
              <a:gd name="connsiteY22" fmla="*/ 375827 h 606933"/>
              <a:gd name="connsiteX23" fmla="*/ 0 w 539825"/>
              <a:gd name="connsiteY23" fmla="*/ 375827 h 606933"/>
              <a:gd name="connsiteX24" fmla="*/ 437787 w 539825"/>
              <a:gd name="connsiteY24" fmla="*/ 0 h 606933"/>
              <a:gd name="connsiteX25" fmla="*/ 487465 w 539825"/>
              <a:gd name="connsiteY25" fmla="*/ 49608 h 606933"/>
              <a:gd name="connsiteX26" fmla="*/ 437787 w 539825"/>
              <a:gd name="connsiteY26" fmla="*/ 99216 h 606933"/>
              <a:gd name="connsiteX27" fmla="*/ 388109 w 539825"/>
              <a:gd name="connsiteY27" fmla="*/ 49608 h 606933"/>
              <a:gd name="connsiteX28" fmla="*/ 437787 w 539825"/>
              <a:gd name="connsiteY28" fmla="*/ 0 h 606933"/>
              <a:gd name="connsiteX29" fmla="*/ 102037 w 539825"/>
              <a:gd name="connsiteY29" fmla="*/ 0 h 606933"/>
              <a:gd name="connsiteX30" fmla="*/ 151715 w 539825"/>
              <a:gd name="connsiteY30" fmla="*/ 49608 h 606933"/>
              <a:gd name="connsiteX31" fmla="*/ 102037 w 539825"/>
              <a:gd name="connsiteY31" fmla="*/ 99216 h 606933"/>
              <a:gd name="connsiteX32" fmla="*/ 52359 w 539825"/>
              <a:gd name="connsiteY32" fmla="*/ 49608 h 606933"/>
              <a:gd name="connsiteX33" fmla="*/ 102037 w 539825"/>
              <a:gd name="connsiteY33" fmla="*/ 0 h 606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539825" h="606933">
                <a:moveTo>
                  <a:pt x="0" y="140425"/>
                </a:moveTo>
                <a:lnTo>
                  <a:pt x="81000" y="140425"/>
                </a:lnTo>
                <a:lnTo>
                  <a:pt x="81000" y="292017"/>
                </a:lnTo>
                <a:lnTo>
                  <a:pt x="122969" y="292017"/>
                </a:lnTo>
                <a:lnTo>
                  <a:pt x="122969" y="140425"/>
                </a:lnTo>
                <a:lnTo>
                  <a:pt x="204074" y="140425"/>
                </a:lnTo>
                <a:lnTo>
                  <a:pt x="204074" y="243197"/>
                </a:lnTo>
                <a:lnTo>
                  <a:pt x="335751" y="243197"/>
                </a:lnTo>
                <a:lnTo>
                  <a:pt x="335751" y="140425"/>
                </a:lnTo>
                <a:lnTo>
                  <a:pt x="416751" y="140425"/>
                </a:lnTo>
                <a:lnTo>
                  <a:pt x="416751" y="292017"/>
                </a:lnTo>
                <a:lnTo>
                  <a:pt x="458720" y="292017"/>
                </a:lnTo>
                <a:lnTo>
                  <a:pt x="458720" y="140425"/>
                </a:lnTo>
                <a:lnTo>
                  <a:pt x="539825" y="140425"/>
                </a:lnTo>
                <a:lnTo>
                  <a:pt x="539825" y="375827"/>
                </a:lnTo>
                <a:lnTo>
                  <a:pt x="513804" y="375827"/>
                </a:lnTo>
                <a:lnTo>
                  <a:pt x="513804" y="606933"/>
                </a:lnTo>
                <a:lnTo>
                  <a:pt x="361772" y="606933"/>
                </a:lnTo>
                <a:lnTo>
                  <a:pt x="361772" y="285102"/>
                </a:lnTo>
                <a:lnTo>
                  <a:pt x="178053" y="285102"/>
                </a:lnTo>
                <a:lnTo>
                  <a:pt x="178053" y="606933"/>
                </a:lnTo>
                <a:lnTo>
                  <a:pt x="26021" y="606933"/>
                </a:lnTo>
                <a:lnTo>
                  <a:pt x="26021" y="375827"/>
                </a:lnTo>
                <a:lnTo>
                  <a:pt x="0" y="375827"/>
                </a:lnTo>
                <a:close/>
                <a:moveTo>
                  <a:pt x="437787" y="0"/>
                </a:moveTo>
                <a:cubicBezTo>
                  <a:pt x="465223" y="0"/>
                  <a:pt x="487465" y="22210"/>
                  <a:pt x="487465" y="49608"/>
                </a:cubicBezTo>
                <a:cubicBezTo>
                  <a:pt x="487465" y="77006"/>
                  <a:pt x="465223" y="99216"/>
                  <a:pt x="437787" y="99216"/>
                </a:cubicBezTo>
                <a:cubicBezTo>
                  <a:pt x="410351" y="99216"/>
                  <a:pt x="388109" y="77006"/>
                  <a:pt x="388109" y="49608"/>
                </a:cubicBezTo>
                <a:cubicBezTo>
                  <a:pt x="388109" y="22210"/>
                  <a:pt x="410351" y="0"/>
                  <a:pt x="437787" y="0"/>
                </a:cubicBezTo>
                <a:close/>
                <a:moveTo>
                  <a:pt x="102037" y="0"/>
                </a:moveTo>
                <a:cubicBezTo>
                  <a:pt x="129473" y="0"/>
                  <a:pt x="151715" y="22210"/>
                  <a:pt x="151715" y="49608"/>
                </a:cubicBezTo>
                <a:cubicBezTo>
                  <a:pt x="151715" y="77006"/>
                  <a:pt x="129473" y="99216"/>
                  <a:pt x="102037" y="99216"/>
                </a:cubicBezTo>
                <a:cubicBezTo>
                  <a:pt x="74601" y="99216"/>
                  <a:pt x="52359" y="77006"/>
                  <a:pt x="52359" y="49608"/>
                </a:cubicBezTo>
                <a:cubicBezTo>
                  <a:pt x="52359" y="22210"/>
                  <a:pt x="74601" y="0"/>
                  <a:pt x="10203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60" name="day-calendar_436">
            <a:extLst>
              <a:ext uri="{FF2B5EF4-FFF2-40B4-BE49-F238E27FC236}">
                <a16:creationId xmlns:a16="http://schemas.microsoft.com/office/drawing/2014/main" id="{D2F2875E-A98A-4DFE-BA58-C33511D3E6B4}"/>
              </a:ext>
            </a:extLst>
          </p:cNvPr>
          <p:cNvSpPr>
            <a:spLocks noChangeAspect="1"/>
          </p:cNvSpPr>
          <p:nvPr/>
        </p:nvSpPr>
        <p:spPr bwMode="auto">
          <a:xfrm>
            <a:off x="11798432" y="1616778"/>
            <a:ext cx="320249" cy="324000"/>
          </a:xfrm>
          <a:custGeom>
            <a:avLst/>
            <a:gdLst>
              <a:gd name="connsiteX0" fmla="*/ 289907 w 549682"/>
              <a:gd name="connsiteY0" fmla="*/ 322583 h 556119"/>
              <a:gd name="connsiteX1" fmla="*/ 282740 w 549682"/>
              <a:gd name="connsiteY1" fmla="*/ 352667 h 556119"/>
              <a:gd name="connsiteX2" fmla="*/ 274140 w 549682"/>
              <a:gd name="connsiteY2" fmla="*/ 385617 h 556119"/>
              <a:gd name="connsiteX3" fmla="*/ 307107 w 549682"/>
              <a:gd name="connsiteY3" fmla="*/ 385617 h 556119"/>
              <a:gd name="connsiteX4" fmla="*/ 298507 w 549682"/>
              <a:gd name="connsiteY4" fmla="*/ 352667 h 556119"/>
              <a:gd name="connsiteX5" fmla="*/ 289907 w 549682"/>
              <a:gd name="connsiteY5" fmla="*/ 322583 h 556119"/>
              <a:gd name="connsiteX6" fmla="*/ 127701 w 549682"/>
              <a:gd name="connsiteY6" fmla="*/ 322428 h 556119"/>
              <a:gd name="connsiteX7" fmla="*/ 111916 w 549682"/>
              <a:gd name="connsiteY7" fmla="*/ 323861 h 556119"/>
              <a:gd name="connsiteX8" fmla="*/ 111916 w 549682"/>
              <a:gd name="connsiteY8" fmla="*/ 424222 h 556119"/>
              <a:gd name="connsiteX9" fmla="*/ 124831 w 549682"/>
              <a:gd name="connsiteY9" fmla="*/ 425655 h 556119"/>
              <a:gd name="connsiteX10" fmla="*/ 176492 w 549682"/>
              <a:gd name="connsiteY10" fmla="*/ 371174 h 556119"/>
              <a:gd name="connsiteX11" fmla="*/ 127701 w 549682"/>
              <a:gd name="connsiteY11" fmla="*/ 322428 h 556119"/>
              <a:gd name="connsiteX12" fmla="*/ 348753 w 549682"/>
              <a:gd name="connsiteY12" fmla="*/ 296796 h 556119"/>
              <a:gd name="connsiteX13" fmla="*/ 387531 w 549682"/>
              <a:gd name="connsiteY13" fmla="*/ 296796 h 556119"/>
              <a:gd name="connsiteX14" fmla="*/ 403330 w 549682"/>
              <a:gd name="connsiteY14" fmla="*/ 334043 h 556119"/>
              <a:gd name="connsiteX15" fmla="*/ 416256 w 549682"/>
              <a:gd name="connsiteY15" fmla="*/ 364128 h 556119"/>
              <a:gd name="connsiteX16" fmla="*/ 427746 w 549682"/>
              <a:gd name="connsiteY16" fmla="*/ 334043 h 556119"/>
              <a:gd name="connsiteX17" fmla="*/ 443545 w 549682"/>
              <a:gd name="connsiteY17" fmla="*/ 296796 h 556119"/>
              <a:gd name="connsiteX18" fmla="*/ 482323 w 549682"/>
              <a:gd name="connsiteY18" fmla="*/ 296796 h 556119"/>
              <a:gd name="connsiteX19" fmla="*/ 432055 w 549682"/>
              <a:gd name="connsiteY19" fmla="*/ 387049 h 556119"/>
              <a:gd name="connsiteX20" fmla="*/ 432055 w 549682"/>
              <a:gd name="connsiteY20" fmla="*/ 451516 h 556119"/>
              <a:gd name="connsiteX21" fmla="*/ 397585 w 549682"/>
              <a:gd name="connsiteY21" fmla="*/ 451516 h 556119"/>
              <a:gd name="connsiteX22" fmla="*/ 397585 w 549682"/>
              <a:gd name="connsiteY22" fmla="*/ 388482 h 556119"/>
              <a:gd name="connsiteX23" fmla="*/ 268407 w 549682"/>
              <a:gd name="connsiteY23" fmla="*/ 296796 h 556119"/>
              <a:gd name="connsiteX24" fmla="*/ 314274 w 549682"/>
              <a:gd name="connsiteY24" fmla="*/ 296796 h 556119"/>
              <a:gd name="connsiteX25" fmla="*/ 363007 w 549682"/>
              <a:gd name="connsiteY25" fmla="*/ 451516 h 556119"/>
              <a:gd name="connsiteX26" fmla="*/ 324307 w 549682"/>
              <a:gd name="connsiteY26" fmla="*/ 451516 h 556119"/>
              <a:gd name="connsiteX27" fmla="*/ 312840 w 549682"/>
              <a:gd name="connsiteY27" fmla="*/ 411403 h 556119"/>
              <a:gd name="connsiteX28" fmla="*/ 268407 w 549682"/>
              <a:gd name="connsiteY28" fmla="*/ 411403 h 556119"/>
              <a:gd name="connsiteX29" fmla="*/ 258373 w 549682"/>
              <a:gd name="connsiteY29" fmla="*/ 451516 h 556119"/>
              <a:gd name="connsiteX30" fmla="*/ 222540 w 549682"/>
              <a:gd name="connsiteY30" fmla="*/ 451516 h 556119"/>
              <a:gd name="connsiteX31" fmla="*/ 124831 w 549682"/>
              <a:gd name="connsiteY31" fmla="*/ 295187 h 556119"/>
              <a:gd name="connsiteX32" fmla="*/ 187972 w 549682"/>
              <a:gd name="connsiteY32" fmla="*/ 312392 h 556119"/>
              <a:gd name="connsiteX33" fmla="*/ 213803 w 549682"/>
              <a:gd name="connsiteY33" fmla="*/ 369740 h 556119"/>
              <a:gd name="connsiteX34" fmla="*/ 187972 w 549682"/>
              <a:gd name="connsiteY34" fmla="*/ 432824 h 556119"/>
              <a:gd name="connsiteX35" fmla="*/ 116221 w 549682"/>
              <a:gd name="connsiteY35" fmla="*/ 452896 h 556119"/>
              <a:gd name="connsiteX36" fmla="*/ 77475 w 549682"/>
              <a:gd name="connsiteY36" fmla="*/ 450029 h 556119"/>
              <a:gd name="connsiteX37" fmla="*/ 77475 w 549682"/>
              <a:gd name="connsiteY37" fmla="*/ 299488 h 556119"/>
              <a:gd name="connsiteX38" fmla="*/ 124831 w 549682"/>
              <a:gd name="connsiteY38" fmla="*/ 295187 h 556119"/>
              <a:gd name="connsiteX39" fmla="*/ 38750 w 549682"/>
              <a:gd name="connsiteY39" fmla="*/ 203563 h 556119"/>
              <a:gd name="connsiteX40" fmla="*/ 38750 w 549682"/>
              <a:gd name="connsiteY40" fmla="*/ 517424 h 556119"/>
              <a:gd name="connsiteX41" fmla="*/ 509496 w 549682"/>
              <a:gd name="connsiteY41" fmla="*/ 517424 h 556119"/>
              <a:gd name="connsiteX42" fmla="*/ 509496 w 549682"/>
              <a:gd name="connsiteY42" fmla="*/ 203563 h 556119"/>
              <a:gd name="connsiteX43" fmla="*/ 0 w 549682"/>
              <a:gd name="connsiteY43" fmla="*/ 65980 h 556119"/>
              <a:gd name="connsiteX44" fmla="*/ 78936 w 549682"/>
              <a:gd name="connsiteY44" fmla="*/ 67413 h 556119"/>
              <a:gd name="connsiteX45" fmla="*/ 78936 w 549682"/>
              <a:gd name="connsiteY45" fmla="*/ 86044 h 556119"/>
              <a:gd name="connsiteX46" fmla="*/ 137779 w 549682"/>
              <a:gd name="connsiteY46" fmla="*/ 144803 h 556119"/>
              <a:gd name="connsiteX47" fmla="*/ 196623 w 549682"/>
              <a:gd name="connsiteY47" fmla="*/ 86044 h 556119"/>
              <a:gd name="connsiteX48" fmla="*/ 196623 w 549682"/>
              <a:gd name="connsiteY48" fmla="*/ 67413 h 556119"/>
              <a:gd name="connsiteX49" fmla="*/ 353059 w 549682"/>
              <a:gd name="connsiteY49" fmla="*/ 67413 h 556119"/>
              <a:gd name="connsiteX50" fmla="*/ 353059 w 549682"/>
              <a:gd name="connsiteY50" fmla="*/ 86044 h 556119"/>
              <a:gd name="connsiteX51" fmla="*/ 411903 w 549682"/>
              <a:gd name="connsiteY51" fmla="*/ 144803 h 556119"/>
              <a:gd name="connsiteX52" fmla="*/ 470746 w 549682"/>
              <a:gd name="connsiteY52" fmla="*/ 86044 h 556119"/>
              <a:gd name="connsiteX53" fmla="*/ 470746 w 549682"/>
              <a:gd name="connsiteY53" fmla="*/ 67413 h 556119"/>
              <a:gd name="connsiteX54" fmla="*/ 548247 w 549682"/>
              <a:gd name="connsiteY54" fmla="*/ 67413 h 556119"/>
              <a:gd name="connsiteX55" fmla="*/ 549682 w 549682"/>
              <a:gd name="connsiteY55" fmla="*/ 556119 h 556119"/>
              <a:gd name="connsiteX56" fmla="*/ 509496 w 549682"/>
              <a:gd name="connsiteY56" fmla="*/ 556119 h 556119"/>
              <a:gd name="connsiteX57" fmla="*/ 38750 w 549682"/>
              <a:gd name="connsiteY57" fmla="*/ 556119 h 556119"/>
              <a:gd name="connsiteX58" fmla="*/ 0 w 549682"/>
              <a:gd name="connsiteY58" fmla="*/ 556119 h 556119"/>
              <a:gd name="connsiteX59" fmla="*/ 410480 w 549682"/>
              <a:gd name="connsiteY59" fmla="*/ 0 h 556119"/>
              <a:gd name="connsiteX60" fmla="*/ 449217 w 549682"/>
              <a:gd name="connsiteY60" fmla="*/ 38681 h 556119"/>
              <a:gd name="connsiteX61" fmla="*/ 449217 w 549682"/>
              <a:gd name="connsiteY61" fmla="*/ 78795 h 556119"/>
              <a:gd name="connsiteX62" fmla="*/ 410480 w 549682"/>
              <a:gd name="connsiteY62" fmla="*/ 117477 h 556119"/>
              <a:gd name="connsiteX63" fmla="*/ 371742 w 549682"/>
              <a:gd name="connsiteY63" fmla="*/ 78795 h 556119"/>
              <a:gd name="connsiteX64" fmla="*/ 371742 w 549682"/>
              <a:gd name="connsiteY64" fmla="*/ 38681 h 556119"/>
              <a:gd name="connsiteX65" fmla="*/ 410480 w 549682"/>
              <a:gd name="connsiteY65" fmla="*/ 0 h 556119"/>
              <a:gd name="connsiteX66" fmla="*/ 136213 w 549682"/>
              <a:gd name="connsiteY66" fmla="*/ 0 h 556119"/>
              <a:gd name="connsiteX67" fmla="*/ 174951 w 549682"/>
              <a:gd name="connsiteY67" fmla="*/ 38681 h 556119"/>
              <a:gd name="connsiteX68" fmla="*/ 174951 w 549682"/>
              <a:gd name="connsiteY68" fmla="*/ 78795 h 556119"/>
              <a:gd name="connsiteX69" fmla="*/ 136213 w 549682"/>
              <a:gd name="connsiteY69" fmla="*/ 117477 h 556119"/>
              <a:gd name="connsiteX70" fmla="*/ 97476 w 549682"/>
              <a:gd name="connsiteY70" fmla="*/ 78795 h 556119"/>
              <a:gd name="connsiteX71" fmla="*/ 97476 w 549682"/>
              <a:gd name="connsiteY71" fmla="*/ 38681 h 556119"/>
              <a:gd name="connsiteX72" fmla="*/ 136213 w 549682"/>
              <a:gd name="connsiteY72" fmla="*/ 0 h 556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549682" h="556119">
                <a:moveTo>
                  <a:pt x="289907" y="322583"/>
                </a:moveTo>
                <a:cubicBezTo>
                  <a:pt x="287040" y="332611"/>
                  <a:pt x="285607" y="344072"/>
                  <a:pt x="282740" y="352667"/>
                </a:cubicBezTo>
                <a:lnTo>
                  <a:pt x="274140" y="385617"/>
                </a:lnTo>
                <a:lnTo>
                  <a:pt x="307107" y="385617"/>
                </a:lnTo>
                <a:lnTo>
                  <a:pt x="298507" y="352667"/>
                </a:lnTo>
                <a:cubicBezTo>
                  <a:pt x="295640" y="344072"/>
                  <a:pt x="292773" y="332611"/>
                  <a:pt x="289907" y="322583"/>
                </a:cubicBezTo>
                <a:close/>
                <a:moveTo>
                  <a:pt x="127701" y="322428"/>
                </a:moveTo>
                <a:cubicBezTo>
                  <a:pt x="120526" y="322428"/>
                  <a:pt x="114786" y="323861"/>
                  <a:pt x="111916" y="323861"/>
                </a:cubicBezTo>
                <a:lnTo>
                  <a:pt x="111916" y="424222"/>
                </a:lnTo>
                <a:cubicBezTo>
                  <a:pt x="114786" y="425655"/>
                  <a:pt x="120526" y="425655"/>
                  <a:pt x="124831" y="425655"/>
                </a:cubicBezTo>
                <a:cubicBezTo>
                  <a:pt x="156402" y="425655"/>
                  <a:pt x="176492" y="408451"/>
                  <a:pt x="176492" y="371174"/>
                </a:cubicBezTo>
                <a:cubicBezTo>
                  <a:pt x="176492" y="339632"/>
                  <a:pt x="157837" y="322428"/>
                  <a:pt x="127701" y="322428"/>
                </a:cubicBezTo>
                <a:close/>
                <a:moveTo>
                  <a:pt x="348753" y="296796"/>
                </a:moveTo>
                <a:lnTo>
                  <a:pt x="387531" y="296796"/>
                </a:lnTo>
                <a:lnTo>
                  <a:pt x="403330" y="334043"/>
                </a:lnTo>
                <a:cubicBezTo>
                  <a:pt x="409075" y="345504"/>
                  <a:pt x="411947" y="354100"/>
                  <a:pt x="416256" y="364128"/>
                </a:cubicBezTo>
                <a:cubicBezTo>
                  <a:pt x="419129" y="354100"/>
                  <a:pt x="423437" y="345504"/>
                  <a:pt x="427746" y="334043"/>
                </a:cubicBezTo>
                <a:lnTo>
                  <a:pt x="443545" y="296796"/>
                </a:lnTo>
                <a:lnTo>
                  <a:pt x="482323" y="296796"/>
                </a:lnTo>
                <a:lnTo>
                  <a:pt x="432055" y="387049"/>
                </a:lnTo>
                <a:lnTo>
                  <a:pt x="432055" y="451516"/>
                </a:lnTo>
                <a:lnTo>
                  <a:pt x="397585" y="451516"/>
                </a:lnTo>
                <a:lnTo>
                  <a:pt x="397585" y="388482"/>
                </a:lnTo>
                <a:close/>
                <a:moveTo>
                  <a:pt x="268407" y="296796"/>
                </a:moveTo>
                <a:lnTo>
                  <a:pt x="314274" y="296796"/>
                </a:lnTo>
                <a:lnTo>
                  <a:pt x="363007" y="451516"/>
                </a:lnTo>
                <a:lnTo>
                  <a:pt x="324307" y="451516"/>
                </a:lnTo>
                <a:lnTo>
                  <a:pt x="312840" y="411403"/>
                </a:lnTo>
                <a:lnTo>
                  <a:pt x="268407" y="411403"/>
                </a:lnTo>
                <a:lnTo>
                  <a:pt x="258373" y="451516"/>
                </a:lnTo>
                <a:lnTo>
                  <a:pt x="222540" y="451516"/>
                </a:lnTo>
                <a:close/>
                <a:moveTo>
                  <a:pt x="124831" y="295187"/>
                </a:moveTo>
                <a:cubicBezTo>
                  <a:pt x="153532" y="295187"/>
                  <a:pt x="172187" y="300922"/>
                  <a:pt x="187972" y="312392"/>
                </a:cubicBezTo>
                <a:cubicBezTo>
                  <a:pt x="203758" y="323861"/>
                  <a:pt x="213803" y="342500"/>
                  <a:pt x="213803" y="369740"/>
                </a:cubicBezTo>
                <a:cubicBezTo>
                  <a:pt x="213803" y="399848"/>
                  <a:pt x="202323" y="419921"/>
                  <a:pt x="187972" y="432824"/>
                </a:cubicBezTo>
                <a:cubicBezTo>
                  <a:pt x="172187" y="445727"/>
                  <a:pt x="146357" y="452896"/>
                  <a:pt x="116221" y="452896"/>
                </a:cubicBezTo>
                <a:cubicBezTo>
                  <a:pt x="99001" y="452896"/>
                  <a:pt x="86085" y="451462"/>
                  <a:pt x="77475" y="450029"/>
                </a:cubicBezTo>
                <a:lnTo>
                  <a:pt x="77475" y="299488"/>
                </a:lnTo>
                <a:cubicBezTo>
                  <a:pt x="90390" y="296621"/>
                  <a:pt x="106176" y="295187"/>
                  <a:pt x="124831" y="295187"/>
                </a:cubicBezTo>
                <a:close/>
                <a:moveTo>
                  <a:pt x="38750" y="203563"/>
                </a:moveTo>
                <a:lnTo>
                  <a:pt x="38750" y="517424"/>
                </a:lnTo>
                <a:lnTo>
                  <a:pt x="509496" y="517424"/>
                </a:lnTo>
                <a:lnTo>
                  <a:pt x="509496" y="203563"/>
                </a:lnTo>
                <a:close/>
                <a:moveTo>
                  <a:pt x="0" y="65980"/>
                </a:moveTo>
                <a:lnTo>
                  <a:pt x="78936" y="67413"/>
                </a:lnTo>
                <a:lnTo>
                  <a:pt x="78936" y="86044"/>
                </a:lnTo>
                <a:cubicBezTo>
                  <a:pt x="78936" y="119007"/>
                  <a:pt x="104770" y="144803"/>
                  <a:pt x="137779" y="144803"/>
                </a:cubicBezTo>
                <a:cubicBezTo>
                  <a:pt x="169354" y="144803"/>
                  <a:pt x="196623" y="119007"/>
                  <a:pt x="196623" y="86044"/>
                </a:cubicBezTo>
                <a:lnTo>
                  <a:pt x="196623" y="67413"/>
                </a:lnTo>
                <a:lnTo>
                  <a:pt x="353059" y="67413"/>
                </a:lnTo>
                <a:lnTo>
                  <a:pt x="353059" y="86044"/>
                </a:lnTo>
                <a:cubicBezTo>
                  <a:pt x="353059" y="119007"/>
                  <a:pt x="378893" y="144803"/>
                  <a:pt x="411903" y="144803"/>
                </a:cubicBezTo>
                <a:cubicBezTo>
                  <a:pt x="444912" y="144803"/>
                  <a:pt x="470746" y="119007"/>
                  <a:pt x="470746" y="86044"/>
                </a:cubicBezTo>
                <a:lnTo>
                  <a:pt x="470746" y="67413"/>
                </a:lnTo>
                <a:lnTo>
                  <a:pt x="548247" y="67413"/>
                </a:lnTo>
                <a:lnTo>
                  <a:pt x="549682" y="556119"/>
                </a:lnTo>
                <a:lnTo>
                  <a:pt x="509496" y="556119"/>
                </a:lnTo>
                <a:lnTo>
                  <a:pt x="38750" y="556119"/>
                </a:lnTo>
                <a:lnTo>
                  <a:pt x="0" y="556119"/>
                </a:lnTo>
                <a:close/>
                <a:moveTo>
                  <a:pt x="410480" y="0"/>
                </a:moveTo>
                <a:cubicBezTo>
                  <a:pt x="432000" y="0"/>
                  <a:pt x="449217" y="17192"/>
                  <a:pt x="449217" y="38681"/>
                </a:cubicBezTo>
                <a:lnTo>
                  <a:pt x="449217" y="78795"/>
                </a:lnTo>
                <a:cubicBezTo>
                  <a:pt x="449217" y="100285"/>
                  <a:pt x="432000" y="117477"/>
                  <a:pt x="410480" y="117477"/>
                </a:cubicBezTo>
                <a:cubicBezTo>
                  <a:pt x="390393" y="117477"/>
                  <a:pt x="373177" y="100285"/>
                  <a:pt x="371742" y="78795"/>
                </a:cubicBezTo>
                <a:lnTo>
                  <a:pt x="371742" y="38681"/>
                </a:lnTo>
                <a:cubicBezTo>
                  <a:pt x="371742" y="17192"/>
                  <a:pt x="390393" y="0"/>
                  <a:pt x="410480" y="0"/>
                </a:cubicBezTo>
                <a:close/>
                <a:moveTo>
                  <a:pt x="136213" y="0"/>
                </a:moveTo>
                <a:cubicBezTo>
                  <a:pt x="157734" y="0"/>
                  <a:pt x="174951" y="17192"/>
                  <a:pt x="174951" y="38681"/>
                </a:cubicBezTo>
                <a:lnTo>
                  <a:pt x="174951" y="78795"/>
                </a:lnTo>
                <a:cubicBezTo>
                  <a:pt x="174951" y="100285"/>
                  <a:pt x="157734" y="117477"/>
                  <a:pt x="136213" y="117477"/>
                </a:cubicBezTo>
                <a:cubicBezTo>
                  <a:pt x="114693" y="117477"/>
                  <a:pt x="97476" y="100285"/>
                  <a:pt x="97476" y="78795"/>
                </a:cubicBezTo>
                <a:lnTo>
                  <a:pt x="97476" y="38681"/>
                </a:lnTo>
                <a:cubicBezTo>
                  <a:pt x="97476" y="17192"/>
                  <a:pt x="114693" y="0"/>
                  <a:pt x="13621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61" name="magnifying-lens_376202">
            <a:extLst>
              <a:ext uri="{FF2B5EF4-FFF2-40B4-BE49-F238E27FC236}">
                <a16:creationId xmlns:a16="http://schemas.microsoft.com/office/drawing/2014/main" id="{6BAAD0E0-0B58-4787-9FED-04DCE342520B}"/>
              </a:ext>
            </a:extLst>
          </p:cNvPr>
          <p:cNvSpPr>
            <a:spLocks noChangeAspect="1"/>
          </p:cNvSpPr>
          <p:nvPr/>
        </p:nvSpPr>
        <p:spPr bwMode="auto">
          <a:xfrm>
            <a:off x="8112944" y="33948"/>
            <a:ext cx="347308" cy="324000"/>
          </a:xfrm>
          <a:custGeom>
            <a:avLst/>
            <a:gdLst>
              <a:gd name="connsiteX0" fmla="*/ 458084 w 607556"/>
              <a:gd name="connsiteY0" fmla="*/ 325643 h 566782"/>
              <a:gd name="connsiteX1" fmla="*/ 374604 w 607556"/>
              <a:gd name="connsiteY1" fmla="*/ 409015 h 566782"/>
              <a:gd name="connsiteX2" fmla="*/ 375227 w 607556"/>
              <a:gd name="connsiteY2" fmla="*/ 418703 h 566782"/>
              <a:gd name="connsiteX3" fmla="*/ 381457 w 607556"/>
              <a:gd name="connsiteY3" fmla="*/ 441991 h 566782"/>
              <a:gd name="connsiteX4" fmla="*/ 396498 w 607556"/>
              <a:gd name="connsiteY4" fmla="*/ 465189 h 566782"/>
              <a:gd name="connsiteX5" fmla="*/ 458084 w 607556"/>
              <a:gd name="connsiteY5" fmla="*/ 492387 h 566782"/>
              <a:gd name="connsiteX6" fmla="*/ 541564 w 607556"/>
              <a:gd name="connsiteY6" fmla="*/ 409015 h 566782"/>
              <a:gd name="connsiteX7" fmla="*/ 512462 w 607556"/>
              <a:gd name="connsiteY7" fmla="*/ 345819 h 566782"/>
              <a:gd name="connsiteX8" fmla="*/ 489145 w 607556"/>
              <a:gd name="connsiteY8" fmla="*/ 331687 h 566782"/>
              <a:gd name="connsiteX9" fmla="*/ 465916 w 607556"/>
              <a:gd name="connsiteY9" fmla="*/ 325998 h 566782"/>
              <a:gd name="connsiteX10" fmla="*/ 458084 w 607556"/>
              <a:gd name="connsiteY10" fmla="*/ 325643 h 566782"/>
              <a:gd name="connsiteX11" fmla="*/ 458084 w 607556"/>
              <a:gd name="connsiteY11" fmla="*/ 279157 h 566782"/>
              <a:gd name="connsiteX12" fmla="*/ 465827 w 607556"/>
              <a:gd name="connsiteY12" fmla="*/ 279424 h 566782"/>
              <a:gd name="connsiteX13" fmla="*/ 489145 w 607556"/>
              <a:gd name="connsiteY13" fmla="*/ 282890 h 566782"/>
              <a:gd name="connsiteX14" fmla="*/ 512462 w 607556"/>
              <a:gd name="connsiteY14" fmla="*/ 291067 h 566782"/>
              <a:gd name="connsiteX15" fmla="*/ 588199 w 607556"/>
              <a:gd name="connsiteY15" fmla="*/ 409015 h 566782"/>
              <a:gd name="connsiteX16" fmla="*/ 561411 w 607556"/>
              <a:gd name="connsiteY16" fmla="*/ 487765 h 566782"/>
              <a:gd name="connsiteX17" fmla="*/ 578054 w 607556"/>
              <a:gd name="connsiteY17" fmla="*/ 504386 h 566782"/>
              <a:gd name="connsiteX18" fmla="*/ 594607 w 607556"/>
              <a:gd name="connsiteY18" fmla="*/ 520919 h 566782"/>
              <a:gd name="connsiteX19" fmla="*/ 600748 w 607556"/>
              <a:gd name="connsiteY19" fmla="*/ 527051 h 566782"/>
              <a:gd name="connsiteX20" fmla="*/ 600748 w 607556"/>
              <a:gd name="connsiteY20" fmla="*/ 559938 h 566782"/>
              <a:gd name="connsiteX21" fmla="*/ 584284 w 607556"/>
              <a:gd name="connsiteY21" fmla="*/ 566782 h 566782"/>
              <a:gd name="connsiteX22" fmla="*/ 567819 w 607556"/>
              <a:gd name="connsiteY22" fmla="*/ 559938 h 566782"/>
              <a:gd name="connsiteX23" fmla="*/ 560521 w 607556"/>
              <a:gd name="connsiteY23" fmla="*/ 552650 h 566782"/>
              <a:gd name="connsiteX24" fmla="*/ 543789 w 607556"/>
              <a:gd name="connsiteY24" fmla="*/ 535940 h 566782"/>
              <a:gd name="connsiteX25" fmla="*/ 526969 w 607556"/>
              <a:gd name="connsiteY25" fmla="*/ 519141 h 566782"/>
              <a:gd name="connsiteX26" fmla="*/ 458084 w 607556"/>
              <a:gd name="connsiteY26" fmla="*/ 538873 h 566782"/>
              <a:gd name="connsiteX27" fmla="*/ 340874 w 607556"/>
              <a:gd name="connsiteY27" fmla="*/ 465189 h 566782"/>
              <a:gd name="connsiteX28" fmla="*/ 332330 w 607556"/>
              <a:gd name="connsiteY28" fmla="*/ 441902 h 566782"/>
              <a:gd name="connsiteX29" fmla="*/ 328414 w 607556"/>
              <a:gd name="connsiteY29" fmla="*/ 418703 h 566782"/>
              <a:gd name="connsiteX30" fmla="*/ 328058 w 607556"/>
              <a:gd name="connsiteY30" fmla="*/ 409015 h 566782"/>
              <a:gd name="connsiteX31" fmla="*/ 333398 w 607556"/>
              <a:gd name="connsiteY31" fmla="*/ 372129 h 566782"/>
              <a:gd name="connsiteX32" fmla="*/ 358495 w 607556"/>
              <a:gd name="connsiteY32" fmla="*/ 325643 h 566782"/>
              <a:gd name="connsiteX33" fmla="*/ 458084 w 607556"/>
              <a:gd name="connsiteY33" fmla="*/ 279157 h 566782"/>
              <a:gd name="connsiteX34" fmla="*/ 163065 w 607556"/>
              <a:gd name="connsiteY34" fmla="*/ 232584 h 566782"/>
              <a:gd name="connsiteX35" fmla="*/ 139745 w 607556"/>
              <a:gd name="connsiteY35" fmla="*/ 255869 h 566782"/>
              <a:gd name="connsiteX36" fmla="*/ 163065 w 607556"/>
              <a:gd name="connsiteY36" fmla="*/ 279065 h 566782"/>
              <a:gd name="connsiteX37" fmla="*/ 302810 w 607556"/>
              <a:gd name="connsiteY37" fmla="*/ 279065 h 566782"/>
              <a:gd name="connsiteX38" fmla="*/ 326130 w 607556"/>
              <a:gd name="connsiteY38" fmla="*/ 255869 h 566782"/>
              <a:gd name="connsiteX39" fmla="*/ 302810 w 607556"/>
              <a:gd name="connsiteY39" fmla="*/ 232584 h 566782"/>
              <a:gd name="connsiteX40" fmla="*/ 396003 w 607556"/>
              <a:gd name="connsiteY40" fmla="*/ 92962 h 566782"/>
              <a:gd name="connsiteX41" fmla="*/ 372771 w 607556"/>
              <a:gd name="connsiteY41" fmla="*/ 116247 h 566782"/>
              <a:gd name="connsiteX42" fmla="*/ 396003 w 607556"/>
              <a:gd name="connsiteY42" fmla="*/ 139532 h 566782"/>
              <a:gd name="connsiteX43" fmla="*/ 419323 w 607556"/>
              <a:gd name="connsiteY43" fmla="*/ 116247 h 566782"/>
              <a:gd name="connsiteX44" fmla="*/ 396003 w 607556"/>
              <a:gd name="connsiteY44" fmla="*/ 92962 h 566782"/>
              <a:gd name="connsiteX45" fmla="*/ 302810 w 607556"/>
              <a:gd name="connsiteY45" fmla="*/ 92962 h 566782"/>
              <a:gd name="connsiteX46" fmla="*/ 279578 w 607556"/>
              <a:gd name="connsiteY46" fmla="*/ 116247 h 566782"/>
              <a:gd name="connsiteX47" fmla="*/ 302810 w 607556"/>
              <a:gd name="connsiteY47" fmla="*/ 139532 h 566782"/>
              <a:gd name="connsiteX48" fmla="*/ 326130 w 607556"/>
              <a:gd name="connsiteY48" fmla="*/ 116247 h 566782"/>
              <a:gd name="connsiteX49" fmla="*/ 302810 w 607556"/>
              <a:gd name="connsiteY49" fmla="*/ 92962 h 566782"/>
              <a:gd name="connsiteX50" fmla="*/ 209706 w 607556"/>
              <a:gd name="connsiteY50" fmla="*/ 92962 h 566782"/>
              <a:gd name="connsiteX51" fmla="*/ 186386 w 607556"/>
              <a:gd name="connsiteY51" fmla="*/ 116247 h 566782"/>
              <a:gd name="connsiteX52" fmla="*/ 209706 w 607556"/>
              <a:gd name="connsiteY52" fmla="*/ 139532 h 566782"/>
              <a:gd name="connsiteX53" fmla="*/ 232938 w 607556"/>
              <a:gd name="connsiteY53" fmla="*/ 116247 h 566782"/>
              <a:gd name="connsiteX54" fmla="*/ 209706 w 607556"/>
              <a:gd name="connsiteY54" fmla="*/ 92962 h 566782"/>
              <a:gd name="connsiteX55" fmla="*/ 23320 w 607556"/>
              <a:gd name="connsiteY55" fmla="*/ 0 h 566782"/>
              <a:gd name="connsiteX56" fmla="*/ 489196 w 607556"/>
              <a:gd name="connsiteY56" fmla="*/ 0 h 566782"/>
              <a:gd name="connsiteX57" fmla="*/ 512516 w 607556"/>
              <a:gd name="connsiteY57" fmla="*/ 23196 h 566782"/>
              <a:gd name="connsiteX58" fmla="*/ 512516 w 607556"/>
              <a:gd name="connsiteY58" fmla="*/ 241205 h 566782"/>
              <a:gd name="connsiteX59" fmla="*/ 489196 w 607556"/>
              <a:gd name="connsiteY59" fmla="*/ 235339 h 566782"/>
              <a:gd name="connsiteX60" fmla="*/ 465964 w 607556"/>
              <a:gd name="connsiteY60" fmla="*/ 232762 h 566782"/>
              <a:gd name="connsiteX61" fmla="*/ 458131 w 607556"/>
              <a:gd name="connsiteY61" fmla="*/ 232584 h 566782"/>
              <a:gd name="connsiteX62" fmla="*/ 302543 w 607556"/>
              <a:gd name="connsiteY62" fmla="*/ 325636 h 566782"/>
              <a:gd name="connsiteX63" fmla="*/ 132001 w 607556"/>
              <a:gd name="connsiteY63" fmla="*/ 325636 h 566782"/>
              <a:gd name="connsiteX64" fmla="*/ 108680 w 607556"/>
              <a:gd name="connsiteY64" fmla="*/ 348921 h 566782"/>
              <a:gd name="connsiteX65" fmla="*/ 132001 w 607556"/>
              <a:gd name="connsiteY65" fmla="*/ 372117 h 566782"/>
              <a:gd name="connsiteX66" fmla="*/ 285364 w 607556"/>
              <a:gd name="connsiteY66" fmla="*/ 372117 h 566782"/>
              <a:gd name="connsiteX67" fmla="*/ 281537 w 607556"/>
              <a:gd name="connsiteY67" fmla="*/ 409000 h 566782"/>
              <a:gd name="connsiteX68" fmla="*/ 281804 w 607556"/>
              <a:gd name="connsiteY68" fmla="*/ 418687 h 566782"/>
              <a:gd name="connsiteX69" fmla="*/ 284563 w 607556"/>
              <a:gd name="connsiteY69" fmla="*/ 441972 h 566782"/>
              <a:gd name="connsiteX70" fmla="*/ 290705 w 607556"/>
              <a:gd name="connsiteY70" fmla="*/ 465168 h 566782"/>
              <a:gd name="connsiteX71" fmla="*/ 23320 w 607556"/>
              <a:gd name="connsiteY71" fmla="*/ 465168 h 566782"/>
              <a:gd name="connsiteX72" fmla="*/ 0 w 607556"/>
              <a:gd name="connsiteY72" fmla="*/ 441972 h 566782"/>
              <a:gd name="connsiteX73" fmla="*/ 0 w 607556"/>
              <a:gd name="connsiteY73" fmla="*/ 23196 h 566782"/>
              <a:gd name="connsiteX74" fmla="*/ 23320 w 607556"/>
              <a:gd name="connsiteY74" fmla="*/ 0 h 566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607556" h="566782">
                <a:moveTo>
                  <a:pt x="458084" y="325643"/>
                </a:moveTo>
                <a:cubicBezTo>
                  <a:pt x="412072" y="325643"/>
                  <a:pt x="374604" y="363063"/>
                  <a:pt x="374604" y="409015"/>
                </a:cubicBezTo>
                <a:cubicBezTo>
                  <a:pt x="374604" y="412304"/>
                  <a:pt x="374871" y="415503"/>
                  <a:pt x="375227" y="418703"/>
                </a:cubicBezTo>
                <a:cubicBezTo>
                  <a:pt x="376206" y="426880"/>
                  <a:pt x="378253" y="434702"/>
                  <a:pt x="381457" y="441991"/>
                </a:cubicBezTo>
                <a:cubicBezTo>
                  <a:pt x="385195" y="450523"/>
                  <a:pt x="390268" y="458434"/>
                  <a:pt x="396498" y="465189"/>
                </a:cubicBezTo>
                <a:cubicBezTo>
                  <a:pt x="411805" y="481899"/>
                  <a:pt x="433788" y="492387"/>
                  <a:pt x="458084" y="492387"/>
                </a:cubicBezTo>
                <a:cubicBezTo>
                  <a:pt x="504096" y="492387"/>
                  <a:pt x="541564" y="454967"/>
                  <a:pt x="541564" y="409015"/>
                </a:cubicBezTo>
                <a:cubicBezTo>
                  <a:pt x="541564" y="383772"/>
                  <a:pt x="530262" y="361107"/>
                  <a:pt x="512462" y="345819"/>
                </a:cubicBezTo>
                <a:cubicBezTo>
                  <a:pt x="505609" y="339953"/>
                  <a:pt x="497688" y="335153"/>
                  <a:pt x="489145" y="331687"/>
                </a:cubicBezTo>
                <a:cubicBezTo>
                  <a:pt x="481847" y="328754"/>
                  <a:pt x="474015" y="326798"/>
                  <a:pt x="465916" y="325998"/>
                </a:cubicBezTo>
                <a:cubicBezTo>
                  <a:pt x="463335" y="325821"/>
                  <a:pt x="460754" y="325643"/>
                  <a:pt x="458084" y="325643"/>
                </a:cubicBezTo>
                <a:close/>
                <a:moveTo>
                  <a:pt x="458084" y="279157"/>
                </a:moveTo>
                <a:cubicBezTo>
                  <a:pt x="460754" y="279157"/>
                  <a:pt x="463335" y="279246"/>
                  <a:pt x="465827" y="279424"/>
                </a:cubicBezTo>
                <a:cubicBezTo>
                  <a:pt x="473837" y="279868"/>
                  <a:pt x="481669" y="281024"/>
                  <a:pt x="489145" y="282890"/>
                </a:cubicBezTo>
                <a:cubicBezTo>
                  <a:pt x="497243" y="284935"/>
                  <a:pt x="505075" y="287601"/>
                  <a:pt x="512462" y="291067"/>
                </a:cubicBezTo>
                <a:cubicBezTo>
                  <a:pt x="557050" y="311688"/>
                  <a:pt x="588199" y="356752"/>
                  <a:pt x="588199" y="409015"/>
                </a:cubicBezTo>
                <a:cubicBezTo>
                  <a:pt x="588199" y="438613"/>
                  <a:pt x="578143" y="465900"/>
                  <a:pt x="561411" y="487765"/>
                </a:cubicBezTo>
                <a:lnTo>
                  <a:pt x="578054" y="504386"/>
                </a:lnTo>
                <a:lnTo>
                  <a:pt x="594607" y="520919"/>
                </a:lnTo>
                <a:lnTo>
                  <a:pt x="600748" y="527051"/>
                </a:lnTo>
                <a:cubicBezTo>
                  <a:pt x="609826" y="536118"/>
                  <a:pt x="609826" y="550872"/>
                  <a:pt x="600748" y="559938"/>
                </a:cubicBezTo>
                <a:cubicBezTo>
                  <a:pt x="596209" y="564471"/>
                  <a:pt x="590246" y="566782"/>
                  <a:pt x="584284" y="566782"/>
                </a:cubicBezTo>
                <a:cubicBezTo>
                  <a:pt x="578321" y="566782"/>
                  <a:pt x="572358" y="564471"/>
                  <a:pt x="567819" y="559938"/>
                </a:cubicBezTo>
                <a:lnTo>
                  <a:pt x="560521" y="552650"/>
                </a:lnTo>
                <a:lnTo>
                  <a:pt x="543789" y="535940"/>
                </a:lnTo>
                <a:lnTo>
                  <a:pt x="526969" y="519141"/>
                </a:lnTo>
                <a:cubicBezTo>
                  <a:pt x="506944" y="531673"/>
                  <a:pt x="483360" y="538873"/>
                  <a:pt x="458084" y="538873"/>
                </a:cubicBezTo>
                <a:cubicBezTo>
                  <a:pt x="406554" y="538873"/>
                  <a:pt x="361877" y="508742"/>
                  <a:pt x="340874" y="465189"/>
                </a:cubicBezTo>
                <a:cubicBezTo>
                  <a:pt x="337314" y="457812"/>
                  <a:pt x="334466" y="449990"/>
                  <a:pt x="332330" y="441902"/>
                </a:cubicBezTo>
                <a:cubicBezTo>
                  <a:pt x="330372" y="434436"/>
                  <a:pt x="329037" y="426614"/>
                  <a:pt x="328414" y="418703"/>
                </a:cubicBezTo>
                <a:cubicBezTo>
                  <a:pt x="328236" y="415503"/>
                  <a:pt x="328058" y="412304"/>
                  <a:pt x="328058" y="409015"/>
                </a:cubicBezTo>
                <a:cubicBezTo>
                  <a:pt x="328058" y="396216"/>
                  <a:pt x="329927" y="383861"/>
                  <a:pt x="333398" y="372129"/>
                </a:cubicBezTo>
                <a:cubicBezTo>
                  <a:pt x="338560" y="354885"/>
                  <a:pt x="347193" y="339064"/>
                  <a:pt x="358495" y="325643"/>
                </a:cubicBezTo>
                <a:cubicBezTo>
                  <a:pt x="382347" y="297200"/>
                  <a:pt x="418124" y="279157"/>
                  <a:pt x="458084" y="279157"/>
                </a:cubicBezTo>
                <a:close/>
                <a:moveTo>
                  <a:pt x="163065" y="232584"/>
                </a:moveTo>
                <a:cubicBezTo>
                  <a:pt x="150248" y="232584"/>
                  <a:pt x="139745" y="242982"/>
                  <a:pt x="139745" y="255869"/>
                </a:cubicBezTo>
                <a:cubicBezTo>
                  <a:pt x="139745" y="268667"/>
                  <a:pt x="150248" y="279065"/>
                  <a:pt x="163065" y="279065"/>
                </a:cubicBezTo>
                <a:lnTo>
                  <a:pt x="302810" y="279065"/>
                </a:lnTo>
                <a:cubicBezTo>
                  <a:pt x="315716" y="279065"/>
                  <a:pt x="326130" y="268667"/>
                  <a:pt x="326130" y="255869"/>
                </a:cubicBezTo>
                <a:cubicBezTo>
                  <a:pt x="326130" y="242982"/>
                  <a:pt x="315716" y="232584"/>
                  <a:pt x="302810" y="232584"/>
                </a:cubicBezTo>
                <a:close/>
                <a:moveTo>
                  <a:pt x="396003" y="92962"/>
                </a:moveTo>
                <a:cubicBezTo>
                  <a:pt x="383185" y="92962"/>
                  <a:pt x="372771" y="103450"/>
                  <a:pt x="372771" y="116247"/>
                </a:cubicBezTo>
                <a:cubicBezTo>
                  <a:pt x="372771" y="129134"/>
                  <a:pt x="383185" y="139532"/>
                  <a:pt x="396003" y="139532"/>
                </a:cubicBezTo>
                <a:cubicBezTo>
                  <a:pt x="408909" y="139532"/>
                  <a:pt x="419323" y="129134"/>
                  <a:pt x="419323" y="116247"/>
                </a:cubicBezTo>
                <a:cubicBezTo>
                  <a:pt x="419323" y="103450"/>
                  <a:pt x="408909" y="92962"/>
                  <a:pt x="396003" y="92962"/>
                </a:cubicBezTo>
                <a:close/>
                <a:moveTo>
                  <a:pt x="302810" y="92962"/>
                </a:moveTo>
                <a:cubicBezTo>
                  <a:pt x="289993" y="92962"/>
                  <a:pt x="279578" y="103450"/>
                  <a:pt x="279578" y="116247"/>
                </a:cubicBezTo>
                <a:cubicBezTo>
                  <a:pt x="279578" y="129134"/>
                  <a:pt x="289993" y="139532"/>
                  <a:pt x="302810" y="139532"/>
                </a:cubicBezTo>
                <a:cubicBezTo>
                  <a:pt x="315716" y="139532"/>
                  <a:pt x="326130" y="129134"/>
                  <a:pt x="326130" y="116247"/>
                </a:cubicBezTo>
                <a:cubicBezTo>
                  <a:pt x="326130" y="103450"/>
                  <a:pt x="315716" y="92962"/>
                  <a:pt x="302810" y="92962"/>
                </a:cubicBezTo>
                <a:close/>
                <a:moveTo>
                  <a:pt x="209706" y="92962"/>
                </a:moveTo>
                <a:cubicBezTo>
                  <a:pt x="196800" y="92962"/>
                  <a:pt x="186386" y="103450"/>
                  <a:pt x="186386" y="116247"/>
                </a:cubicBezTo>
                <a:cubicBezTo>
                  <a:pt x="186386" y="129134"/>
                  <a:pt x="196800" y="139532"/>
                  <a:pt x="209706" y="139532"/>
                </a:cubicBezTo>
                <a:cubicBezTo>
                  <a:pt x="222523" y="139532"/>
                  <a:pt x="232938" y="129134"/>
                  <a:pt x="232938" y="116247"/>
                </a:cubicBezTo>
                <a:cubicBezTo>
                  <a:pt x="232938" y="103450"/>
                  <a:pt x="222523" y="92962"/>
                  <a:pt x="209706" y="92962"/>
                </a:cubicBezTo>
                <a:close/>
                <a:moveTo>
                  <a:pt x="23320" y="0"/>
                </a:moveTo>
                <a:lnTo>
                  <a:pt x="489196" y="0"/>
                </a:lnTo>
                <a:cubicBezTo>
                  <a:pt x="502102" y="0"/>
                  <a:pt x="512516" y="10398"/>
                  <a:pt x="512516" y="23196"/>
                </a:cubicBezTo>
                <a:lnTo>
                  <a:pt x="512516" y="241205"/>
                </a:lnTo>
                <a:cubicBezTo>
                  <a:pt x="504950" y="238716"/>
                  <a:pt x="497206" y="236761"/>
                  <a:pt x="489196" y="235339"/>
                </a:cubicBezTo>
                <a:cubicBezTo>
                  <a:pt x="481630" y="234006"/>
                  <a:pt x="473797" y="233117"/>
                  <a:pt x="465964" y="232762"/>
                </a:cubicBezTo>
                <a:cubicBezTo>
                  <a:pt x="463383" y="232673"/>
                  <a:pt x="460802" y="232584"/>
                  <a:pt x="458131" y="232584"/>
                </a:cubicBezTo>
                <a:cubicBezTo>
                  <a:pt x="390929" y="232584"/>
                  <a:pt x="332361" y="270267"/>
                  <a:pt x="302543" y="325636"/>
                </a:cubicBezTo>
                <a:lnTo>
                  <a:pt x="132001" y="325636"/>
                </a:lnTo>
                <a:cubicBezTo>
                  <a:pt x="119184" y="325636"/>
                  <a:pt x="108680" y="336034"/>
                  <a:pt x="108680" y="348921"/>
                </a:cubicBezTo>
                <a:cubicBezTo>
                  <a:pt x="108680" y="361718"/>
                  <a:pt x="119184" y="372117"/>
                  <a:pt x="132001" y="372117"/>
                </a:cubicBezTo>
                <a:lnTo>
                  <a:pt x="285364" y="372117"/>
                </a:lnTo>
                <a:cubicBezTo>
                  <a:pt x="282872" y="384026"/>
                  <a:pt x="281537" y="396379"/>
                  <a:pt x="281537" y="409000"/>
                </a:cubicBezTo>
                <a:cubicBezTo>
                  <a:pt x="281537" y="412288"/>
                  <a:pt x="281626" y="415487"/>
                  <a:pt x="281804" y="418687"/>
                </a:cubicBezTo>
                <a:cubicBezTo>
                  <a:pt x="282160" y="426597"/>
                  <a:pt x="283139" y="434329"/>
                  <a:pt x="284563" y="441972"/>
                </a:cubicBezTo>
                <a:cubicBezTo>
                  <a:pt x="286076" y="449882"/>
                  <a:pt x="288123" y="457614"/>
                  <a:pt x="290705" y="465168"/>
                </a:cubicBezTo>
                <a:lnTo>
                  <a:pt x="23320" y="465168"/>
                </a:lnTo>
                <a:cubicBezTo>
                  <a:pt x="10414" y="465168"/>
                  <a:pt x="0" y="454770"/>
                  <a:pt x="0" y="441972"/>
                </a:cubicBezTo>
                <a:lnTo>
                  <a:pt x="0" y="23196"/>
                </a:lnTo>
                <a:cubicBezTo>
                  <a:pt x="0" y="10398"/>
                  <a:pt x="10414" y="0"/>
                  <a:pt x="2332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62" name="user_121712">
            <a:extLst>
              <a:ext uri="{FF2B5EF4-FFF2-40B4-BE49-F238E27FC236}">
                <a16:creationId xmlns:a16="http://schemas.microsoft.com/office/drawing/2014/main" id="{6D6D763D-8F1C-4B07-922A-3ECF3111B600}"/>
              </a:ext>
            </a:extLst>
          </p:cNvPr>
          <p:cNvSpPr>
            <a:spLocks noChangeAspect="1"/>
          </p:cNvSpPr>
          <p:nvPr/>
        </p:nvSpPr>
        <p:spPr bwMode="auto">
          <a:xfrm>
            <a:off x="7611922" y="5539440"/>
            <a:ext cx="349010" cy="324000"/>
          </a:xfrm>
          <a:custGeom>
            <a:avLst/>
            <a:gdLst>
              <a:gd name="connsiteX0" fmla="*/ 325000 h 606722"/>
              <a:gd name="connsiteY0" fmla="*/ 325000 h 606722"/>
              <a:gd name="connsiteX1" fmla="*/ 325000 h 606722"/>
              <a:gd name="connsiteY1" fmla="*/ 325000 h 606722"/>
              <a:gd name="connsiteX2" fmla="*/ 325000 h 606722"/>
              <a:gd name="connsiteY2" fmla="*/ 325000 h 606722"/>
              <a:gd name="connsiteX3" fmla="*/ 325000 h 606722"/>
              <a:gd name="connsiteY3" fmla="*/ 325000 h 606722"/>
              <a:gd name="connsiteX4" fmla="*/ 325000 h 606722"/>
              <a:gd name="connsiteY4" fmla="*/ 325000 h 606722"/>
              <a:gd name="connsiteX5" fmla="*/ 325000 h 606722"/>
              <a:gd name="connsiteY5" fmla="*/ 325000 h 606722"/>
              <a:gd name="connsiteX6" fmla="*/ 325000 h 606722"/>
              <a:gd name="connsiteY6" fmla="*/ 325000 h 606722"/>
              <a:gd name="connsiteX7" fmla="*/ 325000 h 606722"/>
              <a:gd name="connsiteY7" fmla="*/ 325000 h 606722"/>
              <a:gd name="connsiteX8" fmla="*/ 325000 h 606722"/>
              <a:gd name="connsiteY8" fmla="*/ 325000 h 606722"/>
              <a:gd name="connsiteX9" fmla="*/ 325000 h 606722"/>
              <a:gd name="connsiteY9" fmla="*/ 325000 h 606722"/>
              <a:gd name="connsiteX10" fmla="*/ 325000 h 606722"/>
              <a:gd name="connsiteY10" fmla="*/ 325000 h 606722"/>
              <a:gd name="connsiteX11" fmla="*/ 325000 h 606722"/>
              <a:gd name="connsiteY11" fmla="*/ 325000 h 606722"/>
              <a:gd name="connsiteX12" fmla="*/ 325000 h 606722"/>
              <a:gd name="connsiteY12" fmla="*/ 325000 h 606722"/>
              <a:gd name="connsiteX13" fmla="*/ 325000 h 606722"/>
              <a:gd name="connsiteY13" fmla="*/ 325000 h 606722"/>
              <a:gd name="connsiteX14" fmla="*/ 325000 h 606722"/>
              <a:gd name="connsiteY14" fmla="*/ 325000 h 606722"/>
              <a:gd name="connsiteX15" fmla="*/ 325000 h 606722"/>
              <a:gd name="connsiteY15" fmla="*/ 325000 h 606722"/>
              <a:gd name="connsiteX16" fmla="*/ 325000 h 606722"/>
              <a:gd name="connsiteY16" fmla="*/ 325000 h 606722"/>
              <a:gd name="connsiteX17" fmla="*/ 325000 h 606722"/>
              <a:gd name="connsiteY17" fmla="*/ 325000 h 606722"/>
              <a:gd name="connsiteX18" fmla="*/ 325000 h 606722"/>
              <a:gd name="connsiteY18" fmla="*/ 325000 h 606722"/>
              <a:gd name="connsiteX19" fmla="*/ 325000 h 606722"/>
              <a:gd name="connsiteY19" fmla="*/ 325000 h 606722"/>
              <a:gd name="connsiteX20" fmla="*/ 325000 h 606722"/>
              <a:gd name="connsiteY20" fmla="*/ 325000 h 606722"/>
              <a:gd name="connsiteX21" fmla="*/ 325000 h 606722"/>
              <a:gd name="connsiteY21" fmla="*/ 325000 h 606722"/>
              <a:gd name="connsiteX22" fmla="*/ 325000 h 606722"/>
              <a:gd name="connsiteY22" fmla="*/ 325000 h 606722"/>
              <a:gd name="connsiteX23" fmla="*/ 325000 h 606722"/>
              <a:gd name="connsiteY23" fmla="*/ 325000 h 606722"/>
              <a:gd name="connsiteX24" fmla="*/ 325000 h 606722"/>
              <a:gd name="connsiteY24" fmla="*/ 325000 h 606722"/>
              <a:gd name="connsiteX25" fmla="*/ 325000 h 606722"/>
              <a:gd name="connsiteY25" fmla="*/ 325000 h 606722"/>
              <a:gd name="connsiteX26" fmla="*/ 325000 h 606722"/>
              <a:gd name="connsiteY26" fmla="*/ 325000 h 606722"/>
              <a:gd name="connsiteX27" fmla="*/ 325000 h 606722"/>
              <a:gd name="connsiteY27" fmla="*/ 325000 h 606722"/>
              <a:gd name="connsiteX28" fmla="*/ 325000 h 606722"/>
              <a:gd name="connsiteY28" fmla="*/ 325000 h 606722"/>
              <a:gd name="connsiteX29" fmla="*/ 325000 h 606722"/>
              <a:gd name="connsiteY29" fmla="*/ 325000 h 606722"/>
              <a:gd name="connsiteX30" fmla="*/ 325000 h 606722"/>
              <a:gd name="connsiteY30" fmla="*/ 325000 h 606722"/>
              <a:gd name="connsiteX31" fmla="*/ 325000 h 606722"/>
              <a:gd name="connsiteY31" fmla="*/ 325000 h 606722"/>
              <a:gd name="connsiteX32" fmla="*/ 325000 h 606722"/>
              <a:gd name="connsiteY32" fmla="*/ 325000 h 606722"/>
              <a:gd name="connsiteX33" fmla="*/ 325000 h 606722"/>
              <a:gd name="connsiteY33" fmla="*/ 325000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07568" h="564030">
                <a:moveTo>
                  <a:pt x="448726" y="491700"/>
                </a:moveTo>
                <a:cubicBezTo>
                  <a:pt x="468758" y="491700"/>
                  <a:pt x="484997" y="507892"/>
                  <a:pt x="484997" y="527865"/>
                </a:cubicBezTo>
                <a:cubicBezTo>
                  <a:pt x="484997" y="547838"/>
                  <a:pt x="468758" y="564030"/>
                  <a:pt x="448726" y="564030"/>
                </a:cubicBezTo>
                <a:cubicBezTo>
                  <a:pt x="428694" y="564030"/>
                  <a:pt x="412455" y="547838"/>
                  <a:pt x="412455" y="527865"/>
                </a:cubicBezTo>
                <a:cubicBezTo>
                  <a:pt x="412455" y="507892"/>
                  <a:pt x="428694" y="491700"/>
                  <a:pt x="448726" y="491700"/>
                </a:cubicBezTo>
                <a:close/>
                <a:moveTo>
                  <a:pt x="303855" y="491700"/>
                </a:moveTo>
                <a:cubicBezTo>
                  <a:pt x="323848" y="491700"/>
                  <a:pt x="340055" y="507892"/>
                  <a:pt x="340055" y="527865"/>
                </a:cubicBezTo>
                <a:cubicBezTo>
                  <a:pt x="340055" y="547838"/>
                  <a:pt x="323848" y="564030"/>
                  <a:pt x="303855" y="564030"/>
                </a:cubicBezTo>
                <a:cubicBezTo>
                  <a:pt x="283862" y="564030"/>
                  <a:pt x="267655" y="547838"/>
                  <a:pt x="267655" y="527865"/>
                </a:cubicBezTo>
                <a:cubicBezTo>
                  <a:pt x="267655" y="507892"/>
                  <a:pt x="283862" y="491700"/>
                  <a:pt x="303855" y="491700"/>
                </a:cubicBezTo>
                <a:close/>
                <a:moveTo>
                  <a:pt x="158879" y="491700"/>
                </a:moveTo>
                <a:cubicBezTo>
                  <a:pt x="178892" y="491700"/>
                  <a:pt x="195115" y="507892"/>
                  <a:pt x="195115" y="527865"/>
                </a:cubicBezTo>
                <a:cubicBezTo>
                  <a:pt x="195115" y="547838"/>
                  <a:pt x="178892" y="564030"/>
                  <a:pt x="158879" y="564030"/>
                </a:cubicBezTo>
                <a:cubicBezTo>
                  <a:pt x="138866" y="564030"/>
                  <a:pt x="122643" y="547838"/>
                  <a:pt x="122643" y="527865"/>
                </a:cubicBezTo>
                <a:cubicBezTo>
                  <a:pt x="122643" y="507892"/>
                  <a:pt x="138866" y="491700"/>
                  <a:pt x="158879" y="491700"/>
                </a:cubicBezTo>
                <a:close/>
                <a:moveTo>
                  <a:pt x="182447" y="255306"/>
                </a:moveTo>
                <a:cubicBezTo>
                  <a:pt x="283248" y="255306"/>
                  <a:pt x="364894" y="336810"/>
                  <a:pt x="364894" y="437436"/>
                </a:cubicBezTo>
                <a:lnTo>
                  <a:pt x="0" y="437436"/>
                </a:lnTo>
                <a:cubicBezTo>
                  <a:pt x="0" y="336810"/>
                  <a:pt x="81646" y="255306"/>
                  <a:pt x="182447" y="255306"/>
                </a:cubicBezTo>
                <a:close/>
                <a:moveTo>
                  <a:pt x="462728" y="249026"/>
                </a:moveTo>
                <a:cubicBezTo>
                  <a:pt x="542757" y="249026"/>
                  <a:pt x="607568" y="313756"/>
                  <a:pt x="607568" y="393685"/>
                </a:cubicBezTo>
                <a:lnTo>
                  <a:pt x="415172" y="393685"/>
                </a:lnTo>
                <a:cubicBezTo>
                  <a:pt x="407835" y="354467"/>
                  <a:pt x="390715" y="317827"/>
                  <a:pt x="365035" y="286887"/>
                </a:cubicBezTo>
                <a:cubicBezTo>
                  <a:pt x="390715" y="263275"/>
                  <a:pt x="425091" y="249026"/>
                  <a:pt x="462728" y="249026"/>
                </a:cubicBezTo>
                <a:close/>
                <a:moveTo>
                  <a:pt x="462627" y="35142"/>
                </a:moveTo>
                <a:cubicBezTo>
                  <a:pt x="506783" y="35142"/>
                  <a:pt x="542578" y="70874"/>
                  <a:pt x="542578" y="114952"/>
                </a:cubicBezTo>
                <a:cubicBezTo>
                  <a:pt x="542578" y="159030"/>
                  <a:pt x="506783" y="194762"/>
                  <a:pt x="462627" y="194762"/>
                </a:cubicBezTo>
                <a:cubicBezTo>
                  <a:pt x="418471" y="194762"/>
                  <a:pt x="382676" y="159030"/>
                  <a:pt x="382676" y="114952"/>
                </a:cubicBezTo>
                <a:cubicBezTo>
                  <a:pt x="382676" y="70874"/>
                  <a:pt x="418471" y="35142"/>
                  <a:pt x="462627" y="35142"/>
                </a:cubicBezTo>
                <a:close/>
                <a:moveTo>
                  <a:pt x="182447" y="0"/>
                </a:moveTo>
                <a:cubicBezTo>
                  <a:pt x="238041" y="0"/>
                  <a:pt x="283109" y="45005"/>
                  <a:pt x="283109" y="100521"/>
                </a:cubicBezTo>
                <a:cubicBezTo>
                  <a:pt x="283109" y="156037"/>
                  <a:pt x="238041" y="201042"/>
                  <a:pt x="182447" y="201042"/>
                </a:cubicBezTo>
                <a:cubicBezTo>
                  <a:pt x="126853" y="201042"/>
                  <a:pt x="81785" y="156037"/>
                  <a:pt x="81785" y="100521"/>
                </a:cubicBezTo>
                <a:cubicBezTo>
                  <a:pt x="81785" y="45005"/>
                  <a:pt x="126853" y="0"/>
                  <a:pt x="18244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63" name="share_98086">
            <a:extLst>
              <a:ext uri="{FF2B5EF4-FFF2-40B4-BE49-F238E27FC236}">
                <a16:creationId xmlns:a16="http://schemas.microsoft.com/office/drawing/2014/main" id="{E958CBF6-2277-4A24-A9B9-DCFA9E52A449}"/>
              </a:ext>
            </a:extLst>
          </p:cNvPr>
          <p:cNvSpPr>
            <a:spLocks noChangeAspect="1"/>
          </p:cNvSpPr>
          <p:nvPr/>
        </p:nvSpPr>
        <p:spPr bwMode="auto">
          <a:xfrm>
            <a:off x="7610986" y="33948"/>
            <a:ext cx="350883" cy="324000"/>
          </a:xfrm>
          <a:custGeom>
            <a:avLst/>
            <a:gdLst>
              <a:gd name="connsiteX0" fmla="*/ 559530 w 608459"/>
              <a:gd name="connsiteY0" fmla="*/ 243168 h 561842"/>
              <a:gd name="connsiteX1" fmla="*/ 608267 w 608459"/>
              <a:gd name="connsiteY1" fmla="*/ 296592 h 561842"/>
              <a:gd name="connsiteX2" fmla="*/ 559530 w 608459"/>
              <a:gd name="connsiteY2" fmla="*/ 341026 h 561842"/>
              <a:gd name="connsiteX3" fmla="*/ 537115 w 608459"/>
              <a:gd name="connsiteY3" fmla="*/ 335599 h 561842"/>
              <a:gd name="connsiteX4" fmla="*/ 446094 w 608459"/>
              <a:gd name="connsiteY4" fmla="*/ 402081 h 561842"/>
              <a:gd name="connsiteX5" fmla="*/ 537794 w 608459"/>
              <a:gd name="connsiteY5" fmla="*/ 469072 h 561842"/>
              <a:gd name="connsiteX6" fmla="*/ 559530 w 608459"/>
              <a:gd name="connsiteY6" fmla="*/ 463984 h 561842"/>
              <a:gd name="connsiteX7" fmla="*/ 608437 w 608459"/>
              <a:gd name="connsiteY7" fmla="*/ 512998 h 561842"/>
              <a:gd name="connsiteX8" fmla="*/ 559530 w 608459"/>
              <a:gd name="connsiteY8" fmla="*/ 561842 h 561842"/>
              <a:gd name="connsiteX9" fmla="*/ 510454 w 608459"/>
              <a:gd name="connsiteY9" fmla="*/ 512998 h 561842"/>
              <a:gd name="connsiteX10" fmla="*/ 511133 w 608459"/>
              <a:gd name="connsiteY10" fmla="*/ 505705 h 561842"/>
              <a:gd name="connsiteX11" fmla="*/ 419603 w 608459"/>
              <a:gd name="connsiteY11" fmla="*/ 438884 h 561842"/>
              <a:gd name="connsiteX12" fmla="*/ 387338 w 608459"/>
              <a:gd name="connsiteY12" fmla="*/ 451095 h 561842"/>
              <a:gd name="connsiteX13" fmla="*/ 338432 w 608459"/>
              <a:gd name="connsiteY13" fmla="*/ 402081 h 561842"/>
              <a:gd name="connsiteX14" fmla="*/ 387338 w 608459"/>
              <a:gd name="connsiteY14" fmla="*/ 353237 h 561842"/>
              <a:gd name="connsiteX15" fmla="*/ 419603 w 608459"/>
              <a:gd name="connsiteY15" fmla="*/ 365448 h 561842"/>
              <a:gd name="connsiteX16" fmla="*/ 510963 w 608459"/>
              <a:gd name="connsiteY16" fmla="*/ 298627 h 561842"/>
              <a:gd name="connsiteX17" fmla="*/ 510454 w 608459"/>
              <a:gd name="connsiteY17" fmla="*/ 292012 h 561842"/>
              <a:gd name="connsiteX18" fmla="*/ 559530 w 608459"/>
              <a:gd name="connsiteY18" fmla="*/ 243168 h 561842"/>
              <a:gd name="connsiteX19" fmla="*/ 49089 w 608459"/>
              <a:gd name="connsiteY19" fmla="*/ 197230 h 561842"/>
              <a:gd name="connsiteX20" fmla="*/ 119749 w 608459"/>
              <a:gd name="connsiteY20" fmla="*/ 228260 h 561842"/>
              <a:gd name="connsiteX21" fmla="*/ 99026 w 608459"/>
              <a:gd name="connsiteY21" fmla="*/ 313892 h 561842"/>
              <a:gd name="connsiteX22" fmla="*/ 99026 w 608459"/>
              <a:gd name="connsiteY22" fmla="*/ 402575 h 561842"/>
              <a:gd name="connsiteX23" fmla="*/ 23270 w 608459"/>
              <a:gd name="connsiteY23" fmla="*/ 402575 h 561842"/>
              <a:gd name="connsiteX24" fmla="*/ 0 w 608459"/>
              <a:gd name="connsiteY24" fmla="*/ 379175 h 561842"/>
              <a:gd name="connsiteX25" fmla="*/ 0 w 608459"/>
              <a:gd name="connsiteY25" fmla="*/ 296935 h 561842"/>
              <a:gd name="connsiteX26" fmla="*/ 49089 w 608459"/>
              <a:gd name="connsiteY26" fmla="*/ 197230 h 561842"/>
              <a:gd name="connsiteX27" fmla="*/ 199348 w 608459"/>
              <a:gd name="connsiteY27" fmla="*/ 187069 h 561842"/>
              <a:gd name="connsiteX28" fmla="*/ 287660 w 608459"/>
              <a:gd name="connsiteY28" fmla="*/ 222509 h 561842"/>
              <a:gd name="connsiteX29" fmla="*/ 376141 w 608459"/>
              <a:gd name="connsiteY29" fmla="*/ 187069 h 561842"/>
              <a:gd name="connsiteX30" fmla="*/ 442374 w 608459"/>
              <a:gd name="connsiteY30" fmla="*/ 311026 h 561842"/>
              <a:gd name="connsiteX31" fmla="*/ 423183 w 608459"/>
              <a:gd name="connsiteY31" fmla="*/ 324931 h 561842"/>
              <a:gd name="connsiteX32" fmla="*/ 387349 w 608459"/>
              <a:gd name="connsiteY32" fmla="*/ 316961 h 561842"/>
              <a:gd name="connsiteX33" fmla="*/ 302095 w 608459"/>
              <a:gd name="connsiteY33" fmla="*/ 402086 h 561842"/>
              <a:gd name="connsiteX34" fmla="*/ 312794 w 608459"/>
              <a:gd name="connsiteY34" fmla="*/ 443292 h 561842"/>
              <a:gd name="connsiteX35" fmla="*/ 161476 w 608459"/>
              <a:gd name="connsiteY35" fmla="*/ 443292 h 561842"/>
              <a:gd name="connsiteX36" fmla="*/ 132945 w 608459"/>
              <a:gd name="connsiteY36" fmla="*/ 414635 h 561842"/>
              <a:gd name="connsiteX37" fmla="*/ 132945 w 608459"/>
              <a:gd name="connsiteY37" fmla="*/ 313909 h 561842"/>
              <a:gd name="connsiteX38" fmla="*/ 199348 w 608459"/>
              <a:gd name="connsiteY38" fmla="*/ 187069 h 561842"/>
              <a:gd name="connsiteX39" fmla="*/ 126346 w 608459"/>
              <a:gd name="connsiteY39" fmla="*/ 40716 h 561842"/>
              <a:gd name="connsiteX40" fmla="*/ 166589 w 608459"/>
              <a:gd name="connsiteY40" fmla="*/ 52077 h 561842"/>
              <a:gd name="connsiteX41" fmla="*/ 159288 w 608459"/>
              <a:gd name="connsiteY41" fmla="*/ 94301 h 561842"/>
              <a:gd name="connsiteX42" fmla="*/ 177966 w 608459"/>
              <a:gd name="connsiteY42" fmla="*/ 160775 h 561842"/>
              <a:gd name="connsiteX43" fmla="*/ 143326 w 608459"/>
              <a:gd name="connsiteY43" fmla="*/ 192655 h 561842"/>
              <a:gd name="connsiteX44" fmla="*/ 126346 w 608459"/>
              <a:gd name="connsiteY44" fmla="*/ 194690 h 561842"/>
              <a:gd name="connsiteX45" fmla="*/ 49255 w 608459"/>
              <a:gd name="connsiteY45" fmla="*/ 117703 h 561842"/>
              <a:gd name="connsiteX46" fmla="*/ 126346 w 608459"/>
              <a:gd name="connsiteY46" fmla="*/ 40716 h 561842"/>
              <a:gd name="connsiteX47" fmla="*/ 287696 w 608459"/>
              <a:gd name="connsiteY47" fmla="*/ 0 h 561842"/>
              <a:gd name="connsiteX48" fmla="*/ 382113 w 608459"/>
              <a:gd name="connsiteY48" fmla="*/ 94311 h 561842"/>
              <a:gd name="connsiteX49" fmla="*/ 287696 w 608459"/>
              <a:gd name="connsiteY49" fmla="*/ 188622 h 561842"/>
              <a:gd name="connsiteX50" fmla="*/ 193279 w 608459"/>
              <a:gd name="connsiteY50" fmla="*/ 94311 h 561842"/>
              <a:gd name="connsiteX51" fmla="*/ 287696 w 608459"/>
              <a:gd name="connsiteY51" fmla="*/ 0 h 561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8459" h="561842">
                <a:moveTo>
                  <a:pt x="559530" y="243168"/>
                </a:moveTo>
                <a:cubicBezTo>
                  <a:pt x="587719" y="243168"/>
                  <a:pt x="610814" y="267251"/>
                  <a:pt x="608267" y="296592"/>
                </a:cubicBezTo>
                <a:cubicBezTo>
                  <a:pt x="605889" y="321353"/>
                  <a:pt x="585002" y="341026"/>
                  <a:pt x="559530" y="341026"/>
                </a:cubicBezTo>
                <a:cubicBezTo>
                  <a:pt x="551379" y="341026"/>
                  <a:pt x="543907" y="338991"/>
                  <a:pt x="537115" y="335599"/>
                </a:cubicBezTo>
                <a:lnTo>
                  <a:pt x="446094" y="402081"/>
                </a:lnTo>
                <a:lnTo>
                  <a:pt x="537794" y="469072"/>
                </a:lnTo>
                <a:cubicBezTo>
                  <a:pt x="544417" y="465850"/>
                  <a:pt x="551719" y="463984"/>
                  <a:pt x="559530" y="463984"/>
                </a:cubicBezTo>
                <a:cubicBezTo>
                  <a:pt x="586531" y="463984"/>
                  <a:pt x="608437" y="486032"/>
                  <a:pt x="608437" y="512998"/>
                </a:cubicBezTo>
                <a:cubicBezTo>
                  <a:pt x="608437" y="539964"/>
                  <a:pt x="586531" y="561842"/>
                  <a:pt x="559530" y="561842"/>
                </a:cubicBezTo>
                <a:cubicBezTo>
                  <a:pt x="532360" y="561842"/>
                  <a:pt x="510454" y="539964"/>
                  <a:pt x="510454" y="512998"/>
                </a:cubicBezTo>
                <a:cubicBezTo>
                  <a:pt x="510454" y="510454"/>
                  <a:pt x="510793" y="508080"/>
                  <a:pt x="511133" y="505705"/>
                </a:cubicBezTo>
                <a:lnTo>
                  <a:pt x="419603" y="438884"/>
                </a:lnTo>
                <a:cubicBezTo>
                  <a:pt x="410773" y="446685"/>
                  <a:pt x="399225" y="451095"/>
                  <a:pt x="387338" y="451095"/>
                </a:cubicBezTo>
                <a:cubicBezTo>
                  <a:pt x="360338" y="451095"/>
                  <a:pt x="338432" y="429047"/>
                  <a:pt x="338432" y="402081"/>
                </a:cubicBezTo>
                <a:cubicBezTo>
                  <a:pt x="338432" y="375115"/>
                  <a:pt x="360338" y="353237"/>
                  <a:pt x="387338" y="353237"/>
                </a:cubicBezTo>
                <a:cubicBezTo>
                  <a:pt x="399225" y="353237"/>
                  <a:pt x="410603" y="357477"/>
                  <a:pt x="419603" y="365448"/>
                </a:cubicBezTo>
                <a:lnTo>
                  <a:pt x="510963" y="298627"/>
                </a:lnTo>
                <a:cubicBezTo>
                  <a:pt x="510793" y="296422"/>
                  <a:pt x="510454" y="294217"/>
                  <a:pt x="510454" y="292012"/>
                </a:cubicBezTo>
                <a:cubicBezTo>
                  <a:pt x="510454" y="265046"/>
                  <a:pt x="532360" y="243168"/>
                  <a:pt x="559530" y="243168"/>
                </a:cubicBezTo>
                <a:close/>
                <a:moveTo>
                  <a:pt x="49089" y="197230"/>
                </a:moveTo>
                <a:cubicBezTo>
                  <a:pt x="67603" y="215204"/>
                  <a:pt x="92402" y="226734"/>
                  <a:pt x="119749" y="228260"/>
                </a:cubicBezTo>
                <a:cubicBezTo>
                  <a:pt x="106500" y="254035"/>
                  <a:pt x="99026" y="283031"/>
                  <a:pt x="99026" y="313892"/>
                </a:cubicBezTo>
                <a:lnTo>
                  <a:pt x="99026" y="402575"/>
                </a:lnTo>
                <a:lnTo>
                  <a:pt x="23270" y="402575"/>
                </a:lnTo>
                <a:cubicBezTo>
                  <a:pt x="10531" y="402575"/>
                  <a:pt x="0" y="392062"/>
                  <a:pt x="0" y="379175"/>
                </a:cubicBezTo>
                <a:lnTo>
                  <a:pt x="0" y="296935"/>
                </a:lnTo>
                <a:cubicBezTo>
                  <a:pt x="0" y="256409"/>
                  <a:pt x="19194" y="220291"/>
                  <a:pt x="49089" y="197230"/>
                </a:cubicBezTo>
                <a:close/>
                <a:moveTo>
                  <a:pt x="199348" y="187069"/>
                </a:moveTo>
                <a:cubicBezTo>
                  <a:pt x="222445" y="208944"/>
                  <a:pt x="253524" y="222509"/>
                  <a:pt x="287660" y="222509"/>
                </a:cubicBezTo>
                <a:cubicBezTo>
                  <a:pt x="321965" y="222509"/>
                  <a:pt x="353044" y="208944"/>
                  <a:pt x="376141" y="187069"/>
                </a:cubicBezTo>
                <a:cubicBezTo>
                  <a:pt x="415541" y="214539"/>
                  <a:pt x="441355" y="259646"/>
                  <a:pt x="442374" y="311026"/>
                </a:cubicBezTo>
                <a:lnTo>
                  <a:pt x="423183" y="324931"/>
                </a:lnTo>
                <a:cubicBezTo>
                  <a:pt x="412144" y="319844"/>
                  <a:pt x="399917" y="316961"/>
                  <a:pt x="387349" y="316961"/>
                </a:cubicBezTo>
                <a:cubicBezTo>
                  <a:pt x="340307" y="316961"/>
                  <a:pt x="302095" y="355284"/>
                  <a:pt x="302095" y="402086"/>
                </a:cubicBezTo>
                <a:cubicBezTo>
                  <a:pt x="302095" y="417009"/>
                  <a:pt x="306001" y="431083"/>
                  <a:pt x="312794" y="443292"/>
                </a:cubicBezTo>
                <a:lnTo>
                  <a:pt x="161476" y="443292"/>
                </a:lnTo>
                <a:cubicBezTo>
                  <a:pt x="145682" y="443292"/>
                  <a:pt x="132945" y="430405"/>
                  <a:pt x="132945" y="414635"/>
                </a:cubicBezTo>
                <a:lnTo>
                  <a:pt x="132945" y="313909"/>
                </a:lnTo>
                <a:cubicBezTo>
                  <a:pt x="132945" y="261342"/>
                  <a:pt x="159269" y="215048"/>
                  <a:pt x="199348" y="187069"/>
                </a:cubicBezTo>
                <a:close/>
                <a:moveTo>
                  <a:pt x="126346" y="40716"/>
                </a:moveTo>
                <a:cubicBezTo>
                  <a:pt x="141119" y="40716"/>
                  <a:pt x="154873" y="44786"/>
                  <a:pt x="166589" y="52077"/>
                </a:cubicBezTo>
                <a:cubicBezTo>
                  <a:pt x="161835" y="65304"/>
                  <a:pt x="159288" y="79548"/>
                  <a:pt x="159288" y="94301"/>
                </a:cubicBezTo>
                <a:cubicBezTo>
                  <a:pt x="159288" y="118551"/>
                  <a:pt x="166250" y="141443"/>
                  <a:pt x="177966" y="160775"/>
                </a:cubicBezTo>
                <a:cubicBezTo>
                  <a:pt x="165231" y="169932"/>
                  <a:pt x="153514" y="180615"/>
                  <a:pt x="143326" y="192655"/>
                </a:cubicBezTo>
                <a:cubicBezTo>
                  <a:pt x="137892" y="194011"/>
                  <a:pt x="132119" y="194690"/>
                  <a:pt x="126346" y="194690"/>
                </a:cubicBezTo>
                <a:cubicBezTo>
                  <a:pt x="83725" y="194690"/>
                  <a:pt x="49255" y="160096"/>
                  <a:pt x="49255" y="117703"/>
                </a:cubicBezTo>
                <a:cubicBezTo>
                  <a:pt x="49255" y="75139"/>
                  <a:pt x="83725" y="40716"/>
                  <a:pt x="126346" y="40716"/>
                </a:cubicBezTo>
                <a:close/>
                <a:moveTo>
                  <a:pt x="287696" y="0"/>
                </a:moveTo>
                <a:cubicBezTo>
                  <a:pt x="339841" y="0"/>
                  <a:pt x="382113" y="42224"/>
                  <a:pt x="382113" y="94311"/>
                </a:cubicBezTo>
                <a:cubicBezTo>
                  <a:pt x="382113" y="146398"/>
                  <a:pt x="339841" y="188622"/>
                  <a:pt x="287696" y="188622"/>
                </a:cubicBezTo>
                <a:cubicBezTo>
                  <a:pt x="235551" y="188622"/>
                  <a:pt x="193279" y="146398"/>
                  <a:pt x="193279" y="94311"/>
                </a:cubicBezTo>
                <a:cubicBezTo>
                  <a:pt x="193279" y="42224"/>
                  <a:pt x="235551" y="0"/>
                  <a:pt x="28769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64" name="perfect-worker_75707">
            <a:extLst>
              <a:ext uri="{FF2B5EF4-FFF2-40B4-BE49-F238E27FC236}">
                <a16:creationId xmlns:a16="http://schemas.microsoft.com/office/drawing/2014/main" id="{65935DD8-5554-42A3-AF28-7C847BA3C0A7}"/>
              </a:ext>
            </a:extLst>
          </p:cNvPr>
          <p:cNvSpPr>
            <a:spLocks noChangeAspect="1"/>
          </p:cNvSpPr>
          <p:nvPr/>
        </p:nvSpPr>
        <p:spPr bwMode="auto">
          <a:xfrm>
            <a:off x="11796237" y="1089168"/>
            <a:ext cx="324639" cy="324000"/>
          </a:xfrm>
          <a:custGeom>
            <a:avLst/>
            <a:gdLst>
              <a:gd name="connsiteX0" fmla="*/ 373364 w 608838"/>
              <a:gd name="connsiteY0" fmla="*/ 414474 h 607639"/>
              <a:gd name="connsiteX1" fmla="*/ 373364 w 608838"/>
              <a:gd name="connsiteY1" fmla="*/ 461833 h 607639"/>
              <a:gd name="connsiteX2" fmla="*/ 399854 w 608838"/>
              <a:gd name="connsiteY2" fmla="*/ 447365 h 607639"/>
              <a:gd name="connsiteX3" fmla="*/ 235475 w 608838"/>
              <a:gd name="connsiteY3" fmla="*/ 414474 h 607639"/>
              <a:gd name="connsiteX4" fmla="*/ 208984 w 608838"/>
              <a:gd name="connsiteY4" fmla="*/ 447365 h 607639"/>
              <a:gd name="connsiteX5" fmla="*/ 235475 w 608838"/>
              <a:gd name="connsiteY5" fmla="*/ 461833 h 607639"/>
              <a:gd name="connsiteX6" fmla="*/ 304419 w 608838"/>
              <a:gd name="connsiteY6" fmla="*/ 174508 h 607639"/>
              <a:gd name="connsiteX7" fmla="*/ 371668 w 608838"/>
              <a:gd name="connsiteY7" fmla="*/ 241687 h 607639"/>
              <a:gd name="connsiteX8" fmla="*/ 304419 w 608838"/>
              <a:gd name="connsiteY8" fmla="*/ 308866 h 607639"/>
              <a:gd name="connsiteX9" fmla="*/ 237170 w 608838"/>
              <a:gd name="connsiteY9" fmla="*/ 241687 h 607639"/>
              <a:gd name="connsiteX10" fmla="*/ 304419 w 608838"/>
              <a:gd name="connsiteY10" fmla="*/ 174508 h 607639"/>
              <a:gd name="connsiteX11" fmla="*/ 304419 w 608838"/>
              <a:gd name="connsiteY11" fmla="*/ 131452 h 607639"/>
              <a:gd name="connsiteX12" fmla="*/ 131776 w 608838"/>
              <a:gd name="connsiteY12" fmla="*/ 303820 h 607639"/>
              <a:gd name="connsiteX13" fmla="*/ 168568 w 608838"/>
              <a:gd name="connsiteY13" fmla="*/ 410179 h 607639"/>
              <a:gd name="connsiteX14" fmla="*/ 231626 w 608838"/>
              <a:gd name="connsiteY14" fmla="*/ 329251 h 607639"/>
              <a:gd name="connsiteX15" fmla="*/ 254720 w 608838"/>
              <a:gd name="connsiteY15" fmla="*/ 317157 h 607639"/>
              <a:gd name="connsiteX16" fmla="*/ 354005 w 608838"/>
              <a:gd name="connsiteY16" fmla="*/ 317157 h 607639"/>
              <a:gd name="connsiteX17" fmla="*/ 377326 w 608838"/>
              <a:gd name="connsiteY17" fmla="*/ 329364 h 607639"/>
              <a:gd name="connsiteX18" fmla="*/ 440157 w 608838"/>
              <a:gd name="connsiteY18" fmla="*/ 410179 h 607639"/>
              <a:gd name="connsiteX19" fmla="*/ 477063 w 608838"/>
              <a:gd name="connsiteY19" fmla="*/ 303820 h 607639"/>
              <a:gd name="connsiteX20" fmla="*/ 304419 w 608838"/>
              <a:gd name="connsiteY20" fmla="*/ 131452 h 607639"/>
              <a:gd name="connsiteX21" fmla="*/ 273400 w 608838"/>
              <a:gd name="connsiteY21" fmla="*/ 0 h 607639"/>
              <a:gd name="connsiteX22" fmla="*/ 338042 w 608838"/>
              <a:gd name="connsiteY22" fmla="*/ 0 h 607639"/>
              <a:gd name="connsiteX23" fmla="*/ 370420 w 608838"/>
              <a:gd name="connsiteY23" fmla="*/ 28709 h 607639"/>
              <a:gd name="connsiteX24" fmla="*/ 374269 w 608838"/>
              <a:gd name="connsiteY24" fmla="*/ 62392 h 607639"/>
              <a:gd name="connsiteX25" fmla="*/ 428610 w 608838"/>
              <a:gd name="connsiteY25" fmla="*/ 85110 h 607639"/>
              <a:gd name="connsiteX26" fmla="*/ 454534 w 608838"/>
              <a:gd name="connsiteY26" fmla="*/ 64539 h 607639"/>
              <a:gd name="connsiteX27" fmla="*/ 474799 w 608838"/>
              <a:gd name="connsiteY27" fmla="*/ 57531 h 607639"/>
              <a:gd name="connsiteX28" fmla="*/ 497780 w 608838"/>
              <a:gd name="connsiteY28" fmla="*/ 67026 h 607639"/>
              <a:gd name="connsiteX29" fmla="*/ 543403 w 608838"/>
              <a:gd name="connsiteY29" fmla="*/ 112576 h 607639"/>
              <a:gd name="connsiteX30" fmla="*/ 545894 w 608838"/>
              <a:gd name="connsiteY30" fmla="*/ 155753 h 607639"/>
              <a:gd name="connsiteX31" fmla="*/ 524611 w 608838"/>
              <a:gd name="connsiteY31" fmla="*/ 182540 h 607639"/>
              <a:gd name="connsiteX32" fmla="*/ 545441 w 608838"/>
              <a:gd name="connsiteY32" fmla="*/ 233742 h 607639"/>
              <a:gd name="connsiteX33" fmla="*/ 579970 w 608838"/>
              <a:gd name="connsiteY33" fmla="*/ 237811 h 607639"/>
              <a:gd name="connsiteX34" fmla="*/ 608838 w 608838"/>
              <a:gd name="connsiteY34" fmla="*/ 270024 h 607639"/>
              <a:gd name="connsiteX35" fmla="*/ 608838 w 608838"/>
              <a:gd name="connsiteY35" fmla="*/ 334676 h 607639"/>
              <a:gd name="connsiteX36" fmla="*/ 579970 w 608838"/>
              <a:gd name="connsiteY36" fmla="*/ 366889 h 607639"/>
              <a:gd name="connsiteX37" fmla="*/ 544875 w 608838"/>
              <a:gd name="connsiteY37" fmla="*/ 370958 h 607639"/>
              <a:gd name="connsiteX38" fmla="*/ 523139 w 608838"/>
              <a:gd name="connsiteY38" fmla="*/ 422838 h 607639"/>
              <a:gd name="connsiteX39" fmla="*/ 546007 w 608838"/>
              <a:gd name="connsiteY39" fmla="*/ 451773 h 607639"/>
              <a:gd name="connsiteX40" fmla="*/ 543517 w 608838"/>
              <a:gd name="connsiteY40" fmla="*/ 494950 h 607639"/>
              <a:gd name="connsiteX41" fmla="*/ 497780 w 608838"/>
              <a:gd name="connsiteY41" fmla="*/ 540613 h 607639"/>
              <a:gd name="connsiteX42" fmla="*/ 474799 w 608838"/>
              <a:gd name="connsiteY42" fmla="*/ 550108 h 607639"/>
              <a:gd name="connsiteX43" fmla="*/ 454534 w 608838"/>
              <a:gd name="connsiteY43" fmla="*/ 543100 h 607639"/>
              <a:gd name="connsiteX44" fmla="*/ 425100 w 608838"/>
              <a:gd name="connsiteY44" fmla="*/ 519816 h 607639"/>
              <a:gd name="connsiteX45" fmla="*/ 372118 w 608838"/>
              <a:gd name="connsiteY45" fmla="*/ 541178 h 607639"/>
              <a:gd name="connsiteX46" fmla="*/ 367816 w 608838"/>
              <a:gd name="connsiteY46" fmla="*/ 578930 h 607639"/>
              <a:gd name="connsiteX47" fmla="*/ 335439 w 608838"/>
              <a:gd name="connsiteY47" fmla="*/ 607639 h 607639"/>
              <a:gd name="connsiteX48" fmla="*/ 270796 w 608838"/>
              <a:gd name="connsiteY48" fmla="*/ 607639 h 607639"/>
              <a:gd name="connsiteX49" fmla="*/ 238418 w 608838"/>
              <a:gd name="connsiteY49" fmla="*/ 578930 h 607639"/>
              <a:gd name="connsiteX50" fmla="*/ 233890 w 608838"/>
              <a:gd name="connsiteY50" fmla="*/ 539596 h 607639"/>
              <a:gd name="connsiteX51" fmla="*/ 184871 w 608838"/>
              <a:gd name="connsiteY51" fmla="*/ 518799 h 607639"/>
              <a:gd name="connsiteX52" fmla="*/ 154304 w 608838"/>
              <a:gd name="connsiteY52" fmla="*/ 542987 h 607639"/>
              <a:gd name="connsiteX53" fmla="*/ 134040 w 608838"/>
              <a:gd name="connsiteY53" fmla="*/ 549995 h 607639"/>
              <a:gd name="connsiteX54" fmla="*/ 111058 w 608838"/>
              <a:gd name="connsiteY54" fmla="*/ 540500 h 607639"/>
              <a:gd name="connsiteX55" fmla="*/ 65322 w 608838"/>
              <a:gd name="connsiteY55" fmla="*/ 494837 h 607639"/>
              <a:gd name="connsiteX56" fmla="*/ 62831 w 608838"/>
              <a:gd name="connsiteY56" fmla="*/ 451660 h 607639"/>
              <a:gd name="connsiteX57" fmla="*/ 87284 w 608838"/>
              <a:gd name="connsiteY57" fmla="*/ 420917 h 607639"/>
              <a:gd name="connsiteX58" fmla="*/ 67473 w 608838"/>
              <a:gd name="connsiteY58" fmla="*/ 374123 h 607639"/>
              <a:gd name="connsiteX59" fmla="*/ 28869 w 608838"/>
              <a:gd name="connsiteY59" fmla="*/ 369602 h 607639"/>
              <a:gd name="connsiteX60" fmla="*/ 0 w 608838"/>
              <a:gd name="connsiteY60" fmla="*/ 337389 h 607639"/>
              <a:gd name="connsiteX61" fmla="*/ 0 w 608838"/>
              <a:gd name="connsiteY61" fmla="*/ 272737 h 607639"/>
              <a:gd name="connsiteX62" fmla="*/ 28869 w 608838"/>
              <a:gd name="connsiteY62" fmla="*/ 240524 h 607639"/>
              <a:gd name="connsiteX63" fmla="*/ 65209 w 608838"/>
              <a:gd name="connsiteY63" fmla="*/ 236342 h 607639"/>
              <a:gd name="connsiteX64" fmla="*/ 85699 w 608838"/>
              <a:gd name="connsiteY64" fmla="*/ 184575 h 607639"/>
              <a:gd name="connsiteX65" fmla="*/ 62831 w 608838"/>
              <a:gd name="connsiteY65" fmla="*/ 155866 h 607639"/>
              <a:gd name="connsiteX66" fmla="*/ 65322 w 608838"/>
              <a:gd name="connsiteY66" fmla="*/ 112576 h 607639"/>
              <a:gd name="connsiteX67" fmla="*/ 111058 w 608838"/>
              <a:gd name="connsiteY67" fmla="*/ 67026 h 607639"/>
              <a:gd name="connsiteX68" fmla="*/ 134040 w 608838"/>
              <a:gd name="connsiteY68" fmla="*/ 57531 h 607639"/>
              <a:gd name="connsiteX69" fmla="*/ 154304 w 608838"/>
              <a:gd name="connsiteY69" fmla="*/ 64539 h 607639"/>
              <a:gd name="connsiteX70" fmla="*/ 181361 w 608838"/>
              <a:gd name="connsiteY70" fmla="*/ 85901 h 607639"/>
              <a:gd name="connsiteX71" fmla="*/ 237173 w 608838"/>
              <a:gd name="connsiteY71" fmla="*/ 62392 h 607639"/>
              <a:gd name="connsiteX72" fmla="*/ 241022 w 608838"/>
              <a:gd name="connsiteY72" fmla="*/ 28709 h 607639"/>
              <a:gd name="connsiteX73" fmla="*/ 273400 w 608838"/>
              <a:gd name="connsiteY73" fmla="*/ 0 h 607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608838" h="607639">
                <a:moveTo>
                  <a:pt x="373364" y="414474"/>
                </a:moveTo>
                <a:lnTo>
                  <a:pt x="373364" y="461833"/>
                </a:lnTo>
                <a:cubicBezTo>
                  <a:pt x="382647" y="457764"/>
                  <a:pt x="391477" y="452904"/>
                  <a:pt x="399854" y="447365"/>
                </a:cubicBezTo>
                <a:close/>
                <a:moveTo>
                  <a:pt x="235475" y="414474"/>
                </a:moveTo>
                <a:lnTo>
                  <a:pt x="208984" y="447365"/>
                </a:lnTo>
                <a:cubicBezTo>
                  <a:pt x="217362" y="452904"/>
                  <a:pt x="226192" y="457764"/>
                  <a:pt x="235475" y="461833"/>
                </a:cubicBezTo>
                <a:close/>
                <a:moveTo>
                  <a:pt x="304419" y="174508"/>
                </a:moveTo>
                <a:cubicBezTo>
                  <a:pt x="341560" y="174508"/>
                  <a:pt x="371668" y="204585"/>
                  <a:pt x="371668" y="241687"/>
                </a:cubicBezTo>
                <a:cubicBezTo>
                  <a:pt x="371668" y="278789"/>
                  <a:pt x="341560" y="308866"/>
                  <a:pt x="304419" y="308866"/>
                </a:cubicBezTo>
                <a:cubicBezTo>
                  <a:pt x="267278" y="308866"/>
                  <a:pt x="237170" y="278789"/>
                  <a:pt x="237170" y="241687"/>
                </a:cubicBezTo>
                <a:cubicBezTo>
                  <a:pt x="237170" y="204585"/>
                  <a:pt x="267278" y="174508"/>
                  <a:pt x="304419" y="174508"/>
                </a:cubicBezTo>
                <a:close/>
                <a:moveTo>
                  <a:pt x="304419" y="131452"/>
                </a:moveTo>
                <a:cubicBezTo>
                  <a:pt x="209210" y="131452"/>
                  <a:pt x="131776" y="208763"/>
                  <a:pt x="131776" y="303820"/>
                </a:cubicBezTo>
                <a:cubicBezTo>
                  <a:pt x="131776" y="343944"/>
                  <a:pt x="145587" y="380792"/>
                  <a:pt x="168568" y="410179"/>
                </a:cubicBezTo>
                <a:lnTo>
                  <a:pt x="231626" y="329251"/>
                </a:lnTo>
                <a:cubicBezTo>
                  <a:pt x="236720" y="321678"/>
                  <a:pt x="245437" y="317157"/>
                  <a:pt x="254720" y="317157"/>
                </a:cubicBezTo>
                <a:lnTo>
                  <a:pt x="354005" y="317157"/>
                </a:lnTo>
                <a:cubicBezTo>
                  <a:pt x="363288" y="317157"/>
                  <a:pt x="372005" y="321678"/>
                  <a:pt x="377326" y="329364"/>
                </a:cubicBezTo>
                <a:lnTo>
                  <a:pt x="440157" y="410179"/>
                </a:lnTo>
                <a:cubicBezTo>
                  <a:pt x="463251" y="380792"/>
                  <a:pt x="477063" y="343944"/>
                  <a:pt x="477063" y="303820"/>
                </a:cubicBezTo>
                <a:cubicBezTo>
                  <a:pt x="477063" y="208763"/>
                  <a:pt x="399628" y="131452"/>
                  <a:pt x="304419" y="131452"/>
                </a:cubicBezTo>
                <a:close/>
                <a:moveTo>
                  <a:pt x="273400" y="0"/>
                </a:moveTo>
                <a:lnTo>
                  <a:pt x="338042" y="0"/>
                </a:lnTo>
                <a:cubicBezTo>
                  <a:pt x="354571" y="0"/>
                  <a:pt x="368382" y="12320"/>
                  <a:pt x="370420" y="28709"/>
                </a:cubicBezTo>
                <a:lnTo>
                  <a:pt x="374269" y="62392"/>
                </a:lnTo>
                <a:cubicBezTo>
                  <a:pt x="393288" y="67817"/>
                  <a:pt x="411515" y="75390"/>
                  <a:pt x="428610" y="85110"/>
                </a:cubicBezTo>
                <a:lnTo>
                  <a:pt x="454534" y="64539"/>
                </a:lnTo>
                <a:cubicBezTo>
                  <a:pt x="460308" y="60018"/>
                  <a:pt x="467553" y="57531"/>
                  <a:pt x="474799" y="57531"/>
                </a:cubicBezTo>
                <a:cubicBezTo>
                  <a:pt x="483516" y="57531"/>
                  <a:pt x="491667" y="60809"/>
                  <a:pt x="497780" y="67026"/>
                </a:cubicBezTo>
                <a:lnTo>
                  <a:pt x="543403" y="112576"/>
                </a:lnTo>
                <a:cubicBezTo>
                  <a:pt x="555064" y="124218"/>
                  <a:pt x="556083" y="142868"/>
                  <a:pt x="545894" y="155753"/>
                </a:cubicBezTo>
                <a:lnTo>
                  <a:pt x="524611" y="182540"/>
                </a:lnTo>
                <a:cubicBezTo>
                  <a:pt x="533554" y="198929"/>
                  <a:pt x="540573" y="216223"/>
                  <a:pt x="545441" y="233742"/>
                </a:cubicBezTo>
                <a:lnTo>
                  <a:pt x="579970" y="237811"/>
                </a:lnTo>
                <a:cubicBezTo>
                  <a:pt x="596385" y="239733"/>
                  <a:pt x="608838" y="253635"/>
                  <a:pt x="608838" y="270024"/>
                </a:cubicBezTo>
                <a:lnTo>
                  <a:pt x="608838" y="334676"/>
                </a:lnTo>
                <a:cubicBezTo>
                  <a:pt x="608838" y="351065"/>
                  <a:pt x="596385" y="364968"/>
                  <a:pt x="579970" y="366889"/>
                </a:cubicBezTo>
                <a:lnTo>
                  <a:pt x="544875" y="370958"/>
                </a:lnTo>
                <a:cubicBezTo>
                  <a:pt x="539781" y="388817"/>
                  <a:pt x="532422" y="406223"/>
                  <a:pt x="523139" y="422838"/>
                </a:cubicBezTo>
                <a:lnTo>
                  <a:pt x="546007" y="451773"/>
                </a:lnTo>
                <a:cubicBezTo>
                  <a:pt x="556196" y="464772"/>
                  <a:pt x="555177" y="483308"/>
                  <a:pt x="543517" y="494950"/>
                </a:cubicBezTo>
                <a:lnTo>
                  <a:pt x="497780" y="540613"/>
                </a:lnTo>
                <a:cubicBezTo>
                  <a:pt x="491554" y="546717"/>
                  <a:pt x="483403" y="550108"/>
                  <a:pt x="474799" y="550108"/>
                </a:cubicBezTo>
                <a:cubicBezTo>
                  <a:pt x="467440" y="550108"/>
                  <a:pt x="460308" y="547621"/>
                  <a:pt x="454534" y="543100"/>
                </a:cubicBezTo>
                <a:lnTo>
                  <a:pt x="425100" y="519816"/>
                </a:lnTo>
                <a:cubicBezTo>
                  <a:pt x="408232" y="528971"/>
                  <a:pt x="390458" y="536092"/>
                  <a:pt x="372118" y="541178"/>
                </a:cubicBezTo>
                <a:lnTo>
                  <a:pt x="367816" y="578930"/>
                </a:lnTo>
                <a:cubicBezTo>
                  <a:pt x="365892" y="595319"/>
                  <a:pt x="351967" y="607639"/>
                  <a:pt x="335439" y="607639"/>
                </a:cubicBezTo>
                <a:lnTo>
                  <a:pt x="270796" y="607639"/>
                </a:lnTo>
                <a:cubicBezTo>
                  <a:pt x="254268" y="607639"/>
                  <a:pt x="240343" y="595319"/>
                  <a:pt x="238418" y="578930"/>
                </a:cubicBezTo>
                <a:lnTo>
                  <a:pt x="233890" y="539596"/>
                </a:lnTo>
                <a:cubicBezTo>
                  <a:pt x="216795" y="534397"/>
                  <a:pt x="200380" y="527502"/>
                  <a:pt x="184871" y="518799"/>
                </a:cubicBezTo>
                <a:lnTo>
                  <a:pt x="154304" y="542987"/>
                </a:lnTo>
                <a:cubicBezTo>
                  <a:pt x="148530" y="547508"/>
                  <a:pt x="141285" y="549995"/>
                  <a:pt x="134040" y="549995"/>
                </a:cubicBezTo>
                <a:cubicBezTo>
                  <a:pt x="125323" y="549995"/>
                  <a:pt x="117172" y="546604"/>
                  <a:pt x="111058" y="540500"/>
                </a:cubicBezTo>
                <a:lnTo>
                  <a:pt x="65322" y="494837"/>
                </a:lnTo>
                <a:cubicBezTo>
                  <a:pt x="53661" y="483082"/>
                  <a:pt x="52642" y="464545"/>
                  <a:pt x="62831" y="451660"/>
                </a:cubicBezTo>
                <a:lnTo>
                  <a:pt x="87284" y="420917"/>
                </a:lnTo>
                <a:cubicBezTo>
                  <a:pt x="79133" y="406110"/>
                  <a:pt x="72454" y="390399"/>
                  <a:pt x="67473" y="374123"/>
                </a:cubicBezTo>
                <a:lnTo>
                  <a:pt x="28869" y="369602"/>
                </a:lnTo>
                <a:cubicBezTo>
                  <a:pt x="12453" y="367680"/>
                  <a:pt x="0" y="353778"/>
                  <a:pt x="0" y="337389"/>
                </a:cubicBezTo>
                <a:lnTo>
                  <a:pt x="0" y="272737"/>
                </a:lnTo>
                <a:cubicBezTo>
                  <a:pt x="0" y="256348"/>
                  <a:pt x="12453" y="242445"/>
                  <a:pt x="28869" y="240524"/>
                </a:cubicBezTo>
                <a:lnTo>
                  <a:pt x="65209" y="236342"/>
                </a:lnTo>
                <a:cubicBezTo>
                  <a:pt x="69963" y="218483"/>
                  <a:pt x="76869" y="201077"/>
                  <a:pt x="85699" y="184575"/>
                </a:cubicBezTo>
                <a:lnTo>
                  <a:pt x="62831" y="155866"/>
                </a:lnTo>
                <a:cubicBezTo>
                  <a:pt x="52642" y="142868"/>
                  <a:pt x="53661" y="124331"/>
                  <a:pt x="65322" y="112576"/>
                </a:cubicBezTo>
                <a:lnTo>
                  <a:pt x="111058" y="67026"/>
                </a:lnTo>
                <a:cubicBezTo>
                  <a:pt x="117285" y="60922"/>
                  <a:pt x="125436" y="57531"/>
                  <a:pt x="134040" y="57531"/>
                </a:cubicBezTo>
                <a:cubicBezTo>
                  <a:pt x="141398" y="57531"/>
                  <a:pt x="148530" y="60018"/>
                  <a:pt x="154304" y="64539"/>
                </a:cubicBezTo>
                <a:lnTo>
                  <a:pt x="181361" y="85901"/>
                </a:lnTo>
                <a:cubicBezTo>
                  <a:pt x="198908" y="75842"/>
                  <a:pt x="217588" y="67930"/>
                  <a:pt x="237173" y="62392"/>
                </a:cubicBezTo>
                <a:lnTo>
                  <a:pt x="241022" y="28709"/>
                </a:lnTo>
                <a:cubicBezTo>
                  <a:pt x="242947" y="12320"/>
                  <a:pt x="256871" y="0"/>
                  <a:pt x="27340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65" name="worldgrid_21887">
            <a:extLst>
              <a:ext uri="{FF2B5EF4-FFF2-40B4-BE49-F238E27FC236}">
                <a16:creationId xmlns:a16="http://schemas.microsoft.com/office/drawing/2014/main" id="{C7FFFF8C-CDBD-4A47-B4FD-15056AA8F8B2}"/>
              </a:ext>
            </a:extLst>
          </p:cNvPr>
          <p:cNvSpPr>
            <a:spLocks noChangeAspect="1"/>
          </p:cNvSpPr>
          <p:nvPr/>
        </p:nvSpPr>
        <p:spPr bwMode="auto">
          <a:xfrm>
            <a:off x="11796340" y="561558"/>
            <a:ext cx="324433" cy="324000"/>
          </a:xfrm>
          <a:custGeom>
            <a:avLst/>
            <a:gdLst>
              <a:gd name="T0" fmla="*/ 913 w 963"/>
              <a:gd name="T1" fmla="*/ 142 h 963"/>
              <a:gd name="T2" fmla="*/ 939 w 963"/>
              <a:gd name="T3" fmla="*/ 60 h 963"/>
              <a:gd name="T4" fmla="*/ 896 w 963"/>
              <a:gd name="T5" fmla="*/ 23 h 963"/>
              <a:gd name="T6" fmla="*/ 772 w 963"/>
              <a:gd name="T7" fmla="*/ 98 h 963"/>
              <a:gd name="T8" fmla="*/ 352 w 963"/>
              <a:gd name="T9" fmla="*/ 17 h 963"/>
              <a:gd name="T10" fmla="*/ 69 w 963"/>
              <a:gd name="T11" fmla="*/ 211 h 963"/>
              <a:gd name="T12" fmla="*/ 26 w 963"/>
              <a:gd name="T13" fmla="*/ 249 h 963"/>
              <a:gd name="T14" fmla="*/ 25 w 963"/>
              <a:gd name="T15" fmla="*/ 266 h 963"/>
              <a:gd name="T16" fmla="*/ 0 w 963"/>
              <a:gd name="T17" fmla="*/ 481 h 963"/>
              <a:gd name="T18" fmla="*/ 611 w 963"/>
              <a:gd name="T19" fmla="*/ 945 h 963"/>
              <a:gd name="T20" fmla="*/ 691 w 963"/>
              <a:gd name="T21" fmla="*/ 930 h 963"/>
              <a:gd name="T22" fmla="*/ 745 w 963"/>
              <a:gd name="T23" fmla="*/ 904 h 963"/>
              <a:gd name="T24" fmla="*/ 751 w 963"/>
              <a:gd name="T25" fmla="*/ 886 h 963"/>
              <a:gd name="T26" fmla="*/ 48 w 963"/>
              <a:gd name="T27" fmla="*/ 505 h 963"/>
              <a:gd name="T28" fmla="*/ 163 w 963"/>
              <a:gd name="T29" fmla="*/ 567 h 963"/>
              <a:gd name="T30" fmla="*/ 114 w 963"/>
              <a:gd name="T31" fmla="*/ 611 h 963"/>
              <a:gd name="T32" fmla="*/ 124 w 963"/>
              <a:gd name="T33" fmla="*/ 633 h 963"/>
              <a:gd name="T34" fmla="*/ 48 w 963"/>
              <a:gd name="T35" fmla="*/ 505 h 963"/>
              <a:gd name="T36" fmla="*/ 231 w 963"/>
              <a:gd name="T37" fmla="*/ 337 h 963"/>
              <a:gd name="T38" fmla="*/ 84 w 963"/>
              <a:gd name="T39" fmla="*/ 306 h 963"/>
              <a:gd name="T40" fmla="*/ 752 w 963"/>
              <a:gd name="T41" fmla="*/ 306 h 963"/>
              <a:gd name="T42" fmla="*/ 456 w 963"/>
              <a:gd name="T43" fmla="*/ 410 h 963"/>
              <a:gd name="T44" fmla="*/ 436 w 963"/>
              <a:gd name="T45" fmla="*/ 458 h 963"/>
              <a:gd name="T46" fmla="*/ 456 w 963"/>
              <a:gd name="T47" fmla="*/ 410 h 963"/>
              <a:gd name="T48" fmla="*/ 334 w 963"/>
              <a:gd name="T49" fmla="*/ 566 h 963"/>
              <a:gd name="T50" fmla="*/ 268 w 963"/>
              <a:gd name="T51" fmla="*/ 505 h 963"/>
              <a:gd name="T52" fmla="*/ 458 w 963"/>
              <a:gd name="T53" fmla="*/ 569 h 963"/>
              <a:gd name="T54" fmla="*/ 397 w 963"/>
              <a:gd name="T55" fmla="*/ 626 h 963"/>
              <a:gd name="T56" fmla="*/ 550 w 963"/>
              <a:gd name="T57" fmla="*/ 505 h 963"/>
              <a:gd name="T58" fmla="*/ 505 w 963"/>
              <a:gd name="T59" fmla="*/ 657 h 963"/>
              <a:gd name="T60" fmla="*/ 505 w 963"/>
              <a:gd name="T61" fmla="*/ 48 h 963"/>
              <a:gd name="T62" fmla="*/ 505 w 963"/>
              <a:gd name="T63" fmla="*/ 211 h 963"/>
              <a:gd name="T64" fmla="*/ 381 w 963"/>
              <a:gd name="T65" fmla="*/ 59 h 963"/>
              <a:gd name="T66" fmla="*/ 355 w 963"/>
              <a:gd name="T67" fmla="*/ 844 h 963"/>
              <a:gd name="T68" fmla="*/ 458 w 963"/>
              <a:gd name="T69" fmla="*/ 703 h 963"/>
              <a:gd name="T70" fmla="*/ 355 w 963"/>
              <a:gd name="T71" fmla="*/ 844 h 963"/>
              <a:gd name="T72" fmla="*/ 642 w 963"/>
              <a:gd name="T73" fmla="*/ 782 h 963"/>
              <a:gd name="T74" fmla="*/ 505 w 963"/>
              <a:gd name="T75" fmla="*/ 703 h 963"/>
              <a:gd name="T76" fmla="*/ 915 w 963"/>
              <a:gd name="T77" fmla="*/ 505 h 963"/>
              <a:gd name="T78" fmla="*/ 752 w 963"/>
              <a:gd name="T79" fmla="*/ 505 h 963"/>
              <a:gd name="T80" fmla="*/ 830 w 963"/>
              <a:gd name="T81" fmla="*/ 222 h 963"/>
              <a:gd name="T82" fmla="*/ 638 w 963"/>
              <a:gd name="T83" fmla="*/ 76 h 963"/>
              <a:gd name="T84" fmla="*/ 316 w 963"/>
              <a:gd name="T85" fmla="*/ 80 h 963"/>
              <a:gd name="T86" fmla="*/ 316 w 963"/>
              <a:gd name="T87" fmla="*/ 80 h 963"/>
              <a:gd name="T88" fmla="*/ 207 w 963"/>
              <a:gd name="T89" fmla="*/ 716 h 963"/>
              <a:gd name="T90" fmla="*/ 264 w 963"/>
              <a:gd name="T91" fmla="*/ 746 h 963"/>
              <a:gd name="T92" fmla="*/ 647 w 963"/>
              <a:gd name="T93" fmla="*/ 883 h 963"/>
              <a:gd name="T94" fmla="*/ 647 w 963"/>
              <a:gd name="T95" fmla="*/ 883 h 963"/>
              <a:gd name="T96" fmla="*/ 854 w 963"/>
              <a:gd name="T97" fmla="*/ 703 h 9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963" h="963">
                <a:moveTo>
                  <a:pt x="963" y="481"/>
                </a:moveTo>
                <a:cubicBezTo>
                  <a:pt x="963" y="372"/>
                  <a:pt x="926" y="271"/>
                  <a:pt x="864" y="190"/>
                </a:cubicBezTo>
                <a:lnTo>
                  <a:pt x="913" y="142"/>
                </a:lnTo>
                <a:cubicBezTo>
                  <a:pt x="923" y="134"/>
                  <a:pt x="929" y="123"/>
                  <a:pt x="933" y="108"/>
                </a:cubicBezTo>
                <a:cubicBezTo>
                  <a:pt x="937" y="93"/>
                  <a:pt x="939" y="80"/>
                  <a:pt x="939" y="68"/>
                </a:cubicBezTo>
                <a:lnTo>
                  <a:pt x="939" y="60"/>
                </a:lnTo>
                <a:lnTo>
                  <a:pt x="939" y="52"/>
                </a:lnTo>
                <a:cubicBezTo>
                  <a:pt x="936" y="41"/>
                  <a:pt x="930" y="33"/>
                  <a:pt x="922" y="29"/>
                </a:cubicBezTo>
                <a:cubicBezTo>
                  <a:pt x="914" y="25"/>
                  <a:pt x="905" y="23"/>
                  <a:pt x="896" y="23"/>
                </a:cubicBezTo>
                <a:cubicBezTo>
                  <a:pt x="881" y="23"/>
                  <a:pt x="866" y="25"/>
                  <a:pt x="850" y="31"/>
                </a:cubicBezTo>
                <a:cubicBezTo>
                  <a:pt x="834" y="37"/>
                  <a:pt x="822" y="45"/>
                  <a:pt x="811" y="56"/>
                </a:cubicBezTo>
                <a:lnTo>
                  <a:pt x="772" y="98"/>
                </a:lnTo>
                <a:cubicBezTo>
                  <a:pt x="691" y="37"/>
                  <a:pt x="591" y="0"/>
                  <a:pt x="481" y="0"/>
                </a:cubicBezTo>
                <a:cubicBezTo>
                  <a:pt x="437" y="0"/>
                  <a:pt x="394" y="7"/>
                  <a:pt x="353" y="18"/>
                </a:cubicBezTo>
                <a:lnTo>
                  <a:pt x="352" y="17"/>
                </a:lnTo>
                <a:cubicBezTo>
                  <a:pt x="351" y="18"/>
                  <a:pt x="351" y="18"/>
                  <a:pt x="351" y="18"/>
                </a:cubicBezTo>
                <a:cubicBezTo>
                  <a:pt x="241" y="49"/>
                  <a:pt x="147" y="118"/>
                  <a:pt x="84" y="211"/>
                </a:cubicBezTo>
                <a:lnTo>
                  <a:pt x="69" y="211"/>
                </a:lnTo>
                <a:cubicBezTo>
                  <a:pt x="68" y="211"/>
                  <a:pt x="66" y="211"/>
                  <a:pt x="64" y="212"/>
                </a:cubicBezTo>
                <a:cubicBezTo>
                  <a:pt x="62" y="214"/>
                  <a:pt x="60" y="215"/>
                  <a:pt x="60" y="216"/>
                </a:cubicBezTo>
                <a:lnTo>
                  <a:pt x="26" y="249"/>
                </a:lnTo>
                <a:cubicBezTo>
                  <a:pt x="25" y="250"/>
                  <a:pt x="24" y="252"/>
                  <a:pt x="24" y="254"/>
                </a:cubicBezTo>
                <a:lnTo>
                  <a:pt x="24" y="258"/>
                </a:lnTo>
                <a:cubicBezTo>
                  <a:pt x="24" y="260"/>
                  <a:pt x="24" y="263"/>
                  <a:pt x="25" y="266"/>
                </a:cubicBezTo>
                <a:cubicBezTo>
                  <a:pt x="25" y="269"/>
                  <a:pt x="27" y="270"/>
                  <a:pt x="30" y="271"/>
                </a:cubicBezTo>
                <a:lnTo>
                  <a:pt x="47" y="276"/>
                </a:lnTo>
                <a:cubicBezTo>
                  <a:pt x="17" y="339"/>
                  <a:pt x="0" y="408"/>
                  <a:pt x="0" y="481"/>
                </a:cubicBezTo>
                <a:cubicBezTo>
                  <a:pt x="0" y="747"/>
                  <a:pt x="216" y="963"/>
                  <a:pt x="481" y="963"/>
                </a:cubicBezTo>
                <a:cubicBezTo>
                  <a:pt x="526" y="963"/>
                  <a:pt x="569" y="956"/>
                  <a:pt x="610" y="945"/>
                </a:cubicBezTo>
                <a:lnTo>
                  <a:pt x="611" y="945"/>
                </a:lnTo>
                <a:cubicBezTo>
                  <a:pt x="611" y="945"/>
                  <a:pt x="612" y="945"/>
                  <a:pt x="612" y="944"/>
                </a:cubicBezTo>
                <a:cubicBezTo>
                  <a:pt x="638" y="937"/>
                  <a:pt x="662" y="928"/>
                  <a:pt x="686" y="917"/>
                </a:cubicBezTo>
                <a:lnTo>
                  <a:pt x="691" y="930"/>
                </a:lnTo>
                <a:cubicBezTo>
                  <a:pt x="693" y="937"/>
                  <a:pt x="698" y="940"/>
                  <a:pt x="704" y="940"/>
                </a:cubicBezTo>
                <a:cubicBezTo>
                  <a:pt x="707" y="940"/>
                  <a:pt x="710" y="939"/>
                  <a:pt x="715" y="936"/>
                </a:cubicBezTo>
                <a:lnTo>
                  <a:pt x="745" y="904"/>
                </a:lnTo>
                <a:cubicBezTo>
                  <a:pt x="747" y="903"/>
                  <a:pt x="748" y="902"/>
                  <a:pt x="749" y="901"/>
                </a:cubicBezTo>
                <a:cubicBezTo>
                  <a:pt x="749" y="899"/>
                  <a:pt x="750" y="897"/>
                  <a:pt x="750" y="896"/>
                </a:cubicBezTo>
                <a:cubicBezTo>
                  <a:pt x="750" y="895"/>
                  <a:pt x="750" y="891"/>
                  <a:pt x="751" y="886"/>
                </a:cubicBezTo>
                <a:cubicBezTo>
                  <a:pt x="751" y="883"/>
                  <a:pt x="751" y="881"/>
                  <a:pt x="752" y="880"/>
                </a:cubicBezTo>
                <a:cubicBezTo>
                  <a:pt x="879" y="793"/>
                  <a:pt x="963" y="647"/>
                  <a:pt x="963" y="481"/>
                </a:cubicBezTo>
                <a:close/>
                <a:moveTo>
                  <a:pt x="48" y="505"/>
                </a:moveTo>
                <a:lnTo>
                  <a:pt x="221" y="505"/>
                </a:lnTo>
                <a:cubicBezTo>
                  <a:pt x="222" y="526"/>
                  <a:pt x="224" y="547"/>
                  <a:pt x="226" y="567"/>
                </a:cubicBezTo>
                <a:lnTo>
                  <a:pt x="163" y="567"/>
                </a:lnTo>
                <a:cubicBezTo>
                  <a:pt x="162" y="567"/>
                  <a:pt x="161" y="568"/>
                  <a:pt x="159" y="569"/>
                </a:cubicBezTo>
                <a:cubicBezTo>
                  <a:pt x="156" y="571"/>
                  <a:pt x="155" y="571"/>
                  <a:pt x="153" y="572"/>
                </a:cubicBezTo>
                <a:lnTo>
                  <a:pt x="114" y="611"/>
                </a:lnTo>
                <a:cubicBezTo>
                  <a:pt x="113" y="614"/>
                  <a:pt x="113" y="616"/>
                  <a:pt x="113" y="616"/>
                </a:cubicBezTo>
                <a:lnTo>
                  <a:pt x="113" y="617"/>
                </a:lnTo>
                <a:cubicBezTo>
                  <a:pt x="113" y="625"/>
                  <a:pt x="117" y="631"/>
                  <a:pt x="124" y="633"/>
                </a:cubicBezTo>
                <a:lnTo>
                  <a:pt x="220" y="657"/>
                </a:lnTo>
                <a:lnTo>
                  <a:pt x="84" y="657"/>
                </a:lnTo>
                <a:cubicBezTo>
                  <a:pt x="63" y="610"/>
                  <a:pt x="51" y="559"/>
                  <a:pt x="48" y="505"/>
                </a:cubicBezTo>
                <a:close/>
                <a:moveTo>
                  <a:pt x="84" y="306"/>
                </a:moveTo>
                <a:lnTo>
                  <a:pt x="138" y="306"/>
                </a:lnTo>
                <a:lnTo>
                  <a:pt x="231" y="337"/>
                </a:lnTo>
                <a:cubicBezTo>
                  <a:pt x="225" y="376"/>
                  <a:pt x="222" y="417"/>
                  <a:pt x="221" y="458"/>
                </a:cubicBezTo>
                <a:lnTo>
                  <a:pt x="48" y="458"/>
                </a:lnTo>
                <a:cubicBezTo>
                  <a:pt x="51" y="404"/>
                  <a:pt x="63" y="353"/>
                  <a:pt x="84" y="306"/>
                </a:cubicBezTo>
                <a:close/>
                <a:moveTo>
                  <a:pt x="915" y="458"/>
                </a:moveTo>
                <a:lnTo>
                  <a:pt x="752" y="458"/>
                </a:lnTo>
                <a:lnTo>
                  <a:pt x="752" y="306"/>
                </a:lnTo>
                <a:lnTo>
                  <a:pt x="879" y="306"/>
                </a:lnTo>
                <a:cubicBezTo>
                  <a:pt x="900" y="353"/>
                  <a:pt x="912" y="404"/>
                  <a:pt x="915" y="458"/>
                </a:cubicBezTo>
                <a:close/>
                <a:moveTo>
                  <a:pt x="456" y="410"/>
                </a:moveTo>
                <a:cubicBezTo>
                  <a:pt x="457" y="410"/>
                  <a:pt x="457" y="411"/>
                  <a:pt x="458" y="411"/>
                </a:cubicBezTo>
                <a:lnTo>
                  <a:pt x="458" y="435"/>
                </a:lnTo>
                <a:lnTo>
                  <a:pt x="436" y="458"/>
                </a:lnTo>
                <a:lnTo>
                  <a:pt x="268" y="458"/>
                </a:lnTo>
                <a:cubicBezTo>
                  <a:pt x="268" y="422"/>
                  <a:pt x="271" y="386"/>
                  <a:pt x="276" y="351"/>
                </a:cubicBezTo>
                <a:lnTo>
                  <a:pt x="456" y="410"/>
                </a:lnTo>
                <a:close/>
                <a:moveTo>
                  <a:pt x="392" y="505"/>
                </a:moveTo>
                <a:lnTo>
                  <a:pt x="339" y="562"/>
                </a:lnTo>
                <a:cubicBezTo>
                  <a:pt x="338" y="564"/>
                  <a:pt x="337" y="565"/>
                  <a:pt x="334" y="566"/>
                </a:cubicBezTo>
                <a:cubicBezTo>
                  <a:pt x="332" y="567"/>
                  <a:pt x="331" y="567"/>
                  <a:pt x="330" y="567"/>
                </a:cubicBezTo>
                <a:lnTo>
                  <a:pt x="273" y="567"/>
                </a:lnTo>
                <a:cubicBezTo>
                  <a:pt x="270" y="547"/>
                  <a:pt x="269" y="526"/>
                  <a:pt x="268" y="505"/>
                </a:cubicBezTo>
                <a:lnTo>
                  <a:pt x="392" y="505"/>
                </a:lnTo>
                <a:close/>
                <a:moveTo>
                  <a:pt x="397" y="626"/>
                </a:moveTo>
                <a:lnTo>
                  <a:pt x="458" y="569"/>
                </a:lnTo>
                <a:lnTo>
                  <a:pt x="458" y="657"/>
                </a:lnTo>
                <a:lnTo>
                  <a:pt x="396" y="657"/>
                </a:lnTo>
                <a:lnTo>
                  <a:pt x="397" y="626"/>
                </a:lnTo>
                <a:close/>
                <a:moveTo>
                  <a:pt x="505" y="525"/>
                </a:moveTo>
                <a:lnTo>
                  <a:pt x="526" y="505"/>
                </a:lnTo>
                <a:lnTo>
                  <a:pt x="550" y="505"/>
                </a:lnTo>
                <a:cubicBezTo>
                  <a:pt x="551" y="506"/>
                  <a:pt x="552" y="508"/>
                  <a:pt x="552" y="510"/>
                </a:cubicBezTo>
                <a:lnTo>
                  <a:pt x="601" y="657"/>
                </a:lnTo>
                <a:lnTo>
                  <a:pt x="505" y="657"/>
                </a:lnTo>
                <a:lnTo>
                  <a:pt x="505" y="525"/>
                </a:lnTo>
                <a:close/>
                <a:moveTo>
                  <a:pt x="505" y="211"/>
                </a:moveTo>
                <a:lnTo>
                  <a:pt x="505" y="48"/>
                </a:lnTo>
                <a:cubicBezTo>
                  <a:pt x="527" y="49"/>
                  <a:pt x="550" y="52"/>
                  <a:pt x="571" y="56"/>
                </a:cubicBezTo>
                <a:cubicBezTo>
                  <a:pt x="603" y="104"/>
                  <a:pt x="628" y="156"/>
                  <a:pt x="648" y="211"/>
                </a:cubicBezTo>
                <a:lnTo>
                  <a:pt x="505" y="211"/>
                </a:lnTo>
                <a:close/>
                <a:moveTo>
                  <a:pt x="458" y="211"/>
                </a:moveTo>
                <a:lnTo>
                  <a:pt x="311" y="211"/>
                </a:lnTo>
                <a:cubicBezTo>
                  <a:pt x="329" y="157"/>
                  <a:pt x="352" y="106"/>
                  <a:pt x="381" y="59"/>
                </a:cubicBezTo>
                <a:cubicBezTo>
                  <a:pt x="406" y="53"/>
                  <a:pt x="432" y="49"/>
                  <a:pt x="458" y="48"/>
                </a:cubicBezTo>
                <a:lnTo>
                  <a:pt x="458" y="211"/>
                </a:lnTo>
                <a:close/>
                <a:moveTo>
                  <a:pt x="355" y="844"/>
                </a:moveTo>
                <a:lnTo>
                  <a:pt x="393" y="806"/>
                </a:lnTo>
                <a:lnTo>
                  <a:pt x="395" y="703"/>
                </a:lnTo>
                <a:lnTo>
                  <a:pt x="458" y="703"/>
                </a:lnTo>
                <a:lnTo>
                  <a:pt x="458" y="915"/>
                </a:lnTo>
                <a:cubicBezTo>
                  <a:pt x="435" y="914"/>
                  <a:pt x="413" y="911"/>
                  <a:pt x="391" y="907"/>
                </a:cubicBezTo>
                <a:cubicBezTo>
                  <a:pt x="378" y="886"/>
                  <a:pt x="366" y="865"/>
                  <a:pt x="355" y="844"/>
                </a:cubicBezTo>
                <a:close/>
                <a:moveTo>
                  <a:pt x="505" y="703"/>
                </a:moveTo>
                <a:lnTo>
                  <a:pt x="616" y="703"/>
                </a:lnTo>
                <a:lnTo>
                  <a:pt x="642" y="782"/>
                </a:lnTo>
                <a:cubicBezTo>
                  <a:pt x="625" y="824"/>
                  <a:pt x="605" y="865"/>
                  <a:pt x="581" y="904"/>
                </a:cubicBezTo>
                <a:cubicBezTo>
                  <a:pt x="557" y="910"/>
                  <a:pt x="531" y="914"/>
                  <a:pt x="505" y="915"/>
                </a:cubicBezTo>
                <a:lnTo>
                  <a:pt x="505" y="703"/>
                </a:lnTo>
                <a:lnTo>
                  <a:pt x="505" y="703"/>
                </a:lnTo>
                <a:close/>
                <a:moveTo>
                  <a:pt x="752" y="505"/>
                </a:moveTo>
                <a:lnTo>
                  <a:pt x="915" y="505"/>
                </a:lnTo>
                <a:cubicBezTo>
                  <a:pt x="912" y="559"/>
                  <a:pt x="900" y="610"/>
                  <a:pt x="879" y="657"/>
                </a:cubicBezTo>
                <a:lnTo>
                  <a:pt x="752" y="657"/>
                </a:lnTo>
                <a:lnTo>
                  <a:pt x="752" y="505"/>
                </a:lnTo>
                <a:close/>
                <a:moveTo>
                  <a:pt x="854" y="259"/>
                </a:moveTo>
                <a:lnTo>
                  <a:pt x="791" y="259"/>
                </a:lnTo>
                <a:lnTo>
                  <a:pt x="830" y="222"/>
                </a:lnTo>
                <a:cubicBezTo>
                  <a:pt x="838" y="234"/>
                  <a:pt x="847" y="247"/>
                  <a:pt x="854" y="259"/>
                </a:cubicBezTo>
                <a:close/>
                <a:moveTo>
                  <a:pt x="689" y="186"/>
                </a:moveTo>
                <a:cubicBezTo>
                  <a:pt x="675" y="148"/>
                  <a:pt x="658" y="112"/>
                  <a:pt x="638" y="76"/>
                </a:cubicBezTo>
                <a:cubicBezTo>
                  <a:pt x="674" y="91"/>
                  <a:pt x="708" y="109"/>
                  <a:pt x="739" y="132"/>
                </a:cubicBezTo>
                <a:lnTo>
                  <a:pt x="689" y="186"/>
                </a:lnTo>
                <a:close/>
                <a:moveTo>
                  <a:pt x="316" y="80"/>
                </a:moveTo>
                <a:cubicBezTo>
                  <a:pt x="294" y="121"/>
                  <a:pt x="276" y="165"/>
                  <a:pt x="261" y="210"/>
                </a:cubicBezTo>
                <a:lnTo>
                  <a:pt x="142" y="210"/>
                </a:lnTo>
                <a:cubicBezTo>
                  <a:pt x="188" y="153"/>
                  <a:pt x="247" y="108"/>
                  <a:pt x="316" y="80"/>
                </a:cubicBezTo>
                <a:close/>
                <a:moveTo>
                  <a:pt x="108" y="703"/>
                </a:moveTo>
                <a:lnTo>
                  <a:pt x="213" y="703"/>
                </a:lnTo>
                <a:cubicBezTo>
                  <a:pt x="211" y="707"/>
                  <a:pt x="208" y="711"/>
                  <a:pt x="207" y="716"/>
                </a:cubicBezTo>
                <a:cubicBezTo>
                  <a:pt x="204" y="723"/>
                  <a:pt x="203" y="730"/>
                  <a:pt x="203" y="737"/>
                </a:cubicBezTo>
                <a:cubicBezTo>
                  <a:pt x="203" y="751"/>
                  <a:pt x="211" y="758"/>
                  <a:pt x="225" y="758"/>
                </a:cubicBezTo>
                <a:cubicBezTo>
                  <a:pt x="240" y="758"/>
                  <a:pt x="253" y="754"/>
                  <a:pt x="264" y="746"/>
                </a:cubicBezTo>
                <a:cubicBezTo>
                  <a:pt x="280" y="795"/>
                  <a:pt x="300" y="842"/>
                  <a:pt x="325" y="886"/>
                </a:cubicBezTo>
                <a:cubicBezTo>
                  <a:pt x="234" y="851"/>
                  <a:pt x="158" y="786"/>
                  <a:pt x="108" y="703"/>
                </a:cubicBezTo>
                <a:close/>
                <a:moveTo>
                  <a:pt x="647" y="883"/>
                </a:moveTo>
                <a:cubicBezTo>
                  <a:pt x="653" y="872"/>
                  <a:pt x="659" y="861"/>
                  <a:pt x="664" y="849"/>
                </a:cubicBezTo>
                <a:lnTo>
                  <a:pt x="671" y="872"/>
                </a:lnTo>
                <a:cubicBezTo>
                  <a:pt x="663" y="876"/>
                  <a:pt x="655" y="880"/>
                  <a:pt x="647" y="883"/>
                </a:cubicBezTo>
                <a:close/>
                <a:moveTo>
                  <a:pt x="752" y="821"/>
                </a:moveTo>
                <a:lnTo>
                  <a:pt x="752" y="703"/>
                </a:lnTo>
                <a:lnTo>
                  <a:pt x="854" y="703"/>
                </a:lnTo>
                <a:cubicBezTo>
                  <a:pt x="827" y="749"/>
                  <a:pt x="793" y="788"/>
                  <a:pt x="752" y="82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66" name="desktop-pc_71739">
            <a:extLst>
              <a:ext uri="{FF2B5EF4-FFF2-40B4-BE49-F238E27FC236}">
                <a16:creationId xmlns:a16="http://schemas.microsoft.com/office/drawing/2014/main" id="{72AC9401-07D0-4712-9001-FDA517794109}"/>
              </a:ext>
            </a:extLst>
          </p:cNvPr>
          <p:cNvSpPr>
            <a:spLocks noChangeAspect="1"/>
          </p:cNvSpPr>
          <p:nvPr/>
        </p:nvSpPr>
        <p:spPr bwMode="auto">
          <a:xfrm>
            <a:off x="8676043" y="33948"/>
            <a:ext cx="366182" cy="324000"/>
          </a:xfrm>
          <a:custGeom>
            <a:avLst/>
            <a:gdLst>
              <a:gd name="connsiteX0" fmla="*/ 346955 w 604604"/>
              <a:gd name="connsiteY0" fmla="*/ 426171 h 534957"/>
              <a:gd name="connsiteX1" fmla="*/ 335677 w 604604"/>
              <a:gd name="connsiteY1" fmla="*/ 437433 h 534957"/>
              <a:gd name="connsiteX2" fmla="*/ 346955 w 604604"/>
              <a:gd name="connsiteY2" fmla="*/ 448695 h 534957"/>
              <a:gd name="connsiteX3" fmla="*/ 358233 w 604604"/>
              <a:gd name="connsiteY3" fmla="*/ 437433 h 534957"/>
              <a:gd name="connsiteX4" fmla="*/ 346955 w 604604"/>
              <a:gd name="connsiteY4" fmla="*/ 426171 h 534957"/>
              <a:gd name="connsiteX5" fmla="*/ 84996 w 604604"/>
              <a:gd name="connsiteY5" fmla="*/ 402971 h 534957"/>
              <a:gd name="connsiteX6" fmla="*/ 57323 w 604604"/>
              <a:gd name="connsiteY6" fmla="*/ 430602 h 534957"/>
              <a:gd name="connsiteX7" fmla="*/ 84996 w 604604"/>
              <a:gd name="connsiteY7" fmla="*/ 458349 h 534957"/>
              <a:gd name="connsiteX8" fmla="*/ 112785 w 604604"/>
              <a:gd name="connsiteY8" fmla="*/ 430602 h 534957"/>
              <a:gd name="connsiteX9" fmla="*/ 84996 w 604604"/>
              <a:gd name="connsiteY9" fmla="*/ 402971 h 534957"/>
              <a:gd name="connsiteX10" fmla="*/ 84996 w 604604"/>
              <a:gd name="connsiteY10" fmla="*/ 352701 h 534957"/>
              <a:gd name="connsiteX11" fmla="*/ 73252 w 604604"/>
              <a:gd name="connsiteY11" fmla="*/ 364427 h 534957"/>
              <a:gd name="connsiteX12" fmla="*/ 84996 w 604604"/>
              <a:gd name="connsiteY12" fmla="*/ 376269 h 534957"/>
              <a:gd name="connsiteX13" fmla="*/ 96856 w 604604"/>
              <a:gd name="connsiteY13" fmla="*/ 364427 h 534957"/>
              <a:gd name="connsiteX14" fmla="*/ 84996 w 604604"/>
              <a:gd name="connsiteY14" fmla="*/ 352701 h 534957"/>
              <a:gd name="connsiteX15" fmla="*/ 204992 w 604604"/>
              <a:gd name="connsiteY15" fmla="*/ 97028 h 534957"/>
              <a:gd name="connsiteX16" fmla="*/ 594373 w 604604"/>
              <a:gd name="connsiteY16" fmla="*/ 97028 h 534957"/>
              <a:gd name="connsiteX17" fmla="*/ 604604 w 604604"/>
              <a:gd name="connsiteY17" fmla="*/ 107245 h 534957"/>
              <a:gd name="connsiteX18" fmla="*/ 604604 w 604604"/>
              <a:gd name="connsiteY18" fmla="*/ 457402 h 534957"/>
              <a:gd name="connsiteX19" fmla="*/ 594373 w 604604"/>
              <a:gd name="connsiteY19" fmla="*/ 467503 h 534957"/>
              <a:gd name="connsiteX20" fmla="*/ 423808 w 604604"/>
              <a:gd name="connsiteY20" fmla="*/ 467503 h 534957"/>
              <a:gd name="connsiteX21" fmla="*/ 469617 w 604604"/>
              <a:gd name="connsiteY21" fmla="*/ 511737 h 534957"/>
              <a:gd name="connsiteX22" fmla="*/ 472059 w 604604"/>
              <a:gd name="connsiteY22" fmla="*/ 517310 h 534957"/>
              <a:gd name="connsiteX23" fmla="*/ 472059 w 604604"/>
              <a:gd name="connsiteY23" fmla="*/ 527178 h 534957"/>
              <a:gd name="connsiteX24" fmla="*/ 464269 w 604604"/>
              <a:gd name="connsiteY24" fmla="*/ 534957 h 534957"/>
              <a:gd name="connsiteX25" fmla="*/ 229641 w 604604"/>
              <a:gd name="connsiteY25" fmla="*/ 534957 h 534957"/>
              <a:gd name="connsiteX26" fmla="*/ 221851 w 604604"/>
              <a:gd name="connsiteY26" fmla="*/ 527178 h 534957"/>
              <a:gd name="connsiteX27" fmla="*/ 221851 w 604604"/>
              <a:gd name="connsiteY27" fmla="*/ 517310 h 534957"/>
              <a:gd name="connsiteX28" fmla="*/ 224292 w 604604"/>
              <a:gd name="connsiteY28" fmla="*/ 511737 h 534957"/>
              <a:gd name="connsiteX29" fmla="*/ 270102 w 604604"/>
              <a:gd name="connsiteY29" fmla="*/ 467503 h 534957"/>
              <a:gd name="connsiteX30" fmla="*/ 204992 w 604604"/>
              <a:gd name="connsiteY30" fmla="*/ 467503 h 534957"/>
              <a:gd name="connsiteX31" fmla="*/ 204992 w 604604"/>
              <a:gd name="connsiteY31" fmla="*/ 403764 h 534957"/>
              <a:gd name="connsiteX32" fmla="*/ 563445 w 604604"/>
              <a:gd name="connsiteY32" fmla="*/ 403764 h 534957"/>
              <a:gd name="connsiteX33" fmla="*/ 563445 w 604604"/>
              <a:gd name="connsiteY33" fmla="*/ 145558 h 534957"/>
              <a:gd name="connsiteX34" fmla="*/ 204992 w 604604"/>
              <a:gd name="connsiteY34" fmla="*/ 145558 h 534957"/>
              <a:gd name="connsiteX35" fmla="*/ 73601 w 604604"/>
              <a:gd name="connsiteY35" fmla="*/ 61531 h 534957"/>
              <a:gd name="connsiteX36" fmla="*/ 71625 w 604604"/>
              <a:gd name="connsiteY36" fmla="*/ 63505 h 534957"/>
              <a:gd name="connsiteX37" fmla="*/ 71625 w 604604"/>
              <a:gd name="connsiteY37" fmla="*/ 260753 h 534957"/>
              <a:gd name="connsiteX38" fmla="*/ 73601 w 604604"/>
              <a:gd name="connsiteY38" fmla="*/ 262726 h 534957"/>
              <a:gd name="connsiteX39" fmla="*/ 96507 w 604604"/>
              <a:gd name="connsiteY39" fmla="*/ 262726 h 534957"/>
              <a:gd name="connsiteX40" fmla="*/ 98484 w 604604"/>
              <a:gd name="connsiteY40" fmla="*/ 260753 h 534957"/>
              <a:gd name="connsiteX41" fmla="*/ 98484 w 604604"/>
              <a:gd name="connsiteY41" fmla="*/ 63505 h 534957"/>
              <a:gd name="connsiteX42" fmla="*/ 96507 w 604604"/>
              <a:gd name="connsiteY42" fmla="*/ 61531 h 534957"/>
              <a:gd name="connsiteX43" fmla="*/ 12558 w 604604"/>
              <a:gd name="connsiteY43" fmla="*/ 0 h 534957"/>
              <a:gd name="connsiteX44" fmla="*/ 157551 w 604604"/>
              <a:gd name="connsiteY44" fmla="*/ 0 h 534957"/>
              <a:gd name="connsiteX45" fmla="*/ 169992 w 604604"/>
              <a:gd name="connsiteY45" fmla="*/ 12538 h 534957"/>
              <a:gd name="connsiteX46" fmla="*/ 169992 w 604604"/>
              <a:gd name="connsiteY46" fmla="*/ 521970 h 534957"/>
              <a:gd name="connsiteX47" fmla="*/ 157551 w 604604"/>
              <a:gd name="connsiteY47" fmla="*/ 534392 h 534957"/>
              <a:gd name="connsiteX48" fmla="*/ 12558 w 604604"/>
              <a:gd name="connsiteY48" fmla="*/ 534392 h 534957"/>
              <a:gd name="connsiteX49" fmla="*/ 0 w 604604"/>
              <a:gd name="connsiteY49" fmla="*/ 521970 h 534957"/>
              <a:gd name="connsiteX50" fmla="*/ 0 w 604604"/>
              <a:gd name="connsiteY50" fmla="*/ 12538 h 534957"/>
              <a:gd name="connsiteX51" fmla="*/ 12558 w 604604"/>
              <a:gd name="connsiteY51" fmla="*/ 0 h 534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4604" h="534957">
                <a:moveTo>
                  <a:pt x="346955" y="426171"/>
                </a:moveTo>
                <a:cubicBezTo>
                  <a:pt x="340793" y="426171"/>
                  <a:pt x="335677" y="431280"/>
                  <a:pt x="335677" y="437433"/>
                </a:cubicBezTo>
                <a:cubicBezTo>
                  <a:pt x="335677" y="443586"/>
                  <a:pt x="340793" y="448695"/>
                  <a:pt x="346955" y="448695"/>
                </a:cubicBezTo>
                <a:cubicBezTo>
                  <a:pt x="353117" y="448695"/>
                  <a:pt x="358233" y="443586"/>
                  <a:pt x="358233" y="437433"/>
                </a:cubicBezTo>
                <a:cubicBezTo>
                  <a:pt x="358233" y="431280"/>
                  <a:pt x="353117" y="426171"/>
                  <a:pt x="346955" y="426171"/>
                </a:cubicBezTo>
                <a:close/>
                <a:moveTo>
                  <a:pt x="84996" y="402971"/>
                </a:moveTo>
                <a:cubicBezTo>
                  <a:pt x="69764" y="402971"/>
                  <a:pt x="57323" y="415393"/>
                  <a:pt x="57323" y="430602"/>
                </a:cubicBezTo>
                <a:cubicBezTo>
                  <a:pt x="57323" y="445926"/>
                  <a:pt x="69764" y="458349"/>
                  <a:pt x="84996" y="458349"/>
                </a:cubicBezTo>
                <a:cubicBezTo>
                  <a:pt x="100344" y="458349"/>
                  <a:pt x="112785" y="445926"/>
                  <a:pt x="112785" y="430602"/>
                </a:cubicBezTo>
                <a:cubicBezTo>
                  <a:pt x="112785" y="415393"/>
                  <a:pt x="100344" y="402971"/>
                  <a:pt x="84996" y="402971"/>
                </a:cubicBezTo>
                <a:close/>
                <a:moveTo>
                  <a:pt x="84996" y="352701"/>
                </a:moveTo>
                <a:cubicBezTo>
                  <a:pt x="78485" y="352701"/>
                  <a:pt x="73252" y="357925"/>
                  <a:pt x="73252" y="364427"/>
                </a:cubicBezTo>
                <a:cubicBezTo>
                  <a:pt x="73252" y="370928"/>
                  <a:pt x="78485" y="376269"/>
                  <a:pt x="84996" y="376269"/>
                </a:cubicBezTo>
                <a:cubicBezTo>
                  <a:pt x="91507" y="376269"/>
                  <a:pt x="96856" y="370928"/>
                  <a:pt x="96856" y="364427"/>
                </a:cubicBezTo>
                <a:cubicBezTo>
                  <a:pt x="96856" y="357925"/>
                  <a:pt x="91507" y="352701"/>
                  <a:pt x="84996" y="352701"/>
                </a:cubicBezTo>
                <a:close/>
                <a:moveTo>
                  <a:pt x="204992" y="97028"/>
                </a:moveTo>
                <a:lnTo>
                  <a:pt x="594373" y="97028"/>
                </a:lnTo>
                <a:cubicBezTo>
                  <a:pt x="600070" y="97028"/>
                  <a:pt x="604604" y="101556"/>
                  <a:pt x="604604" y="107245"/>
                </a:cubicBezTo>
                <a:lnTo>
                  <a:pt x="604604" y="457402"/>
                </a:lnTo>
                <a:cubicBezTo>
                  <a:pt x="604604" y="462975"/>
                  <a:pt x="600070" y="467503"/>
                  <a:pt x="594373" y="467503"/>
                </a:cubicBezTo>
                <a:lnTo>
                  <a:pt x="423808" y="467503"/>
                </a:lnTo>
                <a:lnTo>
                  <a:pt x="469617" y="511737"/>
                </a:lnTo>
                <a:cubicBezTo>
                  <a:pt x="471245" y="513130"/>
                  <a:pt x="472059" y="515220"/>
                  <a:pt x="472059" y="517310"/>
                </a:cubicBezTo>
                <a:lnTo>
                  <a:pt x="472059" y="527178"/>
                </a:lnTo>
                <a:cubicBezTo>
                  <a:pt x="472059" y="531474"/>
                  <a:pt x="468571" y="534957"/>
                  <a:pt x="464269" y="534957"/>
                </a:cubicBezTo>
                <a:lnTo>
                  <a:pt x="229641" y="534957"/>
                </a:lnTo>
                <a:cubicBezTo>
                  <a:pt x="225339" y="534957"/>
                  <a:pt x="221851" y="531474"/>
                  <a:pt x="221851" y="527178"/>
                </a:cubicBezTo>
                <a:lnTo>
                  <a:pt x="221851" y="517310"/>
                </a:lnTo>
                <a:cubicBezTo>
                  <a:pt x="221851" y="515220"/>
                  <a:pt x="222781" y="513130"/>
                  <a:pt x="224292" y="511737"/>
                </a:cubicBezTo>
                <a:lnTo>
                  <a:pt x="270102" y="467503"/>
                </a:lnTo>
                <a:lnTo>
                  <a:pt x="204992" y="467503"/>
                </a:lnTo>
                <a:lnTo>
                  <a:pt x="204992" y="403764"/>
                </a:lnTo>
                <a:lnTo>
                  <a:pt x="563445" y="403764"/>
                </a:lnTo>
                <a:lnTo>
                  <a:pt x="563445" y="145558"/>
                </a:lnTo>
                <a:lnTo>
                  <a:pt x="204992" y="145558"/>
                </a:lnTo>
                <a:close/>
                <a:moveTo>
                  <a:pt x="73601" y="61531"/>
                </a:moveTo>
                <a:cubicBezTo>
                  <a:pt x="72439" y="61531"/>
                  <a:pt x="71625" y="62460"/>
                  <a:pt x="71625" y="63505"/>
                </a:cubicBezTo>
                <a:lnTo>
                  <a:pt x="71625" y="260753"/>
                </a:lnTo>
                <a:cubicBezTo>
                  <a:pt x="71625" y="261914"/>
                  <a:pt x="72439" y="262726"/>
                  <a:pt x="73601" y="262726"/>
                </a:cubicBezTo>
                <a:lnTo>
                  <a:pt x="96507" y="262726"/>
                </a:lnTo>
                <a:cubicBezTo>
                  <a:pt x="97554" y="262726"/>
                  <a:pt x="98484" y="261914"/>
                  <a:pt x="98484" y="260753"/>
                </a:cubicBezTo>
                <a:lnTo>
                  <a:pt x="98484" y="63505"/>
                </a:lnTo>
                <a:cubicBezTo>
                  <a:pt x="98484" y="62460"/>
                  <a:pt x="97554" y="61531"/>
                  <a:pt x="96507" y="61531"/>
                </a:cubicBezTo>
                <a:close/>
                <a:moveTo>
                  <a:pt x="12558" y="0"/>
                </a:moveTo>
                <a:lnTo>
                  <a:pt x="157551" y="0"/>
                </a:lnTo>
                <a:cubicBezTo>
                  <a:pt x="164411" y="0"/>
                  <a:pt x="169992" y="5689"/>
                  <a:pt x="169992" y="12538"/>
                </a:cubicBezTo>
                <a:lnTo>
                  <a:pt x="169992" y="521970"/>
                </a:lnTo>
                <a:cubicBezTo>
                  <a:pt x="169992" y="528819"/>
                  <a:pt x="164411" y="534392"/>
                  <a:pt x="157551" y="534392"/>
                </a:cubicBezTo>
                <a:lnTo>
                  <a:pt x="12558" y="534392"/>
                </a:lnTo>
                <a:cubicBezTo>
                  <a:pt x="5581" y="534392"/>
                  <a:pt x="0" y="528819"/>
                  <a:pt x="0" y="521970"/>
                </a:cubicBezTo>
                <a:lnTo>
                  <a:pt x="0" y="12538"/>
                </a:lnTo>
                <a:cubicBezTo>
                  <a:pt x="0" y="5689"/>
                  <a:pt x="5581" y="0"/>
                  <a:pt x="125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67" name="user-at-phone_32473">
            <a:extLst>
              <a:ext uri="{FF2B5EF4-FFF2-40B4-BE49-F238E27FC236}">
                <a16:creationId xmlns:a16="http://schemas.microsoft.com/office/drawing/2014/main" id="{21AA76F5-4092-4715-B9C5-9A4E076E3D0D}"/>
              </a:ext>
            </a:extLst>
          </p:cNvPr>
          <p:cNvSpPr>
            <a:spLocks noChangeAspect="1"/>
          </p:cNvSpPr>
          <p:nvPr/>
        </p:nvSpPr>
        <p:spPr bwMode="auto">
          <a:xfrm>
            <a:off x="7650985" y="492739"/>
            <a:ext cx="270884" cy="324000"/>
          </a:xfrm>
          <a:custGeom>
            <a:avLst/>
            <a:gdLst>
              <a:gd name="connsiteX0" fmla="*/ 258823 w 506313"/>
              <a:gd name="connsiteY0" fmla="*/ 278875 h 605593"/>
              <a:gd name="connsiteX1" fmla="*/ 303122 w 506313"/>
              <a:gd name="connsiteY1" fmla="*/ 278875 h 605593"/>
              <a:gd name="connsiteX2" fmla="*/ 347513 w 506313"/>
              <a:gd name="connsiteY2" fmla="*/ 278875 h 605593"/>
              <a:gd name="connsiteX3" fmla="*/ 506313 w 506313"/>
              <a:gd name="connsiteY3" fmla="*/ 438167 h 605593"/>
              <a:gd name="connsiteX4" fmla="*/ 506313 w 506313"/>
              <a:gd name="connsiteY4" fmla="*/ 565747 h 605593"/>
              <a:gd name="connsiteX5" fmla="*/ 308339 w 506313"/>
              <a:gd name="connsiteY5" fmla="*/ 605593 h 605593"/>
              <a:gd name="connsiteX6" fmla="*/ 297265 w 506313"/>
              <a:gd name="connsiteY6" fmla="*/ 605593 h 605593"/>
              <a:gd name="connsiteX7" fmla="*/ 99291 w 506313"/>
              <a:gd name="connsiteY7" fmla="*/ 565747 h 605593"/>
              <a:gd name="connsiteX8" fmla="*/ 99291 w 506313"/>
              <a:gd name="connsiteY8" fmla="*/ 525170 h 605593"/>
              <a:gd name="connsiteX9" fmla="*/ 190910 w 506313"/>
              <a:gd name="connsiteY9" fmla="*/ 567941 h 605593"/>
              <a:gd name="connsiteX10" fmla="*/ 232280 w 506313"/>
              <a:gd name="connsiteY10" fmla="*/ 559807 h 605593"/>
              <a:gd name="connsiteX11" fmla="*/ 269898 w 506313"/>
              <a:gd name="connsiteY11" fmla="*/ 538422 h 605593"/>
              <a:gd name="connsiteX12" fmla="*/ 288386 w 506313"/>
              <a:gd name="connsiteY12" fmla="*/ 450688 h 605593"/>
              <a:gd name="connsiteX13" fmla="*/ 251501 w 506313"/>
              <a:gd name="connsiteY13" fmla="*/ 393843 h 605593"/>
              <a:gd name="connsiteX14" fmla="*/ 197500 w 506313"/>
              <a:gd name="connsiteY14" fmla="*/ 364416 h 605593"/>
              <a:gd name="connsiteX15" fmla="*/ 162079 w 506313"/>
              <a:gd name="connsiteY15" fmla="*/ 375474 h 605593"/>
              <a:gd name="connsiteX16" fmla="*/ 160614 w 506313"/>
              <a:gd name="connsiteY16" fmla="*/ 376205 h 605593"/>
              <a:gd name="connsiteX17" fmla="*/ 135536 w 506313"/>
              <a:gd name="connsiteY17" fmla="*/ 337090 h 605593"/>
              <a:gd name="connsiteX18" fmla="*/ 258823 w 506313"/>
              <a:gd name="connsiteY18" fmla="*/ 278875 h 605593"/>
              <a:gd name="connsiteX19" fmla="*/ 73299 w 506313"/>
              <a:gd name="connsiteY19" fmla="*/ 194736 h 605593"/>
              <a:gd name="connsiteX20" fmla="*/ 90425 w 506313"/>
              <a:gd name="connsiteY20" fmla="*/ 206581 h 605593"/>
              <a:gd name="connsiteX21" fmla="*/ 127401 w 506313"/>
              <a:gd name="connsiteY21" fmla="*/ 263330 h 605593"/>
              <a:gd name="connsiteX22" fmla="*/ 119255 w 506313"/>
              <a:gd name="connsiteY22" fmla="*/ 300979 h 605593"/>
              <a:gd name="connsiteX23" fmla="*/ 102232 w 506313"/>
              <a:gd name="connsiteY23" fmla="*/ 311305 h 605593"/>
              <a:gd name="connsiteX24" fmla="*/ 97839 w 506313"/>
              <a:gd name="connsiteY24" fmla="*/ 341553 h 605593"/>
              <a:gd name="connsiteX25" fmla="*/ 140671 w 506313"/>
              <a:gd name="connsiteY25" fmla="*/ 407897 h 605593"/>
              <a:gd name="connsiteX26" fmla="*/ 170233 w 506313"/>
              <a:gd name="connsiteY26" fmla="*/ 416030 h 605593"/>
              <a:gd name="connsiteX27" fmla="*/ 185701 w 506313"/>
              <a:gd name="connsiteY27" fmla="*/ 405703 h 605593"/>
              <a:gd name="connsiteX28" fmla="*/ 223408 w 506313"/>
              <a:gd name="connsiteY28" fmla="*/ 413745 h 605593"/>
              <a:gd name="connsiteX29" fmla="*/ 260291 w 506313"/>
              <a:gd name="connsiteY29" fmla="*/ 470585 h 605593"/>
              <a:gd name="connsiteX30" fmla="*/ 252238 w 506313"/>
              <a:gd name="connsiteY30" fmla="*/ 508143 h 605593"/>
              <a:gd name="connsiteX31" fmla="*/ 221211 w 506313"/>
              <a:gd name="connsiteY31" fmla="*/ 525871 h 605593"/>
              <a:gd name="connsiteX32" fmla="*/ 60131 w 506313"/>
              <a:gd name="connsiteY32" fmla="*/ 412283 h 605593"/>
              <a:gd name="connsiteX33" fmla="*/ 23248 w 506313"/>
              <a:gd name="connsiteY33" fmla="*/ 220563 h 605593"/>
              <a:gd name="connsiteX34" fmla="*/ 52810 w 506313"/>
              <a:gd name="connsiteY34" fmla="*/ 198448 h 605593"/>
              <a:gd name="connsiteX35" fmla="*/ 73299 w 506313"/>
              <a:gd name="connsiteY35" fmla="*/ 194736 h 605593"/>
              <a:gd name="connsiteX36" fmla="*/ 302449 w 506313"/>
              <a:gd name="connsiteY36" fmla="*/ 0 h 605593"/>
              <a:gd name="connsiteX37" fmla="*/ 426503 w 506313"/>
              <a:gd name="connsiteY37" fmla="*/ 123949 h 605593"/>
              <a:gd name="connsiteX38" fmla="*/ 302449 w 506313"/>
              <a:gd name="connsiteY38" fmla="*/ 247898 h 605593"/>
              <a:gd name="connsiteX39" fmla="*/ 178395 w 506313"/>
              <a:gd name="connsiteY39" fmla="*/ 123949 h 605593"/>
              <a:gd name="connsiteX40" fmla="*/ 302449 w 506313"/>
              <a:gd name="connsiteY40" fmla="*/ 0 h 605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506313" h="605593">
                <a:moveTo>
                  <a:pt x="258823" y="278875"/>
                </a:moveTo>
                <a:lnTo>
                  <a:pt x="303122" y="278875"/>
                </a:lnTo>
                <a:lnTo>
                  <a:pt x="347513" y="278875"/>
                </a:lnTo>
                <a:cubicBezTo>
                  <a:pt x="434647" y="278875"/>
                  <a:pt x="506313" y="350342"/>
                  <a:pt x="506313" y="438167"/>
                </a:cubicBezTo>
                <a:lnTo>
                  <a:pt x="506313" y="565747"/>
                </a:lnTo>
                <a:cubicBezTo>
                  <a:pt x="506313" y="565747"/>
                  <a:pt x="433183" y="605593"/>
                  <a:pt x="308339" y="605593"/>
                </a:cubicBezTo>
                <a:lnTo>
                  <a:pt x="297265" y="605593"/>
                </a:lnTo>
                <a:cubicBezTo>
                  <a:pt x="159882" y="605593"/>
                  <a:pt x="99291" y="565747"/>
                  <a:pt x="99291" y="565747"/>
                </a:cubicBezTo>
                <a:lnTo>
                  <a:pt x="99291" y="525170"/>
                </a:lnTo>
                <a:cubicBezTo>
                  <a:pt x="126658" y="550942"/>
                  <a:pt x="156953" y="567941"/>
                  <a:pt x="190910" y="567941"/>
                </a:cubicBezTo>
                <a:cubicBezTo>
                  <a:pt x="204914" y="567941"/>
                  <a:pt x="219009" y="565747"/>
                  <a:pt x="232280" y="559807"/>
                </a:cubicBezTo>
                <a:cubicBezTo>
                  <a:pt x="247748" y="553958"/>
                  <a:pt x="265505" y="541438"/>
                  <a:pt x="269898" y="538422"/>
                </a:cubicBezTo>
                <a:cubicBezTo>
                  <a:pt x="299461" y="519230"/>
                  <a:pt x="307607" y="480206"/>
                  <a:pt x="288386" y="450688"/>
                </a:cubicBezTo>
                <a:lnTo>
                  <a:pt x="251501" y="393843"/>
                </a:lnTo>
                <a:cubicBezTo>
                  <a:pt x="239602" y="375474"/>
                  <a:pt x="219009" y="364416"/>
                  <a:pt x="197500" y="364416"/>
                </a:cubicBezTo>
                <a:cubicBezTo>
                  <a:pt x="184961" y="364416"/>
                  <a:pt x="173154" y="368071"/>
                  <a:pt x="162079" y="375474"/>
                </a:cubicBezTo>
                <a:lnTo>
                  <a:pt x="160614" y="376205"/>
                </a:lnTo>
                <a:lnTo>
                  <a:pt x="135536" y="337090"/>
                </a:lnTo>
                <a:cubicBezTo>
                  <a:pt x="165008" y="301722"/>
                  <a:pt x="209398" y="278875"/>
                  <a:pt x="258823" y="278875"/>
                </a:cubicBezTo>
                <a:close/>
                <a:moveTo>
                  <a:pt x="73299" y="194736"/>
                </a:moveTo>
                <a:cubicBezTo>
                  <a:pt x="80129" y="196209"/>
                  <a:pt x="86398" y="200276"/>
                  <a:pt x="90425" y="206581"/>
                </a:cubicBezTo>
                <a:lnTo>
                  <a:pt x="127401" y="263330"/>
                </a:lnTo>
                <a:cubicBezTo>
                  <a:pt x="135546" y="275849"/>
                  <a:pt x="131794" y="292846"/>
                  <a:pt x="119255" y="300979"/>
                </a:cubicBezTo>
                <a:lnTo>
                  <a:pt x="102232" y="311305"/>
                </a:lnTo>
                <a:cubicBezTo>
                  <a:pt x="93446" y="317154"/>
                  <a:pt x="91158" y="331958"/>
                  <a:pt x="97839" y="341553"/>
                </a:cubicBezTo>
                <a:lnTo>
                  <a:pt x="140671" y="407897"/>
                </a:lnTo>
                <a:cubicBezTo>
                  <a:pt x="147353" y="417492"/>
                  <a:pt x="159891" y="421147"/>
                  <a:pt x="170233" y="416030"/>
                </a:cubicBezTo>
                <a:lnTo>
                  <a:pt x="185701" y="405703"/>
                </a:lnTo>
                <a:cubicBezTo>
                  <a:pt x="200527" y="395377"/>
                  <a:pt x="215995" y="402688"/>
                  <a:pt x="223408" y="413745"/>
                </a:cubicBezTo>
                <a:lnTo>
                  <a:pt x="260291" y="470585"/>
                </a:lnTo>
                <a:cubicBezTo>
                  <a:pt x="268437" y="483104"/>
                  <a:pt x="264776" y="500102"/>
                  <a:pt x="252238" y="508143"/>
                </a:cubicBezTo>
                <a:cubicBezTo>
                  <a:pt x="252238" y="508143"/>
                  <a:pt x="234482" y="520754"/>
                  <a:pt x="221211" y="525871"/>
                </a:cubicBezTo>
                <a:cubicBezTo>
                  <a:pt x="168037" y="548717"/>
                  <a:pt x="119255" y="504488"/>
                  <a:pt x="60131" y="412283"/>
                </a:cubicBezTo>
                <a:cubicBezTo>
                  <a:pt x="367" y="320901"/>
                  <a:pt x="-20317" y="261867"/>
                  <a:pt x="23248" y="220563"/>
                </a:cubicBezTo>
                <a:cubicBezTo>
                  <a:pt x="33590" y="210236"/>
                  <a:pt x="52810" y="198448"/>
                  <a:pt x="52810" y="198448"/>
                </a:cubicBezTo>
                <a:cubicBezTo>
                  <a:pt x="59079" y="194382"/>
                  <a:pt x="66469" y="193262"/>
                  <a:pt x="73299" y="194736"/>
                </a:cubicBezTo>
                <a:close/>
                <a:moveTo>
                  <a:pt x="302449" y="0"/>
                </a:moveTo>
                <a:cubicBezTo>
                  <a:pt x="370962" y="0"/>
                  <a:pt x="426503" y="55494"/>
                  <a:pt x="426503" y="123949"/>
                </a:cubicBezTo>
                <a:cubicBezTo>
                  <a:pt x="426503" y="192404"/>
                  <a:pt x="370962" y="247898"/>
                  <a:pt x="302449" y="247898"/>
                </a:cubicBezTo>
                <a:cubicBezTo>
                  <a:pt x="233936" y="247898"/>
                  <a:pt x="178395" y="192404"/>
                  <a:pt x="178395" y="123949"/>
                </a:cubicBezTo>
                <a:cubicBezTo>
                  <a:pt x="178395" y="55494"/>
                  <a:pt x="233936" y="0"/>
                  <a:pt x="30244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68" name="manager_115898">
            <a:extLst>
              <a:ext uri="{FF2B5EF4-FFF2-40B4-BE49-F238E27FC236}">
                <a16:creationId xmlns:a16="http://schemas.microsoft.com/office/drawing/2014/main" id="{54A02CE2-4EE1-4341-AEFF-6EBCBC645FFF}"/>
              </a:ext>
            </a:extLst>
          </p:cNvPr>
          <p:cNvSpPr>
            <a:spLocks noChangeAspect="1"/>
          </p:cNvSpPr>
          <p:nvPr/>
        </p:nvSpPr>
        <p:spPr bwMode="auto">
          <a:xfrm>
            <a:off x="9277724" y="33948"/>
            <a:ext cx="345535" cy="324000"/>
          </a:xfrm>
          <a:custGeom>
            <a:avLst/>
            <a:gdLst>
              <a:gd name="connsiteX0" fmla="*/ 479838 w 608377"/>
              <a:gd name="connsiteY0" fmla="*/ 325589 h 570461"/>
              <a:gd name="connsiteX1" fmla="*/ 487520 w 608377"/>
              <a:gd name="connsiteY1" fmla="*/ 330345 h 570461"/>
              <a:gd name="connsiteX2" fmla="*/ 511792 w 608377"/>
              <a:gd name="connsiteY2" fmla="*/ 382502 h 570461"/>
              <a:gd name="connsiteX3" fmla="*/ 543900 w 608377"/>
              <a:gd name="connsiteY3" fmla="*/ 405820 h 570461"/>
              <a:gd name="connsiteX4" fmla="*/ 601049 w 608377"/>
              <a:gd name="connsiteY4" fmla="*/ 412723 h 570461"/>
              <a:gd name="connsiteX5" fmla="*/ 607962 w 608377"/>
              <a:gd name="connsiteY5" fmla="*/ 418399 h 570461"/>
              <a:gd name="connsiteX6" fmla="*/ 605811 w 608377"/>
              <a:gd name="connsiteY6" fmla="*/ 427143 h 570461"/>
              <a:gd name="connsiteX7" fmla="*/ 563564 w 608377"/>
              <a:gd name="connsiteY7" fmla="*/ 466262 h 570461"/>
              <a:gd name="connsiteX8" fmla="*/ 551274 w 608377"/>
              <a:gd name="connsiteY8" fmla="*/ 504153 h 570461"/>
              <a:gd name="connsiteX9" fmla="*/ 562335 w 608377"/>
              <a:gd name="connsiteY9" fmla="*/ 560452 h 570461"/>
              <a:gd name="connsiteX10" fmla="*/ 559109 w 608377"/>
              <a:gd name="connsiteY10" fmla="*/ 568890 h 570461"/>
              <a:gd name="connsiteX11" fmla="*/ 550199 w 608377"/>
              <a:gd name="connsiteY11" fmla="*/ 569350 h 570461"/>
              <a:gd name="connsiteX12" fmla="*/ 499810 w 608377"/>
              <a:gd name="connsiteY12" fmla="*/ 541430 h 570461"/>
              <a:gd name="connsiteX13" fmla="*/ 479838 w 608377"/>
              <a:gd name="connsiteY13" fmla="*/ 536368 h 570461"/>
              <a:gd name="connsiteX14" fmla="*/ 460021 w 608377"/>
              <a:gd name="connsiteY14" fmla="*/ 541430 h 570461"/>
              <a:gd name="connsiteX15" fmla="*/ 409631 w 608377"/>
              <a:gd name="connsiteY15" fmla="*/ 569350 h 570461"/>
              <a:gd name="connsiteX16" fmla="*/ 400721 w 608377"/>
              <a:gd name="connsiteY16" fmla="*/ 568890 h 570461"/>
              <a:gd name="connsiteX17" fmla="*/ 397495 w 608377"/>
              <a:gd name="connsiteY17" fmla="*/ 560452 h 570461"/>
              <a:gd name="connsiteX18" fmla="*/ 408556 w 608377"/>
              <a:gd name="connsiteY18" fmla="*/ 504153 h 570461"/>
              <a:gd name="connsiteX19" fmla="*/ 396266 w 608377"/>
              <a:gd name="connsiteY19" fmla="*/ 466262 h 570461"/>
              <a:gd name="connsiteX20" fmla="*/ 354019 w 608377"/>
              <a:gd name="connsiteY20" fmla="*/ 427143 h 570461"/>
              <a:gd name="connsiteX21" fmla="*/ 351868 w 608377"/>
              <a:gd name="connsiteY21" fmla="*/ 418399 h 570461"/>
              <a:gd name="connsiteX22" fmla="*/ 358781 w 608377"/>
              <a:gd name="connsiteY22" fmla="*/ 412723 h 570461"/>
              <a:gd name="connsiteX23" fmla="*/ 415930 w 608377"/>
              <a:gd name="connsiteY23" fmla="*/ 405820 h 570461"/>
              <a:gd name="connsiteX24" fmla="*/ 448038 w 608377"/>
              <a:gd name="connsiteY24" fmla="*/ 382502 h 570461"/>
              <a:gd name="connsiteX25" fmla="*/ 472311 w 608377"/>
              <a:gd name="connsiteY25" fmla="*/ 330345 h 570461"/>
              <a:gd name="connsiteX26" fmla="*/ 479838 w 608377"/>
              <a:gd name="connsiteY26" fmla="*/ 325589 h 570461"/>
              <a:gd name="connsiteX27" fmla="*/ 109694 w 608377"/>
              <a:gd name="connsiteY27" fmla="*/ 225390 h 570461"/>
              <a:gd name="connsiteX28" fmla="*/ 117530 w 608377"/>
              <a:gd name="connsiteY28" fmla="*/ 230913 h 570461"/>
              <a:gd name="connsiteX29" fmla="*/ 174221 w 608377"/>
              <a:gd name="connsiteY29" fmla="*/ 386020 h 570461"/>
              <a:gd name="connsiteX30" fmla="*/ 193425 w 608377"/>
              <a:gd name="connsiteY30" fmla="*/ 386020 h 570461"/>
              <a:gd name="connsiteX31" fmla="*/ 249963 w 608377"/>
              <a:gd name="connsiteY31" fmla="*/ 230913 h 570461"/>
              <a:gd name="connsiteX32" fmla="*/ 260410 w 608377"/>
              <a:gd name="connsiteY32" fmla="*/ 225696 h 570461"/>
              <a:gd name="connsiteX33" fmla="*/ 310187 w 608377"/>
              <a:gd name="connsiteY33" fmla="*/ 233981 h 570461"/>
              <a:gd name="connsiteX34" fmla="*/ 310341 w 608377"/>
              <a:gd name="connsiteY34" fmla="*/ 233981 h 570461"/>
              <a:gd name="connsiteX35" fmla="*/ 367646 w 608377"/>
              <a:gd name="connsiteY35" fmla="*/ 312839 h 570461"/>
              <a:gd name="connsiteX36" fmla="*/ 367646 w 608377"/>
              <a:gd name="connsiteY36" fmla="*/ 378809 h 570461"/>
              <a:gd name="connsiteX37" fmla="*/ 354741 w 608377"/>
              <a:gd name="connsiteY37" fmla="*/ 380344 h 570461"/>
              <a:gd name="connsiteX38" fmla="*/ 320788 w 608377"/>
              <a:gd name="connsiteY38" fmla="*/ 408419 h 570461"/>
              <a:gd name="connsiteX39" fmla="*/ 331849 w 608377"/>
              <a:gd name="connsiteY39" fmla="*/ 451070 h 570461"/>
              <a:gd name="connsiteX40" fmla="*/ 353051 w 608377"/>
              <a:gd name="connsiteY40" fmla="*/ 470708 h 570461"/>
              <a:gd name="connsiteX41" fmla="*/ 332464 w 608377"/>
              <a:gd name="connsiteY41" fmla="*/ 477305 h 570461"/>
              <a:gd name="connsiteX42" fmla="*/ 35028 w 608377"/>
              <a:gd name="connsiteY42" fmla="*/ 477305 h 570461"/>
              <a:gd name="connsiteX43" fmla="*/ 0 w 608377"/>
              <a:gd name="connsiteY43" fmla="*/ 442325 h 570461"/>
              <a:gd name="connsiteX44" fmla="*/ 0 w 608377"/>
              <a:gd name="connsiteY44" fmla="*/ 313299 h 570461"/>
              <a:gd name="connsiteX45" fmla="*/ 57305 w 608377"/>
              <a:gd name="connsiteY45" fmla="*/ 233981 h 570461"/>
              <a:gd name="connsiteX46" fmla="*/ 109694 w 608377"/>
              <a:gd name="connsiteY46" fmla="*/ 225390 h 570461"/>
              <a:gd name="connsiteX47" fmla="*/ 171919 w 608377"/>
              <a:gd name="connsiteY47" fmla="*/ 218330 h 570461"/>
              <a:gd name="connsiteX48" fmla="*/ 195727 w 608377"/>
              <a:gd name="connsiteY48" fmla="*/ 218330 h 570461"/>
              <a:gd name="connsiteX49" fmla="*/ 204328 w 608377"/>
              <a:gd name="connsiteY49" fmla="*/ 222012 h 570461"/>
              <a:gd name="connsiteX50" fmla="*/ 205711 w 608377"/>
              <a:gd name="connsiteY50" fmla="*/ 234900 h 570461"/>
              <a:gd name="connsiteX51" fmla="*/ 192962 w 608377"/>
              <a:gd name="connsiteY51" fmla="*/ 254233 h 570461"/>
              <a:gd name="connsiteX52" fmla="*/ 198952 w 608377"/>
              <a:gd name="connsiteY52" fmla="*/ 304558 h 570461"/>
              <a:gd name="connsiteX53" fmla="*/ 187125 w 608377"/>
              <a:gd name="connsiteY53" fmla="*/ 335704 h 570461"/>
              <a:gd name="connsiteX54" fmla="*/ 180367 w 608377"/>
              <a:gd name="connsiteY54" fmla="*/ 335704 h 570461"/>
              <a:gd name="connsiteX55" fmla="*/ 168694 w 608377"/>
              <a:gd name="connsiteY55" fmla="*/ 304558 h 570461"/>
              <a:gd name="connsiteX56" fmla="*/ 174684 w 608377"/>
              <a:gd name="connsiteY56" fmla="*/ 254233 h 570461"/>
              <a:gd name="connsiteX57" fmla="*/ 161936 w 608377"/>
              <a:gd name="connsiteY57" fmla="*/ 234900 h 570461"/>
              <a:gd name="connsiteX58" fmla="*/ 163318 w 608377"/>
              <a:gd name="connsiteY58" fmla="*/ 222012 h 570461"/>
              <a:gd name="connsiteX59" fmla="*/ 171919 w 608377"/>
              <a:gd name="connsiteY59" fmla="*/ 218330 h 570461"/>
              <a:gd name="connsiteX60" fmla="*/ 183752 w 608377"/>
              <a:gd name="connsiteY60" fmla="*/ 0 h 570461"/>
              <a:gd name="connsiteX61" fmla="*/ 278098 w 608377"/>
              <a:gd name="connsiteY61" fmla="*/ 94205 h 570461"/>
              <a:gd name="connsiteX62" fmla="*/ 183752 w 608377"/>
              <a:gd name="connsiteY62" fmla="*/ 188410 h 570461"/>
              <a:gd name="connsiteX63" fmla="*/ 89406 w 608377"/>
              <a:gd name="connsiteY63" fmla="*/ 94205 h 570461"/>
              <a:gd name="connsiteX64" fmla="*/ 183752 w 608377"/>
              <a:gd name="connsiteY64" fmla="*/ 0 h 570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608377" h="570461">
                <a:moveTo>
                  <a:pt x="479838" y="325589"/>
                </a:moveTo>
                <a:cubicBezTo>
                  <a:pt x="481528" y="325589"/>
                  <a:pt x="485522" y="326049"/>
                  <a:pt x="487520" y="330345"/>
                </a:cubicBezTo>
                <a:lnTo>
                  <a:pt x="511792" y="382502"/>
                </a:lnTo>
                <a:cubicBezTo>
                  <a:pt x="517784" y="395388"/>
                  <a:pt x="529767" y="404132"/>
                  <a:pt x="543900" y="405820"/>
                </a:cubicBezTo>
                <a:lnTo>
                  <a:pt x="601049" y="412723"/>
                </a:lnTo>
                <a:cubicBezTo>
                  <a:pt x="605811" y="413337"/>
                  <a:pt x="607501" y="417019"/>
                  <a:pt x="607962" y="418399"/>
                </a:cubicBezTo>
                <a:cubicBezTo>
                  <a:pt x="608423" y="419933"/>
                  <a:pt x="609191" y="423922"/>
                  <a:pt x="605811" y="427143"/>
                </a:cubicBezTo>
                <a:lnTo>
                  <a:pt x="563564" y="466262"/>
                </a:lnTo>
                <a:cubicBezTo>
                  <a:pt x="553271" y="475926"/>
                  <a:pt x="548663" y="490193"/>
                  <a:pt x="551274" y="504153"/>
                </a:cubicBezTo>
                <a:lnTo>
                  <a:pt x="562335" y="560452"/>
                </a:lnTo>
                <a:cubicBezTo>
                  <a:pt x="563257" y="565208"/>
                  <a:pt x="560338" y="567816"/>
                  <a:pt x="559109" y="568890"/>
                </a:cubicBezTo>
                <a:cubicBezTo>
                  <a:pt x="557727" y="569810"/>
                  <a:pt x="554347" y="571651"/>
                  <a:pt x="550199" y="569350"/>
                </a:cubicBezTo>
                <a:lnTo>
                  <a:pt x="499810" y="541430"/>
                </a:lnTo>
                <a:cubicBezTo>
                  <a:pt x="493511" y="538055"/>
                  <a:pt x="486751" y="536368"/>
                  <a:pt x="479838" y="536368"/>
                </a:cubicBezTo>
                <a:cubicBezTo>
                  <a:pt x="473079" y="536368"/>
                  <a:pt x="466319" y="538055"/>
                  <a:pt x="460021" y="541430"/>
                </a:cubicBezTo>
                <a:lnTo>
                  <a:pt x="409631" y="569350"/>
                </a:lnTo>
                <a:cubicBezTo>
                  <a:pt x="405483" y="571651"/>
                  <a:pt x="402104" y="569810"/>
                  <a:pt x="400721" y="568890"/>
                </a:cubicBezTo>
                <a:cubicBezTo>
                  <a:pt x="399492" y="567816"/>
                  <a:pt x="396573" y="565208"/>
                  <a:pt x="397495" y="560452"/>
                </a:cubicBezTo>
                <a:lnTo>
                  <a:pt x="408556" y="504153"/>
                </a:lnTo>
                <a:cubicBezTo>
                  <a:pt x="411168" y="490193"/>
                  <a:pt x="406559" y="475926"/>
                  <a:pt x="396266" y="466262"/>
                </a:cubicBezTo>
                <a:lnTo>
                  <a:pt x="354019" y="427143"/>
                </a:lnTo>
                <a:cubicBezTo>
                  <a:pt x="350639" y="423922"/>
                  <a:pt x="351407" y="419933"/>
                  <a:pt x="351868" y="418399"/>
                </a:cubicBezTo>
                <a:cubicBezTo>
                  <a:pt x="352329" y="417019"/>
                  <a:pt x="354019" y="413337"/>
                  <a:pt x="358781" y="412723"/>
                </a:cubicBezTo>
                <a:lnTo>
                  <a:pt x="415930" y="405820"/>
                </a:lnTo>
                <a:cubicBezTo>
                  <a:pt x="430064" y="404132"/>
                  <a:pt x="442046" y="395388"/>
                  <a:pt x="448038" y="382502"/>
                </a:cubicBezTo>
                <a:lnTo>
                  <a:pt x="472311" y="330345"/>
                </a:lnTo>
                <a:cubicBezTo>
                  <a:pt x="474308" y="326049"/>
                  <a:pt x="478302" y="325589"/>
                  <a:pt x="479838" y="325589"/>
                </a:cubicBezTo>
                <a:close/>
                <a:moveTo>
                  <a:pt x="109694" y="225390"/>
                </a:moveTo>
                <a:cubicBezTo>
                  <a:pt x="113228" y="225390"/>
                  <a:pt x="116301" y="227537"/>
                  <a:pt x="117530" y="230913"/>
                </a:cubicBezTo>
                <a:lnTo>
                  <a:pt x="174221" y="386020"/>
                </a:lnTo>
                <a:cubicBezTo>
                  <a:pt x="177447" y="394919"/>
                  <a:pt x="190199" y="394919"/>
                  <a:pt x="193425" y="386020"/>
                </a:cubicBezTo>
                <a:lnTo>
                  <a:pt x="249963" y="230913"/>
                </a:lnTo>
                <a:cubicBezTo>
                  <a:pt x="251499" y="226617"/>
                  <a:pt x="256108" y="224469"/>
                  <a:pt x="260410" y="225696"/>
                </a:cubicBezTo>
                <a:lnTo>
                  <a:pt x="310187" y="233981"/>
                </a:lnTo>
                <a:lnTo>
                  <a:pt x="310341" y="233981"/>
                </a:lnTo>
                <a:cubicBezTo>
                  <a:pt x="344447" y="245181"/>
                  <a:pt x="367646" y="276939"/>
                  <a:pt x="367646" y="312839"/>
                </a:cubicBezTo>
                <a:lnTo>
                  <a:pt x="367646" y="378809"/>
                </a:lnTo>
                <a:lnTo>
                  <a:pt x="354741" y="380344"/>
                </a:lnTo>
                <a:cubicBezTo>
                  <a:pt x="338763" y="382338"/>
                  <a:pt x="325704" y="393077"/>
                  <a:pt x="320788" y="408419"/>
                </a:cubicBezTo>
                <a:cubicBezTo>
                  <a:pt x="315718" y="423761"/>
                  <a:pt x="320020" y="440024"/>
                  <a:pt x="331849" y="451070"/>
                </a:cubicBezTo>
                <a:lnTo>
                  <a:pt x="353051" y="470708"/>
                </a:lnTo>
                <a:cubicBezTo>
                  <a:pt x="347213" y="474850"/>
                  <a:pt x="340146" y="477305"/>
                  <a:pt x="332464" y="477305"/>
                </a:cubicBezTo>
                <a:lnTo>
                  <a:pt x="35028" y="477305"/>
                </a:lnTo>
                <a:cubicBezTo>
                  <a:pt x="15671" y="477305"/>
                  <a:pt x="0" y="461656"/>
                  <a:pt x="0" y="442325"/>
                </a:cubicBezTo>
                <a:lnTo>
                  <a:pt x="0" y="313299"/>
                </a:lnTo>
                <a:cubicBezTo>
                  <a:pt x="0" y="277245"/>
                  <a:pt x="23045" y="245488"/>
                  <a:pt x="57305" y="233981"/>
                </a:cubicBezTo>
                <a:cubicBezTo>
                  <a:pt x="57305" y="233981"/>
                  <a:pt x="108926" y="225390"/>
                  <a:pt x="109694" y="225390"/>
                </a:cubicBezTo>
                <a:close/>
                <a:moveTo>
                  <a:pt x="171919" y="218330"/>
                </a:moveTo>
                <a:lnTo>
                  <a:pt x="195727" y="218330"/>
                </a:lnTo>
                <a:cubicBezTo>
                  <a:pt x="198952" y="218330"/>
                  <a:pt x="202024" y="219557"/>
                  <a:pt x="204328" y="222012"/>
                </a:cubicBezTo>
                <a:cubicBezTo>
                  <a:pt x="207554" y="225541"/>
                  <a:pt x="208168" y="230911"/>
                  <a:pt x="205711" y="234900"/>
                </a:cubicBezTo>
                <a:lnTo>
                  <a:pt x="192962" y="254233"/>
                </a:lnTo>
                <a:lnTo>
                  <a:pt x="198952" y="304558"/>
                </a:lnTo>
                <a:lnTo>
                  <a:pt x="187125" y="335704"/>
                </a:lnTo>
                <a:cubicBezTo>
                  <a:pt x="186050" y="338926"/>
                  <a:pt x="181596" y="338926"/>
                  <a:pt x="180367" y="335704"/>
                </a:cubicBezTo>
                <a:lnTo>
                  <a:pt x="168694" y="304558"/>
                </a:lnTo>
                <a:lnTo>
                  <a:pt x="174684" y="254233"/>
                </a:lnTo>
                <a:lnTo>
                  <a:pt x="161936" y="234900"/>
                </a:lnTo>
                <a:cubicBezTo>
                  <a:pt x="159478" y="230911"/>
                  <a:pt x="159939" y="225541"/>
                  <a:pt x="163318" y="222012"/>
                </a:cubicBezTo>
                <a:cubicBezTo>
                  <a:pt x="165468" y="219557"/>
                  <a:pt x="168694" y="218330"/>
                  <a:pt x="171919" y="218330"/>
                </a:cubicBezTo>
                <a:close/>
                <a:moveTo>
                  <a:pt x="183752" y="0"/>
                </a:moveTo>
                <a:cubicBezTo>
                  <a:pt x="235858" y="0"/>
                  <a:pt x="278098" y="42177"/>
                  <a:pt x="278098" y="94205"/>
                </a:cubicBezTo>
                <a:cubicBezTo>
                  <a:pt x="278098" y="146233"/>
                  <a:pt x="235858" y="188410"/>
                  <a:pt x="183752" y="188410"/>
                </a:cubicBezTo>
                <a:cubicBezTo>
                  <a:pt x="131646" y="188410"/>
                  <a:pt x="89406" y="146233"/>
                  <a:pt x="89406" y="94205"/>
                </a:cubicBezTo>
                <a:cubicBezTo>
                  <a:pt x="89406" y="42177"/>
                  <a:pt x="131646" y="0"/>
                  <a:pt x="18375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69" name="abc_93750">
            <a:extLst>
              <a:ext uri="{FF2B5EF4-FFF2-40B4-BE49-F238E27FC236}">
                <a16:creationId xmlns:a16="http://schemas.microsoft.com/office/drawing/2014/main" id="{6618F8B8-D047-4E58-8295-ABA3D406B6D9}"/>
              </a:ext>
            </a:extLst>
          </p:cNvPr>
          <p:cNvSpPr>
            <a:spLocks noChangeAspect="1"/>
          </p:cNvSpPr>
          <p:nvPr/>
        </p:nvSpPr>
        <p:spPr bwMode="auto">
          <a:xfrm>
            <a:off x="9775390" y="33948"/>
            <a:ext cx="357730" cy="324000"/>
          </a:xfrm>
          <a:custGeom>
            <a:avLst/>
            <a:gdLst>
              <a:gd name="connsiteX0" fmla="*/ 282671 w 606933"/>
              <a:gd name="connsiteY0" fmla="*/ 210543 h 549705"/>
              <a:gd name="connsiteX1" fmla="*/ 282671 w 606933"/>
              <a:gd name="connsiteY1" fmla="*/ 249428 h 549705"/>
              <a:gd name="connsiteX2" fmla="*/ 293336 w 606933"/>
              <a:gd name="connsiteY2" fmla="*/ 249652 h 549705"/>
              <a:gd name="connsiteX3" fmla="*/ 326004 w 606933"/>
              <a:gd name="connsiteY3" fmla="*/ 242032 h 549705"/>
              <a:gd name="connsiteX4" fmla="*/ 331954 w 606933"/>
              <a:gd name="connsiteY4" fmla="*/ 227688 h 549705"/>
              <a:gd name="connsiteX5" fmla="*/ 317697 w 606933"/>
              <a:gd name="connsiteY5" fmla="*/ 210543 h 549705"/>
              <a:gd name="connsiteX6" fmla="*/ 184154 w 606933"/>
              <a:gd name="connsiteY6" fmla="*/ 176704 h 549705"/>
              <a:gd name="connsiteX7" fmla="*/ 174059 w 606933"/>
              <a:gd name="connsiteY7" fmla="*/ 201684 h 549705"/>
              <a:gd name="connsiteX8" fmla="*/ 194250 w 606933"/>
              <a:gd name="connsiteY8" fmla="*/ 201684 h 549705"/>
              <a:gd name="connsiteX9" fmla="*/ 297714 w 606933"/>
              <a:gd name="connsiteY9" fmla="*/ 153841 h 549705"/>
              <a:gd name="connsiteX10" fmla="*/ 282671 w 606933"/>
              <a:gd name="connsiteY10" fmla="*/ 154514 h 549705"/>
              <a:gd name="connsiteX11" fmla="*/ 282671 w 606933"/>
              <a:gd name="connsiteY11" fmla="*/ 183649 h 549705"/>
              <a:gd name="connsiteX12" fmla="*/ 317584 w 606933"/>
              <a:gd name="connsiteY12" fmla="*/ 183649 h 549705"/>
              <a:gd name="connsiteX13" fmla="*/ 327463 w 606933"/>
              <a:gd name="connsiteY13" fmla="*/ 170538 h 549705"/>
              <a:gd name="connsiteX14" fmla="*/ 322861 w 606933"/>
              <a:gd name="connsiteY14" fmla="*/ 160005 h 549705"/>
              <a:gd name="connsiteX15" fmla="*/ 322411 w 606933"/>
              <a:gd name="connsiteY15" fmla="*/ 159669 h 549705"/>
              <a:gd name="connsiteX16" fmla="*/ 297714 w 606933"/>
              <a:gd name="connsiteY16" fmla="*/ 153841 h 549705"/>
              <a:gd name="connsiteX17" fmla="*/ 183818 w 606933"/>
              <a:gd name="connsiteY17" fmla="*/ 127865 h 549705"/>
              <a:gd name="connsiteX18" fmla="*/ 184379 w 606933"/>
              <a:gd name="connsiteY18" fmla="*/ 127865 h 549705"/>
              <a:gd name="connsiteX19" fmla="*/ 196830 w 606933"/>
              <a:gd name="connsiteY19" fmla="*/ 136266 h 549705"/>
              <a:gd name="connsiteX20" fmla="*/ 245515 w 606933"/>
              <a:gd name="connsiteY20" fmla="*/ 257019 h 549705"/>
              <a:gd name="connsiteX21" fmla="*/ 238111 w 606933"/>
              <a:gd name="connsiteY21" fmla="*/ 274494 h 549705"/>
              <a:gd name="connsiteX22" fmla="*/ 220612 w 606933"/>
              <a:gd name="connsiteY22" fmla="*/ 266989 h 549705"/>
              <a:gd name="connsiteX23" fmla="*/ 205019 w 606933"/>
              <a:gd name="connsiteY23" fmla="*/ 228567 h 549705"/>
              <a:gd name="connsiteX24" fmla="*/ 163290 w 606933"/>
              <a:gd name="connsiteY24" fmla="*/ 228567 h 549705"/>
              <a:gd name="connsiteX25" fmla="*/ 147809 w 606933"/>
              <a:gd name="connsiteY25" fmla="*/ 266989 h 549705"/>
              <a:gd name="connsiteX26" fmla="*/ 135358 w 606933"/>
              <a:gd name="connsiteY26" fmla="*/ 275390 h 549705"/>
              <a:gd name="connsiteX27" fmla="*/ 130310 w 606933"/>
              <a:gd name="connsiteY27" fmla="*/ 274494 h 549705"/>
              <a:gd name="connsiteX28" fmla="*/ 122906 w 606933"/>
              <a:gd name="connsiteY28" fmla="*/ 257019 h 549705"/>
              <a:gd name="connsiteX29" fmla="*/ 171366 w 606933"/>
              <a:gd name="connsiteY29" fmla="*/ 136378 h 549705"/>
              <a:gd name="connsiteX30" fmla="*/ 183818 w 606933"/>
              <a:gd name="connsiteY30" fmla="*/ 127865 h 549705"/>
              <a:gd name="connsiteX31" fmla="*/ 443541 w 606933"/>
              <a:gd name="connsiteY31" fmla="*/ 127300 h 549705"/>
              <a:gd name="connsiteX32" fmla="*/ 477881 w 606933"/>
              <a:gd name="connsiteY32" fmla="*/ 134022 h 549705"/>
              <a:gd name="connsiteX33" fmla="*/ 483492 w 606933"/>
              <a:gd name="connsiteY33" fmla="*/ 152169 h 549705"/>
              <a:gd name="connsiteX34" fmla="*/ 465424 w 606933"/>
              <a:gd name="connsiteY34" fmla="*/ 157882 h 549705"/>
              <a:gd name="connsiteX35" fmla="*/ 443541 w 606933"/>
              <a:gd name="connsiteY35" fmla="*/ 154073 h 549705"/>
              <a:gd name="connsiteX36" fmla="*/ 395172 w 606933"/>
              <a:gd name="connsiteY36" fmla="*/ 202690 h 549705"/>
              <a:gd name="connsiteX37" fmla="*/ 440174 w 606933"/>
              <a:gd name="connsiteY37" fmla="*/ 248955 h 549705"/>
              <a:gd name="connsiteX38" fmla="*/ 465424 w 606933"/>
              <a:gd name="connsiteY38" fmla="*/ 244810 h 549705"/>
              <a:gd name="connsiteX39" fmla="*/ 483492 w 606933"/>
              <a:gd name="connsiteY39" fmla="*/ 250860 h 549705"/>
              <a:gd name="connsiteX40" fmla="*/ 477432 w 606933"/>
              <a:gd name="connsiteY40" fmla="*/ 268895 h 549705"/>
              <a:gd name="connsiteX41" fmla="*/ 440174 w 606933"/>
              <a:gd name="connsiteY41" fmla="*/ 275840 h 549705"/>
              <a:gd name="connsiteX42" fmla="*/ 368351 w 606933"/>
              <a:gd name="connsiteY42" fmla="*/ 202690 h 549705"/>
              <a:gd name="connsiteX43" fmla="*/ 443541 w 606933"/>
              <a:gd name="connsiteY43" fmla="*/ 127300 h 549705"/>
              <a:gd name="connsiteX44" fmla="*/ 297714 w 606933"/>
              <a:gd name="connsiteY44" fmla="*/ 126947 h 549705"/>
              <a:gd name="connsiteX45" fmla="*/ 339138 w 606933"/>
              <a:gd name="connsiteY45" fmla="*/ 138601 h 549705"/>
              <a:gd name="connsiteX46" fmla="*/ 354406 w 606933"/>
              <a:gd name="connsiteY46" fmla="*/ 170538 h 549705"/>
              <a:gd name="connsiteX47" fmla="*/ 345200 w 606933"/>
              <a:gd name="connsiteY47" fmla="*/ 195864 h 549705"/>
              <a:gd name="connsiteX48" fmla="*/ 358896 w 606933"/>
              <a:gd name="connsiteY48" fmla="*/ 227688 h 549705"/>
              <a:gd name="connsiteX49" fmla="*/ 344527 w 606933"/>
              <a:gd name="connsiteY49" fmla="*/ 261418 h 549705"/>
              <a:gd name="connsiteX50" fmla="*/ 344302 w 606933"/>
              <a:gd name="connsiteY50" fmla="*/ 261754 h 549705"/>
              <a:gd name="connsiteX51" fmla="*/ 293336 w 606933"/>
              <a:gd name="connsiteY51" fmla="*/ 276546 h 549705"/>
              <a:gd name="connsiteX52" fmla="*/ 267292 w 606933"/>
              <a:gd name="connsiteY52" fmla="*/ 274977 h 549705"/>
              <a:gd name="connsiteX53" fmla="*/ 255729 w 606933"/>
              <a:gd name="connsiteY53" fmla="*/ 261642 h 549705"/>
              <a:gd name="connsiteX54" fmla="*/ 255729 w 606933"/>
              <a:gd name="connsiteY54" fmla="*/ 142972 h 549705"/>
              <a:gd name="connsiteX55" fmla="*/ 266394 w 606933"/>
              <a:gd name="connsiteY55" fmla="*/ 129749 h 549705"/>
              <a:gd name="connsiteX56" fmla="*/ 297714 w 606933"/>
              <a:gd name="connsiteY56" fmla="*/ 126947 h 549705"/>
              <a:gd name="connsiteX57" fmla="*/ 45340 w 606933"/>
              <a:gd name="connsiteY57" fmla="*/ 70478 h 549705"/>
              <a:gd name="connsiteX58" fmla="*/ 45340 w 606933"/>
              <a:gd name="connsiteY58" fmla="*/ 333005 h 549705"/>
              <a:gd name="connsiteX59" fmla="*/ 561593 w 606933"/>
              <a:gd name="connsiteY59" fmla="*/ 333005 h 549705"/>
              <a:gd name="connsiteX60" fmla="*/ 561593 w 606933"/>
              <a:gd name="connsiteY60" fmla="*/ 70478 h 549705"/>
              <a:gd name="connsiteX61" fmla="*/ 41749 w 606933"/>
              <a:gd name="connsiteY61" fmla="*/ 0 h 549705"/>
              <a:gd name="connsiteX62" fmla="*/ 565184 w 606933"/>
              <a:gd name="connsiteY62" fmla="*/ 0 h 549705"/>
              <a:gd name="connsiteX63" fmla="*/ 606933 w 606933"/>
              <a:gd name="connsiteY63" fmla="*/ 41569 h 549705"/>
              <a:gd name="connsiteX64" fmla="*/ 606933 w 606933"/>
              <a:gd name="connsiteY64" fmla="*/ 361914 h 549705"/>
              <a:gd name="connsiteX65" fmla="*/ 565184 w 606933"/>
              <a:gd name="connsiteY65" fmla="*/ 403483 h 549705"/>
              <a:gd name="connsiteX66" fmla="*/ 401554 w 606933"/>
              <a:gd name="connsiteY66" fmla="*/ 403483 h 549705"/>
              <a:gd name="connsiteX67" fmla="*/ 456322 w 606933"/>
              <a:gd name="connsiteY67" fmla="*/ 510601 h 549705"/>
              <a:gd name="connsiteX68" fmla="*/ 444650 w 606933"/>
              <a:gd name="connsiteY68" fmla="*/ 546792 h 549705"/>
              <a:gd name="connsiteX69" fmla="*/ 432417 w 606933"/>
              <a:gd name="connsiteY69" fmla="*/ 549705 h 549705"/>
              <a:gd name="connsiteX70" fmla="*/ 408400 w 606933"/>
              <a:gd name="connsiteY70" fmla="*/ 535139 h 549705"/>
              <a:gd name="connsiteX71" fmla="*/ 341063 w 606933"/>
              <a:gd name="connsiteY71" fmla="*/ 403483 h 549705"/>
              <a:gd name="connsiteX72" fmla="*/ 330401 w 606933"/>
              <a:gd name="connsiteY72" fmla="*/ 403483 h 549705"/>
              <a:gd name="connsiteX73" fmla="*/ 330401 w 606933"/>
              <a:gd name="connsiteY73" fmla="*/ 486510 h 549705"/>
              <a:gd name="connsiteX74" fmla="*/ 303466 w 606933"/>
              <a:gd name="connsiteY74" fmla="*/ 513290 h 549705"/>
              <a:gd name="connsiteX75" fmla="*/ 276532 w 606933"/>
              <a:gd name="connsiteY75" fmla="*/ 486510 h 549705"/>
              <a:gd name="connsiteX76" fmla="*/ 276532 w 606933"/>
              <a:gd name="connsiteY76" fmla="*/ 403483 h 549705"/>
              <a:gd name="connsiteX77" fmla="*/ 265870 w 606933"/>
              <a:gd name="connsiteY77" fmla="*/ 403483 h 549705"/>
              <a:gd name="connsiteX78" fmla="*/ 198533 w 606933"/>
              <a:gd name="connsiteY78" fmla="*/ 535139 h 549705"/>
              <a:gd name="connsiteX79" fmla="*/ 174516 w 606933"/>
              <a:gd name="connsiteY79" fmla="*/ 549705 h 549705"/>
              <a:gd name="connsiteX80" fmla="*/ 162283 w 606933"/>
              <a:gd name="connsiteY80" fmla="*/ 546792 h 549705"/>
              <a:gd name="connsiteX81" fmla="*/ 150611 w 606933"/>
              <a:gd name="connsiteY81" fmla="*/ 510601 h 549705"/>
              <a:gd name="connsiteX82" fmla="*/ 205379 w 606933"/>
              <a:gd name="connsiteY82" fmla="*/ 403483 h 549705"/>
              <a:gd name="connsiteX83" fmla="*/ 41749 w 606933"/>
              <a:gd name="connsiteY83" fmla="*/ 403483 h 549705"/>
              <a:gd name="connsiteX84" fmla="*/ 0 w 606933"/>
              <a:gd name="connsiteY84" fmla="*/ 361914 h 549705"/>
              <a:gd name="connsiteX85" fmla="*/ 0 w 606933"/>
              <a:gd name="connsiteY85" fmla="*/ 41569 h 549705"/>
              <a:gd name="connsiteX86" fmla="*/ 41749 w 606933"/>
              <a:gd name="connsiteY86" fmla="*/ 0 h 549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606933" h="549705">
                <a:moveTo>
                  <a:pt x="282671" y="210543"/>
                </a:moveTo>
                <a:lnTo>
                  <a:pt x="282671" y="249428"/>
                </a:lnTo>
                <a:cubicBezTo>
                  <a:pt x="285702" y="249540"/>
                  <a:pt x="289295" y="249652"/>
                  <a:pt x="293336" y="249652"/>
                </a:cubicBezTo>
                <a:cubicBezTo>
                  <a:pt x="309277" y="249652"/>
                  <a:pt x="320279" y="247075"/>
                  <a:pt x="326004" y="242032"/>
                </a:cubicBezTo>
                <a:cubicBezTo>
                  <a:pt x="330045" y="237998"/>
                  <a:pt x="331954" y="233403"/>
                  <a:pt x="331954" y="227688"/>
                </a:cubicBezTo>
                <a:cubicBezTo>
                  <a:pt x="331954" y="215586"/>
                  <a:pt x="321626" y="211664"/>
                  <a:pt x="317697" y="210543"/>
                </a:cubicBezTo>
                <a:close/>
                <a:moveTo>
                  <a:pt x="184154" y="176704"/>
                </a:moveTo>
                <a:lnTo>
                  <a:pt x="174059" y="201684"/>
                </a:lnTo>
                <a:lnTo>
                  <a:pt x="194250" y="201684"/>
                </a:lnTo>
                <a:close/>
                <a:moveTo>
                  <a:pt x="297714" y="153841"/>
                </a:moveTo>
                <a:cubicBezTo>
                  <a:pt x="292663" y="153841"/>
                  <a:pt x="287386" y="154066"/>
                  <a:pt x="282671" y="154514"/>
                </a:cubicBezTo>
                <a:lnTo>
                  <a:pt x="282671" y="183649"/>
                </a:lnTo>
                <a:lnTo>
                  <a:pt x="317584" y="183649"/>
                </a:lnTo>
                <a:cubicBezTo>
                  <a:pt x="323759" y="180848"/>
                  <a:pt x="327463" y="176029"/>
                  <a:pt x="327463" y="170538"/>
                </a:cubicBezTo>
                <a:cubicBezTo>
                  <a:pt x="327463" y="164151"/>
                  <a:pt x="324881" y="161461"/>
                  <a:pt x="322861" y="160005"/>
                </a:cubicBezTo>
                <a:cubicBezTo>
                  <a:pt x="322748" y="159893"/>
                  <a:pt x="322524" y="159781"/>
                  <a:pt x="322411" y="159669"/>
                </a:cubicBezTo>
                <a:cubicBezTo>
                  <a:pt x="319044" y="156979"/>
                  <a:pt x="313318" y="153841"/>
                  <a:pt x="297714" y="153841"/>
                </a:cubicBezTo>
                <a:close/>
                <a:moveTo>
                  <a:pt x="183818" y="127865"/>
                </a:moveTo>
                <a:lnTo>
                  <a:pt x="184379" y="127865"/>
                </a:lnTo>
                <a:cubicBezTo>
                  <a:pt x="189875" y="127865"/>
                  <a:pt x="194811" y="131226"/>
                  <a:pt x="196830" y="136266"/>
                </a:cubicBezTo>
                <a:lnTo>
                  <a:pt x="245515" y="257019"/>
                </a:lnTo>
                <a:cubicBezTo>
                  <a:pt x="248319" y="263852"/>
                  <a:pt x="244954" y="271693"/>
                  <a:pt x="238111" y="274494"/>
                </a:cubicBezTo>
                <a:cubicBezTo>
                  <a:pt x="231156" y="277182"/>
                  <a:pt x="223304" y="273934"/>
                  <a:pt x="220612" y="266989"/>
                </a:cubicBezTo>
                <a:lnTo>
                  <a:pt x="205019" y="228567"/>
                </a:lnTo>
                <a:lnTo>
                  <a:pt x="163290" y="228567"/>
                </a:lnTo>
                <a:lnTo>
                  <a:pt x="147809" y="266989"/>
                </a:lnTo>
                <a:cubicBezTo>
                  <a:pt x="145678" y="272254"/>
                  <a:pt x="140630" y="275390"/>
                  <a:pt x="135358" y="275390"/>
                </a:cubicBezTo>
                <a:cubicBezTo>
                  <a:pt x="133675" y="275390"/>
                  <a:pt x="131993" y="275054"/>
                  <a:pt x="130310" y="274494"/>
                </a:cubicBezTo>
                <a:cubicBezTo>
                  <a:pt x="123467" y="271693"/>
                  <a:pt x="120102" y="263852"/>
                  <a:pt x="122906" y="257019"/>
                </a:cubicBezTo>
                <a:lnTo>
                  <a:pt x="171366" y="136378"/>
                </a:lnTo>
                <a:cubicBezTo>
                  <a:pt x="173386" y="131226"/>
                  <a:pt x="178321" y="127865"/>
                  <a:pt x="183818" y="127865"/>
                </a:cubicBezTo>
                <a:close/>
                <a:moveTo>
                  <a:pt x="443541" y="127300"/>
                </a:moveTo>
                <a:cubicBezTo>
                  <a:pt x="462731" y="127300"/>
                  <a:pt x="473953" y="132005"/>
                  <a:pt x="477881" y="134022"/>
                </a:cubicBezTo>
                <a:cubicBezTo>
                  <a:pt x="484390" y="137494"/>
                  <a:pt x="486971" y="145560"/>
                  <a:pt x="483492" y="152169"/>
                </a:cubicBezTo>
                <a:cubicBezTo>
                  <a:pt x="480125" y="158778"/>
                  <a:pt x="471933" y="161243"/>
                  <a:pt x="465424" y="157882"/>
                </a:cubicBezTo>
                <a:cubicBezTo>
                  <a:pt x="464639" y="157434"/>
                  <a:pt x="457793" y="154073"/>
                  <a:pt x="443541" y="154073"/>
                </a:cubicBezTo>
                <a:cubicBezTo>
                  <a:pt x="414138" y="154073"/>
                  <a:pt x="395172" y="173229"/>
                  <a:pt x="395172" y="202690"/>
                </a:cubicBezTo>
                <a:cubicBezTo>
                  <a:pt x="395172" y="231704"/>
                  <a:pt x="412006" y="248955"/>
                  <a:pt x="440174" y="248955"/>
                </a:cubicBezTo>
                <a:cubicBezTo>
                  <a:pt x="453528" y="248955"/>
                  <a:pt x="462506" y="246267"/>
                  <a:pt x="465424" y="244810"/>
                </a:cubicBezTo>
                <a:cubicBezTo>
                  <a:pt x="472045" y="241562"/>
                  <a:pt x="480125" y="244250"/>
                  <a:pt x="483492" y="250860"/>
                </a:cubicBezTo>
                <a:cubicBezTo>
                  <a:pt x="486747" y="257469"/>
                  <a:pt x="484053" y="265534"/>
                  <a:pt x="477432" y="268895"/>
                </a:cubicBezTo>
                <a:cubicBezTo>
                  <a:pt x="468679" y="273264"/>
                  <a:pt x="454763" y="275840"/>
                  <a:pt x="440174" y="275840"/>
                </a:cubicBezTo>
                <a:cubicBezTo>
                  <a:pt x="397192" y="275840"/>
                  <a:pt x="368351" y="246491"/>
                  <a:pt x="368351" y="202690"/>
                </a:cubicBezTo>
                <a:cubicBezTo>
                  <a:pt x="368351" y="158330"/>
                  <a:pt x="399212" y="127300"/>
                  <a:pt x="443541" y="127300"/>
                </a:cubicBezTo>
                <a:close/>
                <a:moveTo>
                  <a:pt x="297714" y="126947"/>
                </a:moveTo>
                <a:cubicBezTo>
                  <a:pt x="316349" y="126947"/>
                  <a:pt x="329147" y="130533"/>
                  <a:pt x="339138" y="138601"/>
                </a:cubicBezTo>
                <a:cubicBezTo>
                  <a:pt x="349017" y="145997"/>
                  <a:pt x="354406" y="157315"/>
                  <a:pt x="354406" y="170538"/>
                </a:cubicBezTo>
                <a:cubicBezTo>
                  <a:pt x="354406" y="179951"/>
                  <a:pt x="351150" y="188692"/>
                  <a:pt x="345200" y="195864"/>
                </a:cubicBezTo>
                <a:cubicBezTo>
                  <a:pt x="353058" y="203035"/>
                  <a:pt x="358896" y="213569"/>
                  <a:pt x="358896" y="227688"/>
                </a:cubicBezTo>
                <a:cubicBezTo>
                  <a:pt x="358896" y="240687"/>
                  <a:pt x="353957" y="252341"/>
                  <a:pt x="344527" y="261418"/>
                </a:cubicBezTo>
                <a:cubicBezTo>
                  <a:pt x="344414" y="261530"/>
                  <a:pt x="344414" y="261642"/>
                  <a:pt x="344302" y="261754"/>
                </a:cubicBezTo>
                <a:cubicBezTo>
                  <a:pt x="333188" y="271840"/>
                  <a:pt x="317023" y="276546"/>
                  <a:pt x="293336" y="276546"/>
                </a:cubicBezTo>
                <a:cubicBezTo>
                  <a:pt x="280538" y="276546"/>
                  <a:pt x="271558" y="275538"/>
                  <a:pt x="267292" y="274977"/>
                </a:cubicBezTo>
                <a:cubicBezTo>
                  <a:pt x="260668" y="274081"/>
                  <a:pt x="255729" y="268366"/>
                  <a:pt x="255729" y="261642"/>
                </a:cubicBezTo>
                <a:lnTo>
                  <a:pt x="255729" y="142972"/>
                </a:lnTo>
                <a:cubicBezTo>
                  <a:pt x="255729" y="136584"/>
                  <a:pt x="260107" y="131093"/>
                  <a:pt x="266394" y="129749"/>
                </a:cubicBezTo>
                <a:cubicBezTo>
                  <a:pt x="274701" y="128068"/>
                  <a:pt x="286376" y="126947"/>
                  <a:pt x="297714" y="126947"/>
                </a:cubicBezTo>
                <a:close/>
                <a:moveTo>
                  <a:pt x="45340" y="70478"/>
                </a:moveTo>
                <a:lnTo>
                  <a:pt x="45340" y="333005"/>
                </a:lnTo>
                <a:lnTo>
                  <a:pt x="561593" y="333005"/>
                </a:lnTo>
                <a:lnTo>
                  <a:pt x="561593" y="70478"/>
                </a:lnTo>
                <a:close/>
                <a:moveTo>
                  <a:pt x="41749" y="0"/>
                </a:moveTo>
                <a:lnTo>
                  <a:pt x="565184" y="0"/>
                </a:lnTo>
                <a:cubicBezTo>
                  <a:pt x="588303" y="0"/>
                  <a:pt x="606933" y="18600"/>
                  <a:pt x="606933" y="41569"/>
                </a:cubicBezTo>
                <a:lnTo>
                  <a:pt x="606933" y="361914"/>
                </a:lnTo>
                <a:cubicBezTo>
                  <a:pt x="606933" y="384883"/>
                  <a:pt x="588303" y="403483"/>
                  <a:pt x="565184" y="403483"/>
                </a:cubicBezTo>
                <a:lnTo>
                  <a:pt x="401554" y="403483"/>
                </a:lnTo>
                <a:lnTo>
                  <a:pt x="456322" y="510601"/>
                </a:lnTo>
                <a:cubicBezTo>
                  <a:pt x="463056" y="523822"/>
                  <a:pt x="457893" y="540069"/>
                  <a:pt x="444650" y="546792"/>
                </a:cubicBezTo>
                <a:cubicBezTo>
                  <a:pt x="440722" y="548809"/>
                  <a:pt x="436458" y="549705"/>
                  <a:pt x="432417" y="549705"/>
                </a:cubicBezTo>
                <a:cubicBezTo>
                  <a:pt x="422653" y="549705"/>
                  <a:pt x="413226" y="544327"/>
                  <a:pt x="408400" y="535139"/>
                </a:cubicBezTo>
                <a:lnTo>
                  <a:pt x="341063" y="403483"/>
                </a:lnTo>
                <a:lnTo>
                  <a:pt x="330401" y="403483"/>
                </a:lnTo>
                <a:lnTo>
                  <a:pt x="330401" y="486510"/>
                </a:lnTo>
                <a:cubicBezTo>
                  <a:pt x="330401" y="501301"/>
                  <a:pt x="318281" y="513290"/>
                  <a:pt x="303466" y="513290"/>
                </a:cubicBezTo>
                <a:cubicBezTo>
                  <a:pt x="288652" y="513290"/>
                  <a:pt x="276532" y="501301"/>
                  <a:pt x="276532" y="486510"/>
                </a:cubicBezTo>
                <a:lnTo>
                  <a:pt x="276532" y="403483"/>
                </a:lnTo>
                <a:lnTo>
                  <a:pt x="265870" y="403483"/>
                </a:lnTo>
                <a:lnTo>
                  <a:pt x="198533" y="535139"/>
                </a:lnTo>
                <a:cubicBezTo>
                  <a:pt x="193819" y="544327"/>
                  <a:pt x="184280" y="549705"/>
                  <a:pt x="174516" y="549705"/>
                </a:cubicBezTo>
                <a:cubicBezTo>
                  <a:pt x="170475" y="549705"/>
                  <a:pt x="166211" y="548809"/>
                  <a:pt x="162283" y="546792"/>
                </a:cubicBezTo>
                <a:cubicBezTo>
                  <a:pt x="149040" y="540069"/>
                  <a:pt x="143877" y="523822"/>
                  <a:pt x="150611" y="510601"/>
                </a:cubicBezTo>
                <a:lnTo>
                  <a:pt x="205379" y="403483"/>
                </a:lnTo>
                <a:lnTo>
                  <a:pt x="41749" y="403483"/>
                </a:lnTo>
                <a:cubicBezTo>
                  <a:pt x="18630" y="403483"/>
                  <a:pt x="0" y="384883"/>
                  <a:pt x="0" y="361914"/>
                </a:cubicBezTo>
                <a:lnTo>
                  <a:pt x="0" y="41569"/>
                </a:lnTo>
                <a:cubicBezTo>
                  <a:pt x="0" y="18600"/>
                  <a:pt x="18630" y="0"/>
                  <a:pt x="4174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70" name="database-settings-button-for-interface_30615">
            <a:extLst>
              <a:ext uri="{FF2B5EF4-FFF2-40B4-BE49-F238E27FC236}">
                <a16:creationId xmlns:a16="http://schemas.microsoft.com/office/drawing/2014/main" id="{5E29A516-CE80-4F32-B6BD-8834B30A8906}"/>
              </a:ext>
            </a:extLst>
          </p:cNvPr>
          <p:cNvSpPr>
            <a:spLocks noChangeAspect="1"/>
          </p:cNvSpPr>
          <p:nvPr/>
        </p:nvSpPr>
        <p:spPr bwMode="auto">
          <a:xfrm>
            <a:off x="11794747" y="33948"/>
            <a:ext cx="327618" cy="324000"/>
          </a:xfrm>
          <a:custGeom>
            <a:avLst/>
            <a:gdLst>
              <a:gd name="connsiteX0" fmla="*/ 466437 w 600511"/>
              <a:gd name="connsiteY0" fmla="*/ 421770 h 593879"/>
              <a:gd name="connsiteX1" fmla="*/ 504684 w 600511"/>
              <a:gd name="connsiteY1" fmla="*/ 459981 h 593879"/>
              <a:gd name="connsiteX2" fmla="*/ 466437 w 600511"/>
              <a:gd name="connsiteY2" fmla="*/ 498192 h 593879"/>
              <a:gd name="connsiteX3" fmla="*/ 428190 w 600511"/>
              <a:gd name="connsiteY3" fmla="*/ 459981 h 593879"/>
              <a:gd name="connsiteX4" fmla="*/ 466437 w 600511"/>
              <a:gd name="connsiteY4" fmla="*/ 421770 h 593879"/>
              <a:gd name="connsiteX5" fmla="*/ 453390 w 600511"/>
              <a:gd name="connsiteY5" fmla="*/ 375066 h 593879"/>
              <a:gd name="connsiteX6" fmla="*/ 421127 w 600511"/>
              <a:gd name="connsiteY6" fmla="*/ 386990 h 593879"/>
              <a:gd name="connsiteX7" fmla="*/ 418868 w 600511"/>
              <a:gd name="connsiteY7" fmla="*/ 392146 h 593879"/>
              <a:gd name="connsiteX8" fmla="*/ 424031 w 600511"/>
              <a:gd name="connsiteY8" fmla="*/ 406325 h 593879"/>
              <a:gd name="connsiteX9" fmla="*/ 423385 w 600511"/>
              <a:gd name="connsiteY9" fmla="*/ 411481 h 593879"/>
              <a:gd name="connsiteX10" fmla="*/ 416287 w 600511"/>
              <a:gd name="connsiteY10" fmla="*/ 413737 h 593879"/>
              <a:gd name="connsiteX11" fmla="*/ 402414 w 600511"/>
              <a:gd name="connsiteY11" fmla="*/ 407292 h 593879"/>
              <a:gd name="connsiteX12" fmla="*/ 397252 w 600511"/>
              <a:gd name="connsiteY12" fmla="*/ 409226 h 593879"/>
              <a:gd name="connsiteX13" fmla="*/ 383056 w 600511"/>
              <a:gd name="connsiteY13" fmla="*/ 440485 h 593879"/>
              <a:gd name="connsiteX14" fmla="*/ 384669 w 600511"/>
              <a:gd name="connsiteY14" fmla="*/ 445318 h 593879"/>
              <a:gd name="connsiteX15" fmla="*/ 398542 w 600511"/>
              <a:gd name="connsiteY15" fmla="*/ 451764 h 593879"/>
              <a:gd name="connsiteX16" fmla="*/ 401769 w 600511"/>
              <a:gd name="connsiteY16" fmla="*/ 455953 h 593879"/>
              <a:gd name="connsiteX17" fmla="*/ 398220 w 600511"/>
              <a:gd name="connsiteY17" fmla="*/ 462720 h 593879"/>
              <a:gd name="connsiteX18" fmla="*/ 384024 w 600511"/>
              <a:gd name="connsiteY18" fmla="*/ 467876 h 593879"/>
              <a:gd name="connsiteX19" fmla="*/ 381766 w 600511"/>
              <a:gd name="connsiteY19" fmla="*/ 472710 h 593879"/>
              <a:gd name="connsiteX20" fmla="*/ 393380 w 600511"/>
              <a:gd name="connsiteY20" fmla="*/ 504936 h 593879"/>
              <a:gd name="connsiteX21" fmla="*/ 398542 w 600511"/>
              <a:gd name="connsiteY21" fmla="*/ 507192 h 593879"/>
              <a:gd name="connsiteX22" fmla="*/ 412738 w 600511"/>
              <a:gd name="connsiteY22" fmla="*/ 502036 h 593879"/>
              <a:gd name="connsiteX23" fmla="*/ 417900 w 600511"/>
              <a:gd name="connsiteY23" fmla="*/ 502680 h 593879"/>
              <a:gd name="connsiteX24" fmla="*/ 420159 w 600511"/>
              <a:gd name="connsiteY24" fmla="*/ 510092 h 593879"/>
              <a:gd name="connsiteX25" fmla="*/ 413706 w 600511"/>
              <a:gd name="connsiteY25" fmla="*/ 523949 h 593879"/>
              <a:gd name="connsiteX26" fmla="*/ 415642 w 600511"/>
              <a:gd name="connsiteY26" fmla="*/ 528783 h 593879"/>
              <a:gd name="connsiteX27" fmla="*/ 446937 w 600511"/>
              <a:gd name="connsiteY27" fmla="*/ 543285 h 593879"/>
              <a:gd name="connsiteX28" fmla="*/ 451777 w 600511"/>
              <a:gd name="connsiteY28" fmla="*/ 541351 h 593879"/>
              <a:gd name="connsiteX29" fmla="*/ 458230 w 600511"/>
              <a:gd name="connsiteY29" fmla="*/ 527494 h 593879"/>
              <a:gd name="connsiteX30" fmla="*/ 462424 w 600511"/>
              <a:gd name="connsiteY30" fmla="*/ 524272 h 593879"/>
              <a:gd name="connsiteX31" fmla="*/ 469199 w 600511"/>
              <a:gd name="connsiteY31" fmla="*/ 528139 h 593879"/>
              <a:gd name="connsiteX32" fmla="*/ 474361 w 600511"/>
              <a:gd name="connsiteY32" fmla="*/ 542318 h 593879"/>
              <a:gd name="connsiteX33" fmla="*/ 479201 w 600511"/>
              <a:gd name="connsiteY33" fmla="*/ 544574 h 593879"/>
              <a:gd name="connsiteX34" fmla="*/ 511464 w 600511"/>
              <a:gd name="connsiteY34" fmla="*/ 532650 h 593879"/>
              <a:gd name="connsiteX35" fmla="*/ 513723 w 600511"/>
              <a:gd name="connsiteY35" fmla="*/ 527816 h 593879"/>
              <a:gd name="connsiteX36" fmla="*/ 508560 w 600511"/>
              <a:gd name="connsiteY36" fmla="*/ 513315 h 593879"/>
              <a:gd name="connsiteX37" fmla="*/ 509206 w 600511"/>
              <a:gd name="connsiteY37" fmla="*/ 508159 h 593879"/>
              <a:gd name="connsiteX38" fmla="*/ 516626 w 600511"/>
              <a:gd name="connsiteY38" fmla="*/ 506225 h 593879"/>
              <a:gd name="connsiteX39" fmla="*/ 530500 w 600511"/>
              <a:gd name="connsiteY39" fmla="*/ 512348 h 593879"/>
              <a:gd name="connsiteX40" fmla="*/ 535339 w 600511"/>
              <a:gd name="connsiteY40" fmla="*/ 510737 h 593879"/>
              <a:gd name="connsiteX41" fmla="*/ 549858 w 600511"/>
              <a:gd name="connsiteY41" fmla="*/ 479478 h 593879"/>
              <a:gd name="connsiteX42" fmla="*/ 547922 w 600511"/>
              <a:gd name="connsiteY42" fmla="*/ 474322 h 593879"/>
              <a:gd name="connsiteX43" fmla="*/ 534049 w 600511"/>
              <a:gd name="connsiteY43" fmla="*/ 467876 h 593879"/>
              <a:gd name="connsiteX44" fmla="*/ 531145 w 600511"/>
              <a:gd name="connsiteY44" fmla="*/ 461109 h 593879"/>
              <a:gd name="connsiteX45" fmla="*/ 534694 w 600511"/>
              <a:gd name="connsiteY45" fmla="*/ 457242 h 593879"/>
              <a:gd name="connsiteX46" fmla="*/ 548890 w 600511"/>
              <a:gd name="connsiteY46" fmla="*/ 451764 h 593879"/>
              <a:gd name="connsiteX47" fmla="*/ 551148 w 600511"/>
              <a:gd name="connsiteY47" fmla="*/ 446930 h 593879"/>
              <a:gd name="connsiteX48" fmla="*/ 539211 w 600511"/>
              <a:gd name="connsiteY48" fmla="*/ 414704 h 593879"/>
              <a:gd name="connsiteX49" fmla="*/ 534371 w 600511"/>
              <a:gd name="connsiteY49" fmla="*/ 412448 h 593879"/>
              <a:gd name="connsiteX50" fmla="*/ 520175 w 600511"/>
              <a:gd name="connsiteY50" fmla="*/ 417604 h 593879"/>
              <a:gd name="connsiteX51" fmla="*/ 514691 w 600511"/>
              <a:gd name="connsiteY51" fmla="*/ 416960 h 593879"/>
              <a:gd name="connsiteX52" fmla="*/ 512755 w 600511"/>
              <a:gd name="connsiteY52" fmla="*/ 409548 h 593879"/>
              <a:gd name="connsiteX53" fmla="*/ 518885 w 600511"/>
              <a:gd name="connsiteY53" fmla="*/ 396013 h 593879"/>
              <a:gd name="connsiteX54" fmla="*/ 516949 w 600511"/>
              <a:gd name="connsiteY54" fmla="*/ 390857 h 593879"/>
              <a:gd name="connsiteX55" fmla="*/ 485976 w 600511"/>
              <a:gd name="connsiteY55" fmla="*/ 376355 h 593879"/>
              <a:gd name="connsiteX56" fmla="*/ 480814 w 600511"/>
              <a:gd name="connsiteY56" fmla="*/ 378289 h 593879"/>
              <a:gd name="connsiteX57" fmla="*/ 474361 w 600511"/>
              <a:gd name="connsiteY57" fmla="*/ 392146 h 593879"/>
              <a:gd name="connsiteX58" fmla="*/ 470167 w 600511"/>
              <a:gd name="connsiteY58" fmla="*/ 395368 h 593879"/>
              <a:gd name="connsiteX59" fmla="*/ 463714 w 600511"/>
              <a:gd name="connsiteY59" fmla="*/ 391824 h 593879"/>
              <a:gd name="connsiteX60" fmla="*/ 458230 w 600511"/>
              <a:gd name="connsiteY60" fmla="*/ 377322 h 593879"/>
              <a:gd name="connsiteX61" fmla="*/ 453390 w 600511"/>
              <a:gd name="connsiteY61" fmla="*/ 375066 h 593879"/>
              <a:gd name="connsiteX62" fmla="*/ 0 w 600511"/>
              <a:gd name="connsiteY62" fmla="*/ 372515 h 593879"/>
              <a:gd name="connsiteX63" fmla="*/ 233292 w 600511"/>
              <a:gd name="connsiteY63" fmla="*/ 465626 h 593879"/>
              <a:gd name="connsiteX64" fmla="*/ 305248 w 600511"/>
              <a:gd name="connsiteY64" fmla="*/ 461116 h 593879"/>
              <a:gd name="connsiteX65" fmla="*/ 332998 w 600511"/>
              <a:gd name="connsiteY65" fmla="*/ 549716 h 593879"/>
              <a:gd name="connsiteX66" fmla="*/ 233292 w 600511"/>
              <a:gd name="connsiteY66" fmla="*/ 558737 h 593879"/>
              <a:gd name="connsiteX67" fmla="*/ 0 w 600511"/>
              <a:gd name="connsiteY67" fmla="*/ 465626 h 593879"/>
              <a:gd name="connsiteX68" fmla="*/ 466295 w 600511"/>
              <a:gd name="connsiteY68" fmla="*/ 326083 h 593879"/>
              <a:gd name="connsiteX69" fmla="*/ 600511 w 600511"/>
              <a:gd name="connsiteY69" fmla="*/ 459820 h 593879"/>
              <a:gd name="connsiteX70" fmla="*/ 466295 w 600511"/>
              <a:gd name="connsiteY70" fmla="*/ 593879 h 593879"/>
              <a:gd name="connsiteX71" fmla="*/ 332080 w 600511"/>
              <a:gd name="connsiteY71" fmla="*/ 459820 h 593879"/>
              <a:gd name="connsiteX72" fmla="*/ 466295 w 600511"/>
              <a:gd name="connsiteY72" fmla="*/ 326083 h 593879"/>
              <a:gd name="connsiteX73" fmla="*/ 0 w 600511"/>
              <a:gd name="connsiteY73" fmla="*/ 232654 h 593879"/>
              <a:gd name="connsiteX74" fmla="*/ 233309 w 600511"/>
              <a:gd name="connsiteY74" fmla="*/ 326103 h 593879"/>
              <a:gd name="connsiteX75" fmla="*/ 466296 w 600511"/>
              <a:gd name="connsiteY75" fmla="*/ 232654 h 593879"/>
              <a:gd name="connsiteX76" fmla="*/ 466296 w 600511"/>
              <a:gd name="connsiteY76" fmla="*/ 299035 h 593879"/>
              <a:gd name="connsiteX77" fmla="*/ 312370 w 600511"/>
              <a:gd name="connsiteY77" fmla="*/ 413429 h 593879"/>
              <a:gd name="connsiteX78" fmla="*/ 233309 w 600511"/>
              <a:gd name="connsiteY78" fmla="*/ 419229 h 593879"/>
              <a:gd name="connsiteX79" fmla="*/ 0 w 600511"/>
              <a:gd name="connsiteY79" fmla="*/ 326103 h 593879"/>
              <a:gd name="connsiteX80" fmla="*/ 233309 w 600511"/>
              <a:gd name="connsiteY80" fmla="*/ 23200 h 593879"/>
              <a:gd name="connsiteX81" fmla="*/ 23234 w 600511"/>
              <a:gd name="connsiteY81" fmla="*/ 93123 h 593879"/>
              <a:gd name="connsiteX82" fmla="*/ 233309 w 600511"/>
              <a:gd name="connsiteY82" fmla="*/ 163046 h 593879"/>
              <a:gd name="connsiteX83" fmla="*/ 443062 w 600511"/>
              <a:gd name="connsiteY83" fmla="*/ 93123 h 593879"/>
              <a:gd name="connsiteX84" fmla="*/ 233309 w 600511"/>
              <a:gd name="connsiteY84" fmla="*/ 23200 h 593879"/>
              <a:gd name="connsiteX85" fmla="*/ 233309 w 600511"/>
              <a:gd name="connsiteY85" fmla="*/ 0 h 593879"/>
              <a:gd name="connsiteX86" fmla="*/ 466296 w 600511"/>
              <a:gd name="connsiteY86" fmla="*/ 93123 h 593879"/>
              <a:gd name="connsiteX87" fmla="*/ 466296 w 600511"/>
              <a:gd name="connsiteY87" fmla="*/ 186246 h 593879"/>
              <a:gd name="connsiteX88" fmla="*/ 233309 w 600511"/>
              <a:gd name="connsiteY88" fmla="*/ 279369 h 593879"/>
              <a:gd name="connsiteX89" fmla="*/ 0 w 600511"/>
              <a:gd name="connsiteY89" fmla="*/ 186246 h 593879"/>
              <a:gd name="connsiteX90" fmla="*/ 0 w 600511"/>
              <a:gd name="connsiteY90" fmla="*/ 93123 h 593879"/>
              <a:gd name="connsiteX91" fmla="*/ 233309 w 600511"/>
              <a:gd name="connsiteY91" fmla="*/ 0 h 593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600511" h="593879">
                <a:moveTo>
                  <a:pt x="466437" y="421770"/>
                </a:moveTo>
                <a:cubicBezTo>
                  <a:pt x="487560" y="421770"/>
                  <a:pt x="504684" y="438878"/>
                  <a:pt x="504684" y="459981"/>
                </a:cubicBezTo>
                <a:cubicBezTo>
                  <a:pt x="504684" y="481084"/>
                  <a:pt x="487560" y="498192"/>
                  <a:pt x="466437" y="498192"/>
                </a:cubicBezTo>
                <a:cubicBezTo>
                  <a:pt x="445314" y="498192"/>
                  <a:pt x="428190" y="481084"/>
                  <a:pt x="428190" y="459981"/>
                </a:cubicBezTo>
                <a:cubicBezTo>
                  <a:pt x="428190" y="438878"/>
                  <a:pt x="445314" y="421770"/>
                  <a:pt x="466437" y="421770"/>
                </a:cubicBezTo>
                <a:close/>
                <a:moveTo>
                  <a:pt x="453390" y="375066"/>
                </a:moveTo>
                <a:lnTo>
                  <a:pt x="421127" y="386990"/>
                </a:lnTo>
                <a:cubicBezTo>
                  <a:pt x="419191" y="387957"/>
                  <a:pt x="418223" y="389890"/>
                  <a:pt x="418868" y="392146"/>
                </a:cubicBezTo>
                <a:lnTo>
                  <a:pt x="424031" y="406325"/>
                </a:lnTo>
                <a:cubicBezTo>
                  <a:pt x="424998" y="408259"/>
                  <a:pt x="424676" y="410515"/>
                  <a:pt x="423385" y="411481"/>
                </a:cubicBezTo>
                <a:cubicBezTo>
                  <a:pt x="422417" y="412448"/>
                  <a:pt x="418223" y="414382"/>
                  <a:pt x="416287" y="413737"/>
                </a:cubicBezTo>
                <a:lnTo>
                  <a:pt x="402414" y="407292"/>
                </a:lnTo>
                <a:cubicBezTo>
                  <a:pt x="400478" y="406325"/>
                  <a:pt x="398220" y="407292"/>
                  <a:pt x="397252" y="409226"/>
                </a:cubicBezTo>
                <a:lnTo>
                  <a:pt x="383056" y="440485"/>
                </a:lnTo>
                <a:cubicBezTo>
                  <a:pt x="382088" y="442096"/>
                  <a:pt x="383056" y="444674"/>
                  <a:pt x="384669" y="445318"/>
                </a:cubicBezTo>
                <a:lnTo>
                  <a:pt x="398542" y="451764"/>
                </a:lnTo>
                <a:cubicBezTo>
                  <a:pt x="400478" y="452730"/>
                  <a:pt x="402091" y="454664"/>
                  <a:pt x="401769" y="455953"/>
                </a:cubicBezTo>
                <a:cubicBezTo>
                  <a:pt x="401769" y="457564"/>
                  <a:pt x="400156" y="462076"/>
                  <a:pt x="398220" y="462720"/>
                </a:cubicBezTo>
                <a:lnTo>
                  <a:pt x="384024" y="467876"/>
                </a:lnTo>
                <a:cubicBezTo>
                  <a:pt x="382088" y="468521"/>
                  <a:pt x="381120" y="470777"/>
                  <a:pt x="381766" y="472710"/>
                </a:cubicBezTo>
                <a:lnTo>
                  <a:pt x="393380" y="504936"/>
                </a:lnTo>
                <a:cubicBezTo>
                  <a:pt x="394348" y="506870"/>
                  <a:pt x="396607" y="507836"/>
                  <a:pt x="398542" y="507192"/>
                </a:cubicBezTo>
                <a:lnTo>
                  <a:pt x="412738" y="502036"/>
                </a:lnTo>
                <a:cubicBezTo>
                  <a:pt x="414674" y="501391"/>
                  <a:pt x="417255" y="501713"/>
                  <a:pt x="417900" y="502680"/>
                </a:cubicBezTo>
                <a:cubicBezTo>
                  <a:pt x="418868" y="503969"/>
                  <a:pt x="421127" y="508159"/>
                  <a:pt x="420159" y="510092"/>
                </a:cubicBezTo>
                <a:lnTo>
                  <a:pt x="413706" y="523949"/>
                </a:lnTo>
                <a:cubicBezTo>
                  <a:pt x="412738" y="525561"/>
                  <a:pt x="413706" y="527816"/>
                  <a:pt x="415642" y="528783"/>
                </a:cubicBezTo>
                <a:lnTo>
                  <a:pt x="446937" y="543285"/>
                </a:lnTo>
                <a:cubicBezTo>
                  <a:pt x="448873" y="544251"/>
                  <a:pt x="451132" y="543285"/>
                  <a:pt x="451777" y="541351"/>
                </a:cubicBezTo>
                <a:lnTo>
                  <a:pt x="458230" y="527494"/>
                </a:lnTo>
                <a:cubicBezTo>
                  <a:pt x="459198" y="525561"/>
                  <a:pt x="461133" y="524272"/>
                  <a:pt x="462424" y="524272"/>
                </a:cubicBezTo>
                <a:cubicBezTo>
                  <a:pt x="464037" y="524272"/>
                  <a:pt x="468554" y="525883"/>
                  <a:pt x="469199" y="528139"/>
                </a:cubicBezTo>
                <a:lnTo>
                  <a:pt x="474361" y="542318"/>
                </a:lnTo>
                <a:cubicBezTo>
                  <a:pt x="475007" y="544251"/>
                  <a:pt x="477265" y="545218"/>
                  <a:pt x="479201" y="544574"/>
                </a:cubicBezTo>
                <a:lnTo>
                  <a:pt x="511464" y="532650"/>
                </a:lnTo>
                <a:cubicBezTo>
                  <a:pt x="513400" y="532006"/>
                  <a:pt x="514368" y="529750"/>
                  <a:pt x="513723" y="527816"/>
                </a:cubicBezTo>
                <a:lnTo>
                  <a:pt x="508560" y="513315"/>
                </a:lnTo>
                <a:cubicBezTo>
                  <a:pt x="507915" y="511381"/>
                  <a:pt x="508238" y="509125"/>
                  <a:pt x="509206" y="508159"/>
                </a:cubicBezTo>
                <a:cubicBezTo>
                  <a:pt x="510496" y="507192"/>
                  <a:pt x="514691" y="505258"/>
                  <a:pt x="516626" y="506225"/>
                </a:cubicBezTo>
                <a:lnTo>
                  <a:pt x="530500" y="512348"/>
                </a:lnTo>
                <a:cubicBezTo>
                  <a:pt x="532435" y="513315"/>
                  <a:pt x="534694" y="512348"/>
                  <a:pt x="535339" y="510737"/>
                </a:cubicBezTo>
                <a:lnTo>
                  <a:pt x="549858" y="479478"/>
                </a:lnTo>
                <a:cubicBezTo>
                  <a:pt x="550825" y="477544"/>
                  <a:pt x="549858" y="475288"/>
                  <a:pt x="547922" y="474322"/>
                </a:cubicBezTo>
                <a:lnTo>
                  <a:pt x="534049" y="467876"/>
                </a:lnTo>
                <a:cubicBezTo>
                  <a:pt x="532113" y="467232"/>
                  <a:pt x="531145" y="462398"/>
                  <a:pt x="531145" y="461109"/>
                </a:cubicBezTo>
                <a:cubicBezTo>
                  <a:pt x="531145" y="459498"/>
                  <a:pt x="532435" y="457886"/>
                  <a:pt x="534694" y="457242"/>
                </a:cubicBezTo>
                <a:lnTo>
                  <a:pt x="548890" y="451764"/>
                </a:lnTo>
                <a:cubicBezTo>
                  <a:pt x="550825" y="451119"/>
                  <a:pt x="551793" y="448863"/>
                  <a:pt x="551148" y="446930"/>
                </a:cubicBezTo>
                <a:lnTo>
                  <a:pt x="539211" y="414704"/>
                </a:lnTo>
                <a:cubicBezTo>
                  <a:pt x="538565" y="412770"/>
                  <a:pt x="536307" y="411804"/>
                  <a:pt x="534371" y="412448"/>
                </a:cubicBezTo>
                <a:lnTo>
                  <a:pt x="520175" y="417604"/>
                </a:lnTo>
                <a:cubicBezTo>
                  <a:pt x="517917" y="418571"/>
                  <a:pt x="515658" y="418249"/>
                  <a:pt x="514691" y="416960"/>
                </a:cubicBezTo>
                <a:cubicBezTo>
                  <a:pt x="513723" y="415993"/>
                  <a:pt x="511787" y="411481"/>
                  <a:pt x="512755" y="409548"/>
                </a:cubicBezTo>
                <a:lnTo>
                  <a:pt x="518885" y="396013"/>
                </a:lnTo>
                <a:cubicBezTo>
                  <a:pt x="519853" y="394079"/>
                  <a:pt x="518885" y="391824"/>
                  <a:pt x="516949" y="390857"/>
                </a:cubicBezTo>
                <a:lnTo>
                  <a:pt x="485976" y="376355"/>
                </a:lnTo>
                <a:cubicBezTo>
                  <a:pt x="484040" y="375711"/>
                  <a:pt x="481782" y="376355"/>
                  <a:pt x="480814" y="378289"/>
                </a:cubicBezTo>
                <a:lnTo>
                  <a:pt x="474361" y="392146"/>
                </a:lnTo>
                <a:cubicBezTo>
                  <a:pt x="473716" y="394079"/>
                  <a:pt x="471780" y="395691"/>
                  <a:pt x="470167" y="395368"/>
                </a:cubicBezTo>
                <a:cubicBezTo>
                  <a:pt x="468877" y="395368"/>
                  <a:pt x="464360" y="393757"/>
                  <a:pt x="463714" y="391824"/>
                </a:cubicBezTo>
                <a:lnTo>
                  <a:pt x="458230" y="377322"/>
                </a:lnTo>
                <a:cubicBezTo>
                  <a:pt x="457584" y="375389"/>
                  <a:pt x="455326" y="374422"/>
                  <a:pt x="453390" y="375066"/>
                </a:cubicBezTo>
                <a:close/>
                <a:moveTo>
                  <a:pt x="0" y="372515"/>
                </a:moveTo>
                <a:cubicBezTo>
                  <a:pt x="0" y="424064"/>
                  <a:pt x="104223" y="465626"/>
                  <a:pt x="233292" y="465626"/>
                </a:cubicBezTo>
                <a:cubicBezTo>
                  <a:pt x="258461" y="465626"/>
                  <a:pt x="282661" y="464015"/>
                  <a:pt x="305248" y="461116"/>
                </a:cubicBezTo>
                <a:cubicBezTo>
                  <a:pt x="305571" y="493978"/>
                  <a:pt x="315574" y="524264"/>
                  <a:pt x="332998" y="549716"/>
                </a:cubicBezTo>
                <a:cubicBezTo>
                  <a:pt x="302667" y="555515"/>
                  <a:pt x="268786" y="558737"/>
                  <a:pt x="233292" y="558737"/>
                </a:cubicBezTo>
                <a:cubicBezTo>
                  <a:pt x="104546" y="558737"/>
                  <a:pt x="0" y="517175"/>
                  <a:pt x="0" y="465626"/>
                </a:cubicBezTo>
                <a:close/>
                <a:moveTo>
                  <a:pt x="466295" y="326083"/>
                </a:moveTo>
                <a:cubicBezTo>
                  <a:pt x="540501" y="326083"/>
                  <a:pt x="600511" y="386023"/>
                  <a:pt x="600511" y="459820"/>
                </a:cubicBezTo>
                <a:cubicBezTo>
                  <a:pt x="600511" y="533939"/>
                  <a:pt x="540501" y="593879"/>
                  <a:pt x="466295" y="593879"/>
                </a:cubicBezTo>
                <a:cubicBezTo>
                  <a:pt x="392412" y="593879"/>
                  <a:pt x="332080" y="533939"/>
                  <a:pt x="332080" y="459820"/>
                </a:cubicBezTo>
                <a:cubicBezTo>
                  <a:pt x="332080" y="386023"/>
                  <a:pt x="392412" y="326083"/>
                  <a:pt x="466295" y="326083"/>
                </a:cubicBezTo>
                <a:close/>
                <a:moveTo>
                  <a:pt x="0" y="232654"/>
                </a:moveTo>
                <a:cubicBezTo>
                  <a:pt x="0" y="284212"/>
                  <a:pt x="104554" y="326103"/>
                  <a:pt x="233309" y="326103"/>
                </a:cubicBezTo>
                <a:cubicBezTo>
                  <a:pt x="362065" y="326103"/>
                  <a:pt x="466296" y="284212"/>
                  <a:pt x="466296" y="232654"/>
                </a:cubicBezTo>
                <a:lnTo>
                  <a:pt x="466296" y="299035"/>
                </a:lnTo>
                <a:cubicBezTo>
                  <a:pt x="393689" y="299035"/>
                  <a:pt x="332377" y="347370"/>
                  <a:pt x="312370" y="413429"/>
                </a:cubicBezTo>
                <a:cubicBezTo>
                  <a:pt x="287522" y="416973"/>
                  <a:pt x="261061" y="419229"/>
                  <a:pt x="233309" y="419229"/>
                </a:cubicBezTo>
                <a:cubicBezTo>
                  <a:pt x="104231" y="419229"/>
                  <a:pt x="0" y="377338"/>
                  <a:pt x="0" y="326103"/>
                </a:cubicBezTo>
                <a:close/>
                <a:moveTo>
                  <a:pt x="233309" y="23200"/>
                </a:moveTo>
                <a:cubicBezTo>
                  <a:pt x="105199" y="23200"/>
                  <a:pt x="23234" y="64445"/>
                  <a:pt x="23234" y="93123"/>
                </a:cubicBezTo>
                <a:cubicBezTo>
                  <a:pt x="23234" y="121479"/>
                  <a:pt x="105199" y="163046"/>
                  <a:pt x="233309" y="163046"/>
                </a:cubicBezTo>
                <a:cubicBezTo>
                  <a:pt x="361420" y="163046"/>
                  <a:pt x="443062" y="121479"/>
                  <a:pt x="443062" y="93123"/>
                </a:cubicBezTo>
                <a:cubicBezTo>
                  <a:pt x="443062" y="64445"/>
                  <a:pt x="361420" y="23200"/>
                  <a:pt x="233309" y="23200"/>
                </a:cubicBezTo>
                <a:close/>
                <a:moveTo>
                  <a:pt x="233309" y="0"/>
                </a:moveTo>
                <a:cubicBezTo>
                  <a:pt x="362065" y="0"/>
                  <a:pt x="466296" y="41567"/>
                  <a:pt x="466296" y="93123"/>
                </a:cubicBezTo>
                <a:lnTo>
                  <a:pt x="466296" y="186246"/>
                </a:lnTo>
                <a:cubicBezTo>
                  <a:pt x="466296" y="237802"/>
                  <a:pt x="362065" y="279369"/>
                  <a:pt x="233309" y="279369"/>
                </a:cubicBezTo>
                <a:cubicBezTo>
                  <a:pt x="104231" y="279369"/>
                  <a:pt x="0" y="237802"/>
                  <a:pt x="0" y="186246"/>
                </a:cubicBezTo>
                <a:lnTo>
                  <a:pt x="0" y="93123"/>
                </a:lnTo>
                <a:cubicBezTo>
                  <a:pt x="0" y="41567"/>
                  <a:pt x="104554" y="0"/>
                  <a:pt x="23330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71" name="browser-on-laptop-screen_43276">
            <a:extLst>
              <a:ext uri="{FF2B5EF4-FFF2-40B4-BE49-F238E27FC236}">
                <a16:creationId xmlns:a16="http://schemas.microsoft.com/office/drawing/2014/main" id="{BD5EEEA7-6E4E-4638-9338-78B168FEA712}"/>
              </a:ext>
            </a:extLst>
          </p:cNvPr>
          <p:cNvSpPr>
            <a:spLocks noChangeAspect="1"/>
          </p:cNvSpPr>
          <p:nvPr/>
        </p:nvSpPr>
        <p:spPr bwMode="auto">
          <a:xfrm>
            <a:off x="8667938" y="528030"/>
            <a:ext cx="382392" cy="324000"/>
          </a:xfrm>
          <a:custGeom>
            <a:avLst/>
            <a:gdLst>
              <a:gd name="connsiteX0" fmla="*/ 244050 w 587155"/>
              <a:gd name="connsiteY0" fmla="*/ 432975 h 497495"/>
              <a:gd name="connsiteX1" fmla="*/ 235436 w 587155"/>
              <a:gd name="connsiteY1" fmla="*/ 471687 h 497495"/>
              <a:gd name="connsiteX2" fmla="*/ 351719 w 587155"/>
              <a:gd name="connsiteY2" fmla="*/ 471687 h 497495"/>
              <a:gd name="connsiteX3" fmla="*/ 343105 w 587155"/>
              <a:gd name="connsiteY3" fmla="*/ 432975 h 497495"/>
              <a:gd name="connsiteX4" fmla="*/ 41632 w 587155"/>
              <a:gd name="connsiteY4" fmla="*/ 309670 h 497495"/>
              <a:gd name="connsiteX5" fmla="*/ 545523 w 587155"/>
              <a:gd name="connsiteY5" fmla="*/ 309670 h 497495"/>
              <a:gd name="connsiteX6" fmla="*/ 587155 w 587155"/>
              <a:gd name="connsiteY6" fmla="*/ 497495 h 497495"/>
              <a:gd name="connsiteX7" fmla="*/ 0 w 587155"/>
              <a:gd name="connsiteY7" fmla="*/ 497495 h 497495"/>
              <a:gd name="connsiteX8" fmla="*/ 295730 w 587155"/>
              <a:gd name="connsiteY8" fmla="*/ 104751 h 497495"/>
              <a:gd name="connsiteX9" fmla="*/ 274198 w 587155"/>
              <a:gd name="connsiteY9" fmla="*/ 110487 h 497495"/>
              <a:gd name="connsiteX10" fmla="*/ 264150 w 587155"/>
              <a:gd name="connsiteY10" fmla="*/ 130562 h 497495"/>
              <a:gd name="connsiteX11" fmla="*/ 323004 w 587155"/>
              <a:gd name="connsiteY11" fmla="*/ 130562 h 497495"/>
              <a:gd name="connsiteX12" fmla="*/ 315826 w 587155"/>
              <a:gd name="connsiteY12" fmla="*/ 111921 h 497495"/>
              <a:gd name="connsiteX13" fmla="*/ 295730 w 587155"/>
              <a:gd name="connsiteY13" fmla="*/ 104751 h 497495"/>
              <a:gd name="connsiteX14" fmla="*/ 289988 w 587155"/>
              <a:gd name="connsiteY14" fmla="*/ 64601 h 497495"/>
              <a:gd name="connsiteX15" fmla="*/ 331616 w 587155"/>
              <a:gd name="connsiteY15" fmla="*/ 71771 h 497495"/>
              <a:gd name="connsiteX16" fmla="*/ 360325 w 587155"/>
              <a:gd name="connsiteY16" fmla="*/ 90412 h 497495"/>
              <a:gd name="connsiteX17" fmla="*/ 376115 w 587155"/>
              <a:gd name="connsiteY17" fmla="*/ 120524 h 497495"/>
              <a:gd name="connsiteX18" fmla="*/ 381857 w 587155"/>
              <a:gd name="connsiteY18" fmla="*/ 163542 h 497495"/>
              <a:gd name="connsiteX19" fmla="*/ 264150 w 587155"/>
              <a:gd name="connsiteY19" fmla="*/ 163542 h 497495"/>
              <a:gd name="connsiteX20" fmla="*/ 272763 w 587155"/>
              <a:gd name="connsiteY20" fmla="*/ 185051 h 497495"/>
              <a:gd name="connsiteX21" fmla="*/ 295730 w 587155"/>
              <a:gd name="connsiteY21" fmla="*/ 193654 h 497495"/>
              <a:gd name="connsiteX22" fmla="*/ 310085 w 587155"/>
              <a:gd name="connsiteY22" fmla="*/ 190787 h 497495"/>
              <a:gd name="connsiteX23" fmla="*/ 321568 w 587155"/>
              <a:gd name="connsiteY23" fmla="*/ 182183 h 497495"/>
              <a:gd name="connsiteX24" fmla="*/ 378986 w 587155"/>
              <a:gd name="connsiteY24" fmla="*/ 182183 h 497495"/>
              <a:gd name="connsiteX25" fmla="*/ 366067 w 587155"/>
              <a:gd name="connsiteY25" fmla="*/ 205126 h 497495"/>
              <a:gd name="connsiteX26" fmla="*/ 345971 w 587155"/>
              <a:gd name="connsiteY26" fmla="*/ 220899 h 497495"/>
              <a:gd name="connsiteX27" fmla="*/ 323004 w 587155"/>
              <a:gd name="connsiteY27" fmla="*/ 230936 h 497495"/>
              <a:gd name="connsiteX28" fmla="*/ 295730 w 587155"/>
              <a:gd name="connsiteY28" fmla="*/ 233804 h 497495"/>
              <a:gd name="connsiteX29" fmla="*/ 259844 w 587155"/>
              <a:gd name="connsiteY29" fmla="*/ 228069 h 497495"/>
              <a:gd name="connsiteX30" fmla="*/ 231135 w 587155"/>
              <a:gd name="connsiteY30" fmla="*/ 212295 h 497495"/>
              <a:gd name="connsiteX31" fmla="*/ 212474 w 587155"/>
              <a:gd name="connsiteY31" fmla="*/ 185051 h 497495"/>
              <a:gd name="connsiteX32" fmla="*/ 205297 w 587155"/>
              <a:gd name="connsiteY32" fmla="*/ 149203 h 497495"/>
              <a:gd name="connsiteX33" fmla="*/ 211039 w 587155"/>
              <a:gd name="connsiteY33" fmla="*/ 116223 h 497495"/>
              <a:gd name="connsiteX34" fmla="*/ 228264 w 587155"/>
              <a:gd name="connsiteY34" fmla="*/ 88978 h 497495"/>
              <a:gd name="connsiteX35" fmla="*/ 255538 w 587155"/>
              <a:gd name="connsiteY35" fmla="*/ 71771 h 497495"/>
              <a:gd name="connsiteX36" fmla="*/ 289988 w 587155"/>
              <a:gd name="connsiteY36" fmla="*/ 64601 h 497495"/>
              <a:gd name="connsiteX37" fmla="*/ 78875 w 587155"/>
              <a:gd name="connsiteY37" fmla="*/ 35838 h 497495"/>
              <a:gd name="connsiteX38" fmla="*/ 78875 w 587155"/>
              <a:gd name="connsiteY38" fmla="*/ 268071 h 497495"/>
              <a:gd name="connsiteX39" fmla="*/ 509486 w 587155"/>
              <a:gd name="connsiteY39" fmla="*/ 268071 h 497495"/>
              <a:gd name="connsiteX40" fmla="*/ 509486 w 587155"/>
              <a:gd name="connsiteY40" fmla="*/ 35838 h 497495"/>
              <a:gd name="connsiteX41" fmla="*/ 347289 w 587155"/>
              <a:gd name="connsiteY41" fmla="*/ 35838 h 497495"/>
              <a:gd name="connsiteX42" fmla="*/ 239637 w 587155"/>
              <a:gd name="connsiteY42" fmla="*/ 35838 h 497495"/>
              <a:gd name="connsiteX43" fmla="*/ 42991 w 587155"/>
              <a:gd name="connsiteY43" fmla="*/ 0 h 497495"/>
              <a:gd name="connsiteX44" fmla="*/ 232460 w 587155"/>
              <a:gd name="connsiteY44" fmla="*/ 0 h 497495"/>
              <a:gd name="connsiteX45" fmla="*/ 355902 w 587155"/>
              <a:gd name="connsiteY45" fmla="*/ 0 h 497495"/>
              <a:gd name="connsiteX46" fmla="*/ 543935 w 587155"/>
              <a:gd name="connsiteY46" fmla="*/ 0 h 497495"/>
              <a:gd name="connsiteX47" fmla="*/ 543935 w 587155"/>
              <a:gd name="connsiteY47" fmla="*/ 182059 h 497495"/>
              <a:gd name="connsiteX48" fmla="*/ 543935 w 587155"/>
              <a:gd name="connsiteY48" fmla="*/ 298175 h 497495"/>
              <a:gd name="connsiteX49" fmla="*/ 42991 w 587155"/>
              <a:gd name="connsiteY49" fmla="*/ 298175 h 497495"/>
              <a:gd name="connsiteX50" fmla="*/ 42991 w 587155"/>
              <a:gd name="connsiteY50" fmla="*/ 182059 h 497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587155" h="497495">
                <a:moveTo>
                  <a:pt x="244050" y="432975"/>
                </a:moveTo>
                <a:lnTo>
                  <a:pt x="235436" y="471687"/>
                </a:lnTo>
                <a:lnTo>
                  <a:pt x="351719" y="471687"/>
                </a:lnTo>
                <a:lnTo>
                  <a:pt x="343105" y="432975"/>
                </a:lnTo>
                <a:close/>
                <a:moveTo>
                  <a:pt x="41632" y="309670"/>
                </a:moveTo>
                <a:lnTo>
                  <a:pt x="545523" y="309670"/>
                </a:lnTo>
                <a:lnTo>
                  <a:pt x="587155" y="497495"/>
                </a:lnTo>
                <a:lnTo>
                  <a:pt x="0" y="497495"/>
                </a:lnTo>
                <a:close/>
                <a:moveTo>
                  <a:pt x="295730" y="104751"/>
                </a:moveTo>
                <a:cubicBezTo>
                  <a:pt x="287117" y="104751"/>
                  <a:pt x="279940" y="106185"/>
                  <a:pt x="274198" y="110487"/>
                </a:cubicBezTo>
                <a:cubicBezTo>
                  <a:pt x="269892" y="116223"/>
                  <a:pt x="265586" y="121958"/>
                  <a:pt x="264150" y="130562"/>
                </a:cubicBezTo>
                <a:lnTo>
                  <a:pt x="323004" y="130562"/>
                </a:lnTo>
                <a:cubicBezTo>
                  <a:pt x="323004" y="123392"/>
                  <a:pt x="320133" y="117656"/>
                  <a:pt x="315826" y="111921"/>
                </a:cubicBezTo>
                <a:cubicBezTo>
                  <a:pt x="310085" y="106185"/>
                  <a:pt x="304343" y="104751"/>
                  <a:pt x="295730" y="104751"/>
                </a:cubicBezTo>
                <a:close/>
                <a:moveTo>
                  <a:pt x="289988" y="64601"/>
                </a:moveTo>
                <a:cubicBezTo>
                  <a:pt x="305778" y="64601"/>
                  <a:pt x="320133" y="67469"/>
                  <a:pt x="331616" y="71771"/>
                </a:cubicBezTo>
                <a:cubicBezTo>
                  <a:pt x="343100" y="76073"/>
                  <a:pt x="353148" y="81808"/>
                  <a:pt x="360325" y="90412"/>
                </a:cubicBezTo>
                <a:cubicBezTo>
                  <a:pt x="367503" y="99015"/>
                  <a:pt x="373244" y="109053"/>
                  <a:pt x="376115" y="120524"/>
                </a:cubicBezTo>
                <a:cubicBezTo>
                  <a:pt x="380422" y="133430"/>
                  <a:pt x="381857" y="147769"/>
                  <a:pt x="381857" y="163542"/>
                </a:cubicBezTo>
                <a:lnTo>
                  <a:pt x="264150" y="163542"/>
                </a:lnTo>
                <a:cubicBezTo>
                  <a:pt x="265586" y="172146"/>
                  <a:pt x="268457" y="179315"/>
                  <a:pt x="272763" y="185051"/>
                </a:cubicBezTo>
                <a:cubicBezTo>
                  <a:pt x="278505" y="190787"/>
                  <a:pt x="285682" y="193654"/>
                  <a:pt x="295730" y="193654"/>
                </a:cubicBezTo>
                <a:cubicBezTo>
                  <a:pt x="300037" y="193654"/>
                  <a:pt x="305778" y="193654"/>
                  <a:pt x="310085" y="190787"/>
                </a:cubicBezTo>
                <a:cubicBezTo>
                  <a:pt x="315826" y="189353"/>
                  <a:pt x="318697" y="186485"/>
                  <a:pt x="321568" y="182183"/>
                </a:cubicBezTo>
                <a:lnTo>
                  <a:pt x="378986" y="182183"/>
                </a:lnTo>
                <a:cubicBezTo>
                  <a:pt x="376115" y="190787"/>
                  <a:pt x="371809" y="199390"/>
                  <a:pt x="366067" y="205126"/>
                </a:cubicBezTo>
                <a:cubicBezTo>
                  <a:pt x="360325" y="212295"/>
                  <a:pt x="353148" y="216597"/>
                  <a:pt x="345971" y="220899"/>
                </a:cubicBezTo>
                <a:cubicBezTo>
                  <a:pt x="338794" y="225201"/>
                  <a:pt x="330181" y="228069"/>
                  <a:pt x="323004" y="230936"/>
                </a:cubicBezTo>
                <a:cubicBezTo>
                  <a:pt x="314391" y="232370"/>
                  <a:pt x="304343" y="233804"/>
                  <a:pt x="295730" y="233804"/>
                </a:cubicBezTo>
                <a:cubicBezTo>
                  <a:pt x="282811" y="233804"/>
                  <a:pt x="271328" y="230936"/>
                  <a:pt x="259844" y="228069"/>
                </a:cubicBezTo>
                <a:cubicBezTo>
                  <a:pt x="248360" y="223767"/>
                  <a:pt x="239748" y="219465"/>
                  <a:pt x="231135" y="212295"/>
                </a:cubicBezTo>
                <a:cubicBezTo>
                  <a:pt x="223958" y="205126"/>
                  <a:pt x="216781" y="195088"/>
                  <a:pt x="212474" y="185051"/>
                </a:cubicBezTo>
                <a:cubicBezTo>
                  <a:pt x="208168" y="175013"/>
                  <a:pt x="205297" y="163542"/>
                  <a:pt x="205297" y="149203"/>
                </a:cubicBezTo>
                <a:cubicBezTo>
                  <a:pt x="205297" y="137731"/>
                  <a:pt x="208168" y="126260"/>
                  <a:pt x="211039" y="116223"/>
                </a:cubicBezTo>
                <a:cubicBezTo>
                  <a:pt x="215345" y="106185"/>
                  <a:pt x="221087" y="97581"/>
                  <a:pt x="228264" y="88978"/>
                </a:cubicBezTo>
                <a:cubicBezTo>
                  <a:pt x="236877" y="81808"/>
                  <a:pt x="245490" y="76073"/>
                  <a:pt x="255538" y="71771"/>
                </a:cubicBezTo>
                <a:cubicBezTo>
                  <a:pt x="265586" y="67469"/>
                  <a:pt x="277069" y="64601"/>
                  <a:pt x="289988" y="64601"/>
                </a:cubicBezTo>
                <a:close/>
                <a:moveTo>
                  <a:pt x="78875" y="35838"/>
                </a:moveTo>
                <a:lnTo>
                  <a:pt x="78875" y="268071"/>
                </a:lnTo>
                <a:lnTo>
                  <a:pt x="509486" y="268071"/>
                </a:lnTo>
                <a:lnTo>
                  <a:pt x="509486" y="35838"/>
                </a:lnTo>
                <a:lnTo>
                  <a:pt x="347289" y="35838"/>
                </a:lnTo>
                <a:lnTo>
                  <a:pt x="239637" y="35838"/>
                </a:lnTo>
                <a:close/>
                <a:moveTo>
                  <a:pt x="42991" y="0"/>
                </a:moveTo>
                <a:lnTo>
                  <a:pt x="232460" y="0"/>
                </a:lnTo>
                <a:lnTo>
                  <a:pt x="355902" y="0"/>
                </a:lnTo>
                <a:lnTo>
                  <a:pt x="543935" y="0"/>
                </a:lnTo>
                <a:lnTo>
                  <a:pt x="543935" y="182059"/>
                </a:lnTo>
                <a:lnTo>
                  <a:pt x="543935" y="298175"/>
                </a:lnTo>
                <a:lnTo>
                  <a:pt x="42991" y="298175"/>
                </a:lnTo>
                <a:lnTo>
                  <a:pt x="42991" y="18205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72" name="upload-to-cloud_72389">
            <a:extLst>
              <a:ext uri="{FF2B5EF4-FFF2-40B4-BE49-F238E27FC236}">
                <a16:creationId xmlns:a16="http://schemas.microsoft.com/office/drawing/2014/main" id="{B3597E1B-DF53-454E-9A37-AA140D07A529}"/>
              </a:ext>
            </a:extLst>
          </p:cNvPr>
          <p:cNvSpPr>
            <a:spLocks noChangeAspect="1"/>
          </p:cNvSpPr>
          <p:nvPr/>
        </p:nvSpPr>
        <p:spPr bwMode="auto">
          <a:xfrm>
            <a:off x="6447171" y="33948"/>
            <a:ext cx="465649" cy="324000"/>
          </a:xfrm>
          <a:custGeom>
            <a:avLst/>
            <a:gdLst>
              <a:gd name="T0" fmla="*/ 6972 w 8160"/>
              <a:gd name="T1" fmla="*/ 1981 h 5686"/>
              <a:gd name="T2" fmla="*/ 5213 w 8160"/>
              <a:gd name="T3" fmla="*/ 668 h 5686"/>
              <a:gd name="T4" fmla="*/ 4826 w 8160"/>
              <a:gd name="T5" fmla="*/ 708 h 5686"/>
              <a:gd name="T6" fmla="*/ 3379 w 8160"/>
              <a:gd name="T7" fmla="*/ 0 h 5686"/>
              <a:gd name="T8" fmla="*/ 1544 w 8160"/>
              <a:gd name="T9" fmla="*/ 1835 h 5686"/>
              <a:gd name="T10" fmla="*/ 1545 w 8160"/>
              <a:gd name="T11" fmla="*/ 1872 h 5686"/>
              <a:gd name="T12" fmla="*/ 0 w 8160"/>
              <a:gd name="T13" fmla="*/ 3760 h 5686"/>
              <a:gd name="T14" fmla="*/ 1926 w 8160"/>
              <a:gd name="T15" fmla="*/ 5686 h 5686"/>
              <a:gd name="T16" fmla="*/ 6234 w 8160"/>
              <a:gd name="T17" fmla="*/ 5686 h 5686"/>
              <a:gd name="T18" fmla="*/ 8160 w 8160"/>
              <a:gd name="T19" fmla="*/ 3760 h 5686"/>
              <a:gd name="T20" fmla="*/ 6972 w 8160"/>
              <a:gd name="T21" fmla="*/ 1981 h 5686"/>
              <a:gd name="T22" fmla="*/ 4959 w 8160"/>
              <a:gd name="T23" fmla="*/ 3055 h 5686"/>
              <a:gd name="T24" fmla="*/ 4747 w 8160"/>
              <a:gd name="T25" fmla="*/ 3142 h 5686"/>
              <a:gd name="T26" fmla="*/ 4536 w 8160"/>
              <a:gd name="T27" fmla="*/ 3055 h 5686"/>
              <a:gd name="T28" fmla="*/ 4379 w 8160"/>
              <a:gd name="T29" fmla="*/ 2898 h 5686"/>
              <a:gd name="T30" fmla="*/ 4379 w 8160"/>
              <a:gd name="T31" fmla="*/ 4299 h 5686"/>
              <a:gd name="T32" fmla="*/ 4080 w 8160"/>
              <a:gd name="T33" fmla="*/ 4599 h 5686"/>
              <a:gd name="T34" fmla="*/ 3781 w 8160"/>
              <a:gd name="T35" fmla="*/ 4299 h 5686"/>
              <a:gd name="T36" fmla="*/ 3781 w 8160"/>
              <a:gd name="T37" fmla="*/ 2898 h 5686"/>
              <a:gd name="T38" fmla="*/ 3624 w 8160"/>
              <a:gd name="T39" fmla="*/ 3055 h 5686"/>
              <a:gd name="T40" fmla="*/ 3201 w 8160"/>
              <a:gd name="T41" fmla="*/ 3055 h 5686"/>
              <a:gd name="T42" fmla="*/ 3201 w 8160"/>
              <a:gd name="T43" fmla="*/ 2631 h 5686"/>
              <a:gd name="T44" fmla="*/ 3868 w 8160"/>
              <a:gd name="T45" fmla="*/ 1964 h 5686"/>
              <a:gd name="T46" fmla="*/ 4292 w 8160"/>
              <a:gd name="T47" fmla="*/ 1964 h 5686"/>
              <a:gd name="T48" fmla="*/ 4959 w 8160"/>
              <a:gd name="T49" fmla="*/ 2631 h 5686"/>
              <a:gd name="T50" fmla="*/ 4959 w 8160"/>
              <a:gd name="T51" fmla="*/ 3055 h 56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8160" h="5686">
                <a:moveTo>
                  <a:pt x="6972" y="1981"/>
                </a:moveTo>
                <a:cubicBezTo>
                  <a:pt x="6747" y="1222"/>
                  <a:pt x="6045" y="668"/>
                  <a:pt x="5213" y="668"/>
                </a:cubicBezTo>
                <a:cubicBezTo>
                  <a:pt x="5080" y="668"/>
                  <a:pt x="4951" y="682"/>
                  <a:pt x="4826" y="708"/>
                </a:cubicBezTo>
                <a:cubicBezTo>
                  <a:pt x="4491" y="278"/>
                  <a:pt x="3967" y="0"/>
                  <a:pt x="3379" y="0"/>
                </a:cubicBezTo>
                <a:cubicBezTo>
                  <a:pt x="2366" y="0"/>
                  <a:pt x="1544" y="822"/>
                  <a:pt x="1544" y="1835"/>
                </a:cubicBezTo>
                <a:cubicBezTo>
                  <a:pt x="1544" y="1847"/>
                  <a:pt x="1545" y="1860"/>
                  <a:pt x="1545" y="1872"/>
                </a:cubicBezTo>
                <a:cubicBezTo>
                  <a:pt x="664" y="2049"/>
                  <a:pt x="0" y="2827"/>
                  <a:pt x="0" y="3760"/>
                </a:cubicBezTo>
                <a:cubicBezTo>
                  <a:pt x="0" y="4824"/>
                  <a:pt x="862" y="5686"/>
                  <a:pt x="1926" y="5686"/>
                </a:cubicBezTo>
                <a:lnTo>
                  <a:pt x="6234" y="5686"/>
                </a:lnTo>
                <a:cubicBezTo>
                  <a:pt x="7298" y="5686"/>
                  <a:pt x="8160" y="4824"/>
                  <a:pt x="8160" y="3760"/>
                </a:cubicBezTo>
                <a:cubicBezTo>
                  <a:pt x="8160" y="2958"/>
                  <a:pt x="7669" y="2270"/>
                  <a:pt x="6972" y="1981"/>
                </a:cubicBezTo>
                <a:close/>
                <a:moveTo>
                  <a:pt x="4959" y="3055"/>
                </a:moveTo>
                <a:cubicBezTo>
                  <a:pt x="4900" y="3113"/>
                  <a:pt x="4824" y="3142"/>
                  <a:pt x="4747" y="3142"/>
                </a:cubicBezTo>
                <a:cubicBezTo>
                  <a:pt x="4671" y="3142"/>
                  <a:pt x="4594" y="3113"/>
                  <a:pt x="4536" y="3055"/>
                </a:cubicBezTo>
                <a:lnTo>
                  <a:pt x="4379" y="2898"/>
                </a:lnTo>
                <a:lnTo>
                  <a:pt x="4379" y="4299"/>
                </a:lnTo>
                <a:cubicBezTo>
                  <a:pt x="4379" y="4465"/>
                  <a:pt x="4245" y="4599"/>
                  <a:pt x="4080" y="4599"/>
                </a:cubicBezTo>
                <a:cubicBezTo>
                  <a:pt x="3915" y="4599"/>
                  <a:pt x="3781" y="4465"/>
                  <a:pt x="3781" y="4299"/>
                </a:cubicBezTo>
                <a:lnTo>
                  <a:pt x="3781" y="2898"/>
                </a:lnTo>
                <a:lnTo>
                  <a:pt x="3624" y="3055"/>
                </a:lnTo>
                <a:cubicBezTo>
                  <a:pt x="3507" y="3171"/>
                  <a:pt x="3318" y="3171"/>
                  <a:pt x="3201" y="3055"/>
                </a:cubicBezTo>
                <a:cubicBezTo>
                  <a:pt x="3084" y="2938"/>
                  <a:pt x="3084" y="2748"/>
                  <a:pt x="3201" y="2631"/>
                </a:cubicBezTo>
                <a:lnTo>
                  <a:pt x="3868" y="1964"/>
                </a:lnTo>
                <a:cubicBezTo>
                  <a:pt x="3985" y="1847"/>
                  <a:pt x="4175" y="1847"/>
                  <a:pt x="4292" y="1964"/>
                </a:cubicBezTo>
                <a:lnTo>
                  <a:pt x="4959" y="2631"/>
                </a:lnTo>
                <a:cubicBezTo>
                  <a:pt x="5076" y="2748"/>
                  <a:pt x="5076" y="2938"/>
                  <a:pt x="4959" y="305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73" name="order-interface-symbol-with-down-arrow_38569">
            <a:extLst>
              <a:ext uri="{FF2B5EF4-FFF2-40B4-BE49-F238E27FC236}">
                <a16:creationId xmlns:a16="http://schemas.microsoft.com/office/drawing/2014/main" id="{7D46F1F1-4410-4673-ABDC-78A17B8CD889}"/>
              </a:ext>
            </a:extLst>
          </p:cNvPr>
          <p:cNvSpPr>
            <a:spLocks noChangeAspect="1"/>
          </p:cNvSpPr>
          <p:nvPr/>
        </p:nvSpPr>
        <p:spPr bwMode="auto">
          <a:xfrm>
            <a:off x="10341903" y="492739"/>
            <a:ext cx="318795" cy="324000"/>
          </a:xfrm>
          <a:custGeom>
            <a:avLst/>
            <a:gdLst>
              <a:gd name="connsiteX0" fmla="*/ 303660 w 596278"/>
              <a:gd name="connsiteY0" fmla="*/ 388604 h 606016"/>
              <a:gd name="connsiteX1" fmla="*/ 390422 w 596278"/>
              <a:gd name="connsiteY1" fmla="*/ 388604 h 606016"/>
              <a:gd name="connsiteX2" fmla="*/ 398183 w 596278"/>
              <a:gd name="connsiteY2" fmla="*/ 391652 h 606016"/>
              <a:gd name="connsiteX3" fmla="*/ 401235 w 596278"/>
              <a:gd name="connsiteY3" fmla="*/ 399490 h 606016"/>
              <a:gd name="connsiteX4" fmla="*/ 401235 w 596278"/>
              <a:gd name="connsiteY4" fmla="*/ 464372 h 606016"/>
              <a:gd name="connsiteX5" fmla="*/ 398183 w 596278"/>
              <a:gd name="connsiteY5" fmla="*/ 472210 h 606016"/>
              <a:gd name="connsiteX6" fmla="*/ 390422 w 596278"/>
              <a:gd name="connsiteY6" fmla="*/ 475258 h 606016"/>
              <a:gd name="connsiteX7" fmla="*/ 303660 w 596278"/>
              <a:gd name="connsiteY7" fmla="*/ 475258 h 606016"/>
              <a:gd name="connsiteX8" fmla="*/ 295899 w 596278"/>
              <a:gd name="connsiteY8" fmla="*/ 472210 h 606016"/>
              <a:gd name="connsiteX9" fmla="*/ 292847 w 596278"/>
              <a:gd name="connsiteY9" fmla="*/ 464372 h 606016"/>
              <a:gd name="connsiteX10" fmla="*/ 292847 w 596278"/>
              <a:gd name="connsiteY10" fmla="*/ 399490 h 606016"/>
              <a:gd name="connsiteX11" fmla="*/ 295899 w 596278"/>
              <a:gd name="connsiteY11" fmla="*/ 391652 h 606016"/>
              <a:gd name="connsiteX12" fmla="*/ 303660 w 596278"/>
              <a:gd name="connsiteY12" fmla="*/ 388604 h 606016"/>
              <a:gd name="connsiteX13" fmla="*/ 303660 w 596278"/>
              <a:gd name="connsiteY13" fmla="*/ 265185 h 606016"/>
              <a:gd name="connsiteX14" fmla="*/ 455396 w 596278"/>
              <a:gd name="connsiteY14" fmla="*/ 265185 h 606016"/>
              <a:gd name="connsiteX15" fmla="*/ 463245 w 596278"/>
              <a:gd name="connsiteY15" fmla="*/ 268234 h 606016"/>
              <a:gd name="connsiteX16" fmla="*/ 466297 w 596278"/>
              <a:gd name="connsiteY16" fmla="*/ 275986 h 606016"/>
              <a:gd name="connsiteX17" fmla="*/ 466297 w 596278"/>
              <a:gd name="connsiteY17" fmla="*/ 340968 h 606016"/>
              <a:gd name="connsiteX18" fmla="*/ 463245 w 596278"/>
              <a:gd name="connsiteY18" fmla="*/ 348721 h 606016"/>
              <a:gd name="connsiteX19" fmla="*/ 455396 w 596278"/>
              <a:gd name="connsiteY19" fmla="*/ 351769 h 606016"/>
              <a:gd name="connsiteX20" fmla="*/ 303660 w 596278"/>
              <a:gd name="connsiteY20" fmla="*/ 351769 h 606016"/>
              <a:gd name="connsiteX21" fmla="*/ 295899 w 596278"/>
              <a:gd name="connsiteY21" fmla="*/ 348721 h 606016"/>
              <a:gd name="connsiteX22" fmla="*/ 292847 w 596278"/>
              <a:gd name="connsiteY22" fmla="*/ 340968 h 606016"/>
              <a:gd name="connsiteX23" fmla="*/ 292847 w 596278"/>
              <a:gd name="connsiteY23" fmla="*/ 275986 h 606016"/>
              <a:gd name="connsiteX24" fmla="*/ 295899 w 596278"/>
              <a:gd name="connsiteY24" fmla="*/ 268234 h 606016"/>
              <a:gd name="connsiteX25" fmla="*/ 303660 w 596278"/>
              <a:gd name="connsiteY25" fmla="*/ 265185 h 606016"/>
              <a:gd name="connsiteX26" fmla="*/ 303658 w 596278"/>
              <a:gd name="connsiteY26" fmla="*/ 141837 h 606016"/>
              <a:gd name="connsiteX27" fmla="*/ 520406 w 596278"/>
              <a:gd name="connsiteY27" fmla="*/ 141837 h 606016"/>
              <a:gd name="connsiteX28" fmla="*/ 528165 w 596278"/>
              <a:gd name="connsiteY28" fmla="*/ 144886 h 606016"/>
              <a:gd name="connsiteX29" fmla="*/ 531217 w 596278"/>
              <a:gd name="connsiteY29" fmla="*/ 152638 h 606016"/>
              <a:gd name="connsiteX30" fmla="*/ 531217 w 596278"/>
              <a:gd name="connsiteY30" fmla="*/ 217620 h 606016"/>
              <a:gd name="connsiteX31" fmla="*/ 528165 w 596278"/>
              <a:gd name="connsiteY31" fmla="*/ 225373 h 606016"/>
              <a:gd name="connsiteX32" fmla="*/ 520406 w 596278"/>
              <a:gd name="connsiteY32" fmla="*/ 228421 h 606016"/>
              <a:gd name="connsiteX33" fmla="*/ 303658 w 596278"/>
              <a:gd name="connsiteY33" fmla="*/ 228421 h 606016"/>
              <a:gd name="connsiteX34" fmla="*/ 295899 w 596278"/>
              <a:gd name="connsiteY34" fmla="*/ 225373 h 606016"/>
              <a:gd name="connsiteX35" fmla="*/ 292847 w 596278"/>
              <a:gd name="connsiteY35" fmla="*/ 217620 h 606016"/>
              <a:gd name="connsiteX36" fmla="*/ 292847 w 596278"/>
              <a:gd name="connsiteY36" fmla="*/ 152638 h 606016"/>
              <a:gd name="connsiteX37" fmla="*/ 295899 w 596278"/>
              <a:gd name="connsiteY37" fmla="*/ 144886 h 606016"/>
              <a:gd name="connsiteX38" fmla="*/ 303658 w 596278"/>
              <a:gd name="connsiteY38" fmla="*/ 141837 h 606016"/>
              <a:gd name="connsiteX39" fmla="*/ 303659 w 596278"/>
              <a:gd name="connsiteY39" fmla="*/ 18488 h 606016"/>
              <a:gd name="connsiteX40" fmla="*/ 585466 w 596278"/>
              <a:gd name="connsiteY40" fmla="*/ 18488 h 606016"/>
              <a:gd name="connsiteX41" fmla="*/ 593226 w 596278"/>
              <a:gd name="connsiteY41" fmla="*/ 21447 h 606016"/>
              <a:gd name="connsiteX42" fmla="*/ 596278 w 596278"/>
              <a:gd name="connsiteY42" fmla="*/ 29281 h 606016"/>
              <a:gd name="connsiteX43" fmla="*/ 596278 w 596278"/>
              <a:gd name="connsiteY43" fmla="*/ 94122 h 606016"/>
              <a:gd name="connsiteX44" fmla="*/ 593226 w 596278"/>
              <a:gd name="connsiteY44" fmla="*/ 101955 h 606016"/>
              <a:gd name="connsiteX45" fmla="*/ 585466 w 596278"/>
              <a:gd name="connsiteY45" fmla="*/ 105001 h 606016"/>
              <a:gd name="connsiteX46" fmla="*/ 303659 w 596278"/>
              <a:gd name="connsiteY46" fmla="*/ 105001 h 606016"/>
              <a:gd name="connsiteX47" fmla="*/ 295899 w 596278"/>
              <a:gd name="connsiteY47" fmla="*/ 101955 h 606016"/>
              <a:gd name="connsiteX48" fmla="*/ 292847 w 596278"/>
              <a:gd name="connsiteY48" fmla="*/ 94122 h 606016"/>
              <a:gd name="connsiteX49" fmla="*/ 292847 w 596278"/>
              <a:gd name="connsiteY49" fmla="*/ 29281 h 606016"/>
              <a:gd name="connsiteX50" fmla="*/ 295899 w 596278"/>
              <a:gd name="connsiteY50" fmla="*/ 21447 h 606016"/>
              <a:gd name="connsiteX51" fmla="*/ 303659 w 596278"/>
              <a:gd name="connsiteY51" fmla="*/ 18488 h 606016"/>
              <a:gd name="connsiteX52" fmla="*/ 51393 w 596278"/>
              <a:gd name="connsiteY52" fmla="*/ 0 h 606016"/>
              <a:gd name="connsiteX53" fmla="*/ 194681 w 596278"/>
              <a:gd name="connsiteY53" fmla="*/ 0 h 606016"/>
              <a:gd name="connsiteX54" fmla="*/ 202443 w 596278"/>
              <a:gd name="connsiteY54" fmla="*/ 3047 h 606016"/>
              <a:gd name="connsiteX55" fmla="*/ 205496 w 596278"/>
              <a:gd name="connsiteY55" fmla="*/ 10797 h 606016"/>
              <a:gd name="connsiteX56" fmla="*/ 205496 w 596278"/>
              <a:gd name="connsiteY56" fmla="*/ 476106 h 606016"/>
              <a:gd name="connsiteX57" fmla="*/ 227822 w 596278"/>
              <a:gd name="connsiteY57" fmla="*/ 476106 h 606016"/>
              <a:gd name="connsiteX58" fmla="*/ 235671 w 596278"/>
              <a:gd name="connsiteY58" fmla="*/ 479153 h 606016"/>
              <a:gd name="connsiteX59" fmla="*/ 238723 w 596278"/>
              <a:gd name="connsiteY59" fmla="*/ 486990 h 606016"/>
              <a:gd name="connsiteX60" fmla="*/ 235322 w 596278"/>
              <a:gd name="connsiteY60" fmla="*/ 495087 h 606016"/>
              <a:gd name="connsiteX61" fmla="*/ 127267 w 596278"/>
              <a:gd name="connsiteY61" fmla="*/ 602969 h 606016"/>
              <a:gd name="connsiteX62" fmla="*/ 119505 w 596278"/>
              <a:gd name="connsiteY62" fmla="*/ 606016 h 606016"/>
              <a:gd name="connsiteX63" fmla="*/ 111656 w 596278"/>
              <a:gd name="connsiteY63" fmla="*/ 602969 h 606016"/>
              <a:gd name="connsiteX64" fmla="*/ 3340 w 596278"/>
              <a:gd name="connsiteY64" fmla="*/ 494739 h 606016"/>
              <a:gd name="connsiteX65" fmla="*/ 898 w 596278"/>
              <a:gd name="connsiteY65" fmla="*/ 482897 h 606016"/>
              <a:gd name="connsiteX66" fmla="*/ 11102 w 596278"/>
              <a:gd name="connsiteY66" fmla="*/ 476106 h 606016"/>
              <a:gd name="connsiteX67" fmla="*/ 40579 w 596278"/>
              <a:gd name="connsiteY67" fmla="*/ 476106 h 606016"/>
              <a:gd name="connsiteX68" fmla="*/ 40579 w 596278"/>
              <a:gd name="connsiteY68" fmla="*/ 10797 h 606016"/>
              <a:gd name="connsiteX69" fmla="*/ 43544 w 596278"/>
              <a:gd name="connsiteY69" fmla="*/ 3047 h 606016"/>
              <a:gd name="connsiteX70" fmla="*/ 51393 w 596278"/>
              <a:gd name="connsiteY70" fmla="*/ 0 h 606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596278" h="606016">
                <a:moveTo>
                  <a:pt x="303660" y="388604"/>
                </a:moveTo>
                <a:lnTo>
                  <a:pt x="390422" y="388604"/>
                </a:lnTo>
                <a:cubicBezTo>
                  <a:pt x="393562" y="388604"/>
                  <a:pt x="396177" y="389649"/>
                  <a:pt x="398183" y="391652"/>
                </a:cubicBezTo>
                <a:cubicBezTo>
                  <a:pt x="400189" y="393743"/>
                  <a:pt x="401235" y="396268"/>
                  <a:pt x="401235" y="399490"/>
                </a:cubicBezTo>
                <a:lnTo>
                  <a:pt x="401235" y="464372"/>
                </a:lnTo>
                <a:cubicBezTo>
                  <a:pt x="401235" y="467507"/>
                  <a:pt x="400189" y="470120"/>
                  <a:pt x="398183" y="472210"/>
                </a:cubicBezTo>
                <a:cubicBezTo>
                  <a:pt x="396177" y="474213"/>
                  <a:pt x="393562" y="475258"/>
                  <a:pt x="390422" y="475258"/>
                </a:cubicBezTo>
                <a:lnTo>
                  <a:pt x="303660" y="475258"/>
                </a:lnTo>
                <a:cubicBezTo>
                  <a:pt x="300520" y="475258"/>
                  <a:pt x="297905" y="474213"/>
                  <a:pt x="295899" y="472210"/>
                </a:cubicBezTo>
                <a:cubicBezTo>
                  <a:pt x="293893" y="470120"/>
                  <a:pt x="292847" y="467594"/>
                  <a:pt x="292847" y="464372"/>
                </a:cubicBezTo>
                <a:lnTo>
                  <a:pt x="292847" y="399490"/>
                </a:lnTo>
                <a:cubicBezTo>
                  <a:pt x="292847" y="396268"/>
                  <a:pt x="293893" y="393743"/>
                  <a:pt x="295899" y="391652"/>
                </a:cubicBezTo>
                <a:cubicBezTo>
                  <a:pt x="297905" y="389649"/>
                  <a:pt x="300520" y="388604"/>
                  <a:pt x="303660" y="388604"/>
                </a:cubicBezTo>
                <a:close/>
                <a:moveTo>
                  <a:pt x="303660" y="265185"/>
                </a:moveTo>
                <a:lnTo>
                  <a:pt x="455396" y="265185"/>
                </a:lnTo>
                <a:cubicBezTo>
                  <a:pt x="458536" y="265185"/>
                  <a:pt x="461152" y="266231"/>
                  <a:pt x="463245" y="268234"/>
                </a:cubicBezTo>
                <a:cubicBezTo>
                  <a:pt x="465251" y="270237"/>
                  <a:pt x="466297" y="272851"/>
                  <a:pt x="466297" y="275986"/>
                </a:cubicBezTo>
                <a:lnTo>
                  <a:pt x="466297" y="340968"/>
                </a:lnTo>
                <a:cubicBezTo>
                  <a:pt x="466297" y="344104"/>
                  <a:pt x="465251" y="346717"/>
                  <a:pt x="463245" y="348721"/>
                </a:cubicBezTo>
                <a:cubicBezTo>
                  <a:pt x="461152" y="350811"/>
                  <a:pt x="458536" y="351769"/>
                  <a:pt x="455396" y="351769"/>
                </a:cubicBezTo>
                <a:lnTo>
                  <a:pt x="303660" y="351769"/>
                </a:lnTo>
                <a:cubicBezTo>
                  <a:pt x="300521" y="351769"/>
                  <a:pt x="297905" y="350811"/>
                  <a:pt x="295899" y="348721"/>
                </a:cubicBezTo>
                <a:cubicBezTo>
                  <a:pt x="293893" y="346717"/>
                  <a:pt x="292847" y="344104"/>
                  <a:pt x="292847" y="340968"/>
                </a:cubicBezTo>
                <a:lnTo>
                  <a:pt x="292847" y="275986"/>
                </a:lnTo>
                <a:cubicBezTo>
                  <a:pt x="292847" y="272851"/>
                  <a:pt x="293893" y="270237"/>
                  <a:pt x="295899" y="268234"/>
                </a:cubicBezTo>
                <a:cubicBezTo>
                  <a:pt x="297905" y="266231"/>
                  <a:pt x="300521" y="265185"/>
                  <a:pt x="303660" y="265185"/>
                </a:cubicBezTo>
                <a:close/>
                <a:moveTo>
                  <a:pt x="303658" y="141837"/>
                </a:moveTo>
                <a:lnTo>
                  <a:pt x="520406" y="141837"/>
                </a:lnTo>
                <a:cubicBezTo>
                  <a:pt x="523545" y="141837"/>
                  <a:pt x="526160" y="142795"/>
                  <a:pt x="528165" y="144886"/>
                </a:cubicBezTo>
                <a:cubicBezTo>
                  <a:pt x="530258" y="146889"/>
                  <a:pt x="531217" y="149503"/>
                  <a:pt x="531217" y="152638"/>
                </a:cubicBezTo>
                <a:lnTo>
                  <a:pt x="531217" y="217620"/>
                </a:lnTo>
                <a:cubicBezTo>
                  <a:pt x="531217" y="220756"/>
                  <a:pt x="530258" y="223369"/>
                  <a:pt x="528165" y="225373"/>
                </a:cubicBezTo>
                <a:cubicBezTo>
                  <a:pt x="526160" y="227376"/>
                  <a:pt x="523545" y="228421"/>
                  <a:pt x="520406" y="228421"/>
                </a:cubicBezTo>
                <a:lnTo>
                  <a:pt x="303658" y="228421"/>
                </a:lnTo>
                <a:cubicBezTo>
                  <a:pt x="300519" y="228421"/>
                  <a:pt x="297904" y="227376"/>
                  <a:pt x="295899" y="225373"/>
                </a:cubicBezTo>
                <a:cubicBezTo>
                  <a:pt x="293893" y="223369"/>
                  <a:pt x="292847" y="220756"/>
                  <a:pt x="292847" y="217620"/>
                </a:cubicBezTo>
                <a:lnTo>
                  <a:pt x="292847" y="152638"/>
                </a:lnTo>
                <a:cubicBezTo>
                  <a:pt x="292847" y="149503"/>
                  <a:pt x="293893" y="146889"/>
                  <a:pt x="295899" y="144886"/>
                </a:cubicBezTo>
                <a:cubicBezTo>
                  <a:pt x="297904" y="142795"/>
                  <a:pt x="300519" y="141837"/>
                  <a:pt x="303658" y="141837"/>
                </a:cubicBezTo>
                <a:close/>
                <a:moveTo>
                  <a:pt x="303659" y="18488"/>
                </a:moveTo>
                <a:lnTo>
                  <a:pt x="585466" y="18488"/>
                </a:lnTo>
                <a:cubicBezTo>
                  <a:pt x="588605" y="18488"/>
                  <a:pt x="591221" y="19446"/>
                  <a:pt x="593226" y="21447"/>
                </a:cubicBezTo>
                <a:cubicBezTo>
                  <a:pt x="595232" y="23536"/>
                  <a:pt x="596278" y="26147"/>
                  <a:pt x="596278" y="29281"/>
                </a:cubicBezTo>
                <a:lnTo>
                  <a:pt x="596278" y="94122"/>
                </a:lnTo>
                <a:cubicBezTo>
                  <a:pt x="596278" y="97342"/>
                  <a:pt x="595232" y="99866"/>
                  <a:pt x="593226" y="101955"/>
                </a:cubicBezTo>
                <a:cubicBezTo>
                  <a:pt x="591221" y="103957"/>
                  <a:pt x="588605" y="105001"/>
                  <a:pt x="585466" y="105001"/>
                </a:cubicBezTo>
                <a:lnTo>
                  <a:pt x="303659" y="105001"/>
                </a:lnTo>
                <a:cubicBezTo>
                  <a:pt x="300520" y="105001"/>
                  <a:pt x="297904" y="103957"/>
                  <a:pt x="295899" y="101955"/>
                </a:cubicBezTo>
                <a:cubicBezTo>
                  <a:pt x="293893" y="99866"/>
                  <a:pt x="292847" y="97342"/>
                  <a:pt x="292847" y="94122"/>
                </a:cubicBezTo>
                <a:lnTo>
                  <a:pt x="292847" y="29281"/>
                </a:lnTo>
                <a:cubicBezTo>
                  <a:pt x="292847" y="26147"/>
                  <a:pt x="293893" y="23536"/>
                  <a:pt x="295899" y="21447"/>
                </a:cubicBezTo>
                <a:cubicBezTo>
                  <a:pt x="297904" y="19446"/>
                  <a:pt x="300520" y="18488"/>
                  <a:pt x="303659" y="18488"/>
                </a:cubicBezTo>
                <a:close/>
                <a:moveTo>
                  <a:pt x="51393" y="0"/>
                </a:moveTo>
                <a:lnTo>
                  <a:pt x="194681" y="0"/>
                </a:lnTo>
                <a:cubicBezTo>
                  <a:pt x="197821" y="0"/>
                  <a:pt x="200437" y="1045"/>
                  <a:pt x="202443" y="3047"/>
                </a:cubicBezTo>
                <a:cubicBezTo>
                  <a:pt x="204536" y="5050"/>
                  <a:pt x="205496" y="7662"/>
                  <a:pt x="205496" y="10797"/>
                </a:cubicBezTo>
                <a:lnTo>
                  <a:pt x="205496" y="476106"/>
                </a:lnTo>
                <a:lnTo>
                  <a:pt x="227822" y="476106"/>
                </a:lnTo>
                <a:cubicBezTo>
                  <a:pt x="231048" y="476106"/>
                  <a:pt x="233578" y="477151"/>
                  <a:pt x="235671" y="479153"/>
                </a:cubicBezTo>
                <a:cubicBezTo>
                  <a:pt x="237676" y="481243"/>
                  <a:pt x="238723" y="483768"/>
                  <a:pt x="238723" y="486990"/>
                </a:cubicBezTo>
                <a:cubicBezTo>
                  <a:pt x="238723" y="489689"/>
                  <a:pt x="237589" y="492388"/>
                  <a:pt x="235322" y="495087"/>
                </a:cubicBezTo>
                <a:lnTo>
                  <a:pt x="127267" y="602969"/>
                </a:lnTo>
                <a:cubicBezTo>
                  <a:pt x="125000" y="604971"/>
                  <a:pt x="122383" y="606016"/>
                  <a:pt x="119505" y="606016"/>
                </a:cubicBezTo>
                <a:cubicBezTo>
                  <a:pt x="116802" y="606016"/>
                  <a:pt x="114185" y="604971"/>
                  <a:pt x="111656" y="602969"/>
                </a:cubicBezTo>
                <a:lnTo>
                  <a:pt x="3340" y="494739"/>
                </a:lnTo>
                <a:cubicBezTo>
                  <a:pt x="-61" y="491082"/>
                  <a:pt x="-846" y="487164"/>
                  <a:pt x="898" y="482897"/>
                </a:cubicBezTo>
                <a:cubicBezTo>
                  <a:pt x="2730" y="478370"/>
                  <a:pt x="6131" y="476106"/>
                  <a:pt x="11102" y="476106"/>
                </a:cubicBezTo>
                <a:lnTo>
                  <a:pt x="40579" y="476106"/>
                </a:lnTo>
                <a:lnTo>
                  <a:pt x="40579" y="10797"/>
                </a:lnTo>
                <a:cubicBezTo>
                  <a:pt x="40579" y="7662"/>
                  <a:pt x="41539" y="5050"/>
                  <a:pt x="43544" y="3047"/>
                </a:cubicBezTo>
                <a:cubicBezTo>
                  <a:pt x="45638" y="1045"/>
                  <a:pt x="48254" y="0"/>
                  <a:pt x="5139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74" name="bar-chart-and-polyline_2075">
            <a:extLst>
              <a:ext uri="{FF2B5EF4-FFF2-40B4-BE49-F238E27FC236}">
                <a16:creationId xmlns:a16="http://schemas.microsoft.com/office/drawing/2014/main" id="{402AD782-ED10-4089-928E-92906709830D}"/>
              </a:ext>
            </a:extLst>
          </p:cNvPr>
          <p:cNvSpPr>
            <a:spLocks noChangeAspect="1"/>
          </p:cNvSpPr>
          <p:nvPr/>
        </p:nvSpPr>
        <p:spPr bwMode="auto">
          <a:xfrm>
            <a:off x="7018743" y="541972"/>
            <a:ext cx="413809" cy="324000"/>
          </a:xfrm>
          <a:custGeom>
            <a:avLst/>
            <a:gdLst>
              <a:gd name="connsiteX0" fmla="*/ 474067 w 538647"/>
              <a:gd name="connsiteY0" fmla="*/ 243115 h 421745"/>
              <a:gd name="connsiteX1" fmla="*/ 532189 w 538647"/>
              <a:gd name="connsiteY1" fmla="*/ 243115 h 421745"/>
              <a:gd name="connsiteX2" fmla="*/ 538647 w 538647"/>
              <a:gd name="connsiteY2" fmla="*/ 251724 h 421745"/>
              <a:gd name="connsiteX3" fmla="*/ 538647 w 538647"/>
              <a:gd name="connsiteY3" fmla="*/ 415289 h 421745"/>
              <a:gd name="connsiteX4" fmla="*/ 532189 w 538647"/>
              <a:gd name="connsiteY4" fmla="*/ 421745 h 421745"/>
              <a:gd name="connsiteX5" fmla="*/ 474067 w 538647"/>
              <a:gd name="connsiteY5" fmla="*/ 421745 h 421745"/>
              <a:gd name="connsiteX6" fmla="*/ 467609 w 538647"/>
              <a:gd name="connsiteY6" fmla="*/ 415289 h 421745"/>
              <a:gd name="connsiteX7" fmla="*/ 467609 w 538647"/>
              <a:gd name="connsiteY7" fmla="*/ 251724 h 421745"/>
              <a:gd name="connsiteX8" fmla="*/ 474067 w 538647"/>
              <a:gd name="connsiteY8" fmla="*/ 243115 h 421745"/>
              <a:gd name="connsiteX9" fmla="*/ 8601 w 538647"/>
              <a:gd name="connsiteY9" fmla="*/ 243115 h 421745"/>
              <a:gd name="connsiteX10" fmla="*/ 64506 w 538647"/>
              <a:gd name="connsiteY10" fmla="*/ 243115 h 421745"/>
              <a:gd name="connsiteX11" fmla="*/ 73107 w 538647"/>
              <a:gd name="connsiteY11" fmla="*/ 251724 h 421745"/>
              <a:gd name="connsiteX12" fmla="*/ 73107 w 538647"/>
              <a:gd name="connsiteY12" fmla="*/ 415289 h 421745"/>
              <a:gd name="connsiteX13" fmla="*/ 64506 w 538647"/>
              <a:gd name="connsiteY13" fmla="*/ 421745 h 421745"/>
              <a:gd name="connsiteX14" fmla="*/ 8601 w 538647"/>
              <a:gd name="connsiteY14" fmla="*/ 421745 h 421745"/>
              <a:gd name="connsiteX15" fmla="*/ 0 w 538647"/>
              <a:gd name="connsiteY15" fmla="*/ 415289 h 421745"/>
              <a:gd name="connsiteX16" fmla="*/ 0 w 538647"/>
              <a:gd name="connsiteY16" fmla="*/ 251724 h 421745"/>
              <a:gd name="connsiteX17" fmla="*/ 8601 w 538647"/>
              <a:gd name="connsiteY17" fmla="*/ 243115 h 421745"/>
              <a:gd name="connsiteX18" fmla="*/ 230607 w 538647"/>
              <a:gd name="connsiteY18" fmla="*/ 206562 h 421745"/>
              <a:gd name="connsiteX19" fmla="*/ 286577 w 538647"/>
              <a:gd name="connsiteY19" fmla="*/ 206562 h 421745"/>
              <a:gd name="connsiteX20" fmla="*/ 295187 w 538647"/>
              <a:gd name="connsiteY20" fmla="*/ 215169 h 421745"/>
              <a:gd name="connsiteX21" fmla="*/ 295187 w 538647"/>
              <a:gd name="connsiteY21" fmla="*/ 415290 h 421745"/>
              <a:gd name="connsiteX22" fmla="*/ 286577 w 538647"/>
              <a:gd name="connsiteY22" fmla="*/ 421745 h 421745"/>
              <a:gd name="connsiteX23" fmla="*/ 230607 w 538647"/>
              <a:gd name="connsiteY23" fmla="*/ 421745 h 421745"/>
              <a:gd name="connsiteX24" fmla="*/ 224149 w 538647"/>
              <a:gd name="connsiteY24" fmla="*/ 415290 h 421745"/>
              <a:gd name="connsiteX25" fmla="*/ 224149 w 538647"/>
              <a:gd name="connsiteY25" fmla="*/ 215169 h 421745"/>
              <a:gd name="connsiteX26" fmla="*/ 230607 w 538647"/>
              <a:gd name="connsiteY26" fmla="*/ 206562 h 421745"/>
              <a:gd name="connsiteX27" fmla="*/ 353445 w 538647"/>
              <a:gd name="connsiteY27" fmla="*/ 148628 h 421745"/>
              <a:gd name="connsiteX28" fmla="*/ 409350 w 538647"/>
              <a:gd name="connsiteY28" fmla="*/ 148628 h 421745"/>
              <a:gd name="connsiteX29" fmla="*/ 417951 w 538647"/>
              <a:gd name="connsiteY29" fmla="*/ 157230 h 421745"/>
              <a:gd name="connsiteX30" fmla="*/ 417951 w 538647"/>
              <a:gd name="connsiteY30" fmla="*/ 415293 h 421745"/>
              <a:gd name="connsiteX31" fmla="*/ 409350 w 538647"/>
              <a:gd name="connsiteY31" fmla="*/ 421745 h 421745"/>
              <a:gd name="connsiteX32" fmla="*/ 353445 w 538647"/>
              <a:gd name="connsiteY32" fmla="*/ 421745 h 421745"/>
              <a:gd name="connsiteX33" fmla="*/ 344844 w 538647"/>
              <a:gd name="connsiteY33" fmla="*/ 415293 h 421745"/>
              <a:gd name="connsiteX34" fmla="*/ 344844 w 538647"/>
              <a:gd name="connsiteY34" fmla="*/ 157230 h 421745"/>
              <a:gd name="connsiteX35" fmla="*/ 353445 w 538647"/>
              <a:gd name="connsiteY35" fmla="*/ 148628 h 421745"/>
              <a:gd name="connsiteX36" fmla="*/ 111980 w 538647"/>
              <a:gd name="connsiteY36" fmla="*/ 148628 h 421745"/>
              <a:gd name="connsiteX37" fmla="*/ 170102 w 538647"/>
              <a:gd name="connsiteY37" fmla="*/ 148628 h 421745"/>
              <a:gd name="connsiteX38" fmla="*/ 176560 w 538647"/>
              <a:gd name="connsiteY38" fmla="*/ 157230 h 421745"/>
              <a:gd name="connsiteX39" fmla="*/ 176560 w 538647"/>
              <a:gd name="connsiteY39" fmla="*/ 415293 h 421745"/>
              <a:gd name="connsiteX40" fmla="*/ 170102 w 538647"/>
              <a:gd name="connsiteY40" fmla="*/ 421745 h 421745"/>
              <a:gd name="connsiteX41" fmla="*/ 111980 w 538647"/>
              <a:gd name="connsiteY41" fmla="*/ 421745 h 421745"/>
              <a:gd name="connsiteX42" fmla="*/ 105522 w 538647"/>
              <a:gd name="connsiteY42" fmla="*/ 415293 h 421745"/>
              <a:gd name="connsiteX43" fmla="*/ 105522 w 538647"/>
              <a:gd name="connsiteY43" fmla="*/ 157230 h 421745"/>
              <a:gd name="connsiteX44" fmla="*/ 111980 w 538647"/>
              <a:gd name="connsiteY44" fmla="*/ 148628 h 421745"/>
              <a:gd name="connsiteX45" fmla="*/ 142224 w 538647"/>
              <a:gd name="connsiteY45" fmla="*/ 0 h 421745"/>
              <a:gd name="connsiteX46" fmla="*/ 172373 w 538647"/>
              <a:gd name="connsiteY46" fmla="*/ 30141 h 421745"/>
              <a:gd name="connsiteX47" fmla="*/ 234825 w 538647"/>
              <a:gd name="connsiteY47" fmla="*/ 66741 h 421745"/>
              <a:gd name="connsiteX48" fmla="*/ 254207 w 538647"/>
              <a:gd name="connsiteY48" fmla="*/ 60283 h 421745"/>
              <a:gd name="connsiteX49" fmla="*/ 277896 w 538647"/>
              <a:gd name="connsiteY49" fmla="*/ 73200 h 421745"/>
              <a:gd name="connsiteX50" fmla="*/ 357576 w 538647"/>
              <a:gd name="connsiteY50" fmla="*/ 49518 h 421745"/>
              <a:gd name="connsiteX51" fmla="*/ 387725 w 538647"/>
              <a:gd name="connsiteY51" fmla="*/ 21530 h 421745"/>
              <a:gd name="connsiteX52" fmla="*/ 417874 w 538647"/>
              <a:gd name="connsiteY52" fmla="*/ 51671 h 421745"/>
              <a:gd name="connsiteX53" fmla="*/ 417874 w 538647"/>
              <a:gd name="connsiteY53" fmla="*/ 58130 h 421745"/>
              <a:gd name="connsiteX54" fmla="*/ 484633 w 538647"/>
              <a:gd name="connsiteY54" fmla="*/ 103341 h 421745"/>
              <a:gd name="connsiteX55" fmla="*/ 504015 w 538647"/>
              <a:gd name="connsiteY55" fmla="*/ 99036 h 421745"/>
              <a:gd name="connsiteX56" fmla="*/ 534164 w 538647"/>
              <a:gd name="connsiteY56" fmla="*/ 129177 h 421745"/>
              <a:gd name="connsiteX57" fmla="*/ 504015 w 538647"/>
              <a:gd name="connsiteY57" fmla="*/ 159318 h 421745"/>
              <a:gd name="connsiteX58" fmla="*/ 473866 w 538647"/>
              <a:gd name="connsiteY58" fmla="*/ 129177 h 421745"/>
              <a:gd name="connsiteX59" fmla="*/ 473866 w 538647"/>
              <a:gd name="connsiteY59" fmla="*/ 120565 h 421745"/>
              <a:gd name="connsiteX60" fmla="*/ 407107 w 538647"/>
              <a:gd name="connsiteY60" fmla="*/ 75353 h 421745"/>
              <a:gd name="connsiteX61" fmla="*/ 387725 w 538647"/>
              <a:gd name="connsiteY61" fmla="*/ 81812 h 421745"/>
              <a:gd name="connsiteX62" fmla="*/ 364036 w 538647"/>
              <a:gd name="connsiteY62" fmla="*/ 68894 h 421745"/>
              <a:gd name="connsiteX63" fmla="*/ 282203 w 538647"/>
              <a:gd name="connsiteY63" fmla="*/ 92577 h 421745"/>
              <a:gd name="connsiteX64" fmla="*/ 254207 w 538647"/>
              <a:gd name="connsiteY64" fmla="*/ 120565 h 421745"/>
              <a:gd name="connsiteX65" fmla="*/ 224058 w 538647"/>
              <a:gd name="connsiteY65" fmla="*/ 90424 h 421745"/>
              <a:gd name="connsiteX66" fmla="*/ 224058 w 538647"/>
              <a:gd name="connsiteY66" fmla="*/ 83965 h 421745"/>
              <a:gd name="connsiteX67" fmla="*/ 163759 w 538647"/>
              <a:gd name="connsiteY67" fmla="*/ 49518 h 421745"/>
              <a:gd name="connsiteX68" fmla="*/ 142224 w 538647"/>
              <a:gd name="connsiteY68" fmla="*/ 60283 h 421745"/>
              <a:gd name="connsiteX69" fmla="*/ 129303 w 538647"/>
              <a:gd name="connsiteY69" fmla="*/ 58130 h 421745"/>
              <a:gd name="connsiteX70" fmla="*/ 64697 w 538647"/>
              <a:gd name="connsiteY70" fmla="*/ 103341 h 421745"/>
              <a:gd name="connsiteX71" fmla="*/ 66851 w 538647"/>
              <a:gd name="connsiteY71" fmla="*/ 111953 h 421745"/>
              <a:gd name="connsiteX72" fmla="*/ 36702 w 538647"/>
              <a:gd name="connsiteY72" fmla="*/ 142095 h 421745"/>
              <a:gd name="connsiteX73" fmla="*/ 6552 w 538647"/>
              <a:gd name="connsiteY73" fmla="*/ 111953 h 421745"/>
              <a:gd name="connsiteX74" fmla="*/ 36702 w 538647"/>
              <a:gd name="connsiteY74" fmla="*/ 81812 h 421745"/>
              <a:gd name="connsiteX75" fmla="*/ 53930 w 538647"/>
              <a:gd name="connsiteY75" fmla="*/ 86118 h 421745"/>
              <a:gd name="connsiteX76" fmla="*/ 114228 w 538647"/>
              <a:gd name="connsiteY76" fmla="*/ 43059 h 421745"/>
              <a:gd name="connsiteX77" fmla="*/ 112075 w 538647"/>
              <a:gd name="connsiteY77" fmla="*/ 30141 h 421745"/>
              <a:gd name="connsiteX78" fmla="*/ 142224 w 538647"/>
              <a:gd name="connsiteY78" fmla="*/ 0 h 42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538647" h="421745">
                <a:moveTo>
                  <a:pt x="474067" y="243115"/>
                </a:moveTo>
                <a:lnTo>
                  <a:pt x="532189" y="243115"/>
                </a:lnTo>
                <a:cubicBezTo>
                  <a:pt x="536495" y="243115"/>
                  <a:pt x="538647" y="247419"/>
                  <a:pt x="538647" y="251724"/>
                </a:cubicBezTo>
                <a:lnTo>
                  <a:pt x="538647" y="415289"/>
                </a:lnTo>
                <a:cubicBezTo>
                  <a:pt x="538647" y="419593"/>
                  <a:pt x="536495" y="421745"/>
                  <a:pt x="532189" y="421745"/>
                </a:cubicBezTo>
                <a:lnTo>
                  <a:pt x="474067" y="421745"/>
                </a:lnTo>
                <a:cubicBezTo>
                  <a:pt x="469762" y="421745"/>
                  <a:pt x="467609" y="419593"/>
                  <a:pt x="467609" y="415289"/>
                </a:cubicBezTo>
                <a:lnTo>
                  <a:pt x="467609" y="251724"/>
                </a:lnTo>
                <a:cubicBezTo>
                  <a:pt x="467609" y="247419"/>
                  <a:pt x="469762" y="243115"/>
                  <a:pt x="474067" y="243115"/>
                </a:cubicBezTo>
                <a:close/>
                <a:moveTo>
                  <a:pt x="8601" y="243115"/>
                </a:moveTo>
                <a:lnTo>
                  <a:pt x="64506" y="243115"/>
                </a:lnTo>
                <a:cubicBezTo>
                  <a:pt x="68807" y="243115"/>
                  <a:pt x="73107" y="247419"/>
                  <a:pt x="73107" y="251724"/>
                </a:cubicBezTo>
                <a:lnTo>
                  <a:pt x="73107" y="415289"/>
                </a:lnTo>
                <a:cubicBezTo>
                  <a:pt x="73107" y="419593"/>
                  <a:pt x="68807" y="421745"/>
                  <a:pt x="64506" y="421745"/>
                </a:cubicBezTo>
                <a:lnTo>
                  <a:pt x="8601" y="421745"/>
                </a:lnTo>
                <a:cubicBezTo>
                  <a:pt x="4300" y="421745"/>
                  <a:pt x="0" y="419593"/>
                  <a:pt x="0" y="415289"/>
                </a:cubicBezTo>
                <a:lnTo>
                  <a:pt x="0" y="251724"/>
                </a:lnTo>
                <a:cubicBezTo>
                  <a:pt x="0" y="247419"/>
                  <a:pt x="4300" y="243115"/>
                  <a:pt x="8601" y="243115"/>
                </a:cubicBezTo>
                <a:close/>
                <a:moveTo>
                  <a:pt x="230607" y="206562"/>
                </a:moveTo>
                <a:lnTo>
                  <a:pt x="286577" y="206562"/>
                </a:lnTo>
                <a:cubicBezTo>
                  <a:pt x="290882" y="206562"/>
                  <a:pt x="295187" y="210866"/>
                  <a:pt x="295187" y="215169"/>
                </a:cubicBezTo>
                <a:lnTo>
                  <a:pt x="295187" y="415290"/>
                </a:lnTo>
                <a:cubicBezTo>
                  <a:pt x="295187" y="419593"/>
                  <a:pt x="290882" y="421745"/>
                  <a:pt x="286577" y="421745"/>
                </a:cubicBezTo>
                <a:lnTo>
                  <a:pt x="230607" y="421745"/>
                </a:lnTo>
                <a:cubicBezTo>
                  <a:pt x="226302" y="421745"/>
                  <a:pt x="224149" y="419593"/>
                  <a:pt x="224149" y="415290"/>
                </a:cubicBezTo>
                <a:lnTo>
                  <a:pt x="224149" y="215169"/>
                </a:lnTo>
                <a:cubicBezTo>
                  <a:pt x="224149" y="210866"/>
                  <a:pt x="226302" y="206562"/>
                  <a:pt x="230607" y="206562"/>
                </a:cubicBezTo>
                <a:close/>
                <a:moveTo>
                  <a:pt x="353445" y="148628"/>
                </a:moveTo>
                <a:lnTo>
                  <a:pt x="409350" y="148628"/>
                </a:lnTo>
                <a:cubicBezTo>
                  <a:pt x="413651" y="148628"/>
                  <a:pt x="417951" y="152929"/>
                  <a:pt x="417951" y="157230"/>
                </a:cubicBezTo>
                <a:lnTo>
                  <a:pt x="417951" y="415293"/>
                </a:lnTo>
                <a:cubicBezTo>
                  <a:pt x="417951" y="419595"/>
                  <a:pt x="413651" y="421745"/>
                  <a:pt x="409350" y="421745"/>
                </a:cubicBezTo>
                <a:lnTo>
                  <a:pt x="353445" y="421745"/>
                </a:lnTo>
                <a:cubicBezTo>
                  <a:pt x="349145" y="421745"/>
                  <a:pt x="344844" y="419595"/>
                  <a:pt x="344844" y="415293"/>
                </a:cubicBezTo>
                <a:lnTo>
                  <a:pt x="344844" y="157230"/>
                </a:lnTo>
                <a:cubicBezTo>
                  <a:pt x="344844" y="152929"/>
                  <a:pt x="349145" y="148628"/>
                  <a:pt x="353445" y="148628"/>
                </a:cubicBezTo>
                <a:close/>
                <a:moveTo>
                  <a:pt x="111980" y="148628"/>
                </a:moveTo>
                <a:lnTo>
                  <a:pt x="170102" y="148628"/>
                </a:lnTo>
                <a:cubicBezTo>
                  <a:pt x="174408" y="148628"/>
                  <a:pt x="176560" y="152929"/>
                  <a:pt x="176560" y="157230"/>
                </a:cubicBezTo>
                <a:lnTo>
                  <a:pt x="176560" y="415293"/>
                </a:lnTo>
                <a:cubicBezTo>
                  <a:pt x="176560" y="419595"/>
                  <a:pt x="174408" y="421745"/>
                  <a:pt x="170102" y="421745"/>
                </a:cubicBezTo>
                <a:lnTo>
                  <a:pt x="111980" y="421745"/>
                </a:lnTo>
                <a:cubicBezTo>
                  <a:pt x="107675" y="421745"/>
                  <a:pt x="105522" y="419595"/>
                  <a:pt x="105522" y="415293"/>
                </a:cubicBezTo>
                <a:lnTo>
                  <a:pt x="105522" y="157230"/>
                </a:lnTo>
                <a:cubicBezTo>
                  <a:pt x="105522" y="152929"/>
                  <a:pt x="107675" y="148628"/>
                  <a:pt x="111980" y="148628"/>
                </a:cubicBezTo>
                <a:close/>
                <a:moveTo>
                  <a:pt x="142224" y="0"/>
                </a:moveTo>
                <a:cubicBezTo>
                  <a:pt x="157299" y="0"/>
                  <a:pt x="172373" y="12918"/>
                  <a:pt x="172373" y="30141"/>
                </a:cubicBezTo>
                <a:lnTo>
                  <a:pt x="234825" y="66741"/>
                </a:lnTo>
                <a:cubicBezTo>
                  <a:pt x="239132" y="62435"/>
                  <a:pt x="245593" y="60283"/>
                  <a:pt x="254207" y="60283"/>
                </a:cubicBezTo>
                <a:cubicBezTo>
                  <a:pt x="262821" y="60283"/>
                  <a:pt x="271435" y="64588"/>
                  <a:pt x="277896" y="73200"/>
                </a:cubicBezTo>
                <a:lnTo>
                  <a:pt x="357576" y="49518"/>
                </a:lnTo>
                <a:cubicBezTo>
                  <a:pt x="359729" y="32294"/>
                  <a:pt x="372650" y="21530"/>
                  <a:pt x="387725" y="21530"/>
                </a:cubicBezTo>
                <a:cubicBezTo>
                  <a:pt x="404953" y="21530"/>
                  <a:pt x="417874" y="34447"/>
                  <a:pt x="417874" y="51671"/>
                </a:cubicBezTo>
                <a:cubicBezTo>
                  <a:pt x="417874" y="53824"/>
                  <a:pt x="417874" y="55977"/>
                  <a:pt x="417874" y="58130"/>
                </a:cubicBezTo>
                <a:lnTo>
                  <a:pt x="484633" y="103341"/>
                </a:lnTo>
                <a:cubicBezTo>
                  <a:pt x="491094" y="101189"/>
                  <a:pt x="495401" y="99036"/>
                  <a:pt x="504015" y="99036"/>
                </a:cubicBezTo>
                <a:cubicBezTo>
                  <a:pt x="519090" y="99036"/>
                  <a:pt x="534164" y="111953"/>
                  <a:pt x="534164" y="129177"/>
                </a:cubicBezTo>
                <a:cubicBezTo>
                  <a:pt x="534164" y="144247"/>
                  <a:pt x="519090" y="159318"/>
                  <a:pt x="504015" y="159318"/>
                </a:cubicBezTo>
                <a:cubicBezTo>
                  <a:pt x="486787" y="159318"/>
                  <a:pt x="473866" y="144247"/>
                  <a:pt x="473866" y="129177"/>
                </a:cubicBezTo>
                <a:cubicBezTo>
                  <a:pt x="473866" y="127024"/>
                  <a:pt x="473866" y="122718"/>
                  <a:pt x="473866" y="120565"/>
                </a:cubicBezTo>
                <a:lnTo>
                  <a:pt x="407107" y="75353"/>
                </a:lnTo>
                <a:cubicBezTo>
                  <a:pt x="400646" y="79659"/>
                  <a:pt x="394186" y="81812"/>
                  <a:pt x="387725" y="81812"/>
                </a:cubicBezTo>
                <a:cubicBezTo>
                  <a:pt x="379111" y="81812"/>
                  <a:pt x="370497" y="75353"/>
                  <a:pt x="364036" y="68894"/>
                </a:cubicBezTo>
                <a:lnTo>
                  <a:pt x="282203" y="92577"/>
                </a:lnTo>
                <a:cubicBezTo>
                  <a:pt x="282203" y="107647"/>
                  <a:pt x="269281" y="120565"/>
                  <a:pt x="254207" y="120565"/>
                </a:cubicBezTo>
                <a:cubicBezTo>
                  <a:pt x="236979" y="120565"/>
                  <a:pt x="224058" y="107647"/>
                  <a:pt x="224058" y="90424"/>
                </a:cubicBezTo>
                <a:cubicBezTo>
                  <a:pt x="224058" y="88271"/>
                  <a:pt x="224058" y="86118"/>
                  <a:pt x="224058" y="83965"/>
                </a:cubicBezTo>
                <a:lnTo>
                  <a:pt x="163759" y="49518"/>
                </a:lnTo>
                <a:cubicBezTo>
                  <a:pt x="157299" y="55977"/>
                  <a:pt x="150838" y="60283"/>
                  <a:pt x="142224" y="60283"/>
                </a:cubicBezTo>
                <a:cubicBezTo>
                  <a:pt x="135763" y="60283"/>
                  <a:pt x="131456" y="58130"/>
                  <a:pt x="129303" y="58130"/>
                </a:cubicBezTo>
                <a:lnTo>
                  <a:pt x="64697" y="103341"/>
                </a:lnTo>
                <a:cubicBezTo>
                  <a:pt x="66851" y="105494"/>
                  <a:pt x="66851" y="107647"/>
                  <a:pt x="66851" y="111953"/>
                </a:cubicBezTo>
                <a:cubicBezTo>
                  <a:pt x="66851" y="127024"/>
                  <a:pt x="53930" y="142095"/>
                  <a:pt x="36702" y="142095"/>
                </a:cubicBezTo>
                <a:cubicBezTo>
                  <a:pt x="19473" y="142095"/>
                  <a:pt x="6552" y="127024"/>
                  <a:pt x="6552" y="111953"/>
                </a:cubicBezTo>
                <a:cubicBezTo>
                  <a:pt x="6552" y="94730"/>
                  <a:pt x="19473" y="81812"/>
                  <a:pt x="36702" y="81812"/>
                </a:cubicBezTo>
                <a:cubicBezTo>
                  <a:pt x="43162" y="81812"/>
                  <a:pt x="47469" y="83965"/>
                  <a:pt x="53930" y="86118"/>
                </a:cubicBezTo>
                <a:lnTo>
                  <a:pt x="114228" y="43059"/>
                </a:lnTo>
                <a:cubicBezTo>
                  <a:pt x="112075" y="38753"/>
                  <a:pt x="112075" y="34447"/>
                  <a:pt x="112075" y="30141"/>
                </a:cubicBezTo>
                <a:cubicBezTo>
                  <a:pt x="112075" y="12918"/>
                  <a:pt x="124996" y="0"/>
                  <a:pt x="14222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75" name="screen-and-computer-tower_82081">
            <a:extLst>
              <a:ext uri="{FF2B5EF4-FFF2-40B4-BE49-F238E27FC236}">
                <a16:creationId xmlns:a16="http://schemas.microsoft.com/office/drawing/2014/main" id="{A36C1AEC-2C13-4F4B-AC38-4120F72621BE}"/>
              </a:ext>
            </a:extLst>
          </p:cNvPr>
          <p:cNvSpPr>
            <a:spLocks noChangeAspect="1"/>
          </p:cNvSpPr>
          <p:nvPr/>
        </p:nvSpPr>
        <p:spPr bwMode="auto">
          <a:xfrm>
            <a:off x="11329297" y="33948"/>
            <a:ext cx="311325" cy="324000"/>
          </a:xfrm>
          <a:custGeom>
            <a:avLst/>
            <a:gdLst>
              <a:gd name="connsiteX0" fmla="*/ 122396 w 580612"/>
              <a:gd name="connsiteY0" fmla="*/ 444799 h 604252"/>
              <a:gd name="connsiteX1" fmla="*/ 95449 w 580612"/>
              <a:gd name="connsiteY1" fmla="*/ 471563 h 604252"/>
              <a:gd name="connsiteX2" fmla="*/ 95449 w 580612"/>
              <a:gd name="connsiteY2" fmla="*/ 502293 h 604252"/>
              <a:gd name="connsiteX3" fmla="*/ 122396 w 580612"/>
              <a:gd name="connsiteY3" fmla="*/ 529057 h 604252"/>
              <a:gd name="connsiteX4" fmla="*/ 149201 w 580612"/>
              <a:gd name="connsiteY4" fmla="*/ 502293 h 604252"/>
              <a:gd name="connsiteX5" fmla="*/ 149201 w 580612"/>
              <a:gd name="connsiteY5" fmla="*/ 471563 h 604252"/>
              <a:gd name="connsiteX6" fmla="*/ 122396 w 580612"/>
              <a:gd name="connsiteY6" fmla="*/ 444799 h 604252"/>
              <a:gd name="connsiteX7" fmla="*/ 122396 w 580612"/>
              <a:gd name="connsiteY7" fmla="*/ 344680 h 604252"/>
              <a:gd name="connsiteX8" fmla="*/ 95449 w 580612"/>
              <a:gd name="connsiteY8" fmla="*/ 371444 h 604252"/>
              <a:gd name="connsiteX9" fmla="*/ 95449 w 580612"/>
              <a:gd name="connsiteY9" fmla="*/ 402174 h 604252"/>
              <a:gd name="connsiteX10" fmla="*/ 122396 w 580612"/>
              <a:gd name="connsiteY10" fmla="*/ 428938 h 604252"/>
              <a:gd name="connsiteX11" fmla="*/ 149201 w 580612"/>
              <a:gd name="connsiteY11" fmla="*/ 402174 h 604252"/>
              <a:gd name="connsiteX12" fmla="*/ 149201 w 580612"/>
              <a:gd name="connsiteY12" fmla="*/ 371444 h 604252"/>
              <a:gd name="connsiteX13" fmla="*/ 122396 w 580612"/>
              <a:gd name="connsiteY13" fmla="*/ 344680 h 604252"/>
              <a:gd name="connsiteX14" fmla="*/ 51199 w 580612"/>
              <a:gd name="connsiteY14" fmla="*/ 228276 h 604252"/>
              <a:gd name="connsiteX15" fmla="*/ 33329 w 580612"/>
              <a:gd name="connsiteY15" fmla="*/ 246261 h 604252"/>
              <a:gd name="connsiteX16" fmla="*/ 51199 w 580612"/>
              <a:gd name="connsiteY16" fmla="*/ 264245 h 604252"/>
              <a:gd name="connsiteX17" fmla="*/ 193451 w 580612"/>
              <a:gd name="connsiteY17" fmla="*/ 264245 h 604252"/>
              <a:gd name="connsiteX18" fmla="*/ 211321 w 580612"/>
              <a:gd name="connsiteY18" fmla="*/ 246261 h 604252"/>
              <a:gd name="connsiteX19" fmla="*/ 193451 w 580612"/>
              <a:gd name="connsiteY19" fmla="*/ 228276 h 604252"/>
              <a:gd name="connsiteX20" fmla="*/ 51199 w 580612"/>
              <a:gd name="connsiteY20" fmla="*/ 151382 h 604252"/>
              <a:gd name="connsiteX21" fmla="*/ 33329 w 580612"/>
              <a:gd name="connsiteY21" fmla="*/ 169225 h 604252"/>
              <a:gd name="connsiteX22" fmla="*/ 51199 w 580612"/>
              <a:gd name="connsiteY22" fmla="*/ 187209 h 604252"/>
              <a:gd name="connsiteX23" fmla="*/ 193451 w 580612"/>
              <a:gd name="connsiteY23" fmla="*/ 187209 h 604252"/>
              <a:gd name="connsiteX24" fmla="*/ 211321 w 580612"/>
              <a:gd name="connsiteY24" fmla="*/ 169225 h 604252"/>
              <a:gd name="connsiteX25" fmla="*/ 193451 w 580612"/>
              <a:gd name="connsiteY25" fmla="*/ 151382 h 604252"/>
              <a:gd name="connsiteX26" fmla="*/ 51199 w 580612"/>
              <a:gd name="connsiteY26" fmla="*/ 74346 h 604252"/>
              <a:gd name="connsiteX27" fmla="*/ 33329 w 580612"/>
              <a:gd name="connsiteY27" fmla="*/ 92189 h 604252"/>
              <a:gd name="connsiteX28" fmla="*/ 51199 w 580612"/>
              <a:gd name="connsiteY28" fmla="*/ 110173 h 604252"/>
              <a:gd name="connsiteX29" fmla="*/ 193451 w 580612"/>
              <a:gd name="connsiteY29" fmla="*/ 110173 h 604252"/>
              <a:gd name="connsiteX30" fmla="*/ 211321 w 580612"/>
              <a:gd name="connsiteY30" fmla="*/ 92189 h 604252"/>
              <a:gd name="connsiteX31" fmla="*/ 193451 w 580612"/>
              <a:gd name="connsiteY31" fmla="*/ 74346 h 604252"/>
              <a:gd name="connsiteX32" fmla="*/ 277110 w 580612"/>
              <a:gd name="connsiteY32" fmla="*/ 73953 h 604252"/>
              <a:gd name="connsiteX33" fmla="*/ 563026 w 580612"/>
              <a:gd name="connsiteY33" fmla="*/ 73953 h 604252"/>
              <a:gd name="connsiteX34" fmla="*/ 580612 w 580612"/>
              <a:gd name="connsiteY34" fmla="*/ 91511 h 604252"/>
              <a:gd name="connsiteX35" fmla="*/ 580612 w 580612"/>
              <a:gd name="connsiteY35" fmla="*/ 460236 h 604252"/>
              <a:gd name="connsiteX36" fmla="*/ 563026 w 580612"/>
              <a:gd name="connsiteY36" fmla="*/ 477794 h 604252"/>
              <a:gd name="connsiteX37" fmla="*/ 361211 w 580612"/>
              <a:gd name="connsiteY37" fmla="*/ 477794 h 604252"/>
              <a:gd name="connsiteX38" fmla="*/ 387023 w 580612"/>
              <a:gd name="connsiteY38" fmla="*/ 535142 h 604252"/>
              <a:gd name="connsiteX39" fmla="*/ 390569 w 580612"/>
              <a:gd name="connsiteY39" fmla="*/ 554116 h 604252"/>
              <a:gd name="connsiteX40" fmla="*/ 374401 w 580612"/>
              <a:gd name="connsiteY40" fmla="*/ 564736 h 604252"/>
              <a:gd name="connsiteX41" fmla="*/ 277110 w 580612"/>
              <a:gd name="connsiteY41" fmla="*/ 564736 h 604252"/>
              <a:gd name="connsiteX42" fmla="*/ 277110 w 580612"/>
              <a:gd name="connsiteY42" fmla="*/ 442819 h 604252"/>
              <a:gd name="connsiteX43" fmla="*/ 428294 w 580612"/>
              <a:gd name="connsiteY43" fmla="*/ 442819 h 604252"/>
              <a:gd name="connsiteX44" fmla="*/ 428294 w 580612"/>
              <a:gd name="connsiteY44" fmla="*/ 437863 h 604252"/>
              <a:gd name="connsiteX45" fmla="*/ 445880 w 580612"/>
              <a:gd name="connsiteY45" fmla="*/ 420305 h 604252"/>
              <a:gd name="connsiteX46" fmla="*/ 463466 w 580612"/>
              <a:gd name="connsiteY46" fmla="*/ 437863 h 604252"/>
              <a:gd name="connsiteX47" fmla="*/ 463466 w 580612"/>
              <a:gd name="connsiteY47" fmla="*/ 442819 h 604252"/>
              <a:gd name="connsiteX48" fmla="*/ 481761 w 580612"/>
              <a:gd name="connsiteY48" fmla="*/ 442819 h 604252"/>
              <a:gd name="connsiteX49" fmla="*/ 481761 w 580612"/>
              <a:gd name="connsiteY49" fmla="*/ 437863 h 604252"/>
              <a:gd name="connsiteX50" fmla="*/ 499347 w 580612"/>
              <a:gd name="connsiteY50" fmla="*/ 420305 h 604252"/>
              <a:gd name="connsiteX51" fmla="*/ 516933 w 580612"/>
              <a:gd name="connsiteY51" fmla="*/ 437863 h 604252"/>
              <a:gd name="connsiteX52" fmla="*/ 516933 w 580612"/>
              <a:gd name="connsiteY52" fmla="*/ 442819 h 604252"/>
              <a:gd name="connsiteX53" fmla="*/ 545582 w 580612"/>
              <a:gd name="connsiteY53" fmla="*/ 442819 h 604252"/>
              <a:gd name="connsiteX54" fmla="*/ 545582 w 580612"/>
              <a:gd name="connsiteY54" fmla="*/ 108928 h 604252"/>
              <a:gd name="connsiteX55" fmla="*/ 277110 w 580612"/>
              <a:gd name="connsiteY55" fmla="*/ 108928 h 604252"/>
              <a:gd name="connsiteX56" fmla="*/ 9502 w 580612"/>
              <a:gd name="connsiteY56" fmla="*/ 0 h 604252"/>
              <a:gd name="connsiteX57" fmla="*/ 235148 w 580612"/>
              <a:gd name="connsiteY57" fmla="*/ 0 h 604252"/>
              <a:gd name="connsiteX58" fmla="*/ 244650 w 580612"/>
              <a:gd name="connsiteY58" fmla="*/ 9488 h 604252"/>
              <a:gd name="connsiteX59" fmla="*/ 244650 w 580612"/>
              <a:gd name="connsiteY59" fmla="*/ 594764 h 604252"/>
              <a:gd name="connsiteX60" fmla="*/ 235148 w 580612"/>
              <a:gd name="connsiteY60" fmla="*/ 604252 h 604252"/>
              <a:gd name="connsiteX61" fmla="*/ 9502 w 580612"/>
              <a:gd name="connsiteY61" fmla="*/ 604252 h 604252"/>
              <a:gd name="connsiteX62" fmla="*/ 0 w 580612"/>
              <a:gd name="connsiteY62" fmla="*/ 594764 h 604252"/>
              <a:gd name="connsiteX63" fmla="*/ 0 w 580612"/>
              <a:gd name="connsiteY63" fmla="*/ 9488 h 604252"/>
              <a:gd name="connsiteX64" fmla="*/ 9502 w 580612"/>
              <a:gd name="connsiteY64" fmla="*/ 0 h 60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580612" h="604252">
                <a:moveTo>
                  <a:pt x="122396" y="444799"/>
                </a:moveTo>
                <a:cubicBezTo>
                  <a:pt x="107504" y="444799"/>
                  <a:pt x="95449" y="456836"/>
                  <a:pt x="95449" y="471563"/>
                </a:cubicBezTo>
                <a:lnTo>
                  <a:pt x="95449" y="502293"/>
                </a:lnTo>
                <a:cubicBezTo>
                  <a:pt x="95449" y="517162"/>
                  <a:pt x="107504" y="529057"/>
                  <a:pt x="122396" y="529057"/>
                </a:cubicBezTo>
                <a:cubicBezTo>
                  <a:pt x="137146" y="529057"/>
                  <a:pt x="149201" y="517162"/>
                  <a:pt x="149201" y="502293"/>
                </a:cubicBezTo>
                <a:lnTo>
                  <a:pt x="149201" y="471563"/>
                </a:lnTo>
                <a:cubicBezTo>
                  <a:pt x="149201" y="456836"/>
                  <a:pt x="137146" y="444799"/>
                  <a:pt x="122396" y="444799"/>
                </a:cubicBezTo>
                <a:close/>
                <a:moveTo>
                  <a:pt x="122396" y="344680"/>
                </a:moveTo>
                <a:cubicBezTo>
                  <a:pt x="107504" y="344680"/>
                  <a:pt x="95449" y="356717"/>
                  <a:pt x="95449" y="371444"/>
                </a:cubicBezTo>
                <a:lnTo>
                  <a:pt x="95449" y="402174"/>
                </a:lnTo>
                <a:cubicBezTo>
                  <a:pt x="95449" y="417043"/>
                  <a:pt x="107504" y="428938"/>
                  <a:pt x="122396" y="428938"/>
                </a:cubicBezTo>
                <a:cubicBezTo>
                  <a:pt x="137146" y="428938"/>
                  <a:pt x="149201" y="417043"/>
                  <a:pt x="149201" y="402174"/>
                </a:cubicBezTo>
                <a:lnTo>
                  <a:pt x="149201" y="371444"/>
                </a:lnTo>
                <a:cubicBezTo>
                  <a:pt x="149201" y="356717"/>
                  <a:pt x="137146" y="344680"/>
                  <a:pt x="122396" y="344680"/>
                </a:cubicBezTo>
                <a:close/>
                <a:moveTo>
                  <a:pt x="51199" y="228276"/>
                </a:moveTo>
                <a:cubicBezTo>
                  <a:pt x="41271" y="228276"/>
                  <a:pt x="33329" y="236348"/>
                  <a:pt x="33329" y="246261"/>
                </a:cubicBezTo>
                <a:cubicBezTo>
                  <a:pt x="33329" y="256173"/>
                  <a:pt x="41271" y="264245"/>
                  <a:pt x="51199" y="264245"/>
                </a:cubicBezTo>
                <a:lnTo>
                  <a:pt x="193451" y="264245"/>
                </a:lnTo>
                <a:cubicBezTo>
                  <a:pt x="203379" y="264245"/>
                  <a:pt x="211321" y="256173"/>
                  <a:pt x="211321" y="246261"/>
                </a:cubicBezTo>
                <a:cubicBezTo>
                  <a:pt x="211321" y="236348"/>
                  <a:pt x="203379" y="228276"/>
                  <a:pt x="193451" y="228276"/>
                </a:cubicBezTo>
                <a:close/>
                <a:moveTo>
                  <a:pt x="51199" y="151382"/>
                </a:moveTo>
                <a:cubicBezTo>
                  <a:pt x="41271" y="151382"/>
                  <a:pt x="33329" y="159312"/>
                  <a:pt x="33329" y="169225"/>
                </a:cubicBezTo>
                <a:cubicBezTo>
                  <a:pt x="33329" y="179137"/>
                  <a:pt x="41271" y="187209"/>
                  <a:pt x="51199" y="187209"/>
                </a:cubicBezTo>
                <a:lnTo>
                  <a:pt x="193451" y="187209"/>
                </a:lnTo>
                <a:cubicBezTo>
                  <a:pt x="203379" y="187209"/>
                  <a:pt x="211321" y="179137"/>
                  <a:pt x="211321" y="169225"/>
                </a:cubicBezTo>
                <a:cubicBezTo>
                  <a:pt x="211321" y="159312"/>
                  <a:pt x="203379" y="151382"/>
                  <a:pt x="193451" y="151382"/>
                </a:cubicBezTo>
                <a:close/>
                <a:moveTo>
                  <a:pt x="51199" y="74346"/>
                </a:moveTo>
                <a:cubicBezTo>
                  <a:pt x="41271" y="74346"/>
                  <a:pt x="33329" y="82276"/>
                  <a:pt x="33329" y="92189"/>
                </a:cubicBezTo>
                <a:cubicBezTo>
                  <a:pt x="33329" y="102101"/>
                  <a:pt x="41271" y="110173"/>
                  <a:pt x="51199" y="110173"/>
                </a:cubicBezTo>
                <a:lnTo>
                  <a:pt x="193451" y="110173"/>
                </a:lnTo>
                <a:cubicBezTo>
                  <a:pt x="203379" y="110173"/>
                  <a:pt x="211321" y="102101"/>
                  <a:pt x="211321" y="92189"/>
                </a:cubicBezTo>
                <a:cubicBezTo>
                  <a:pt x="211321" y="82276"/>
                  <a:pt x="203379" y="74346"/>
                  <a:pt x="193451" y="74346"/>
                </a:cubicBezTo>
                <a:close/>
                <a:moveTo>
                  <a:pt x="277110" y="73953"/>
                </a:moveTo>
                <a:lnTo>
                  <a:pt x="563026" y="73953"/>
                </a:lnTo>
                <a:cubicBezTo>
                  <a:pt x="572812" y="73953"/>
                  <a:pt x="580612" y="81741"/>
                  <a:pt x="580612" y="91511"/>
                </a:cubicBezTo>
                <a:lnTo>
                  <a:pt x="580612" y="460236"/>
                </a:lnTo>
                <a:cubicBezTo>
                  <a:pt x="580612" y="470006"/>
                  <a:pt x="572812" y="477794"/>
                  <a:pt x="563026" y="477794"/>
                </a:cubicBezTo>
                <a:lnTo>
                  <a:pt x="361211" y="477794"/>
                </a:lnTo>
                <a:cubicBezTo>
                  <a:pt x="368870" y="515460"/>
                  <a:pt x="386739" y="534859"/>
                  <a:pt x="387023" y="535142"/>
                </a:cubicBezTo>
                <a:cubicBezTo>
                  <a:pt x="391845" y="540098"/>
                  <a:pt x="393263" y="547603"/>
                  <a:pt x="390569" y="554116"/>
                </a:cubicBezTo>
                <a:cubicBezTo>
                  <a:pt x="387732" y="560630"/>
                  <a:pt x="381350" y="564736"/>
                  <a:pt x="374401" y="564736"/>
                </a:cubicBezTo>
                <a:lnTo>
                  <a:pt x="277110" y="564736"/>
                </a:lnTo>
                <a:lnTo>
                  <a:pt x="277110" y="442819"/>
                </a:lnTo>
                <a:lnTo>
                  <a:pt x="428294" y="442819"/>
                </a:lnTo>
                <a:lnTo>
                  <a:pt x="428294" y="437863"/>
                </a:lnTo>
                <a:cubicBezTo>
                  <a:pt x="428294" y="428093"/>
                  <a:pt x="436236" y="420305"/>
                  <a:pt x="445880" y="420305"/>
                </a:cubicBezTo>
                <a:cubicBezTo>
                  <a:pt x="455524" y="420305"/>
                  <a:pt x="463466" y="428093"/>
                  <a:pt x="463466" y="437863"/>
                </a:cubicBezTo>
                <a:lnTo>
                  <a:pt x="463466" y="442819"/>
                </a:lnTo>
                <a:lnTo>
                  <a:pt x="481761" y="442819"/>
                </a:lnTo>
                <a:lnTo>
                  <a:pt x="481761" y="437863"/>
                </a:lnTo>
                <a:cubicBezTo>
                  <a:pt x="481761" y="428093"/>
                  <a:pt x="489561" y="420305"/>
                  <a:pt x="499347" y="420305"/>
                </a:cubicBezTo>
                <a:cubicBezTo>
                  <a:pt x="508991" y="420305"/>
                  <a:pt x="516933" y="428093"/>
                  <a:pt x="516933" y="437863"/>
                </a:cubicBezTo>
                <a:lnTo>
                  <a:pt x="516933" y="442819"/>
                </a:lnTo>
                <a:lnTo>
                  <a:pt x="545582" y="442819"/>
                </a:lnTo>
                <a:lnTo>
                  <a:pt x="545582" y="108928"/>
                </a:lnTo>
                <a:lnTo>
                  <a:pt x="277110" y="108928"/>
                </a:lnTo>
                <a:close/>
                <a:moveTo>
                  <a:pt x="9502" y="0"/>
                </a:moveTo>
                <a:lnTo>
                  <a:pt x="235148" y="0"/>
                </a:lnTo>
                <a:cubicBezTo>
                  <a:pt x="240395" y="0"/>
                  <a:pt x="244650" y="4248"/>
                  <a:pt x="244650" y="9488"/>
                </a:cubicBezTo>
                <a:lnTo>
                  <a:pt x="244650" y="594764"/>
                </a:lnTo>
                <a:cubicBezTo>
                  <a:pt x="244650" y="600004"/>
                  <a:pt x="240395" y="604252"/>
                  <a:pt x="235148" y="604252"/>
                </a:cubicBezTo>
                <a:lnTo>
                  <a:pt x="9502" y="604252"/>
                </a:lnTo>
                <a:cubicBezTo>
                  <a:pt x="4255" y="604252"/>
                  <a:pt x="0" y="600004"/>
                  <a:pt x="0" y="594764"/>
                </a:cubicBezTo>
                <a:lnTo>
                  <a:pt x="0" y="9488"/>
                </a:lnTo>
                <a:cubicBezTo>
                  <a:pt x="0" y="4248"/>
                  <a:pt x="4255" y="0"/>
                  <a:pt x="950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76" name="video-chat_283253">
            <a:extLst>
              <a:ext uri="{FF2B5EF4-FFF2-40B4-BE49-F238E27FC236}">
                <a16:creationId xmlns:a16="http://schemas.microsoft.com/office/drawing/2014/main" id="{A1CC5547-9118-4345-960B-D9E7408C3694}"/>
              </a:ext>
            </a:extLst>
          </p:cNvPr>
          <p:cNvSpPr>
            <a:spLocks noChangeAspect="1"/>
          </p:cNvSpPr>
          <p:nvPr/>
        </p:nvSpPr>
        <p:spPr bwMode="auto">
          <a:xfrm>
            <a:off x="10812110" y="33948"/>
            <a:ext cx="332813" cy="324000"/>
          </a:xfrm>
          <a:custGeom>
            <a:avLst/>
            <a:gdLst>
              <a:gd name="connsiteX0" fmla="*/ 243043 w 607639"/>
              <a:gd name="connsiteY0" fmla="*/ 500521 h 591550"/>
              <a:gd name="connsiteX1" fmla="*/ 364543 w 607639"/>
              <a:gd name="connsiteY1" fmla="*/ 500521 h 591550"/>
              <a:gd name="connsiteX2" fmla="*/ 364543 w 607639"/>
              <a:gd name="connsiteY2" fmla="*/ 546036 h 591550"/>
              <a:gd name="connsiteX3" fmla="*/ 440469 w 607639"/>
              <a:gd name="connsiteY3" fmla="*/ 546036 h 591550"/>
              <a:gd name="connsiteX4" fmla="*/ 440469 w 607639"/>
              <a:gd name="connsiteY4" fmla="*/ 591550 h 591550"/>
              <a:gd name="connsiteX5" fmla="*/ 167028 w 607639"/>
              <a:gd name="connsiteY5" fmla="*/ 591550 h 591550"/>
              <a:gd name="connsiteX6" fmla="*/ 167028 w 607639"/>
              <a:gd name="connsiteY6" fmla="*/ 546036 h 591550"/>
              <a:gd name="connsiteX7" fmla="*/ 243043 w 607639"/>
              <a:gd name="connsiteY7" fmla="*/ 546036 h 591550"/>
              <a:gd name="connsiteX8" fmla="*/ 0 w 607639"/>
              <a:gd name="connsiteY8" fmla="*/ 379219 h 591550"/>
              <a:gd name="connsiteX9" fmla="*/ 607639 w 607639"/>
              <a:gd name="connsiteY9" fmla="*/ 379219 h 591550"/>
              <a:gd name="connsiteX10" fmla="*/ 607639 w 607639"/>
              <a:gd name="connsiteY10" fmla="*/ 455006 h 591550"/>
              <a:gd name="connsiteX11" fmla="*/ 0 w 607639"/>
              <a:gd name="connsiteY11" fmla="*/ 455006 h 591550"/>
              <a:gd name="connsiteX12" fmla="*/ 303775 w 607639"/>
              <a:gd name="connsiteY12" fmla="*/ 83448 h 591550"/>
              <a:gd name="connsiteX13" fmla="*/ 265859 w 607639"/>
              <a:gd name="connsiteY13" fmla="*/ 121395 h 591550"/>
              <a:gd name="connsiteX14" fmla="*/ 303775 w 607639"/>
              <a:gd name="connsiteY14" fmla="*/ 159253 h 591550"/>
              <a:gd name="connsiteX15" fmla="*/ 235419 w 607639"/>
              <a:gd name="connsiteY15" fmla="*/ 227505 h 591550"/>
              <a:gd name="connsiteX16" fmla="*/ 273424 w 607639"/>
              <a:gd name="connsiteY16" fmla="*/ 265452 h 591550"/>
              <a:gd name="connsiteX17" fmla="*/ 334215 w 607639"/>
              <a:gd name="connsiteY17" fmla="*/ 265452 h 591550"/>
              <a:gd name="connsiteX18" fmla="*/ 372131 w 607639"/>
              <a:gd name="connsiteY18" fmla="*/ 227505 h 591550"/>
              <a:gd name="connsiteX19" fmla="*/ 303775 w 607639"/>
              <a:gd name="connsiteY19" fmla="*/ 159253 h 591550"/>
              <a:gd name="connsiteX20" fmla="*/ 341780 w 607639"/>
              <a:gd name="connsiteY20" fmla="*/ 121395 h 591550"/>
              <a:gd name="connsiteX21" fmla="*/ 303775 w 607639"/>
              <a:gd name="connsiteY21" fmla="*/ 83448 h 591550"/>
              <a:gd name="connsiteX22" fmla="*/ 0 w 607639"/>
              <a:gd name="connsiteY22" fmla="*/ 0 h 591550"/>
              <a:gd name="connsiteX23" fmla="*/ 607639 w 607639"/>
              <a:gd name="connsiteY23" fmla="*/ 0 h 591550"/>
              <a:gd name="connsiteX24" fmla="*/ 607639 w 607639"/>
              <a:gd name="connsiteY24" fmla="*/ 333704 h 591550"/>
              <a:gd name="connsiteX25" fmla="*/ 0 w 607639"/>
              <a:gd name="connsiteY25" fmla="*/ 333704 h 591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07639" h="591550">
                <a:moveTo>
                  <a:pt x="243043" y="500521"/>
                </a:moveTo>
                <a:lnTo>
                  <a:pt x="364543" y="500521"/>
                </a:lnTo>
                <a:lnTo>
                  <a:pt x="364543" y="546036"/>
                </a:lnTo>
                <a:lnTo>
                  <a:pt x="440469" y="546036"/>
                </a:lnTo>
                <a:lnTo>
                  <a:pt x="440469" y="591550"/>
                </a:lnTo>
                <a:lnTo>
                  <a:pt x="167028" y="591550"/>
                </a:lnTo>
                <a:lnTo>
                  <a:pt x="167028" y="546036"/>
                </a:lnTo>
                <a:lnTo>
                  <a:pt x="243043" y="546036"/>
                </a:lnTo>
                <a:close/>
                <a:moveTo>
                  <a:pt x="0" y="379219"/>
                </a:moveTo>
                <a:lnTo>
                  <a:pt x="607639" y="379219"/>
                </a:lnTo>
                <a:lnTo>
                  <a:pt x="607639" y="455006"/>
                </a:lnTo>
                <a:lnTo>
                  <a:pt x="0" y="455006"/>
                </a:lnTo>
                <a:close/>
                <a:moveTo>
                  <a:pt x="303775" y="83448"/>
                </a:moveTo>
                <a:cubicBezTo>
                  <a:pt x="282859" y="83448"/>
                  <a:pt x="265859" y="100422"/>
                  <a:pt x="265859" y="121395"/>
                </a:cubicBezTo>
                <a:cubicBezTo>
                  <a:pt x="265859" y="142279"/>
                  <a:pt x="282859" y="159253"/>
                  <a:pt x="303775" y="159253"/>
                </a:cubicBezTo>
                <a:cubicBezTo>
                  <a:pt x="266126" y="159253"/>
                  <a:pt x="235419" y="189913"/>
                  <a:pt x="235419" y="227505"/>
                </a:cubicBezTo>
                <a:cubicBezTo>
                  <a:pt x="235419" y="248478"/>
                  <a:pt x="252508" y="265452"/>
                  <a:pt x="273424" y="265452"/>
                </a:cubicBezTo>
                <a:lnTo>
                  <a:pt x="334215" y="265452"/>
                </a:lnTo>
                <a:cubicBezTo>
                  <a:pt x="355131" y="265452"/>
                  <a:pt x="372131" y="248478"/>
                  <a:pt x="372131" y="227505"/>
                </a:cubicBezTo>
                <a:cubicBezTo>
                  <a:pt x="372131" y="189913"/>
                  <a:pt x="341513" y="159253"/>
                  <a:pt x="303775" y="159253"/>
                </a:cubicBezTo>
                <a:cubicBezTo>
                  <a:pt x="324780" y="159253"/>
                  <a:pt x="341780" y="142279"/>
                  <a:pt x="341780" y="121395"/>
                </a:cubicBezTo>
                <a:cubicBezTo>
                  <a:pt x="341780" y="100422"/>
                  <a:pt x="324780" y="83448"/>
                  <a:pt x="303775" y="83448"/>
                </a:cubicBezTo>
                <a:close/>
                <a:moveTo>
                  <a:pt x="0" y="0"/>
                </a:moveTo>
                <a:lnTo>
                  <a:pt x="607639" y="0"/>
                </a:lnTo>
                <a:lnTo>
                  <a:pt x="607639" y="333704"/>
                </a:lnTo>
                <a:lnTo>
                  <a:pt x="0" y="33370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77" name="user_125745">
            <a:extLst>
              <a:ext uri="{FF2B5EF4-FFF2-40B4-BE49-F238E27FC236}">
                <a16:creationId xmlns:a16="http://schemas.microsoft.com/office/drawing/2014/main" id="{D0BBE4FD-2E84-4737-BA90-D8FBB23FDF81}"/>
              </a:ext>
            </a:extLst>
          </p:cNvPr>
          <p:cNvSpPr>
            <a:spLocks noChangeAspect="1"/>
          </p:cNvSpPr>
          <p:nvPr/>
        </p:nvSpPr>
        <p:spPr bwMode="auto">
          <a:xfrm>
            <a:off x="8110933" y="528030"/>
            <a:ext cx="351330" cy="324000"/>
          </a:xfrm>
          <a:custGeom>
            <a:avLst/>
            <a:gdLst>
              <a:gd name="connsiteX0" fmla="*/ 392435 w 609156"/>
              <a:gd name="connsiteY0" fmla="*/ 452324 h 561771"/>
              <a:gd name="connsiteX1" fmla="*/ 427863 w 609156"/>
              <a:gd name="connsiteY1" fmla="*/ 452324 h 561771"/>
              <a:gd name="connsiteX2" fmla="*/ 435435 w 609156"/>
              <a:gd name="connsiteY2" fmla="*/ 459885 h 561771"/>
              <a:gd name="connsiteX3" fmla="*/ 435435 w 609156"/>
              <a:gd name="connsiteY3" fmla="*/ 474634 h 561771"/>
              <a:gd name="connsiteX4" fmla="*/ 435435 w 609156"/>
              <a:gd name="connsiteY4" fmla="*/ 539321 h 561771"/>
              <a:gd name="connsiteX5" fmla="*/ 435435 w 609156"/>
              <a:gd name="connsiteY5" fmla="*/ 553976 h 561771"/>
              <a:gd name="connsiteX6" fmla="*/ 427863 w 609156"/>
              <a:gd name="connsiteY6" fmla="*/ 561630 h 561771"/>
              <a:gd name="connsiteX7" fmla="*/ 392435 w 609156"/>
              <a:gd name="connsiteY7" fmla="*/ 561630 h 561771"/>
              <a:gd name="connsiteX8" fmla="*/ 384863 w 609156"/>
              <a:gd name="connsiteY8" fmla="*/ 553976 h 561771"/>
              <a:gd name="connsiteX9" fmla="*/ 384863 w 609156"/>
              <a:gd name="connsiteY9" fmla="*/ 539321 h 561771"/>
              <a:gd name="connsiteX10" fmla="*/ 384863 w 609156"/>
              <a:gd name="connsiteY10" fmla="*/ 474634 h 561771"/>
              <a:gd name="connsiteX11" fmla="*/ 384863 w 609156"/>
              <a:gd name="connsiteY11" fmla="*/ 459885 h 561771"/>
              <a:gd name="connsiteX12" fmla="*/ 392435 w 609156"/>
              <a:gd name="connsiteY12" fmla="*/ 452324 h 561771"/>
              <a:gd name="connsiteX13" fmla="*/ 464152 w 609156"/>
              <a:gd name="connsiteY13" fmla="*/ 409985 h 561771"/>
              <a:gd name="connsiteX14" fmla="*/ 499488 w 609156"/>
              <a:gd name="connsiteY14" fmla="*/ 409985 h 561771"/>
              <a:gd name="connsiteX15" fmla="*/ 507153 w 609156"/>
              <a:gd name="connsiteY15" fmla="*/ 417551 h 561771"/>
              <a:gd name="connsiteX16" fmla="*/ 507153 w 609156"/>
              <a:gd name="connsiteY16" fmla="*/ 474622 h 561771"/>
              <a:gd name="connsiteX17" fmla="*/ 507153 w 609156"/>
              <a:gd name="connsiteY17" fmla="*/ 496853 h 561771"/>
              <a:gd name="connsiteX18" fmla="*/ 507153 w 609156"/>
              <a:gd name="connsiteY18" fmla="*/ 553923 h 561771"/>
              <a:gd name="connsiteX19" fmla="*/ 499488 w 609156"/>
              <a:gd name="connsiteY19" fmla="*/ 561489 h 561771"/>
              <a:gd name="connsiteX20" fmla="*/ 464152 w 609156"/>
              <a:gd name="connsiteY20" fmla="*/ 561489 h 561771"/>
              <a:gd name="connsiteX21" fmla="*/ 456487 w 609156"/>
              <a:gd name="connsiteY21" fmla="*/ 553923 h 561771"/>
              <a:gd name="connsiteX22" fmla="*/ 456487 w 609156"/>
              <a:gd name="connsiteY22" fmla="*/ 496853 h 561771"/>
              <a:gd name="connsiteX23" fmla="*/ 456487 w 609156"/>
              <a:gd name="connsiteY23" fmla="*/ 474622 h 561771"/>
              <a:gd name="connsiteX24" fmla="*/ 456487 w 609156"/>
              <a:gd name="connsiteY24" fmla="*/ 417551 h 561771"/>
              <a:gd name="connsiteX25" fmla="*/ 464152 w 609156"/>
              <a:gd name="connsiteY25" fmla="*/ 409985 h 561771"/>
              <a:gd name="connsiteX26" fmla="*/ 553539 w 609156"/>
              <a:gd name="connsiteY26" fmla="*/ 277886 h 561771"/>
              <a:gd name="connsiteX27" fmla="*/ 558399 w 609156"/>
              <a:gd name="connsiteY27" fmla="*/ 280594 h 561771"/>
              <a:gd name="connsiteX28" fmla="*/ 608220 w 609156"/>
              <a:gd name="connsiteY28" fmla="*/ 360717 h 561771"/>
              <a:gd name="connsiteX29" fmla="*/ 603359 w 609156"/>
              <a:gd name="connsiteY29" fmla="*/ 369402 h 561771"/>
              <a:gd name="connsiteX30" fmla="*/ 578776 w 609156"/>
              <a:gd name="connsiteY30" fmla="*/ 369402 h 561771"/>
              <a:gd name="connsiteX31" fmla="*/ 578776 w 609156"/>
              <a:gd name="connsiteY31" fmla="*/ 429074 h 561771"/>
              <a:gd name="connsiteX32" fmla="*/ 578776 w 609156"/>
              <a:gd name="connsiteY32" fmla="*/ 432529 h 561771"/>
              <a:gd name="connsiteX33" fmla="*/ 578776 w 609156"/>
              <a:gd name="connsiteY33" fmla="*/ 554674 h 561771"/>
              <a:gd name="connsiteX34" fmla="*/ 571205 w 609156"/>
              <a:gd name="connsiteY34" fmla="*/ 561771 h 561771"/>
              <a:gd name="connsiteX35" fmla="*/ 535779 w 609156"/>
              <a:gd name="connsiteY35" fmla="*/ 561771 h 561771"/>
              <a:gd name="connsiteX36" fmla="*/ 528208 w 609156"/>
              <a:gd name="connsiteY36" fmla="*/ 554207 h 561771"/>
              <a:gd name="connsiteX37" fmla="*/ 528208 w 609156"/>
              <a:gd name="connsiteY37" fmla="*/ 369495 h 561771"/>
              <a:gd name="connsiteX38" fmla="*/ 503625 w 609156"/>
              <a:gd name="connsiteY38" fmla="*/ 369495 h 561771"/>
              <a:gd name="connsiteX39" fmla="*/ 498764 w 609156"/>
              <a:gd name="connsiteY39" fmla="*/ 360717 h 561771"/>
              <a:gd name="connsiteX40" fmla="*/ 548678 w 609156"/>
              <a:gd name="connsiteY40" fmla="*/ 280594 h 561771"/>
              <a:gd name="connsiteX41" fmla="*/ 553539 w 609156"/>
              <a:gd name="connsiteY41" fmla="*/ 277886 h 561771"/>
              <a:gd name="connsiteX42" fmla="*/ 248743 w 609156"/>
              <a:gd name="connsiteY42" fmla="*/ 0 h 561771"/>
              <a:gd name="connsiteX43" fmla="*/ 260245 w 609156"/>
              <a:gd name="connsiteY43" fmla="*/ 0 h 561771"/>
              <a:gd name="connsiteX44" fmla="*/ 271654 w 609156"/>
              <a:gd name="connsiteY44" fmla="*/ 0 h 561771"/>
              <a:gd name="connsiteX45" fmla="*/ 368159 w 609156"/>
              <a:gd name="connsiteY45" fmla="*/ 96367 h 561771"/>
              <a:gd name="connsiteX46" fmla="*/ 368159 w 609156"/>
              <a:gd name="connsiteY46" fmla="*/ 203287 h 561771"/>
              <a:gd name="connsiteX47" fmla="*/ 346651 w 609156"/>
              <a:gd name="connsiteY47" fmla="*/ 243440 h 561771"/>
              <a:gd name="connsiteX48" fmla="*/ 346651 w 609156"/>
              <a:gd name="connsiteY48" fmla="*/ 346532 h 561771"/>
              <a:gd name="connsiteX49" fmla="*/ 349269 w 609156"/>
              <a:gd name="connsiteY49" fmla="*/ 351014 h 561771"/>
              <a:gd name="connsiteX50" fmla="*/ 440257 w 609156"/>
              <a:gd name="connsiteY50" fmla="*/ 403493 h 561771"/>
              <a:gd name="connsiteX51" fmla="*/ 436236 w 609156"/>
              <a:gd name="connsiteY51" fmla="*/ 417687 h 561771"/>
              <a:gd name="connsiteX52" fmla="*/ 436236 w 609156"/>
              <a:gd name="connsiteY52" fmla="*/ 433748 h 561771"/>
              <a:gd name="connsiteX53" fmla="*/ 427820 w 609156"/>
              <a:gd name="connsiteY53" fmla="*/ 432441 h 561771"/>
              <a:gd name="connsiteX54" fmla="*/ 392378 w 609156"/>
              <a:gd name="connsiteY54" fmla="*/ 432441 h 561771"/>
              <a:gd name="connsiteX55" fmla="*/ 364699 w 609156"/>
              <a:gd name="connsiteY55" fmla="*/ 460081 h 561771"/>
              <a:gd name="connsiteX56" fmla="*/ 364699 w 609156"/>
              <a:gd name="connsiteY56" fmla="*/ 474742 h 561771"/>
              <a:gd name="connsiteX57" fmla="*/ 364699 w 609156"/>
              <a:gd name="connsiteY57" fmla="*/ 539454 h 561771"/>
              <a:gd name="connsiteX58" fmla="*/ 364699 w 609156"/>
              <a:gd name="connsiteY58" fmla="*/ 554207 h 561771"/>
              <a:gd name="connsiteX59" fmla="*/ 365821 w 609156"/>
              <a:gd name="connsiteY59" fmla="*/ 561771 h 561771"/>
              <a:gd name="connsiteX60" fmla="*/ 294471 w 609156"/>
              <a:gd name="connsiteY60" fmla="*/ 561771 h 561771"/>
              <a:gd name="connsiteX61" fmla="*/ 272215 w 609156"/>
              <a:gd name="connsiteY61" fmla="*/ 459521 h 561771"/>
              <a:gd name="connsiteX62" fmla="*/ 260339 w 609156"/>
              <a:gd name="connsiteY62" fmla="*/ 393595 h 561771"/>
              <a:gd name="connsiteX63" fmla="*/ 248463 w 609156"/>
              <a:gd name="connsiteY63" fmla="*/ 459521 h 561771"/>
              <a:gd name="connsiteX64" fmla="*/ 226207 w 609156"/>
              <a:gd name="connsiteY64" fmla="*/ 561771 h 561771"/>
              <a:gd name="connsiteX65" fmla="*/ 0 w 609156"/>
              <a:gd name="connsiteY65" fmla="*/ 561771 h 561771"/>
              <a:gd name="connsiteX66" fmla="*/ 0 w 609156"/>
              <a:gd name="connsiteY66" fmla="*/ 488468 h 561771"/>
              <a:gd name="connsiteX67" fmla="*/ 18796 w 609156"/>
              <a:gd name="connsiteY67" fmla="*/ 448315 h 561771"/>
              <a:gd name="connsiteX68" fmla="*/ 171221 w 609156"/>
              <a:gd name="connsiteY68" fmla="*/ 350734 h 561771"/>
              <a:gd name="connsiteX69" fmla="*/ 173840 w 609156"/>
              <a:gd name="connsiteY69" fmla="*/ 346532 h 561771"/>
              <a:gd name="connsiteX70" fmla="*/ 173840 w 609156"/>
              <a:gd name="connsiteY70" fmla="*/ 243440 h 561771"/>
              <a:gd name="connsiteX71" fmla="*/ 152238 w 609156"/>
              <a:gd name="connsiteY71" fmla="*/ 203287 h 561771"/>
              <a:gd name="connsiteX72" fmla="*/ 152238 w 609156"/>
              <a:gd name="connsiteY72" fmla="*/ 96367 h 561771"/>
              <a:gd name="connsiteX73" fmla="*/ 248743 w 609156"/>
              <a:gd name="connsiteY73" fmla="*/ 0 h 561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609156" h="561771">
                <a:moveTo>
                  <a:pt x="392435" y="452324"/>
                </a:moveTo>
                <a:lnTo>
                  <a:pt x="427863" y="452324"/>
                </a:lnTo>
                <a:cubicBezTo>
                  <a:pt x="432070" y="452324"/>
                  <a:pt x="435529" y="455685"/>
                  <a:pt x="435435" y="459885"/>
                </a:cubicBezTo>
                <a:lnTo>
                  <a:pt x="435435" y="474634"/>
                </a:lnTo>
                <a:lnTo>
                  <a:pt x="435435" y="539321"/>
                </a:lnTo>
                <a:lnTo>
                  <a:pt x="435435" y="553976"/>
                </a:lnTo>
                <a:cubicBezTo>
                  <a:pt x="435435" y="558270"/>
                  <a:pt x="432070" y="561630"/>
                  <a:pt x="427863" y="561630"/>
                </a:cubicBezTo>
                <a:lnTo>
                  <a:pt x="392435" y="561630"/>
                </a:lnTo>
                <a:cubicBezTo>
                  <a:pt x="388228" y="561630"/>
                  <a:pt x="384863" y="558270"/>
                  <a:pt x="384863" y="553976"/>
                </a:cubicBezTo>
                <a:lnTo>
                  <a:pt x="384863" y="539321"/>
                </a:lnTo>
                <a:lnTo>
                  <a:pt x="384863" y="474634"/>
                </a:lnTo>
                <a:lnTo>
                  <a:pt x="384863" y="459885"/>
                </a:lnTo>
                <a:cubicBezTo>
                  <a:pt x="384863" y="455685"/>
                  <a:pt x="388228" y="452324"/>
                  <a:pt x="392435" y="452324"/>
                </a:cubicBezTo>
                <a:close/>
                <a:moveTo>
                  <a:pt x="464152" y="409985"/>
                </a:moveTo>
                <a:lnTo>
                  <a:pt x="499488" y="409985"/>
                </a:lnTo>
                <a:cubicBezTo>
                  <a:pt x="503788" y="409985"/>
                  <a:pt x="507153" y="413348"/>
                  <a:pt x="507153" y="417551"/>
                </a:cubicBezTo>
                <a:lnTo>
                  <a:pt x="507153" y="474622"/>
                </a:lnTo>
                <a:lnTo>
                  <a:pt x="507153" y="496853"/>
                </a:lnTo>
                <a:lnTo>
                  <a:pt x="507153" y="553923"/>
                </a:lnTo>
                <a:cubicBezTo>
                  <a:pt x="507153" y="558127"/>
                  <a:pt x="503788" y="561489"/>
                  <a:pt x="499488" y="561489"/>
                </a:cubicBezTo>
                <a:lnTo>
                  <a:pt x="464152" y="561489"/>
                </a:lnTo>
                <a:cubicBezTo>
                  <a:pt x="459852" y="561489"/>
                  <a:pt x="456487" y="558127"/>
                  <a:pt x="456487" y="553923"/>
                </a:cubicBezTo>
                <a:lnTo>
                  <a:pt x="456487" y="496853"/>
                </a:lnTo>
                <a:lnTo>
                  <a:pt x="456487" y="474622"/>
                </a:lnTo>
                <a:lnTo>
                  <a:pt x="456487" y="417551"/>
                </a:lnTo>
                <a:cubicBezTo>
                  <a:pt x="456487" y="413348"/>
                  <a:pt x="459852" y="409985"/>
                  <a:pt x="464152" y="409985"/>
                </a:cubicBezTo>
                <a:close/>
                <a:moveTo>
                  <a:pt x="553539" y="277886"/>
                </a:moveTo>
                <a:cubicBezTo>
                  <a:pt x="555408" y="277886"/>
                  <a:pt x="557277" y="278727"/>
                  <a:pt x="558399" y="280594"/>
                </a:cubicBezTo>
                <a:lnTo>
                  <a:pt x="608220" y="360717"/>
                </a:lnTo>
                <a:cubicBezTo>
                  <a:pt x="610743" y="364546"/>
                  <a:pt x="607846" y="369495"/>
                  <a:pt x="603359" y="369402"/>
                </a:cubicBezTo>
                <a:lnTo>
                  <a:pt x="578776" y="369402"/>
                </a:lnTo>
                <a:lnTo>
                  <a:pt x="578776" y="429074"/>
                </a:lnTo>
                <a:lnTo>
                  <a:pt x="578776" y="432529"/>
                </a:lnTo>
                <a:lnTo>
                  <a:pt x="578776" y="554674"/>
                </a:lnTo>
                <a:cubicBezTo>
                  <a:pt x="578589" y="558690"/>
                  <a:pt x="575224" y="561771"/>
                  <a:pt x="571205" y="561771"/>
                </a:cubicBezTo>
                <a:lnTo>
                  <a:pt x="535779" y="561771"/>
                </a:lnTo>
                <a:cubicBezTo>
                  <a:pt x="531573" y="561771"/>
                  <a:pt x="528208" y="558409"/>
                  <a:pt x="528208" y="554207"/>
                </a:cubicBezTo>
                <a:lnTo>
                  <a:pt x="528208" y="369495"/>
                </a:lnTo>
                <a:lnTo>
                  <a:pt x="503625" y="369495"/>
                </a:lnTo>
                <a:cubicBezTo>
                  <a:pt x="499138" y="369495"/>
                  <a:pt x="496427" y="364546"/>
                  <a:pt x="498764" y="360717"/>
                </a:cubicBezTo>
                <a:lnTo>
                  <a:pt x="548678" y="280594"/>
                </a:lnTo>
                <a:cubicBezTo>
                  <a:pt x="549800" y="278727"/>
                  <a:pt x="551669" y="277886"/>
                  <a:pt x="553539" y="277886"/>
                </a:cubicBezTo>
                <a:close/>
                <a:moveTo>
                  <a:pt x="248743" y="0"/>
                </a:moveTo>
                <a:lnTo>
                  <a:pt x="260245" y="0"/>
                </a:lnTo>
                <a:lnTo>
                  <a:pt x="271654" y="0"/>
                </a:lnTo>
                <a:cubicBezTo>
                  <a:pt x="325049" y="0"/>
                  <a:pt x="368159" y="43234"/>
                  <a:pt x="368159" y="96367"/>
                </a:cubicBezTo>
                <a:lnTo>
                  <a:pt x="368159" y="203287"/>
                </a:lnTo>
                <a:cubicBezTo>
                  <a:pt x="368159" y="220002"/>
                  <a:pt x="359555" y="234849"/>
                  <a:pt x="346651" y="243440"/>
                </a:cubicBezTo>
                <a:lnTo>
                  <a:pt x="346651" y="346532"/>
                </a:lnTo>
                <a:cubicBezTo>
                  <a:pt x="346651" y="348399"/>
                  <a:pt x="347586" y="349987"/>
                  <a:pt x="349269" y="351014"/>
                </a:cubicBezTo>
                <a:cubicBezTo>
                  <a:pt x="359368" y="355869"/>
                  <a:pt x="396399" y="374545"/>
                  <a:pt x="440257" y="403493"/>
                </a:cubicBezTo>
                <a:cubicBezTo>
                  <a:pt x="437732" y="407602"/>
                  <a:pt x="436236" y="412457"/>
                  <a:pt x="436236" y="417687"/>
                </a:cubicBezTo>
                <a:lnTo>
                  <a:pt x="436236" y="433748"/>
                </a:lnTo>
                <a:cubicBezTo>
                  <a:pt x="433617" y="432908"/>
                  <a:pt x="430812" y="432441"/>
                  <a:pt x="427820" y="432441"/>
                </a:cubicBezTo>
                <a:lnTo>
                  <a:pt x="392378" y="432441"/>
                </a:lnTo>
                <a:cubicBezTo>
                  <a:pt x="377136" y="432441"/>
                  <a:pt x="364699" y="444767"/>
                  <a:pt x="364699" y="460081"/>
                </a:cubicBezTo>
                <a:lnTo>
                  <a:pt x="364699" y="474742"/>
                </a:lnTo>
                <a:lnTo>
                  <a:pt x="364699" y="539454"/>
                </a:lnTo>
                <a:lnTo>
                  <a:pt x="364699" y="554207"/>
                </a:lnTo>
                <a:cubicBezTo>
                  <a:pt x="364699" y="556822"/>
                  <a:pt x="365073" y="559250"/>
                  <a:pt x="365821" y="561771"/>
                </a:cubicBezTo>
                <a:lnTo>
                  <a:pt x="294471" y="561771"/>
                </a:lnTo>
                <a:lnTo>
                  <a:pt x="272215" y="459521"/>
                </a:lnTo>
                <a:cubicBezTo>
                  <a:pt x="317288" y="396676"/>
                  <a:pt x="268848" y="393688"/>
                  <a:pt x="260339" y="393595"/>
                </a:cubicBezTo>
                <a:cubicBezTo>
                  <a:pt x="251829" y="393688"/>
                  <a:pt x="203390" y="396676"/>
                  <a:pt x="248463" y="459521"/>
                </a:cubicBezTo>
                <a:lnTo>
                  <a:pt x="226207" y="561771"/>
                </a:lnTo>
                <a:lnTo>
                  <a:pt x="0" y="561771"/>
                </a:lnTo>
                <a:lnTo>
                  <a:pt x="0" y="488468"/>
                </a:lnTo>
                <a:cubicBezTo>
                  <a:pt x="0" y="472874"/>
                  <a:pt x="6826" y="458213"/>
                  <a:pt x="18796" y="448315"/>
                </a:cubicBezTo>
                <a:cubicBezTo>
                  <a:pt x="85190" y="393968"/>
                  <a:pt x="156633" y="357830"/>
                  <a:pt x="171221" y="350734"/>
                </a:cubicBezTo>
                <a:cubicBezTo>
                  <a:pt x="172811" y="349987"/>
                  <a:pt x="173840" y="348399"/>
                  <a:pt x="173840" y="346532"/>
                </a:cubicBezTo>
                <a:lnTo>
                  <a:pt x="173840" y="243440"/>
                </a:lnTo>
                <a:cubicBezTo>
                  <a:pt x="160841" y="234849"/>
                  <a:pt x="152238" y="220095"/>
                  <a:pt x="152238" y="203287"/>
                </a:cubicBezTo>
                <a:lnTo>
                  <a:pt x="152238" y="96367"/>
                </a:lnTo>
                <a:cubicBezTo>
                  <a:pt x="152238" y="43048"/>
                  <a:pt x="195534" y="0"/>
                  <a:pt x="24874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78" name="time-left_66163">
            <a:extLst>
              <a:ext uri="{FF2B5EF4-FFF2-40B4-BE49-F238E27FC236}">
                <a16:creationId xmlns:a16="http://schemas.microsoft.com/office/drawing/2014/main" id="{0DF2FF1C-FAAC-4146-92F5-292633392FE9}"/>
              </a:ext>
            </a:extLst>
          </p:cNvPr>
          <p:cNvSpPr>
            <a:spLocks noChangeAspect="1"/>
          </p:cNvSpPr>
          <p:nvPr/>
        </p:nvSpPr>
        <p:spPr bwMode="auto">
          <a:xfrm>
            <a:off x="1730587" y="5962932"/>
            <a:ext cx="326852" cy="324000"/>
          </a:xfrm>
          <a:custGeom>
            <a:avLst/>
            <a:gdLst>
              <a:gd name="connsiteX0" fmla="*/ 364497 w 606415"/>
              <a:gd name="connsiteY0" fmla="*/ 549391 h 601124"/>
              <a:gd name="connsiteX1" fmla="*/ 394005 w 606415"/>
              <a:gd name="connsiteY1" fmla="*/ 567048 h 601124"/>
              <a:gd name="connsiteX2" fmla="*/ 376222 w 606415"/>
              <a:gd name="connsiteY2" fmla="*/ 596510 h 601124"/>
              <a:gd name="connsiteX3" fmla="*/ 358244 w 606415"/>
              <a:gd name="connsiteY3" fmla="*/ 600509 h 601124"/>
              <a:gd name="connsiteX4" fmla="*/ 339778 w 606415"/>
              <a:gd name="connsiteY4" fmla="*/ 596412 h 601124"/>
              <a:gd name="connsiteX5" fmla="*/ 329812 w 606415"/>
              <a:gd name="connsiteY5" fmla="*/ 580998 h 601124"/>
              <a:gd name="connsiteX6" fmla="*/ 349353 w 606415"/>
              <a:gd name="connsiteY6" fmla="*/ 552610 h 601124"/>
              <a:gd name="connsiteX7" fmla="*/ 364497 w 606415"/>
              <a:gd name="connsiteY7" fmla="*/ 549391 h 601124"/>
              <a:gd name="connsiteX8" fmla="*/ 462054 w 606415"/>
              <a:gd name="connsiteY8" fmla="*/ 511037 h 601124"/>
              <a:gd name="connsiteX9" fmla="*/ 477538 w 606415"/>
              <a:gd name="connsiteY9" fmla="*/ 521449 h 601124"/>
              <a:gd name="connsiteX10" fmla="*/ 470597 w 606415"/>
              <a:gd name="connsiteY10" fmla="*/ 555235 h 601124"/>
              <a:gd name="connsiteX11" fmla="*/ 454857 w 606415"/>
              <a:gd name="connsiteY11" fmla="*/ 564902 h 601124"/>
              <a:gd name="connsiteX12" fmla="*/ 428655 w 606415"/>
              <a:gd name="connsiteY12" fmla="*/ 563730 h 601124"/>
              <a:gd name="connsiteX13" fmla="*/ 421616 w 606415"/>
              <a:gd name="connsiteY13" fmla="*/ 556016 h 601124"/>
              <a:gd name="connsiteX14" fmla="*/ 430513 w 606415"/>
              <a:gd name="connsiteY14" fmla="*/ 522718 h 601124"/>
              <a:gd name="connsiteX15" fmla="*/ 443711 w 606415"/>
              <a:gd name="connsiteY15" fmla="*/ 514613 h 601124"/>
              <a:gd name="connsiteX16" fmla="*/ 462054 w 606415"/>
              <a:gd name="connsiteY16" fmla="*/ 511037 h 601124"/>
              <a:gd name="connsiteX17" fmla="*/ 522736 w 606415"/>
              <a:gd name="connsiteY17" fmla="*/ 445910 h 601124"/>
              <a:gd name="connsiteX18" fmla="*/ 540800 w 606415"/>
              <a:gd name="connsiteY18" fmla="*/ 450582 h 601124"/>
              <a:gd name="connsiteX19" fmla="*/ 545692 w 606415"/>
              <a:gd name="connsiteY19" fmla="*/ 484634 h 601124"/>
              <a:gd name="connsiteX20" fmla="*/ 534146 w 606415"/>
              <a:gd name="connsiteY20" fmla="*/ 499075 h 601124"/>
              <a:gd name="connsiteX21" fmla="*/ 501467 w 606415"/>
              <a:gd name="connsiteY21" fmla="*/ 503173 h 601124"/>
              <a:gd name="connsiteX22" fmla="*/ 499706 w 606415"/>
              <a:gd name="connsiteY22" fmla="*/ 501807 h 601124"/>
              <a:gd name="connsiteX23" fmla="*/ 496966 w 606415"/>
              <a:gd name="connsiteY23" fmla="*/ 467462 h 601124"/>
              <a:gd name="connsiteX24" fmla="*/ 506653 w 606415"/>
              <a:gd name="connsiteY24" fmla="*/ 455363 h 601124"/>
              <a:gd name="connsiteX25" fmla="*/ 522736 w 606415"/>
              <a:gd name="connsiteY25" fmla="*/ 445910 h 601124"/>
              <a:gd name="connsiteX26" fmla="*/ 576635 w 606415"/>
              <a:gd name="connsiteY26" fmla="*/ 362513 h 601124"/>
              <a:gd name="connsiteX27" fmla="*/ 592568 w 606415"/>
              <a:gd name="connsiteY27" fmla="*/ 393069 h 601124"/>
              <a:gd name="connsiteX28" fmla="*/ 586508 w 606415"/>
              <a:gd name="connsiteY28" fmla="*/ 410446 h 601124"/>
              <a:gd name="connsiteX29" fmla="*/ 555032 w 606415"/>
              <a:gd name="connsiteY29" fmla="*/ 424503 h 601124"/>
              <a:gd name="connsiteX30" fmla="*/ 549656 w 606415"/>
              <a:gd name="connsiteY30" fmla="*/ 421672 h 601124"/>
              <a:gd name="connsiteX31" fmla="*/ 540956 w 606415"/>
              <a:gd name="connsiteY31" fmla="*/ 393166 h 601124"/>
              <a:gd name="connsiteX32" fmla="*/ 546039 w 606415"/>
              <a:gd name="connsiteY32" fmla="*/ 378523 h 601124"/>
              <a:gd name="connsiteX33" fmla="*/ 576635 w 606415"/>
              <a:gd name="connsiteY33" fmla="*/ 362513 h 601124"/>
              <a:gd name="connsiteX34" fmla="*/ 580842 w 606415"/>
              <a:gd name="connsiteY34" fmla="*/ 267616 h 601124"/>
              <a:gd name="connsiteX35" fmla="*/ 606162 w 606415"/>
              <a:gd name="connsiteY35" fmla="*/ 291043 h 601124"/>
              <a:gd name="connsiteX36" fmla="*/ 606357 w 606415"/>
              <a:gd name="connsiteY36" fmla="*/ 309491 h 601124"/>
              <a:gd name="connsiteX37" fmla="*/ 581429 w 606415"/>
              <a:gd name="connsiteY37" fmla="*/ 333308 h 601124"/>
              <a:gd name="connsiteX38" fmla="*/ 567938 w 606415"/>
              <a:gd name="connsiteY38" fmla="*/ 328818 h 601124"/>
              <a:gd name="connsiteX39" fmla="*/ 557576 w 606415"/>
              <a:gd name="connsiteY39" fmla="*/ 308417 h 601124"/>
              <a:gd name="connsiteX40" fmla="*/ 557478 w 606415"/>
              <a:gd name="connsiteY40" fmla="*/ 292897 h 601124"/>
              <a:gd name="connsiteX41" fmla="*/ 580842 w 606415"/>
              <a:gd name="connsiteY41" fmla="*/ 267616 h 601124"/>
              <a:gd name="connsiteX42" fmla="*/ 552980 w 606415"/>
              <a:gd name="connsiteY42" fmla="*/ 176841 h 601124"/>
              <a:gd name="connsiteX43" fmla="*/ 584651 w 606415"/>
              <a:gd name="connsiteY43" fmla="*/ 190404 h 601124"/>
              <a:gd name="connsiteX44" fmla="*/ 591005 w 606415"/>
              <a:gd name="connsiteY44" fmla="*/ 207773 h 601124"/>
              <a:gd name="connsiteX45" fmla="*/ 575561 w 606415"/>
              <a:gd name="connsiteY45" fmla="*/ 238510 h 601124"/>
              <a:gd name="connsiteX46" fmla="*/ 553860 w 606415"/>
              <a:gd name="connsiteY46" fmla="*/ 235290 h 601124"/>
              <a:gd name="connsiteX47" fmla="*/ 544769 w 606415"/>
              <a:gd name="connsiteY47" fmla="*/ 222995 h 601124"/>
              <a:gd name="connsiteX48" fmla="*/ 539393 w 606415"/>
              <a:gd name="connsiteY48" fmla="*/ 208456 h 601124"/>
              <a:gd name="connsiteX49" fmla="*/ 552980 w 606415"/>
              <a:gd name="connsiteY49" fmla="*/ 176841 h 601124"/>
              <a:gd name="connsiteX50" fmla="*/ 288264 w 606415"/>
              <a:gd name="connsiteY50" fmla="*/ 106027 h 601124"/>
              <a:gd name="connsiteX51" fmla="*/ 308010 w 606415"/>
              <a:gd name="connsiteY51" fmla="*/ 125750 h 601124"/>
              <a:gd name="connsiteX52" fmla="*/ 308010 w 606415"/>
              <a:gd name="connsiteY52" fmla="*/ 297986 h 601124"/>
              <a:gd name="connsiteX53" fmla="*/ 466371 w 606415"/>
              <a:gd name="connsiteY53" fmla="*/ 379808 h 601124"/>
              <a:gd name="connsiteX54" fmla="*/ 474876 w 606415"/>
              <a:gd name="connsiteY54" fmla="*/ 406366 h 601124"/>
              <a:gd name="connsiteX55" fmla="*/ 457280 w 606415"/>
              <a:gd name="connsiteY55" fmla="*/ 417009 h 601124"/>
              <a:gd name="connsiteX56" fmla="*/ 448287 w 606415"/>
              <a:gd name="connsiteY56" fmla="*/ 414763 h 601124"/>
              <a:gd name="connsiteX57" fmla="*/ 268518 w 606415"/>
              <a:gd name="connsiteY57" fmla="*/ 322006 h 601124"/>
              <a:gd name="connsiteX58" fmla="*/ 268518 w 606415"/>
              <a:gd name="connsiteY58" fmla="*/ 125750 h 601124"/>
              <a:gd name="connsiteX59" fmla="*/ 288264 w 606415"/>
              <a:gd name="connsiteY59" fmla="*/ 106027 h 601124"/>
              <a:gd name="connsiteX60" fmla="*/ 309459 w 606415"/>
              <a:gd name="connsiteY60" fmla="*/ 50 h 601124"/>
              <a:gd name="connsiteX61" fmla="*/ 472055 w 606415"/>
              <a:gd name="connsiteY61" fmla="*/ 51406 h 601124"/>
              <a:gd name="connsiteX62" fmla="*/ 491120 w 606415"/>
              <a:gd name="connsiteY62" fmla="*/ 23877 h 601124"/>
              <a:gd name="connsiteX63" fmla="*/ 505297 w 606415"/>
              <a:gd name="connsiteY63" fmla="*/ 26220 h 601124"/>
              <a:gd name="connsiteX64" fmla="*/ 527491 w 606415"/>
              <a:gd name="connsiteY64" fmla="*/ 106171 h 601124"/>
              <a:gd name="connsiteX65" fmla="*/ 515172 w 606415"/>
              <a:gd name="connsiteY65" fmla="*/ 123938 h 601124"/>
              <a:gd name="connsiteX66" fmla="*/ 432458 w 606415"/>
              <a:gd name="connsiteY66" fmla="*/ 131358 h 601124"/>
              <a:gd name="connsiteX67" fmla="*/ 425223 w 606415"/>
              <a:gd name="connsiteY67" fmla="*/ 118960 h 601124"/>
              <a:gd name="connsiteX68" fmla="*/ 444288 w 606415"/>
              <a:gd name="connsiteY68" fmla="*/ 91431 h 601124"/>
              <a:gd name="connsiteX69" fmla="*/ 158700 w 606415"/>
              <a:gd name="connsiteY69" fmla="*/ 93774 h 601124"/>
              <a:gd name="connsiteX70" fmla="*/ 157820 w 606415"/>
              <a:gd name="connsiteY70" fmla="*/ 94359 h 601124"/>
              <a:gd name="connsiteX71" fmla="*/ 95247 w 606415"/>
              <a:gd name="connsiteY71" fmla="*/ 156446 h 601124"/>
              <a:gd name="connsiteX72" fmla="*/ 156744 w 606415"/>
              <a:gd name="connsiteY72" fmla="*/ 510421 h 601124"/>
              <a:gd name="connsiteX73" fmla="*/ 180992 w 606415"/>
              <a:gd name="connsiteY73" fmla="*/ 525552 h 601124"/>
              <a:gd name="connsiteX74" fmla="*/ 181089 w 606415"/>
              <a:gd name="connsiteY74" fmla="*/ 525650 h 601124"/>
              <a:gd name="connsiteX75" fmla="*/ 194875 w 606415"/>
              <a:gd name="connsiteY75" fmla="*/ 532581 h 601124"/>
              <a:gd name="connsiteX76" fmla="*/ 195559 w 606415"/>
              <a:gd name="connsiteY76" fmla="*/ 532971 h 601124"/>
              <a:gd name="connsiteX77" fmla="*/ 258133 w 606415"/>
              <a:gd name="connsiteY77" fmla="*/ 552788 h 601124"/>
              <a:gd name="connsiteX78" fmla="*/ 277785 w 606415"/>
              <a:gd name="connsiteY78" fmla="*/ 581099 h 601124"/>
              <a:gd name="connsiteX79" fmla="*/ 249529 w 606415"/>
              <a:gd name="connsiteY79" fmla="*/ 600721 h 601124"/>
              <a:gd name="connsiteX80" fmla="*/ 128684 w 606415"/>
              <a:gd name="connsiteY80" fmla="*/ 550250 h 601124"/>
              <a:gd name="connsiteX81" fmla="*/ 89772 w 606415"/>
              <a:gd name="connsiteY81" fmla="*/ 517840 h 601124"/>
              <a:gd name="connsiteX82" fmla="*/ 89674 w 606415"/>
              <a:gd name="connsiteY82" fmla="*/ 517742 h 601124"/>
              <a:gd name="connsiteX83" fmla="*/ 89380 w 606415"/>
              <a:gd name="connsiteY83" fmla="*/ 517352 h 601124"/>
              <a:gd name="connsiteX84" fmla="*/ 4515 w 606415"/>
              <a:gd name="connsiteY84" fmla="*/ 354520 h 601124"/>
              <a:gd name="connsiteX85" fmla="*/ 1973 w 606415"/>
              <a:gd name="connsiteY85" fmla="*/ 336069 h 601124"/>
              <a:gd name="connsiteX86" fmla="*/ 1778 w 606415"/>
              <a:gd name="connsiteY86" fmla="*/ 334898 h 601124"/>
              <a:gd name="connsiteX87" fmla="*/ 311 w 606415"/>
              <a:gd name="connsiteY87" fmla="*/ 316545 h 601124"/>
              <a:gd name="connsiteX88" fmla="*/ 311 w 606415"/>
              <a:gd name="connsiteY88" fmla="*/ 315862 h 601124"/>
              <a:gd name="connsiteX89" fmla="*/ 48415 w 606415"/>
              <a:gd name="connsiteY89" fmla="*/ 138875 h 601124"/>
              <a:gd name="connsiteX90" fmla="*/ 49099 w 606415"/>
              <a:gd name="connsiteY90" fmla="*/ 137703 h 601124"/>
              <a:gd name="connsiteX91" fmla="*/ 55454 w 606415"/>
              <a:gd name="connsiteY91" fmla="*/ 128234 h 601124"/>
              <a:gd name="connsiteX92" fmla="*/ 59560 w 606415"/>
              <a:gd name="connsiteY92" fmla="*/ 122572 h 601124"/>
              <a:gd name="connsiteX93" fmla="*/ 60636 w 606415"/>
              <a:gd name="connsiteY93" fmla="*/ 121303 h 601124"/>
              <a:gd name="connsiteX94" fmla="*/ 227335 w 606415"/>
              <a:gd name="connsiteY94" fmla="*/ 9722 h 601124"/>
              <a:gd name="connsiteX95" fmla="*/ 228215 w 606415"/>
              <a:gd name="connsiteY95" fmla="*/ 9526 h 601124"/>
              <a:gd name="connsiteX96" fmla="*/ 228313 w 606415"/>
              <a:gd name="connsiteY96" fmla="*/ 9429 h 601124"/>
              <a:gd name="connsiteX97" fmla="*/ 251484 w 606415"/>
              <a:gd name="connsiteY97" fmla="*/ 4548 h 601124"/>
              <a:gd name="connsiteX98" fmla="*/ 309459 w 606415"/>
              <a:gd name="connsiteY98" fmla="*/ 50 h 601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606415" h="601124">
                <a:moveTo>
                  <a:pt x="364497" y="549391"/>
                </a:moveTo>
                <a:cubicBezTo>
                  <a:pt x="377590" y="546074"/>
                  <a:pt x="390780" y="554073"/>
                  <a:pt x="394005" y="567048"/>
                </a:cubicBezTo>
                <a:cubicBezTo>
                  <a:pt x="397229" y="580120"/>
                  <a:pt x="389315" y="593290"/>
                  <a:pt x="376222" y="596510"/>
                </a:cubicBezTo>
                <a:cubicBezTo>
                  <a:pt x="370262" y="598070"/>
                  <a:pt x="364204" y="599339"/>
                  <a:pt x="358244" y="600509"/>
                </a:cubicBezTo>
                <a:cubicBezTo>
                  <a:pt x="351502" y="601680"/>
                  <a:pt x="344956" y="600022"/>
                  <a:pt x="339778" y="596412"/>
                </a:cubicBezTo>
                <a:cubicBezTo>
                  <a:pt x="334697" y="592900"/>
                  <a:pt x="330984" y="587437"/>
                  <a:pt x="329812" y="580998"/>
                </a:cubicBezTo>
                <a:cubicBezTo>
                  <a:pt x="327369" y="567731"/>
                  <a:pt x="336163" y="555049"/>
                  <a:pt x="349353" y="552610"/>
                </a:cubicBezTo>
                <a:cubicBezTo>
                  <a:pt x="354434" y="551732"/>
                  <a:pt x="359514" y="550562"/>
                  <a:pt x="364497" y="549391"/>
                </a:cubicBezTo>
                <a:close/>
                <a:moveTo>
                  <a:pt x="462054" y="511037"/>
                </a:moveTo>
                <a:cubicBezTo>
                  <a:pt x="468177" y="512270"/>
                  <a:pt x="473823" y="515834"/>
                  <a:pt x="477538" y="521449"/>
                </a:cubicBezTo>
                <a:cubicBezTo>
                  <a:pt x="484871" y="532678"/>
                  <a:pt x="481840" y="547813"/>
                  <a:pt x="470597" y="555235"/>
                </a:cubicBezTo>
                <a:cubicBezTo>
                  <a:pt x="465513" y="558555"/>
                  <a:pt x="460234" y="561875"/>
                  <a:pt x="454857" y="564902"/>
                </a:cubicBezTo>
                <a:cubicBezTo>
                  <a:pt x="446351" y="569784"/>
                  <a:pt x="436183" y="569003"/>
                  <a:pt x="428655" y="563730"/>
                </a:cubicBezTo>
                <a:cubicBezTo>
                  <a:pt x="425820" y="561777"/>
                  <a:pt x="423376" y="559140"/>
                  <a:pt x="421616" y="556016"/>
                </a:cubicBezTo>
                <a:cubicBezTo>
                  <a:pt x="414870" y="544298"/>
                  <a:pt x="418878" y="529456"/>
                  <a:pt x="430513" y="522718"/>
                </a:cubicBezTo>
                <a:cubicBezTo>
                  <a:pt x="435010" y="520179"/>
                  <a:pt x="439409" y="517445"/>
                  <a:pt x="443711" y="514613"/>
                </a:cubicBezTo>
                <a:cubicBezTo>
                  <a:pt x="449332" y="510902"/>
                  <a:pt x="455932" y="509804"/>
                  <a:pt x="462054" y="511037"/>
                </a:cubicBezTo>
                <a:close/>
                <a:moveTo>
                  <a:pt x="522736" y="445910"/>
                </a:moveTo>
                <a:cubicBezTo>
                  <a:pt x="528912" y="445044"/>
                  <a:pt x="535418" y="446532"/>
                  <a:pt x="540800" y="450582"/>
                </a:cubicBezTo>
                <a:cubicBezTo>
                  <a:pt x="551563" y="458582"/>
                  <a:pt x="553813" y="473804"/>
                  <a:pt x="545692" y="484634"/>
                </a:cubicBezTo>
                <a:cubicBezTo>
                  <a:pt x="541974" y="489513"/>
                  <a:pt x="538060" y="494392"/>
                  <a:pt x="534146" y="499075"/>
                </a:cubicBezTo>
                <a:cubicBezTo>
                  <a:pt x="525830" y="508735"/>
                  <a:pt x="511740" y="510296"/>
                  <a:pt x="501467" y="503173"/>
                </a:cubicBezTo>
                <a:cubicBezTo>
                  <a:pt x="500880" y="502783"/>
                  <a:pt x="500293" y="502295"/>
                  <a:pt x="499706" y="501807"/>
                </a:cubicBezTo>
                <a:cubicBezTo>
                  <a:pt x="489432" y="493123"/>
                  <a:pt x="488258" y="477707"/>
                  <a:pt x="496966" y="467462"/>
                </a:cubicBezTo>
                <a:cubicBezTo>
                  <a:pt x="500293" y="463559"/>
                  <a:pt x="503522" y="459558"/>
                  <a:pt x="506653" y="455363"/>
                </a:cubicBezTo>
                <a:cubicBezTo>
                  <a:pt x="510713" y="449997"/>
                  <a:pt x="516559" y="446777"/>
                  <a:pt x="522736" y="445910"/>
                </a:cubicBezTo>
                <a:close/>
                <a:moveTo>
                  <a:pt x="576635" y="362513"/>
                </a:moveTo>
                <a:cubicBezTo>
                  <a:pt x="589440" y="366515"/>
                  <a:pt x="596576" y="380182"/>
                  <a:pt x="592568" y="393069"/>
                </a:cubicBezTo>
                <a:cubicBezTo>
                  <a:pt x="590711" y="398828"/>
                  <a:pt x="588658" y="404686"/>
                  <a:pt x="586508" y="410446"/>
                </a:cubicBezTo>
                <a:cubicBezTo>
                  <a:pt x="581718" y="423039"/>
                  <a:pt x="567642" y="429287"/>
                  <a:pt x="555032" y="424503"/>
                </a:cubicBezTo>
                <a:cubicBezTo>
                  <a:pt x="553077" y="423820"/>
                  <a:pt x="551317" y="422844"/>
                  <a:pt x="549656" y="421672"/>
                </a:cubicBezTo>
                <a:cubicBezTo>
                  <a:pt x="540760" y="415424"/>
                  <a:pt x="536948" y="403710"/>
                  <a:pt x="540956" y="393166"/>
                </a:cubicBezTo>
                <a:cubicBezTo>
                  <a:pt x="542813" y="388285"/>
                  <a:pt x="544475" y="383404"/>
                  <a:pt x="546039" y="378523"/>
                </a:cubicBezTo>
                <a:cubicBezTo>
                  <a:pt x="550047" y="365637"/>
                  <a:pt x="563732" y="358510"/>
                  <a:pt x="576635" y="362513"/>
                </a:cubicBezTo>
                <a:close/>
                <a:moveTo>
                  <a:pt x="580842" y="267616"/>
                </a:moveTo>
                <a:cubicBezTo>
                  <a:pt x="594333" y="267128"/>
                  <a:pt x="605673" y="277572"/>
                  <a:pt x="606162" y="291043"/>
                </a:cubicBezTo>
                <a:cubicBezTo>
                  <a:pt x="606455" y="297095"/>
                  <a:pt x="606455" y="303342"/>
                  <a:pt x="606357" y="309491"/>
                </a:cubicBezTo>
                <a:cubicBezTo>
                  <a:pt x="606064" y="322961"/>
                  <a:pt x="594919" y="333601"/>
                  <a:pt x="581429" y="333308"/>
                </a:cubicBezTo>
                <a:cubicBezTo>
                  <a:pt x="576443" y="333113"/>
                  <a:pt x="571751" y="331551"/>
                  <a:pt x="567938" y="328818"/>
                </a:cubicBezTo>
                <a:cubicBezTo>
                  <a:pt x="561584" y="324328"/>
                  <a:pt x="557380" y="316812"/>
                  <a:pt x="557576" y="308417"/>
                </a:cubicBezTo>
                <a:cubicBezTo>
                  <a:pt x="557771" y="303244"/>
                  <a:pt x="557673" y="298071"/>
                  <a:pt x="557478" y="292897"/>
                </a:cubicBezTo>
                <a:cubicBezTo>
                  <a:pt x="556989" y="279525"/>
                  <a:pt x="567449" y="268202"/>
                  <a:pt x="580842" y="267616"/>
                </a:cubicBezTo>
                <a:close/>
                <a:moveTo>
                  <a:pt x="552980" y="176841"/>
                </a:moveTo>
                <a:cubicBezTo>
                  <a:pt x="565492" y="171865"/>
                  <a:pt x="579666" y="177915"/>
                  <a:pt x="584651" y="190404"/>
                </a:cubicBezTo>
                <a:cubicBezTo>
                  <a:pt x="586997" y="196064"/>
                  <a:pt x="589148" y="201918"/>
                  <a:pt x="591005" y="207773"/>
                </a:cubicBezTo>
                <a:cubicBezTo>
                  <a:pt x="595306" y="220458"/>
                  <a:pt x="588366" y="234216"/>
                  <a:pt x="575561" y="238510"/>
                </a:cubicBezTo>
                <a:cubicBezTo>
                  <a:pt x="567936" y="240949"/>
                  <a:pt x="559921" y="239583"/>
                  <a:pt x="553860" y="235290"/>
                </a:cubicBezTo>
                <a:cubicBezTo>
                  <a:pt x="549755" y="232362"/>
                  <a:pt x="546431" y="228167"/>
                  <a:pt x="544769" y="222995"/>
                </a:cubicBezTo>
                <a:cubicBezTo>
                  <a:pt x="543108" y="218116"/>
                  <a:pt x="541348" y="213237"/>
                  <a:pt x="539393" y="208456"/>
                </a:cubicBezTo>
                <a:cubicBezTo>
                  <a:pt x="534408" y="195966"/>
                  <a:pt x="540468" y="181818"/>
                  <a:pt x="552980" y="176841"/>
                </a:cubicBezTo>
                <a:close/>
                <a:moveTo>
                  <a:pt x="288264" y="106027"/>
                </a:moveTo>
                <a:cubicBezTo>
                  <a:pt x="299213" y="106027"/>
                  <a:pt x="308010" y="114912"/>
                  <a:pt x="308010" y="125750"/>
                </a:cubicBezTo>
                <a:lnTo>
                  <a:pt x="308010" y="297986"/>
                </a:lnTo>
                <a:lnTo>
                  <a:pt x="466371" y="379808"/>
                </a:lnTo>
                <a:cubicBezTo>
                  <a:pt x="476049" y="384788"/>
                  <a:pt x="479861" y="396700"/>
                  <a:pt x="474876" y="406366"/>
                </a:cubicBezTo>
                <a:cubicBezTo>
                  <a:pt x="471356" y="413103"/>
                  <a:pt x="464416" y="417009"/>
                  <a:pt x="457280" y="417009"/>
                </a:cubicBezTo>
                <a:cubicBezTo>
                  <a:pt x="454250" y="417009"/>
                  <a:pt x="451121" y="416326"/>
                  <a:pt x="448287" y="414763"/>
                </a:cubicBezTo>
                <a:lnTo>
                  <a:pt x="268518" y="322006"/>
                </a:lnTo>
                <a:lnTo>
                  <a:pt x="268518" y="125750"/>
                </a:lnTo>
                <a:cubicBezTo>
                  <a:pt x="268518" y="114912"/>
                  <a:pt x="277414" y="106027"/>
                  <a:pt x="288264" y="106027"/>
                </a:cubicBezTo>
                <a:close/>
                <a:moveTo>
                  <a:pt x="309459" y="50"/>
                </a:moveTo>
                <a:cubicBezTo>
                  <a:pt x="367123" y="1107"/>
                  <a:pt x="423219" y="18678"/>
                  <a:pt x="472055" y="51406"/>
                </a:cubicBezTo>
                <a:lnTo>
                  <a:pt x="491120" y="23877"/>
                </a:lnTo>
                <a:cubicBezTo>
                  <a:pt x="496498" y="16165"/>
                  <a:pt x="502853" y="17238"/>
                  <a:pt x="505297" y="26220"/>
                </a:cubicBezTo>
                <a:lnTo>
                  <a:pt x="527491" y="106171"/>
                </a:lnTo>
                <a:cubicBezTo>
                  <a:pt x="530033" y="115055"/>
                  <a:pt x="524460" y="123157"/>
                  <a:pt x="515172" y="123938"/>
                </a:cubicBezTo>
                <a:lnTo>
                  <a:pt x="432458" y="131358"/>
                </a:lnTo>
                <a:cubicBezTo>
                  <a:pt x="423170" y="132139"/>
                  <a:pt x="419943" y="126574"/>
                  <a:pt x="425223" y="118960"/>
                </a:cubicBezTo>
                <a:lnTo>
                  <a:pt x="444288" y="91431"/>
                </a:lnTo>
                <a:cubicBezTo>
                  <a:pt x="355610" y="32467"/>
                  <a:pt x="242196" y="36275"/>
                  <a:pt x="158700" y="93774"/>
                </a:cubicBezTo>
                <a:cubicBezTo>
                  <a:pt x="158407" y="93969"/>
                  <a:pt x="158113" y="94164"/>
                  <a:pt x="157820" y="94359"/>
                </a:cubicBezTo>
                <a:cubicBezTo>
                  <a:pt x="134062" y="110857"/>
                  <a:pt x="112845" y="131553"/>
                  <a:pt x="95247" y="156446"/>
                </a:cubicBezTo>
                <a:cubicBezTo>
                  <a:pt x="14488" y="270956"/>
                  <a:pt x="42059" y="429786"/>
                  <a:pt x="156744" y="510421"/>
                </a:cubicBezTo>
                <a:cubicBezTo>
                  <a:pt x="164566" y="515985"/>
                  <a:pt x="172681" y="520964"/>
                  <a:pt x="180992" y="525552"/>
                </a:cubicBezTo>
                <a:cubicBezTo>
                  <a:pt x="180992" y="525552"/>
                  <a:pt x="180992" y="525552"/>
                  <a:pt x="181089" y="525650"/>
                </a:cubicBezTo>
                <a:cubicBezTo>
                  <a:pt x="185587" y="528090"/>
                  <a:pt x="190280" y="530433"/>
                  <a:pt x="194875" y="532581"/>
                </a:cubicBezTo>
                <a:cubicBezTo>
                  <a:pt x="195168" y="532679"/>
                  <a:pt x="195364" y="532874"/>
                  <a:pt x="195559" y="532971"/>
                </a:cubicBezTo>
                <a:cubicBezTo>
                  <a:pt x="215407" y="542245"/>
                  <a:pt x="236330" y="548884"/>
                  <a:pt x="258133" y="552788"/>
                </a:cubicBezTo>
                <a:cubicBezTo>
                  <a:pt x="271430" y="555229"/>
                  <a:pt x="280229" y="567822"/>
                  <a:pt x="277785" y="581099"/>
                </a:cubicBezTo>
                <a:cubicBezTo>
                  <a:pt x="275438" y="594277"/>
                  <a:pt x="262826" y="603161"/>
                  <a:pt x="249529" y="600721"/>
                </a:cubicBezTo>
                <a:cubicBezTo>
                  <a:pt x="205825" y="592911"/>
                  <a:pt x="165153" y="575925"/>
                  <a:pt x="128684" y="550250"/>
                </a:cubicBezTo>
                <a:cubicBezTo>
                  <a:pt x="114703" y="540391"/>
                  <a:pt x="101700" y="529555"/>
                  <a:pt x="89772" y="517840"/>
                </a:cubicBezTo>
                <a:cubicBezTo>
                  <a:pt x="89772" y="517742"/>
                  <a:pt x="89772" y="517742"/>
                  <a:pt x="89674" y="517742"/>
                </a:cubicBezTo>
                <a:cubicBezTo>
                  <a:pt x="89576" y="517645"/>
                  <a:pt x="89478" y="517547"/>
                  <a:pt x="89380" y="517352"/>
                </a:cubicBezTo>
                <a:cubicBezTo>
                  <a:pt x="44993" y="473520"/>
                  <a:pt x="15466" y="417193"/>
                  <a:pt x="4515" y="354520"/>
                </a:cubicBezTo>
                <a:cubicBezTo>
                  <a:pt x="3440" y="348370"/>
                  <a:pt x="2658" y="342219"/>
                  <a:pt x="1973" y="336069"/>
                </a:cubicBezTo>
                <a:cubicBezTo>
                  <a:pt x="1876" y="335679"/>
                  <a:pt x="1778" y="335288"/>
                  <a:pt x="1778" y="334898"/>
                </a:cubicBezTo>
                <a:cubicBezTo>
                  <a:pt x="1094" y="328845"/>
                  <a:pt x="605" y="322598"/>
                  <a:pt x="311" y="316545"/>
                </a:cubicBezTo>
                <a:cubicBezTo>
                  <a:pt x="311" y="316350"/>
                  <a:pt x="311" y="316155"/>
                  <a:pt x="311" y="315862"/>
                </a:cubicBezTo>
                <a:cubicBezTo>
                  <a:pt x="-2524" y="253384"/>
                  <a:pt x="13999" y="191980"/>
                  <a:pt x="48415" y="138875"/>
                </a:cubicBezTo>
                <a:cubicBezTo>
                  <a:pt x="48610" y="138484"/>
                  <a:pt x="48806" y="138094"/>
                  <a:pt x="49099" y="137703"/>
                </a:cubicBezTo>
                <a:cubicBezTo>
                  <a:pt x="51152" y="134579"/>
                  <a:pt x="53303" y="131358"/>
                  <a:pt x="55454" y="128234"/>
                </a:cubicBezTo>
                <a:cubicBezTo>
                  <a:pt x="56823" y="126281"/>
                  <a:pt x="58192" y="124427"/>
                  <a:pt x="59560" y="122572"/>
                </a:cubicBezTo>
                <a:cubicBezTo>
                  <a:pt x="59951" y="122084"/>
                  <a:pt x="60245" y="121693"/>
                  <a:pt x="60636" y="121303"/>
                </a:cubicBezTo>
                <a:cubicBezTo>
                  <a:pt x="102188" y="65756"/>
                  <a:pt x="160558" y="26903"/>
                  <a:pt x="227335" y="9722"/>
                </a:cubicBezTo>
                <a:cubicBezTo>
                  <a:pt x="227628" y="9624"/>
                  <a:pt x="227922" y="9526"/>
                  <a:pt x="228215" y="9526"/>
                </a:cubicBezTo>
                <a:cubicBezTo>
                  <a:pt x="228215" y="9429"/>
                  <a:pt x="228313" y="9429"/>
                  <a:pt x="228313" y="9429"/>
                </a:cubicBezTo>
                <a:cubicBezTo>
                  <a:pt x="235939" y="7574"/>
                  <a:pt x="243663" y="5914"/>
                  <a:pt x="251484" y="4548"/>
                </a:cubicBezTo>
                <a:cubicBezTo>
                  <a:pt x="270843" y="1180"/>
                  <a:pt x="290238" y="-303"/>
                  <a:pt x="309459" y="5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79" name="student-reading-hand-drawn_57241">
            <a:extLst>
              <a:ext uri="{FF2B5EF4-FFF2-40B4-BE49-F238E27FC236}">
                <a16:creationId xmlns:a16="http://schemas.microsoft.com/office/drawing/2014/main" id="{BCB5B9ED-C9AF-410C-9665-FF5D3CC1E95A}"/>
              </a:ext>
            </a:extLst>
          </p:cNvPr>
          <p:cNvSpPr>
            <a:spLocks noChangeAspect="1"/>
          </p:cNvSpPr>
          <p:nvPr/>
        </p:nvSpPr>
        <p:spPr bwMode="auto">
          <a:xfrm>
            <a:off x="72366" y="4819918"/>
            <a:ext cx="314150" cy="324000"/>
          </a:xfrm>
          <a:custGeom>
            <a:avLst/>
            <a:gdLst>
              <a:gd name="connsiteX0" fmla="*/ 548078 w 582139"/>
              <a:gd name="connsiteY0" fmla="*/ 324908 h 600393"/>
              <a:gd name="connsiteX1" fmla="*/ 551423 w 582139"/>
              <a:gd name="connsiteY1" fmla="*/ 327772 h 600393"/>
              <a:gd name="connsiteX2" fmla="*/ 579139 w 582139"/>
              <a:gd name="connsiteY2" fmla="*/ 394846 h 600393"/>
              <a:gd name="connsiteX3" fmla="*/ 520362 w 582139"/>
              <a:gd name="connsiteY3" fmla="*/ 451417 h 600393"/>
              <a:gd name="connsiteX4" fmla="*/ 483089 w 582139"/>
              <a:gd name="connsiteY4" fmla="*/ 379330 h 600393"/>
              <a:gd name="connsiteX5" fmla="*/ 548078 w 582139"/>
              <a:gd name="connsiteY5" fmla="*/ 324908 h 600393"/>
              <a:gd name="connsiteX6" fmla="*/ 63691 w 582139"/>
              <a:gd name="connsiteY6" fmla="*/ 316240 h 600393"/>
              <a:gd name="connsiteX7" fmla="*/ 86755 w 582139"/>
              <a:gd name="connsiteY7" fmla="*/ 321789 h 600393"/>
              <a:gd name="connsiteX8" fmla="*/ 106354 w 582139"/>
              <a:gd name="connsiteY8" fmla="*/ 406516 h 600393"/>
              <a:gd name="connsiteX9" fmla="*/ 33217 w 582139"/>
              <a:gd name="connsiteY9" fmla="*/ 444225 h 600393"/>
              <a:gd name="connsiteX10" fmla="*/ 4775 w 582139"/>
              <a:gd name="connsiteY10" fmla="*/ 360453 h 600393"/>
              <a:gd name="connsiteX11" fmla="*/ 43495 w 582139"/>
              <a:gd name="connsiteY11" fmla="*/ 325369 h 600393"/>
              <a:gd name="connsiteX12" fmla="*/ 63691 w 582139"/>
              <a:gd name="connsiteY12" fmla="*/ 316240 h 600393"/>
              <a:gd name="connsiteX13" fmla="*/ 482581 w 582139"/>
              <a:gd name="connsiteY13" fmla="*/ 142994 h 600393"/>
              <a:gd name="connsiteX14" fmla="*/ 547837 w 582139"/>
              <a:gd name="connsiteY14" fmla="*/ 176170 h 600393"/>
              <a:gd name="connsiteX15" fmla="*/ 547598 w 582139"/>
              <a:gd name="connsiteY15" fmla="*/ 223189 h 600393"/>
              <a:gd name="connsiteX16" fmla="*/ 554052 w 582139"/>
              <a:gd name="connsiteY16" fmla="*/ 297178 h 600393"/>
              <a:gd name="connsiteX17" fmla="*/ 535407 w 582139"/>
              <a:gd name="connsiteY17" fmla="*/ 302429 h 600393"/>
              <a:gd name="connsiteX18" fmla="*/ 529909 w 582139"/>
              <a:gd name="connsiteY18" fmla="*/ 203140 h 600393"/>
              <a:gd name="connsiteX19" fmla="*/ 508874 w 582139"/>
              <a:gd name="connsiteY19" fmla="*/ 163759 h 600393"/>
              <a:gd name="connsiteX20" fmla="*/ 465848 w 582139"/>
              <a:gd name="connsiteY20" fmla="*/ 164475 h 600393"/>
              <a:gd name="connsiteX21" fmla="*/ 315258 w 582139"/>
              <a:gd name="connsiteY21" fmla="*/ 247534 h 600393"/>
              <a:gd name="connsiteX22" fmla="*/ 317887 w 582139"/>
              <a:gd name="connsiteY22" fmla="*/ 272117 h 600393"/>
              <a:gd name="connsiteX23" fmla="*/ 314541 w 582139"/>
              <a:gd name="connsiteY23" fmla="*/ 358279 h 600393"/>
              <a:gd name="connsiteX24" fmla="*/ 315497 w 582139"/>
              <a:gd name="connsiteY24" fmla="*/ 583589 h 600393"/>
              <a:gd name="connsiteX25" fmla="*/ 354220 w 582139"/>
              <a:gd name="connsiteY25" fmla="*/ 562347 h 600393"/>
              <a:gd name="connsiteX26" fmla="*/ 408002 w 582139"/>
              <a:gd name="connsiteY26" fmla="*/ 532751 h 600393"/>
              <a:gd name="connsiteX27" fmla="*/ 526802 w 582139"/>
              <a:gd name="connsiteY27" fmla="*/ 522250 h 600393"/>
              <a:gd name="connsiteX28" fmla="*/ 532061 w 582139"/>
              <a:gd name="connsiteY28" fmla="*/ 491460 h 600393"/>
              <a:gd name="connsiteX29" fmla="*/ 542578 w 582139"/>
              <a:gd name="connsiteY29" fmla="*/ 491460 h 600393"/>
              <a:gd name="connsiteX30" fmla="*/ 546881 w 582139"/>
              <a:gd name="connsiteY30" fmla="*/ 535854 h 600393"/>
              <a:gd name="connsiteX31" fmla="*/ 534690 w 582139"/>
              <a:gd name="connsiteY31" fmla="*/ 545162 h 600393"/>
              <a:gd name="connsiteX32" fmla="*/ 391987 w 582139"/>
              <a:gd name="connsiteY32" fmla="*/ 562108 h 600393"/>
              <a:gd name="connsiteX33" fmla="*/ 341551 w 582139"/>
              <a:gd name="connsiteY33" fmla="*/ 589079 h 600393"/>
              <a:gd name="connsiteX34" fmla="*/ 314302 w 582139"/>
              <a:gd name="connsiteY34" fmla="*/ 598149 h 600393"/>
              <a:gd name="connsiteX35" fmla="*/ 311433 w 582139"/>
              <a:gd name="connsiteY35" fmla="*/ 596955 h 600393"/>
              <a:gd name="connsiteX36" fmla="*/ 307609 w 582139"/>
              <a:gd name="connsiteY36" fmla="*/ 598387 h 600393"/>
              <a:gd name="connsiteX37" fmla="*/ 295896 w 582139"/>
              <a:gd name="connsiteY37" fmla="*/ 597194 h 600393"/>
              <a:gd name="connsiteX38" fmla="*/ 63317 w 582139"/>
              <a:gd name="connsiteY38" fmla="*/ 546833 h 600393"/>
              <a:gd name="connsiteX39" fmla="*/ 51365 w 582139"/>
              <a:gd name="connsiteY39" fmla="*/ 537764 h 600393"/>
              <a:gd name="connsiteX40" fmla="*/ 56863 w 582139"/>
              <a:gd name="connsiteY40" fmla="*/ 481675 h 600393"/>
              <a:gd name="connsiteX41" fmla="*/ 68337 w 582139"/>
              <a:gd name="connsiteY41" fmla="*/ 481675 h 600393"/>
              <a:gd name="connsiteX42" fmla="*/ 70249 w 582139"/>
              <a:gd name="connsiteY42" fmla="*/ 525830 h 600393"/>
              <a:gd name="connsiteX43" fmla="*/ 297091 w 582139"/>
              <a:gd name="connsiteY43" fmla="*/ 570223 h 600393"/>
              <a:gd name="connsiteX44" fmla="*/ 295418 w 582139"/>
              <a:gd name="connsiteY44" fmla="*/ 457091 h 600393"/>
              <a:gd name="connsiteX45" fmla="*/ 294223 w 582139"/>
              <a:gd name="connsiteY45" fmla="*/ 370213 h 600393"/>
              <a:gd name="connsiteX46" fmla="*/ 298764 w 582139"/>
              <a:gd name="connsiteY46" fmla="*/ 289063 h 600393"/>
              <a:gd name="connsiteX47" fmla="*/ 293267 w 582139"/>
              <a:gd name="connsiteY47" fmla="*/ 241089 h 600393"/>
              <a:gd name="connsiteX48" fmla="*/ 151998 w 582139"/>
              <a:gd name="connsiteY48" fmla="*/ 176886 h 600393"/>
              <a:gd name="connsiteX49" fmla="*/ 91523 w 582139"/>
              <a:gd name="connsiteY49" fmla="*/ 172351 h 600393"/>
              <a:gd name="connsiteX50" fmla="*/ 71922 w 582139"/>
              <a:gd name="connsiteY50" fmla="*/ 197412 h 600393"/>
              <a:gd name="connsiteX51" fmla="*/ 62361 w 582139"/>
              <a:gd name="connsiteY51" fmla="*/ 295030 h 600393"/>
              <a:gd name="connsiteX52" fmla="*/ 63078 w 582139"/>
              <a:gd name="connsiteY52" fmla="*/ 297178 h 600393"/>
              <a:gd name="connsiteX53" fmla="*/ 54951 w 582139"/>
              <a:gd name="connsiteY53" fmla="*/ 311022 h 600393"/>
              <a:gd name="connsiteX54" fmla="*/ 53278 w 582139"/>
              <a:gd name="connsiteY54" fmla="*/ 311022 h 600393"/>
              <a:gd name="connsiteX55" fmla="*/ 43955 w 582139"/>
              <a:gd name="connsiteY55" fmla="*/ 301713 h 600393"/>
              <a:gd name="connsiteX56" fmla="*/ 57102 w 582139"/>
              <a:gd name="connsiteY56" fmla="*/ 172351 h 600393"/>
              <a:gd name="connsiteX57" fmla="*/ 142198 w 582139"/>
              <a:gd name="connsiteY57" fmla="*/ 155644 h 600393"/>
              <a:gd name="connsiteX58" fmla="*/ 309999 w 582139"/>
              <a:gd name="connsiteY58" fmla="*/ 230588 h 600393"/>
              <a:gd name="connsiteX59" fmla="*/ 482581 w 582139"/>
              <a:gd name="connsiteY59" fmla="*/ 142994 h 600393"/>
              <a:gd name="connsiteX60" fmla="*/ 283715 w 582139"/>
              <a:gd name="connsiteY60" fmla="*/ 525 h 600393"/>
              <a:gd name="connsiteX61" fmla="*/ 414444 w 582139"/>
              <a:gd name="connsiteY61" fmla="*/ 94816 h 600393"/>
              <a:gd name="connsiteX62" fmla="*/ 398671 w 582139"/>
              <a:gd name="connsiteY62" fmla="*/ 141365 h 600393"/>
              <a:gd name="connsiteX63" fmla="*/ 327451 w 582139"/>
              <a:gd name="connsiteY63" fmla="*/ 181946 h 600393"/>
              <a:gd name="connsiteX64" fmla="*/ 257665 w 582139"/>
              <a:gd name="connsiteY64" fmla="*/ 166669 h 600393"/>
              <a:gd name="connsiteX65" fmla="*/ 251929 w 582139"/>
              <a:gd name="connsiteY65" fmla="*/ 166191 h 600393"/>
              <a:gd name="connsiteX66" fmla="*/ 199590 w 582139"/>
              <a:gd name="connsiteY66" fmla="*/ 133965 h 600393"/>
              <a:gd name="connsiteX67" fmla="*/ 196483 w 582139"/>
              <a:gd name="connsiteY67" fmla="*/ 130384 h 600393"/>
              <a:gd name="connsiteX68" fmla="*/ 191942 w 582139"/>
              <a:gd name="connsiteY68" fmla="*/ 127042 h 600393"/>
              <a:gd name="connsiteX69" fmla="*/ 189313 w 582139"/>
              <a:gd name="connsiteY69" fmla="*/ 126326 h 600393"/>
              <a:gd name="connsiteX70" fmla="*/ 179993 w 582139"/>
              <a:gd name="connsiteY70" fmla="*/ 120359 h 600393"/>
              <a:gd name="connsiteX71" fmla="*/ 283715 w 582139"/>
              <a:gd name="connsiteY71" fmla="*/ 525 h 600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582139" h="600393">
                <a:moveTo>
                  <a:pt x="548078" y="324908"/>
                </a:moveTo>
                <a:cubicBezTo>
                  <a:pt x="549990" y="325385"/>
                  <a:pt x="550945" y="326340"/>
                  <a:pt x="551423" y="327772"/>
                </a:cubicBezTo>
                <a:cubicBezTo>
                  <a:pt x="578423" y="333740"/>
                  <a:pt x="587502" y="369544"/>
                  <a:pt x="579139" y="394846"/>
                </a:cubicBezTo>
                <a:cubicBezTo>
                  <a:pt x="571971" y="417283"/>
                  <a:pt x="549273" y="454997"/>
                  <a:pt x="520362" y="451417"/>
                </a:cubicBezTo>
                <a:cubicBezTo>
                  <a:pt x="488345" y="447120"/>
                  <a:pt x="478549" y="406542"/>
                  <a:pt x="483089" y="379330"/>
                </a:cubicBezTo>
                <a:cubicBezTo>
                  <a:pt x="488584" y="346152"/>
                  <a:pt x="512238" y="317747"/>
                  <a:pt x="548078" y="324908"/>
                </a:cubicBezTo>
                <a:close/>
                <a:moveTo>
                  <a:pt x="63691" y="316240"/>
                </a:moveTo>
                <a:cubicBezTo>
                  <a:pt x="70981" y="315404"/>
                  <a:pt x="78749" y="317015"/>
                  <a:pt x="86755" y="321789"/>
                </a:cubicBezTo>
                <a:cubicBezTo>
                  <a:pt x="112329" y="336825"/>
                  <a:pt x="115914" y="381694"/>
                  <a:pt x="106354" y="406516"/>
                </a:cubicBezTo>
                <a:cubicBezTo>
                  <a:pt x="94881" y="436588"/>
                  <a:pt x="65244" y="457113"/>
                  <a:pt x="33217" y="444225"/>
                </a:cubicBezTo>
                <a:cubicBezTo>
                  <a:pt x="-5" y="431098"/>
                  <a:pt x="-5741" y="390764"/>
                  <a:pt x="4775" y="360453"/>
                </a:cubicBezTo>
                <a:cubicBezTo>
                  <a:pt x="11468" y="341121"/>
                  <a:pt x="26286" y="330142"/>
                  <a:pt x="43495" y="325369"/>
                </a:cubicBezTo>
                <a:cubicBezTo>
                  <a:pt x="49590" y="320357"/>
                  <a:pt x="56401" y="317075"/>
                  <a:pt x="63691" y="316240"/>
                </a:cubicBezTo>
                <a:close/>
                <a:moveTo>
                  <a:pt x="482581" y="142994"/>
                </a:moveTo>
                <a:cubicBezTo>
                  <a:pt x="507440" y="142039"/>
                  <a:pt x="543056" y="145619"/>
                  <a:pt x="547837" y="176170"/>
                </a:cubicBezTo>
                <a:cubicBezTo>
                  <a:pt x="550227" y="192161"/>
                  <a:pt x="548554" y="207198"/>
                  <a:pt x="547598" y="223189"/>
                </a:cubicBezTo>
                <a:cubicBezTo>
                  <a:pt x="545924" y="248250"/>
                  <a:pt x="548076" y="272833"/>
                  <a:pt x="554052" y="297178"/>
                </a:cubicBezTo>
                <a:cubicBezTo>
                  <a:pt x="557159" y="309351"/>
                  <a:pt x="538514" y="314363"/>
                  <a:pt x="535407" y="302429"/>
                </a:cubicBezTo>
                <a:cubicBezTo>
                  <a:pt x="527280" y="269015"/>
                  <a:pt x="528236" y="237271"/>
                  <a:pt x="529909" y="203140"/>
                </a:cubicBezTo>
                <a:cubicBezTo>
                  <a:pt x="530626" y="185955"/>
                  <a:pt x="530865" y="167339"/>
                  <a:pt x="508874" y="163759"/>
                </a:cubicBezTo>
                <a:cubicBezTo>
                  <a:pt x="494771" y="161372"/>
                  <a:pt x="479951" y="161849"/>
                  <a:pt x="465848" y="164475"/>
                </a:cubicBezTo>
                <a:cubicBezTo>
                  <a:pt x="409198" y="175454"/>
                  <a:pt x="353503" y="203617"/>
                  <a:pt x="315258" y="247534"/>
                </a:cubicBezTo>
                <a:cubicBezTo>
                  <a:pt x="317648" y="255887"/>
                  <a:pt x="317648" y="265434"/>
                  <a:pt x="317887" y="272117"/>
                </a:cubicBezTo>
                <a:cubicBezTo>
                  <a:pt x="318843" y="300997"/>
                  <a:pt x="316453" y="329638"/>
                  <a:pt x="314541" y="358279"/>
                </a:cubicBezTo>
                <a:cubicBezTo>
                  <a:pt x="309282" y="433224"/>
                  <a:pt x="319082" y="508406"/>
                  <a:pt x="315497" y="583589"/>
                </a:cubicBezTo>
                <a:cubicBezTo>
                  <a:pt x="327448" y="575713"/>
                  <a:pt x="342029" y="569746"/>
                  <a:pt x="354220" y="562347"/>
                </a:cubicBezTo>
                <a:cubicBezTo>
                  <a:pt x="371908" y="552084"/>
                  <a:pt x="389358" y="540628"/>
                  <a:pt x="408002" y="532751"/>
                </a:cubicBezTo>
                <a:cubicBezTo>
                  <a:pt x="443618" y="517715"/>
                  <a:pt x="488796" y="511271"/>
                  <a:pt x="526802" y="522250"/>
                </a:cubicBezTo>
                <a:cubicBezTo>
                  <a:pt x="525846" y="510793"/>
                  <a:pt x="525607" y="498143"/>
                  <a:pt x="532061" y="491460"/>
                </a:cubicBezTo>
                <a:cubicBezTo>
                  <a:pt x="534929" y="488596"/>
                  <a:pt x="539710" y="488596"/>
                  <a:pt x="542578" y="491460"/>
                </a:cubicBezTo>
                <a:cubicBezTo>
                  <a:pt x="552139" y="501246"/>
                  <a:pt x="546881" y="523443"/>
                  <a:pt x="546881" y="535854"/>
                </a:cubicBezTo>
                <a:cubicBezTo>
                  <a:pt x="546881" y="541582"/>
                  <a:pt x="540666" y="547788"/>
                  <a:pt x="534690" y="545162"/>
                </a:cubicBezTo>
                <a:cubicBezTo>
                  <a:pt x="488796" y="526307"/>
                  <a:pt x="434296" y="539196"/>
                  <a:pt x="391987" y="562108"/>
                </a:cubicBezTo>
                <a:cubicBezTo>
                  <a:pt x="375255" y="571178"/>
                  <a:pt x="358762" y="580725"/>
                  <a:pt x="341551" y="589079"/>
                </a:cubicBezTo>
                <a:cubicBezTo>
                  <a:pt x="333663" y="592898"/>
                  <a:pt x="323624" y="599342"/>
                  <a:pt x="314302" y="598149"/>
                </a:cubicBezTo>
                <a:cubicBezTo>
                  <a:pt x="313106" y="597910"/>
                  <a:pt x="312150" y="597671"/>
                  <a:pt x="311433" y="596955"/>
                </a:cubicBezTo>
                <a:cubicBezTo>
                  <a:pt x="310238" y="597671"/>
                  <a:pt x="308804" y="598387"/>
                  <a:pt x="307609" y="598387"/>
                </a:cubicBezTo>
                <a:cubicBezTo>
                  <a:pt x="304262" y="601013"/>
                  <a:pt x="299482" y="601490"/>
                  <a:pt x="295896" y="597194"/>
                </a:cubicBezTo>
                <a:cubicBezTo>
                  <a:pt x="243070" y="533945"/>
                  <a:pt x="137656" y="527739"/>
                  <a:pt x="63317" y="546833"/>
                </a:cubicBezTo>
                <a:cubicBezTo>
                  <a:pt x="57819" y="548265"/>
                  <a:pt x="50409" y="543969"/>
                  <a:pt x="51365" y="537764"/>
                </a:cubicBezTo>
                <a:cubicBezTo>
                  <a:pt x="53756" y="519147"/>
                  <a:pt x="54951" y="500291"/>
                  <a:pt x="56863" y="481675"/>
                </a:cubicBezTo>
                <a:cubicBezTo>
                  <a:pt x="57580" y="474037"/>
                  <a:pt x="67620" y="474037"/>
                  <a:pt x="68337" y="481675"/>
                </a:cubicBezTo>
                <a:cubicBezTo>
                  <a:pt x="69771" y="496234"/>
                  <a:pt x="70488" y="511032"/>
                  <a:pt x="70249" y="525830"/>
                </a:cubicBezTo>
                <a:cubicBezTo>
                  <a:pt x="143871" y="509122"/>
                  <a:pt x="240201" y="517237"/>
                  <a:pt x="297091" y="570223"/>
                </a:cubicBezTo>
                <a:cubicBezTo>
                  <a:pt x="295657" y="532513"/>
                  <a:pt x="296613" y="494563"/>
                  <a:pt x="295418" y="457091"/>
                </a:cubicBezTo>
                <a:cubicBezTo>
                  <a:pt x="294462" y="427973"/>
                  <a:pt x="292311" y="399332"/>
                  <a:pt x="294223" y="370213"/>
                </a:cubicBezTo>
                <a:cubicBezTo>
                  <a:pt x="296135" y="343243"/>
                  <a:pt x="298525" y="316034"/>
                  <a:pt x="298764" y="289063"/>
                </a:cubicBezTo>
                <a:cubicBezTo>
                  <a:pt x="298764" y="272356"/>
                  <a:pt x="294462" y="257081"/>
                  <a:pt x="293267" y="241089"/>
                </a:cubicBezTo>
                <a:cubicBezTo>
                  <a:pt x="264822" y="196934"/>
                  <a:pt x="200522" y="185239"/>
                  <a:pt x="151998" y="176886"/>
                </a:cubicBezTo>
                <a:cubicBezTo>
                  <a:pt x="132158" y="173306"/>
                  <a:pt x="111363" y="167577"/>
                  <a:pt x="91523" y="172351"/>
                </a:cubicBezTo>
                <a:cubicBezTo>
                  <a:pt x="75030" y="176408"/>
                  <a:pt x="74552" y="182137"/>
                  <a:pt x="71922" y="197412"/>
                </a:cubicBezTo>
                <a:cubicBezTo>
                  <a:pt x="66424" y="229872"/>
                  <a:pt x="62361" y="262332"/>
                  <a:pt x="62361" y="295030"/>
                </a:cubicBezTo>
                <a:cubicBezTo>
                  <a:pt x="62600" y="295746"/>
                  <a:pt x="62839" y="296462"/>
                  <a:pt x="63078" y="297178"/>
                </a:cubicBezTo>
                <a:cubicBezTo>
                  <a:pt x="65946" y="303384"/>
                  <a:pt x="62600" y="310544"/>
                  <a:pt x="54951" y="311022"/>
                </a:cubicBezTo>
                <a:cubicBezTo>
                  <a:pt x="54473" y="311022"/>
                  <a:pt x="53756" y="311022"/>
                  <a:pt x="53278" y="311022"/>
                </a:cubicBezTo>
                <a:cubicBezTo>
                  <a:pt x="48019" y="311260"/>
                  <a:pt x="44194" y="306487"/>
                  <a:pt x="43955" y="301713"/>
                </a:cubicBezTo>
                <a:cubicBezTo>
                  <a:pt x="41326" y="261138"/>
                  <a:pt x="44672" y="211255"/>
                  <a:pt x="57102" y="172351"/>
                </a:cubicBezTo>
                <a:cubicBezTo>
                  <a:pt x="66424" y="142516"/>
                  <a:pt x="120685" y="152063"/>
                  <a:pt x="142198" y="155644"/>
                </a:cubicBezTo>
                <a:cubicBezTo>
                  <a:pt x="192873" y="163759"/>
                  <a:pt x="284183" y="176647"/>
                  <a:pt x="309999" y="230588"/>
                </a:cubicBezTo>
                <a:cubicBezTo>
                  <a:pt x="341551" y="178318"/>
                  <a:pt x="426408" y="145380"/>
                  <a:pt x="482581" y="142994"/>
                </a:cubicBezTo>
                <a:close/>
                <a:moveTo>
                  <a:pt x="283715" y="525"/>
                </a:moveTo>
                <a:cubicBezTo>
                  <a:pt x="343463" y="-5443"/>
                  <a:pt x="395803" y="40390"/>
                  <a:pt x="414444" y="94816"/>
                </a:cubicBezTo>
                <a:cubicBezTo>
                  <a:pt x="420897" y="114391"/>
                  <a:pt x="416356" y="129907"/>
                  <a:pt x="398671" y="141365"/>
                </a:cubicBezTo>
                <a:cubicBezTo>
                  <a:pt x="376444" y="155688"/>
                  <a:pt x="352067" y="172637"/>
                  <a:pt x="327451" y="181946"/>
                </a:cubicBezTo>
                <a:cubicBezTo>
                  <a:pt x="299967" y="192211"/>
                  <a:pt x="278458" y="181469"/>
                  <a:pt x="257665" y="166669"/>
                </a:cubicBezTo>
                <a:cubicBezTo>
                  <a:pt x="255992" y="167146"/>
                  <a:pt x="253841" y="167146"/>
                  <a:pt x="251929" y="166191"/>
                </a:cubicBezTo>
                <a:cubicBezTo>
                  <a:pt x="232810" y="157836"/>
                  <a:pt x="216559" y="145423"/>
                  <a:pt x="199590" y="133965"/>
                </a:cubicBezTo>
                <a:cubicBezTo>
                  <a:pt x="198156" y="133010"/>
                  <a:pt x="197200" y="131817"/>
                  <a:pt x="196483" y="130384"/>
                </a:cubicBezTo>
                <a:cubicBezTo>
                  <a:pt x="195049" y="129191"/>
                  <a:pt x="193376" y="127997"/>
                  <a:pt x="191942" y="127042"/>
                </a:cubicBezTo>
                <a:cubicBezTo>
                  <a:pt x="191225" y="126804"/>
                  <a:pt x="190269" y="126565"/>
                  <a:pt x="189313" y="126326"/>
                </a:cubicBezTo>
                <a:cubicBezTo>
                  <a:pt x="185251" y="127042"/>
                  <a:pt x="180949" y="125371"/>
                  <a:pt x="179993" y="120359"/>
                </a:cubicBezTo>
                <a:cubicBezTo>
                  <a:pt x="170672" y="67603"/>
                  <a:pt x="233766" y="5776"/>
                  <a:pt x="283715" y="52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80" name="measure-success_75922">
            <a:extLst>
              <a:ext uri="{FF2B5EF4-FFF2-40B4-BE49-F238E27FC236}">
                <a16:creationId xmlns:a16="http://schemas.microsoft.com/office/drawing/2014/main" id="{86F1962D-05A4-411C-918A-782785448276}"/>
              </a:ext>
            </a:extLst>
          </p:cNvPr>
          <p:cNvSpPr>
            <a:spLocks noChangeAspect="1"/>
          </p:cNvSpPr>
          <p:nvPr/>
        </p:nvSpPr>
        <p:spPr bwMode="auto">
          <a:xfrm>
            <a:off x="7048640" y="33948"/>
            <a:ext cx="354014" cy="324000"/>
          </a:xfrm>
          <a:custGeom>
            <a:avLst/>
            <a:gdLst>
              <a:gd name="connsiteX0" fmla="*/ 466598 w 607795"/>
              <a:gd name="connsiteY0" fmla="*/ 355923 h 556267"/>
              <a:gd name="connsiteX1" fmla="*/ 461245 w 607795"/>
              <a:gd name="connsiteY1" fmla="*/ 415864 h 556267"/>
              <a:gd name="connsiteX2" fmla="*/ 460576 w 607795"/>
              <a:gd name="connsiteY2" fmla="*/ 441730 h 556267"/>
              <a:gd name="connsiteX3" fmla="*/ 463635 w 607795"/>
              <a:gd name="connsiteY3" fmla="*/ 521238 h 556267"/>
              <a:gd name="connsiteX4" fmla="*/ 463539 w 607795"/>
              <a:gd name="connsiteY4" fmla="*/ 523911 h 556267"/>
              <a:gd name="connsiteX5" fmla="*/ 510667 w 607795"/>
              <a:gd name="connsiteY5" fmla="*/ 523911 h 556267"/>
              <a:gd name="connsiteX6" fmla="*/ 475202 w 607795"/>
              <a:gd name="connsiteY6" fmla="*/ 355923 h 556267"/>
              <a:gd name="connsiteX7" fmla="*/ 266817 w 607795"/>
              <a:gd name="connsiteY7" fmla="*/ 56253 h 556267"/>
              <a:gd name="connsiteX8" fmla="*/ 279230 w 607795"/>
              <a:gd name="connsiteY8" fmla="*/ 56456 h 556267"/>
              <a:gd name="connsiteX9" fmla="*/ 287546 w 607795"/>
              <a:gd name="connsiteY9" fmla="*/ 77739 h 556267"/>
              <a:gd name="connsiteX10" fmla="*/ 169887 w 607795"/>
              <a:gd name="connsiteY10" fmla="*/ 346121 h 556267"/>
              <a:gd name="connsiteX11" fmla="*/ 152395 w 607795"/>
              <a:gd name="connsiteY11" fmla="*/ 359960 h 556267"/>
              <a:gd name="connsiteX12" fmla="*/ 131750 w 607795"/>
              <a:gd name="connsiteY12" fmla="*/ 351370 h 556267"/>
              <a:gd name="connsiteX13" fmla="*/ 98010 w 607795"/>
              <a:gd name="connsiteY13" fmla="*/ 310044 h 556267"/>
              <a:gd name="connsiteX14" fmla="*/ 66373 w 607795"/>
              <a:gd name="connsiteY14" fmla="*/ 370745 h 556267"/>
              <a:gd name="connsiteX15" fmla="*/ 52036 w 607795"/>
              <a:gd name="connsiteY15" fmla="*/ 379430 h 556267"/>
              <a:gd name="connsiteX16" fmla="*/ 44581 w 607795"/>
              <a:gd name="connsiteY16" fmla="*/ 377617 h 556267"/>
              <a:gd name="connsiteX17" fmla="*/ 37699 w 607795"/>
              <a:gd name="connsiteY17" fmla="*/ 355856 h 556267"/>
              <a:gd name="connsiteX18" fmla="*/ 75836 w 607795"/>
              <a:gd name="connsiteY18" fmla="*/ 282652 h 556267"/>
              <a:gd name="connsiteX19" fmla="*/ 93805 w 607795"/>
              <a:gd name="connsiteY19" fmla="*/ 269863 h 556267"/>
              <a:gd name="connsiteX20" fmla="*/ 114068 w 607795"/>
              <a:gd name="connsiteY20" fmla="*/ 278644 h 556267"/>
              <a:gd name="connsiteX21" fmla="*/ 146661 w 607795"/>
              <a:gd name="connsiteY21" fmla="*/ 318443 h 556267"/>
              <a:gd name="connsiteX22" fmla="*/ 257916 w 607795"/>
              <a:gd name="connsiteY22" fmla="*/ 64854 h 556267"/>
              <a:gd name="connsiteX23" fmla="*/ 266817 w 607795"/>
              <a:gd name="connsiteY23" fmla="*/ 56253 h 556267"/>
              <a:gd name="connsiteX24" fmla="*/ 452325 w 607795"/>
              <a:gd name="connsiteY24" fmla="*/ 36482 h 556267"/>
              <a:gd name="connsiteX25" fmla="*/ 516681 w 607795"/>
              <a:gd name="connsiteY25" fmla="*/ 100803 h 556267"/>
              <a:gd name="connsiteX26" fmla="*/ 452325 w 607795"/>
              <a:gd name="connsiteY26" fmla="*/ 165124 h 556267"/>
              <a:gd name="connsiteX27" fmla="*/ 387969 w 607795"/>
              <a:gd name="connsiteY27" fmla="*/ 100803 h 556267"/>
              <a:gd name="connsiteX28" fmla="*/ 452325 w 607795"/>
              <a:gd name="connsiteY28" fmla="*/ 36482 h 556267"/>
              <a:gd name="connsiteX29" fmla="*/ 16155 w 607795"/>
              <a:gd name="connsiteY29" fmla="*/ 0 h 556267"/>
              <a:gd name="connsiteX30" fmla="*/ 32406 w 607795"/>
              <a:gd name="connsiteY30" fmla="*/ 16130 h 556267"/>
              <a:gd name="connsiteX31" fmla="*/ 32406 w 607795"/>
              <a:gd name="connsiteY31" fmla="*/ 523911 h 556267"/>
              <a:gd name="connsiteX32" fmla="*/ 406087 w 607795"/>
              <a:gd name="connsiteY32" fmla="*/ 523911 h 556267"/>
              <a:gd name="connsiteX33" fmla="*/ 406087 w 607795"/>
              <a:gd name="connsiteY33" fmla="*/ 523433 h 556267"/>
              <a:gd name="connsiteX34" fmla="*/ 403028 w 607795"/>
              <a:gd name="connsiteY34" fmla="*/ 443830 h 556267"/>
              <a:gd name="connsiteX35" fmla="*/ 403888 w 607795"/>
              <a:gd name="connsiteY35" fmla="*/ 410710 h 556267"/>
              <a:gd name="connsiteX36" fmla="*/ 411249 w 607795"/>
              <a:gd name="connsiteY36" fmla="*/ 328912 h 556267"/>
              <a:gd name="connsiteX37" fmla="*/ 401785 w 607795"/>
              <a:gd name="connsiteY37" fmla="*/ 224301 h 556267"/>
              <a:gd name="connsiteX38" fmla="*/ 341178 w 607795"/>
              <a:gd name="connsiteY38" fmla="*/ 192231 h 556267"/>
              <a:gd name="connsiteX39" fmla="*/ 310301 w 607795"/>
              <a:gd name="connsiteY39" fmla="*/ 155675 h 556267"/>
              <a:gd name="connsiteX40" fmla="*/ 291182 w 607795"/>
              <a:gd name="connsiteY40" fmla="*/ 97643 h 556267"/>
              <a:gd name="connsiteX41" fmla="*/ 292711 w 607795"/>
              <a:gd name="connsiteY41" fmla="*/ 76835 h 556267"/>
              <a:gd name="connsiteX42" fmla="*/ 308580 w 607795"/>
              <a:gd name="connsiteY42" fmla="*/ 63186 h 556267"/>
              <a:gd name="connsiteX43" fmla="*/ 317088 w 607795"/>
              <a:gd name="connsiteY43" fmla="*/ 61755 h 556267"/>
              <a:gd name="connsiteX44" fmla="*/ 343090 w 607795"/>
              <a:gd name="connsiteY44" fmla="*/ 80558 h 556267"/>
              <a:gd name="connsiteX45" fmla="*/ 362209 w 607795"/>
              <a:gd name="connsiteY45" fmla="*/ 138590 h 556267"/>
              <a:gd name="connsiteX46" fmla="*/ 366988 w 607795"/>
              <a:gd name="connsiteY46" fmla="*/ 144126 h 556267"/>
              <a:gd name="connsiteX47" fmla="*/ 422051 w 607795"/>
              <a:gd name="connsiteY47" fmla="*/ 173237 h 556267"/>
              <a:gd name="connsiteX48" fmla="*/ 496710 w 607795"/>
              <a:gd name="connsiteY48" fmla="*/ 173237 h 556267"/>
              <a:gd name="connsiteX49" fmla="*/ 517932 w 607795"/>
              <a:gd name="connsiteY49" fmla="*/ 183450 h 556267"/>
              <a:gd name="connsiteX50" fmla="*/ 550626 w 607795"/>
              <a:gd name="connsiteY50" fmla="*/ 224206 h 556267"/>
              <a:gd name="connsiteX51" fmla="*/ 569267 w 607795"/>
              <a:gd name="connsiteY51" fmla="*/ 248259 h 556267"/>
              <a:gd name="connsiteX52" fmla="*/ 602343 w 607795"/>
              <a:gd name="connsiteY52" fmla="*/ 292260 h 556267"/>
              <a:gd name="connsiteX53" fmla="*/ 607505 w 607795"/>
              <a:gd name="connsiteY53" fmla="*/ 312495 h 556267"/>
              <a:gd name="connsiteX54" fmla="*/ 596894 w 607795"/>
              <a:gd name="connsiteY54" fmla="*/ 330439 h 556267"/>
              <a:gd name="connsiteX55" fmla="*/ 580547 w 607795"/>
              <a:gd name="connsiteY55" fmla="*/ 335879 h 556267"/>
              <a:gd name="connsiteX56" fmla="*/ 558656 w 607795"/>
              <a:gd name="connsiteY56" fmla="*/ 324998 h 556267"/>
              <a:gd name="connsiteX57" fmla="*/ 525580 w 607795"/>
              <a:gd name="connsiteY57" fmla="*/ 280902 h 556267"/>
              <a:gd name="connsiteX58" fmla="*/ 523477 w 607795"/>
              <a:gd name="connsiteY58" fmla="*/ 278229 h 556267"/>
              <a:gd name="connsiteX59" fmla="*/ 527683 w 607795"/>
              <a:gd name="connsiteY59" fmla="*/ 324426 h 556267"/>
              <a:gd name="connsiteX60" fmla="*/ 528161 w 607795"/>
              <a:gd name="connsiteY60" fmla="*/ 327766 h 556267"/>
              <a:gd name="connsiteX61" fmla="*/ 567928 w 607795"/>
              <a:gd name="connsiteY61" fmla="*/ 516370 h 556267"/>
              <a:gd name="connsiteX62" fmla="*/ 568502 w 607795"/>
              <a:gd name="connsiteY62" fmla="*/ 524292 h 556267"/>
              <a:gd name="connsiteX63" fmla="*/ 581312 w 607795"/>
              <a:gd name="connsiteY63" fmla="*/ 540137 h 556267"/>
              <a:gd name="connsiteX64" fmla="*/ 565156 w 607795"/>
              <a:gd name="connsiteY64" fmla="*/ 556267 h 556267"/>
              <a:gd name="connsiteX65" fmla="*/ 26575 w 607795"/>
              <a:gd name="connsiteY65" fmla="*/ 556267 h 556267"/>
              <a:gd name="connsiteX66" fmla="*/ 0 w 607795"/>
              <a:gd name="connsiteY66" fmla="*/ 529733 h 556267"/>
              <a:gd name="connsiteX67" fmla="*/ 0 w 607795"/>
              <a:gd name="connsiteY67" fmla="*/ 16130 h 556267"/>
              <a:gd name="connsiteX68" fmla="*/ 16155 w 607795"/>
              <a:gd name="connsiteY68" fmla="*/ 0 h 556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607795" h="556267">
                <a:moveTo>
                  <a:pt x="466598" y="355923"/>
                </a:moveTo>
                <a:lnTo>
                  <a:pt x="461245" y="415864"/>
                </a:lnTo>
                <a:cubicBezTo>
                  <a:pt x="460671" y="422736"/>
                  <a:pt x="460384" y="434763"/>
                  <a:pt x="460576" y="441730"/>
                </a:cubicBezTo>
                <a:lnTo>
                  <a:pt x="463635" y="521238"/>
                </a:lnTo>
                <a:cubicBezTo>
                  <a:pt x="463635" y="522097"/>
                  <a:pt x="463635" y="523052"/>
                  <a:pt x="463539" y="523911"/>
                </a:cubicBezTo>
                <a:lnTo>
                  <a:pt x="510667" y="523911"/>
                </a:lnTo>
                <a:lnTo>
                  <a:pt x="475202" y="355923"/>
                </a:lnTo>
                <a:close/>
                <a:moveTo>
                  <a:pt x="266817" y="56253"/>
                </a:moveTo>
                <a:cubicBezTo>
                  <a:pt x="270676" y="54738"/>
                  <a:pt x="275120" y="54690"/>
                  <a:pt x="279230" y="56456"/>
                </a:cubicBezTo>
                <a:cubicBezTo>
                  <a:pt x="287355" y="60082"/>
                  <a:pt x="291082" y="69627"/>
                  <a:pt x="287546" y="77739"/>
                </a:cubicBezTo>
                <a:lnTo>
                  <a:pt x="169887" y="346121"/>
                </a:lnTo>
                <a:cubicBezTo>
                  <a:pt x="166541" y="353756"/>
                  <a:pt x="159946" y="358910"/>
                  <a:pt x="152395" y="359960"/>
                </a:cubicBezTo>
                <a:cubicBezTo>
                  <a:pt x="144749" y="361010"/>
                  <a:pt x="137103" y="357765"/>
                  <a:pt x="131750" y="351370"/>
                </a:cubicBezTo>
                <a:lnTo>
                  <a:pt x="98010" y="310044"/>
                </a:lnTo>
                <a:lnTo>
                  <a:pt x="66373" y="370745"/>
                </a:lnTo>
                <a:cubicBezTo>
                  <a:pt x="63506" y="376281"/>
                  <a:pt x="57867" y="379430"/>
                  <a:pt x="52036" y="379430"/>
                </a:cubicBezTo>
                <a:cubicBezTo>
                  <a:pt x="49551" y="379430"/>
                  <a:pt x="46970" y="378858"/>
                  <a:pt x="44581" y="377617"/>
                </a:cubicBezTo>
                <a:cubicBezTo>
                  <a:pt x="36648" y="373513"/>
                  <a:pt x="33589" y="363778"/>
                  <a:pt x="37699" y="355856"/>
                </a:cubicBezTo>
                <a:lnTo>
                  <a:pt x="75836" y="282652"/>
                </a:lnTo>
                <a:cubicBezTo>
                  <a:pt x="79659" y="275303"/>
                  <a:pt x="86158" y="270627"/>
                  <a:pt x="93805" y="269863"/>
                </a:cubicBezTo>
                <a:cubicBezTo>
                  <a:pt x="101451" y="269100"/>
                  <a:pt x="108811" y="272249"/>
                  <a:pt x="114068" y="278644"/>
                </a:cubicBezTo>
                <a:lnTo>
                  <a:pt x="146661" y="318443"/>
                </a:lnTo>
                <a:lnTo>
                  <a:pt x="257916" y="64854"/>
                </a:lnTo>
                <a:cubicBezTo>
                  <a:pt x="259684" y="60750"/>
                  <a:pt x="262958" y="57768"/>
                  <a:pt x="266817" y="56253"/>
                </a:cubicBezTo>
                <a:close/>
                <a:moveTo>
                  <a:pt x="452325" y="36482"/>
                </a:moveTo>
                <a:cubicBezTo>
                  <a:pt x="487868" y="36482"/>
                  <a:pt x="516681" y="65279"/>
                  <a:pt x="516681" y="100803"/>
                </a:cubicBezTo>
                <a:cubicBezTo>
                  <a:pt x="516681" y="136327"/>
                  <a:pt x="487868" y="165124"/>
                  <a:pt x="452325" y="165124"/>
                </a:cubicBezTo>
                <a:cubicBezTo>
                  <a:pt x="416782" y="165124"/>
                  <a:pt x="387969" y="136327"/>
                  <a:pt x="387969" y="100803"/>
                </a:cubicBezTo>
                <a:cubicBezTo>
                  <a:pt x="387969" y="65279"/>
                  <a:pt x="416782" y="36482"/>
                  <a:pt x="452325" y="36482"/>
                </a:cubicBezTo>
                <a:close/>
                <a:moveTo>
                  <a:pt x="16155" y="0"/>
                </a:moveTo>
                <a:cubicBezTo>
                  <a:pt x="25141" y="0"/>
                  <a:pt x="32406" y="7254"/>
                  <a:pt x="32406" y="16130"/>
                </a:cubicBezTo>
                <a:lnTo>
                  <a:pt x="32406" y="523911"/>
                </a:lnTo>
                <a:lnTo>
                  <a:pt x="406087" y="523911"/>
                </a:lnTo>
                <a:cubicBezTo>
                  <a:pt x="406087" y="523720"/>
                  <a:pt x="406087" y="523529"/>
                  <a:pt x="406087" y="523433"/>
                </a:cubicBezTo>
                <a:lnTo>
                  <a:pt x="403028" y="443830"/>
                </a:lnTo>
                <a:cubicBezTo>
                  <a:pt x="402741" y="434572"/>
                  <a:pt x="403123" y="419968"/>
                  <a:pt x="403888" y="410710"/>
                </a:cubicBezTo>
                <a:lnTo>
                  <a:pt x="411249" y="328912"/>
                </a:lnTo>
                <a:lnTo>
                  <a:pt x="401785" y="224301"/>
                </a:lnTo>
                <a:lnTo>
                  <a:pt x="341178" y="192231"/>
                </a:lnTo>
                <a:cubicBezTo>
                  <a:pt x="327795" y="185168"/>
                  <a:pt x="315080" y="170087"/>
                  <a:pt x="310301" y="155675"/>
                </a:cubicBezTo>
                <a:lnTo>
                  <a:pt x="291182" y="97643"/>
                </a:lnTo>
                <a:cubicBezTo>
                  <a:pt x="288887" y="90675"/>
                  <a:pt x="289461" y="83326"/>
                  <a:pt x="292711" y="76835"/>
                </a:cubicBezTo>
                <a:cubicBezTo>
                  <a:pt x="296057" y="70249"/>
                  <a:pt x="301602" y="65477"/>
                  <a:pt x="308580" y="63186"/>
                </a:cubicBezTo>
                <a:cubicBezTo>
                  <a:pt x="311352" y="62232"/>
                  <a:pt x="314220" y="61755"/>
                  <a:pt x="317088" y="61755"/>
                </a:cubicBezTo>
                <a:cubicBezTo>
                  <a:pt x="328942" y="61755"/>
                  <a:pt x="339361" y="69295"/>
                  <a:pt x="343090" y="80558"/>
                </a:cubicBezTo>
                <a:lnTo>
                  <a:pt x="362209" y="138590"/>
                </a:lnTo>
                <a:cubicBezTo>
                  <a:pt x="362782" y="139926"/>
                  <a:pt x="365746" y="143362"/>
                  <a:pt x="366988" y="144126"/>
                </a:cubicBezTo>
                <a:lnTo>
                  <a:pt x="422051" y="173237"/>
                </a:lnTo>
                <a:lnTo>
                  <a:pt x="496710" y="173237"/>
                </a:lnTo>
                <a:cubicBezTo>
                  <a:pt x="505027" y="173237"/>
                  <a:pt x="512770" y="176960"/>
                  <a:pt x="517932" y="183450"/>
                </a:cubicBezTo>
                <a:cubicBezTo>
                  <a:pt x="526154" y="193663"/>
                  <a:pt x="550626" y="224206"/>
                  <a:pt x="550626" y="224206"/>
                </a:cubicBezTo>
                <a:cubicBezTo>
                  <a:pt x="555884" y="230696"/>
                  <a:pt x="564200" y="241482"/>
                  <a:pt x="569267" y="248259"/>
                </a:cubicBezTo>
                <a:lnTo>
                  <a:pt x="602343" y="292260"/>
                </a:lnTo>
                <a:cubicBezTo>
                  <a:pt x="606740" y="298082"/>
                  <a:pt x="608556" y="305241"/>
                  <a:pt x="607505" y="312495"/>
                </a:cubicBezTo>
                <a:cubicBezTo>
                  <a:pt x="606453" y="319653"/>
                  <a:pt x="602725" y="326048"/>
                  <a:pt x="596894" y="330439"/>
                </a:cubicBezTo>
                <a:cubicBezTo>
                  <a:pt x="592114" y="333970"/>
                  <a:pt x="586474" y="335879"/>
                  <a:pt x="580547" y="335879"/>
                </a:cubicBezTo>
                <a:cubicBezTo>
                  <a:pt x="571848" y="335879"/>
                  <a:pt x="563818" y="331871"/>
                  <a:pt x="558656" y="324998"/>
                </a:cubicBezTo>
                <a:lnTo>
                  <a:pt x="525580" y="280902"/>
                </a:lnTo>
                <a:cubicBezTo>
                  <a:pt x="524911" y="280138"/>
                  <a:pt x="524242" y="279184"/>
                  <a:pt x="523477" y="278229"/>
                </a:cubicBezTo>
                <a:lnTo>
                  <a:pt x="527683" y="324426"/>
                </a:lnTo>
                <a:cubicBezTo>
                  <a:pt x="527779" y="324807"/>
                  <a:pt x="528065" y="327385"/>
                  <a:pt x="528161" y="327766"/>
                </a:cubicBezTo>
                <a:lnTo>
                  <a:pt x="567928" y="516370"/>
                </a:lnTo>
                <a:cubicBezTo>
                  <a:pt x="568502" y="519043"/>
                  <a:pt x="568693" y="521715"/>
                  <a:pt x="568502" y="524292"/>
                </a:cubicBezTo>
                <a:cubicBezTo>
                  <a:pt x="575863" y="525820"/>
                  <a:pt x="581312" y="532310"/>
                  <a:pt x="581312" y="540137"/>
                </a:cubicBezTo>
                <a:cubicBezTo>
                  <a:pt x="581312" y="549013"/>
                  <a:pt x="574047" y="556267"/>
                  <a:pt x="565156" y="556267"/>
                </a:cubicBezTo>
                <a:lnTo>
                  <a:pt x="26575" y="556267"/>
                </a:lnTo>
                <a:cubicBezTo>
                  <a:pt x="11949" y="556267"/>
                  <a:pt x="0" y="544336"/>
                  <a:pt x="0" y="529733"/>
                </a:cubicBezTo>
                <a:lnTo>
                  <a:pt x="0" y="16130"/>
                </a:lnTo>
                <a:cubicBezTo>
                  <a:pt x="0" y="7254"/>
                  <a:pt x="7265" y="0"/>
                  <a:pt x="1615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81" name="molecule-science-symbol_40493">
            <a:extLst>
              <a:ext uri="{FF2B5EF4-FFF2-40B4-BE49-F238E27FC236}">
                <a16:creationId xmlns:a16="http://schemas.microsoft.com/office/drawing/2014/main" id="{D15E87F1-DE50-429A-AF11-DFA51A8FD313}"/>
              </a:ext>
            </a:extLst>
          </p:cNvPr>
          <p:cNvSpPr>
            <a:spLocks noChangeAspect="1"/>
          </p:cNvSpPr>
          <p:nvPr/>
        </p:nvSpPr>
        <p:spPr bwMode="auto">
          <a:xfrm>
            <a:off x="2350770" y="5998231"/>
            <a:ext cx="277273" cy="324000"/>
          </a:xfrm>
          <a:custGeom>
            <a:avLst/>
            <a:gdLst>
              <a:gd name="T0" fmla="*/ 5155 w 5999"/>
              <a:gd name="T1" fmla="*/ 5334 h 7021"/>
              <a:gd name="T2" fmla="*/ 5010 w 5999"/>
              <a:gd name="T3" fmla="*/ 5348 h 7021"/>
              <a:gd name="T4" fmla="*/ 4278 w 5999"/>
              <a:gd name="T5" fmla="*/ 4122 h 7021"/>
              <a:gd name="T6" fmla="*/ 4533 w 5999"/>
              <a:gd name="T7" fmla="*/ 3845 h 7021"/>
              <a:gd name="T8" fmla="*/ 4316 w 5999"/>
              <a:gd name="T9" fmla="*/ 2776 h 7021"/>
              <a:gd name="T10" fmla="*/ 4821 w 5999"/>
              <a:gd name="T11" fmla="*/ 1659 h 7021"/>
              <a:gd name="T12" fmla="*/ 5024 w 5999"/>
              <a:gd name="T13" fmla="*/ 1687 h 7021"/>
              <a:gd name="T14" fmla="*/ 5867 w 5999"/>
              <a:gd name="T15" fmla="*/ 844 h 7021"/>
              <a:gd name="T16" fmla="*/ 5024 w 5999"/>
              <a:gd name="T17" fmla="*/ 0 h 7021"/>
              <a:gd name="T18" fmla="*/ 4181 w 5999"/>
              <a:gd name="T19" fmla="*/ 843 h 7021"/>
              <a:gd name="T20" fmla="*/ 4531 w 5999"/>
              <a:gd name="T21" fmla="*/ 1525 h 7021"/>
              <a:gd name="T22" fmla="*/ 4033 w 5999"/>
              <a:gd name="T23" fmla="*/ 2628 h 7021"/>
              <a:gd name="T24" fmla="*/ 3062 w 5999"/>
              <a:gd name="T25" fmla="*/ 3025 h 7021"/>
              <a:gd name="T26" fmla="*/ 2960 w 5999"/>
              <a:gd name="T27" fmla="*/ 3377 h 7021"/>
              <a:gd name="T28" fmla="*/ 1673 w 5999"/>
              <a:gd name="T29" fmla="*/ 3377 h 7021"/>
              <a:gd name="T30" fmla="*/ 844 w 5999"/>
              <a:gd name="T31" fmla="*/ 2675 h 7021"/>
              <a:gd name="T32" fmla="*/ 0 w 5999"/>
              <a:gd name="T33" fmla="*/ 3518 h 7021"/>
              <a:gd name="T34" fmla="*/ 844 w 5999"/>
              <a:gd name="T35" fmla="*/ 4361 h 7021"/>
              <a:gd name="T36" fmla="*/ 1668 w 5999"/>
              <a:gd name="T37" fmla="*/ 3696 h 7021"/>
              <a:gd name="T38" fmla="*/ 3000 w 5999"/>
              <a:gd name="T39" fmla="*/ 3696 h 7021"/>
              <a:gd name="T40" fmla="*/ 3388 w 5999"/>
              <a:gd name="T41" fmla="*/ 4170 h 7021"/>
              <a:gd name="T42" fmla="*/ 3985 w 5999"/>
              <a:gd name="T43" fmla="*/ 4252 h 7021"/>
              <a:gd name="T44" fmla="*/ 4708 w 5999"/>
              <a:gd name="T45" fmla="*/ 5465 h 7021"/>
              <a:gd name="T46" fmla="*/ 4312 w 5999"/>
              <a:gd name="T47" fmla="*/ 6177 h 7021"/>
              <a:gd name="T48" fmla="*/ 5155 w 5999"/>
              <a:gd name="T49" fmla="*/ 7021 h 7021"/>
              <a:gd name="T50" fmla="*/ 5999 w 5999"/>
              <a:gd name="T51" fmla="*/ 6177 h 7021"/>
              <a:gd name="T52" fmla="*/ 5155 w 5999"/>
              <a:gd name="T53" fmla="*/ 5334 h 7021"/>
              <a:gd name="T54" fmla="*/ 4499 w 5999"/>
              <a:gd name="T55" fmla="*/ 843 h 7021"/>
              <a:gd name="T56" fmla="*/ 5024 w 5999"/>
              <a:gd name="T57" fmla="*/ 319 h 7021"/>
              <a:gd name="T58" fmla="*/ 5549 w 5999"/>
              <a:gd name="T59" fmla="*/ 843 h 7021"/>
              <a:gd name="T60" fmla="*/ 5024 w 5999"/>
              <a:gd name="T61" fmla="*/ 1368 h 7021"/>
              <a:gd name="T62" fmla="*/ 4499 w 5999"/>
              <a:gd name="T63" fmla="*/ 843 h 7021"/>
              <a:gd name="T64" fmla="*/ 844 w 5999"/>
              <a:gd name="T65" fmla="*/ 4042 h 7021"/>
              <a:gd name="T66" fmla="*/ 319 w 5999"/>
              <a:gd name="T67" fmla="*/ 3518 h 7021"/>
              <a:gd name="T68" fmla="*/ 844 w 5999"/>
              <a:gd name="T69" fmla="*/ 2993 h 7021"/>
              <a:gd name="T70" fmla="*/ 1368 w 5999"/>
              <a:gd name="T71" fmla="*/ 3518 h 7021"/>
              <a:gd name="T72" fmla="*/ 844 w 5999"/>
              <a:gd name="T73" fmla="*/ 4042 h 7021"/>
              <a:gd name="T74" fmla="*/ 5155 w 5999"/>
              <a:gd name="T75" fmla="*/ 6702 h 7021"/>
              <a:gd name="T76" fmla="*/ 4631 w 5999"/>
              <a:gd name="T77" fmla="*/ 6177 h 7021"/>
              <a:gd name="T78" fmla="*/ 5155 w 5999"/>
              <a:gd name="T79" fmla="*/ 5653 h 7021"/>
              <a:gd name="T80" fmla="*/ 5680 w 5999"/>
              <a:gd name="T81" fmla="*/ 6177 h 7021"/>
              <a:gd name="T82" fmla="*/ 5155 w 5999"/>
              <a:gd name="T83" fmla="*/ 6702 h 70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5999" h="7021">
                <a:moveTo>
                  <a:pt x="5155" y="5334"/>
                </a:moveTo>
                <a:cubicBezTo>
                  <a:pt x="5105" y="5334"/>
                  <a:pt x="5057" y="5340"/>
                  <a:pt x="5010" y="5348"/>
                </a:cubicBezTo>
                <a:lnTo>
                  <a:pt x="4278" y="4122"/>
                </a:lnTo>
                <a:cubicBezTo>
                  <a:pt x="4380" y="4051"/>
                  <a:pt x="4468" y="3960"/>
                  <a:pt x="4533" y="3845"/>
                </a:cubicBezTo>
                <a:cubicBezTo>
                  <a:pt x="4737" y="3478"/>
                  <a:pt x="4636" y="3027"/>
                  <a:pt x="4316" y="2776"/>
                </a:cubicBezTo>
                <a:lnTo>
                  <a:pt x="4821" y="1659"/>
                </a:lnTo>
                <a:cubicBezTo>
                  <a:pt x="4886" y="1676"/>
                  <a:pt x="4953" y="1687"/>
                  <a:pt x="5024" y="1687"/>
                </a:cubicBezTo>
                <a:cubicBezTo>
                  <a:pt x="5489" y="1687"/>
                  <a:pt x="5867" y="1309"/>
                  <a:pt x="5867" y="844"/>
                </a:cubicBezTo>
                <a:cubicBezTo>
                  <a:pt x="5867" y="378"/>
                  <a:pt x="5489" y="0"/>
                  <a:pt x="5024" y="0"/>
                </a:cubicBezTo>
                <a:cubicBezTo>
                  <a:pt x="4559" y="0"/>
                  <a:pt x="4181" y="378"/>
                  <a:pt x="4181" y="843"/>
                </a:cubicBezTo>
                <a:cubicBezTo>
                  <a:pt x="4181" y="1124"/>
                  <a:pt x="4320" y="1372"/>
                  <a:pt x="4531" y="1525"/>
                </a:cubicBezTo>
                <a:lnTo>
                  <a:pt x="4033" y="2628"/>
                </a:lnTo>
                <a:cubicBezTo>
                  <a:pt x="3664" y="2520"/>
                  <a:pt x="3257" y="2675"/>
                  <a:pt x="3062" y="3025"/>
                </a:cubicBezTo>
                <a:cubicBezTo>
                  <a:pt x="2999" y="3137"/>
                  <a:pt x="2968" y="3257"/>
                  <a:pt x="2960" y="3377"/>
                </a:cubicBezTo>
                <a:lnTo>
                  <a:pt x="1673" y="3377"/>
                </a:lnTo>
                <a:cubicBezTo>
                  <a:pt x="1606" y="2979"/>
                  <a:pt x="1261" y="2675"/>
                  <a:pt x="844" y="2675"/>
                </a:cubicBezTo>
                <a:cubicBezTo>
                  <a:pt x="379" y="2675"/>
                  <a:pt x="0" y="3053"/>
                  <a:pt x="0" y="3518"/>
                </a:cubicBezTo>
                <a:cubicBezTo>
                  <a:pt x="0" y="3983"/>
                  <a:pt x="379" y="4361"/>
                  <a:pt x="844" y="4361"/>
                </a:cubicBezTo>
                <a:cubicBezTo>
                  <a:pt x="1248" y="4361"/>
                  <a:pt x="1585" y="4076"/>
                  <a:pt x="1668" y="3696"/>
                </a:cubicBezTo>
                <a:lnTo>
                  <a:pt x="3000" y="3696"/>
                </a:lnTo>
                <a:cubicBezTo>
                  <a:pt x="3063" y="3891"/>
                  <a:pt x="3195" y="4063"/>
                  <a:pt x="3388" y="4170"/>
                </a:cubicBezTo>
                <a:cubicBezTo>
                  <a:pt x="3577" y="4276"/>
                  <a:pt x="3789" y="4297"/>
                  <a:pt x="3985" y="4252"/>
                </a:cubicBezTo>
                <a:lnTo>
                  <a:pt x="4708" y="5465"/>
                </a:lnTo>
                <a:cubicBezTo>
                  <a:pt x="4471" y="5614"/>
                  <a:pt x="4312" y="5877"/>
                  <a:pt x="4312" y="6177"/>
                </a:cubicBezTo>
                <a:cubicBezTo>
                  <a:pt x="4312" y="6642"/>
                  <a:pt x="4690" y="7021"/>
                  <a:pt x="5155" y="7021"/>
                </a:cubicBezTo>
                <a:cubicBezTo>
                  <a:pt x="5620" y="7021"/>
                  <a:pt x="5999" y="6642"/>
                  <a:pt x="5999" y="6177"/>
                </a:cubicBezTo>
                <a:cubicBezTo>
                  <a:pt x="5999" y="5712"/>
                  <a:pt x="5620" y="5334"/>
                  <a:pt x="5155" y="5334"/>
                </a:cubicBezTo>
                <a:close/>
                <a:moveTo>
                  <a:pt x="4499" y="843"/>
                </a:moveTo>
                <a:cubicBezTo>
                  <a:pt x="4499" y="554"/>
                  <a:pt x="4735" y="319"/>
                  <a:pt x="5024" y="319"/>
                </a:cubicBezTo>
                <a:cubicBezTo>
                  <a:pt x="5313" y="319"/>
                  <a:pt x="5549" y="554"/>
                  <a:pt x="5549" y="843"/>
                </a:cubicBezTo>
                <a:cubicBezTo>
                  <a:pt x="5549" y="1133"/>
                  <a:pt x="5313" y="1368"/>
                  <a:pt x="5024" y="1368"/>
                </a:cubicBezTo>
                <a:cubicBezTo>
                  <a:pt x="4735" y="1368"/>
                  <a:pt x="4499" y="1133"/>
                  <a:pt x="4499" y="843"/>
                </a:cubicBezTo>
                <a:close/>
                <a:moveTo>
                  <a:pt x="844" y="4042"/>
                </a:moveTo>
                <a:cubicBezTo>
                  <a:pt x="554" y="4042"/>
                  <a:pt x="319" y="3807"/>
                  <a:pt x="319" y="3518"/>
                </a:cubicBezTo>
                <a:cubicBezTo>
                  <a:pt x="319" y="3229"/>
                  <a:pt x="554" y="2993"/>
                  <a:pt x="844" y="2993"/>
                </a:cubicBezTo>
                <a:cubicBezTo>
                  <a:pt x="1133" y="2993"/>
                  <a:pt x="1368" y="3229"/>
                  <a:pt x="1368" y="3518"/>
                </a:cubicBezTo>
                <a:cubicBezTo>
                  <a:pt x="1368" y="3807"/>
                  <a:pt x="1133" y="4042"/>
                  <a:pt x="844" y="4042"/>
                </a:cubicBezTo>
                <a:close/>
                <a:moveTo>
                  <a:pt x="5155" y="6702"/>
                </a:moveTo>
                <a:cubicBezTo>
                  <a:pt x="4866" y="6702"/>
                  <a:pt x="4631" y="6467"/>
                  <a:pt x="4631" y="6177"/>
                </a:cubicBezTo>
                <a:cubicBezTo>
                  <a:pt x="4631" y="5888"/>
                  <a:pt x="4866" y="5653"/>
                  <a:pt x="5155" y="5653"/>
                </a:cubicBezTo>
                <a:cubicBezTo>
                  <a:pt x="5444" y="5653"/>
                  <a:pt x="5680" y="5888"/>
                  <a:pt x="5680" y="6177"/>
                </a:cubicBezTo>
                <a:cubicBezTo>
                  <a:pt x="5680" y="6467"/>
                  <a:pt x="5444" y="6702"/>
                  <a:pt x="5155" y="6702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82" name="return-of-investment_48559">
            <a:extLst>
              <a:ext uri="{FF2B5EF4-FFF2-40B4-BE49-F238E27FC236}">
                <a16:creationId xmlns:a16="http://schemas.microsoft.com/office/drawing/2014/main" id="{0557B935-285B-43B7-ABBB-13B36AE046C6}"/>
              </a:ext>
            </a:extLst>
          </p:cNvPr>
          <p:cNvSpPr>
            <a:spLocks noChangeAspect="1"/>
          </p:cNvSpPr>
          <p:nvPr/>
        </p:nvSpPr>
        <p:spPr bwMode="auto">
          <a:xfrm>
            <a:off x="3650818" y="6457017"/>
            <a:ext cx="317102" cy="324000"/>
          </a:xfrm>
          <a:custGeom>
            <a:avLst/>
            <a:gdLst>
              <a:gd name="connsiteX0" fmla="*/ 28565 w 579859"/>
              <a:gd name="connsiteY0" fmla="*/ 388465 h 592474"/>
              <a:gd name="connsiteX1" fmla="*/ 145894 w 579859"/>
              <a:gd name="connsiteY1" fmla="*/ 465249 h 592474"/>
              <a:gd name="connsiteX2" fmla="*/ 120632 w 579859"/>
              <a:gd name="connsiteY2" fmla="*/ 478700 h 592474"/>
              <a:gd name="connsiteX3" fmla="*/ 276696 w 579859"/>
              <a:gd name="connsiteY3" fmla="*/ 542593 h 592474"/>
              <a:gd name="connsiteX4" fmla="*/ 443988 w 579859"/>
              <a:gd name="connsiteY4" fmla="*/ 468612 h 592474"/>
              <a:gd name="connsiteX5" fmla="*/ 435567 w 579859"/>
              <a:gd name="connsiteY5" fmla="*/ 532505 h 592474"/>
              <a:gd name="connsiteX6" fmla="*/ 455777 w 579859"/>
              <a:gd name="connsiteY6" fmla="*/ 525779 h 592474"/>
              <a:gd name="connsiteX7" fmla="*/ 276696 w 579859"/>
              <a:gd name="connsiteY7" fmla="*/ 592474 h 592474"/>
              <a:gd name="connsiteX8" fmla="*/ 75160 w 579859"/>
              <a:gd name="connsiteY8" fmla="*/ 505602 h 592474"/>
              <a:gd name="connsiteX9" fmla="*/ 36986 w 579859"/>
              <a:gd name="connsiteY9" fmla="*/ 529142 h 592474"/>
              <a:gd name="connsiteX10" fmla="*/ 258197 w 579859"/>
              <a:gd name="connsiteY10" fmla="*/ 159225 h 592474"/>
              <a:gd name="connsiteX11" fmla="*/ 296936 w 579859"/>
              <a:gd name="connsiteY11" fmla="*/ 159225 h 592474"/>
              <a:gd name="connsiteX12" fmla="*/ 296936 w 579859"/>
              <a:gd name="connsiteY12" fmla="*/ 192850 h 592474"/>
              <a:gd name="connsiteX13" fmla="*/ 351956 w 579859"/>
              <a:gd name="connsiteY13" fmla="*/ 205740 h 592474"/>
              <a:gd name="connsiteX14" fmla="*/ 340166 w 579859"/>
              <a:gd name="connsiteY14" fmla="*/ 249452 h 592474"/>
              <a:gd name="connsiteX15" fmla="*/ 285146 w 579859"/>
              <a:gd name="connsiteY15" fmla="*/ 236002 h 592474"/>
              <a:gd name="connsiteX16" fmla="*/ 251460 w 579859"/>
              <a:gd name="connsiteY16" fmla="*/ 257859 h 592474"/>
              <a:gd name="connsiteX17" fmla="*/ 298620 w 579859"/>
              <a:gd name="connsiteY17" fmla="*/ 291484 h 592474"/>
              <a:gd name="connsiteX18" fmla="*/ 362062 w 579859"/>
              <a:gd name="connsiteY18" fmla="*/ 363217 h 592474"/>
              <a:gd name="connsiteX19" fmla="*/ 293567 w 579859"/>
              <a:gd name="connsiteY19" fmla="*/ 433830 h 592474"/>
              <a:gd name="connsiteX20" fmla="*/ 293567 w 579859"/>
              <a:gd name="connsiteY20" fmla="*/ 473619 h 592474"/>
              <a:gd name="connsiteX21" fmla="*/ 254829 w 579859"/>
              <a:gd name="connsiteY21" fmla="*/ 473619 h 592474"/>
              <a:gd name="connsiteX22" fmla="*/ 254829 w 579859"/>
              <a:gd name="connsiteY22" fmla="*/ 437192 h 592474"/>
              <a:gd name="connsiteX23" fmla="*/ 189141 w 579859"/>
              <a:gd name="connsiteY23" fmla="*/ 420380 h 592474"/>
              <a:gd name="connsiteX24" fmla="*/ 200931 w 579859"/>
              <a:gd name="connsiteY24" fmla="*/ 374986 h 592474"/>
              <a:gd name="connsiteX25" fmla="*/ 264934 w 579859"/>
              <a:gd name="connsiteY25" fmla="*/ 391798 h 592474"/>
              <a:gd name="connsiteX26" fmla="*/ 301989 w 579859"/>
              <a:gd name="connsiteY26" fmla="*/ 368261 h 592474"/>
              <a:gd name="connsiteX27" fmla="*/ 261566 w 579859"/>
              <a:gd name="connsiteY27" fmla="*/ 334636 h 592474"/>
              <a:gd name="connsiteX28" fmla="*/ 192510 w 579859"/>
              <a:gd name="connsiteY28" fmla="*/ 264584 h 592474"/>
              <a:gd name="connsiteX29" fmla="*/ 258197 w 579859"/>
              <a:gd name="connsiteY29" fmla="*/ 195652 h 592474"/>
              <a:gd name="connsiteX30" fmla="*/ 367073 w 579859"/>
              <a:gd name="connsiteY30" fmla="*/ 55508 h 592474"/>
              <a:gd name="connsiteX31" fmla="*/ 553471 w 579859"/>
              <a:gd name="connsiteY31" fmla="*/ 316115 h 592474"/>
              <a:gd name="connsiteX32" fmla="*/ 541681 w 579859"/>
              <a:gd name="connsiteY32" fmla="*/ 396819 h 592474"/>
              <a:gd name="connsiteX33" fmla="*/ 579859 w 579859"/>
              <a:gd name="connsiteY33" fmla="*/ 420357 h 592474"/>
              <a:gd name="connsiteX34" fmla="*/ 462518 w 579859"/>
              <a:gd name="connsiteY34" fmla="*/ 497138 h 592474"/>
              <a:gd name="connsiteX35" fmla="*/ 470939 w 579859"/>
              <a:gd name="connsiteY35" fmla="*/ 356467 h 592474"/>
              <a:gd name="connsiteX36" fmla="*/ 496204 w 579859"/>
              <a:gd name="connsiteY36" fmla="*/ 369917 h 592474"/>
              <a:gd name="connsiteX37" fmla="*/ 502942 w 579859"/>
              <a:gd name="connsiteY37" fmla="*/ 316115 h 592474"/>
              <a:gd name="connsiteX38" fmla="*/ 326649 w 579859"/>
              <a:gd name="connsiteY38" fmla="*/ 95299 h 592474"/>
              <a:gd name="connsiteX39" fmla="*/ 387285 w 579859"/>
              <a:gd name="connsiteY39" fmla="*/ 70079 h 592474"/>
              <a:gd name="connsiteX40" fmla="*/ 214428 w 579859"/>
              <a:gd name="connsiteY40" fmla="*/ 0 h 592474"/>
              <a:gd name="connsiteX41" fmla="*/ 340166 w 579859"/>
              <a:gd name="connsiteY41" fmla="*/ 63333 h 592474"/>
              <a:gd name="connsiteX42" fmla="*/ 214428 w 579859"/>
              <a:gd name="connsiteY42" fmla="*/ 127226 h 592474"/>
              <a:gd name="connsiteX43" fmla="*/ 214428 w 579859"/>
              <a:gd name="connsiteY43" fmla="*/ 98642 h 592474"/>
              <a:gd name="connsiteX44" fmla="*/ 50520 w 579859"/>
              <a:gd name="connsiteY44" fmla="*/ 316104 h 592474"/>
              <a:gd name="connsiteX45" fmla="*/ 60062 w 579859"/>
              <a:gd name="connsiteY45" fmla="*/ 385041 h 592474"/>
              <a:gd name="connsiteX46" fmla="*/ 10104 w 579859"/>
              <a:gd name="connsiteY46" fmla="*/ 343006 h 592474"/>
              <a:gd name="connsiteX47" fmla="*/ 5052 w 579859"/>
              <a:gd name="connsiteY47" fmla="*/ 369909 h 592474"/>
              <a:gd name="connsiteX48" fmla="*/ 0 w 579859"/>
              <a:gd name="connsiteY48" fmla="*/ 316104 h 592474"/>
              <a:gd name="connsiteX49" fmla="*/ 214428 w 579859"/>
              <a:gd name="connsiteY49" fmla="*/ 45398 h 592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579859" h="592474">
                <a:moveTo>
                  <a:pt x="28565" y="388465"/>
                </a:moveTo>
                <a:lnTo>
                  <a:pt x="145894" y="465249"/>
                </a:lnTo>
                <a:lnTo>
                  <a:pt x="120632" y="478700"/>
                </a:lnTo>
                <a:cubicBezTo>
                  <a:pt x="161051" y="517372"/>
                  <a:pt x="216067" y="542593"/>
                  <a:pt x="276696" y="542593"/>
                </a:cubicBezTo>
                <a:cubicBezTo>
                  <a:pt x="343501" y="542593"/>
                  <a:pt x="402446" y="514009"/>
                  <a:pt x="443988" y="468612"/>
                </a:cubicBezTo>
                <a:lnTo>
                  <a:pt x="435567" y="532505"/>
                </a:lnTo>
                <a:lnTo>
                  <a:pt x="455777" y="525779"/>
                </a:lnTo>
                <a:cubicBezTo>
                  <a:pt x="407498" y="567253"/>
                  <a:pt x="345185" y="592474"/>
                  <a:pt x="276696" y="592474"/>
                </a:cubicBezTo>
                <a:cubicBezTo>
                  <a:pt x="197541" y="592474"/>
                  <a:pt x="125684" y="559407"/>
                  <a:pt x="75160" y="505602"/>
                </a:cubicBezTo>
                <a:lnTo>
                  <a:pt x="36986" y="529142"/>
                </a:lnTo>
                <a:close/>
                <a:moveTo>
                  <a:pt x="258197" y="159225"/>
                </a:moveTo>
                <a:lnTo>
                  <a:pt x="296936" y="159225"/>
                </a:lnTo>
                <a:lnTo>
                  <a:pt x="296936" y="192850"/>
                </a:lnTo>
                <a:cubicBezTo>
                  <a:pt x="321639" y="194532"/>
                  <a:pt x="338482" y="199015"/>
                  <a:pt x="351956" y="205740"/>
                </a:cubicBezTo>
                <a:lnTo>
                  <a:pt x="340166" y="249452"/>
                </a:lnTo>
                <a:cubicBezTo>
                  <a:pt x="330060" y="244409"/>
                  <a:pt x="313217" y="236002"/>
                  <a:pt x="285146" y="236002"/>
                </a:cubicBezTo>
                <a:cubicBezTo>
                  <a:pt x="259881" y="236002"/>
                  <a:pt x="251460" y="247771"/>
                  <a:pt x="251460" y="257859"/>
                </a:cubicBezTo>
                <a:cubicBezTo>
                  <a:pt x="251460" y="271309"/>
                  <a:pt x="264934" y="279715"/>
                  <a:pt x="298620" y="291484"/>
                </a:cubicBezTo>
                <a:cubicBezTo>
                  <a:pt x="343535" y="308296"/>
                  <a:pt x="362062" y="327911"/>
                  <a:pt x="362062" y="363217"/>
                </a:cubicBezTo>
                <a:cubicBezTo>
                  <a:pt x="362062" y="396842"/>
                  <a:pt x="336798" y="425423"/>
                  <a:pt x="293567" y="433830"/>
                </a:cubicBezTo>
                <a:lnTo>
                  <a:pt x="293567" y="473619"/>
                </a:lnTo>
                <a:lnTo>
                  <a:pt x="254829" y="473619"/>
                </a:lnTo>
                <a:lnTo>
                  <a:pt x="254829" y="437192"/>
                </a:lnTo>
                <a:cubicBezTo>
                  <a:pt x="229564" y="435511"/>
                  <a:pt x="204300" y="428786"/>
                  <a:pt x="189141" y="420380"/>
                </a:cubicBezTo>
                <a:lnTo>
                  <a:pt x="200931" y="374986"/>
                </a:lnTo>
                <a:cubicBezTo>
                  <a:pt x="217774" y="383392"/>
                  <a:pt x="239670" y="391798"/>
                  <a:pt x="264934" y="391798"/>
                </a:cubicBezTo>
                <a:cubicBezTo>
                  <a:pt x="286830" y="391798"/>
                  <a:pt x="301989" y="383392"/>
                  <a:pt x="301989" y="368261"/>
                </a:cubicBezTo>
                <a:cubicBezTo>
                  <a:pt x="301989" y="353130"/>
                  <a:pt x="290199" y="344723"/>
                  <a:pt x="261566" y="334636"/>
                </a:cubicBezTo>
                <a:cubicBezTo>
                  <a:pt x="221143" y="321186"/>
                  <a:pt x="192510" y="301571"/>
                  <a:pt x="192510" y="264584"/>
                </a:cubicBezTo>
                <a:cubicBezTo>
                  <a:pt x="192510" y="230959"/>
                  <a:pt x="216090" y="204059"/>
                  <a:pt x="258197" y="195652"/>
                </a:cubicBezTo>
                <a:close/>
                <a:moveTo>
                  <a:pt x="367073" y="55508"/>
                </a:moveTo>
                <a:cubicBezTo>
                  <a:pt x="474308" y="93618"/>
                  <a:pt x="553471" y="195619"/>
                  <a:pt x="553471" y="316115"/>
                </a:cubicBezTo>
                <a:cubicBezTo>
                  <a:pt x="553471" y="344697"/>
                  <a:pt x="550103" y="371599"/>
                  <a:pt x="541681" y="396819"/>
                </a:cubicBezTo>
                <a:lnTo>
                  <a:pt x="579859" y="420357"/>
                </a:lnTo>
                <a:lnTo>
                  <a:pt x="462518" y="497138"/>
                </a:lnTo>
                <a:lnTo>
                  <a:pt x="470939" y="356467"/>
                </a:lnTo>
                <a:lnTo>
                  <a:pt x="496204" y="369917"/>
                </a:lnTo>
                <a:cubicBezTo>
                  <a:pt x="499573" y="353104"/>
                  <a:pt x="502942" y="334609"/>
                  <a:pt x="502942" y="316115"/>
                </a:cubicBezTo>
                <a:cubicBezTo>
                  <a:pt x="502942" y="209070"/>
                  <a:pt x="427708" y="118838"/>
                  <a:pt x="326649" y="95299"/>
                </a:cubicBezTo>
                <a:lnTo>
                  <a:pt x="387285" y="70079"/>
                </a:lnTo>
                <a:close/>
                <a:moveTo>
                  <a:pt x="214428" y="0"/>
                </a:moveTo>
                <a:lnTo>
                  <a:pt x="340166" y="63333"/>
                </a:lnTo>
                <a:lnTo>
                  <a:pt x="214428" y="127226"/>
                </a:lnTo>
                <a:lnTo>
                  <a:pt x="214428" y="98642"/>
                </a:lnTo>
                <a:cubicBezTo>
                  <a:pt x="119002" y="127226"/>
                  <a:pt x="50520" y="214099"/>
                  <a:pt x="50520" y="316104"/>
                </a:cubicBezTo>
                <a:cubicBezTo>
                  <a:pt x="50520" y="339643"/>
                  <a:pt x="53326" y="363183"/>
                  <a:pt x="60062" y="385041"/>
                </a:cubicBezTo>
                <a:lnTo>
                  <a:pt x="10104" y="343006"/>
                </a:lnTo>
                <a:lnTo>
                  <a:pt x="5052" y="369909"/>
                </a:lnTo>
                <a:cubicBezTo>
                  <a:pt x="1684" y="353095"/>
                  <a:pt x="0" y="334599"/>
                  <a:pt x="0" y="316104"/>
                </a:cubicBezTo>
                <a:cubicBezTo>
                  <a:pt x="0" y="186075"/>
                  <a:pt x="92058" y="76784"/>
                  <a:pt x="214428" y="4539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83" name="molecule_40467">
            <a:extLst>
              <a:ext uri="{FF2B5EF4-FFF2-40B4-BE49-F238E27FC236}">
                <a16:creationId xmlns:a16="http://schemas.microsoft.com/office/drawing/2014/main" id="{E6211BA8-0B5D-4F45-8EA9-651CEE298050}"/>
              </a:ext>
            </a:extLst>
          </p:cNvPr>
          <p:cNvSpPr>
            <a:spLocks noChangeAspect="1"/>
          </p:cNvSpPr>
          <p:nvPr/>
        </p:nvSpPr>
        <p:spPr bwMode="auto">
          <a:xfrm>
            <a:off x="2331894" y="5539440"/>
            <a:ext cx="315024" cy="324000"/>
          </a:xfrm>
          <a:custGeom>
            <a:avLst/>
            <a:gdLst>
              <a:gd name="T0" fmla="*/ 5493 w 6970"/>
              <a:gd name="T1" fmla="*/ 3347 h 7180"/>
              <a:gd name="T2" fmla="*/ 4316 w 6970"/>
              <a:gd name="T3" fmla="*/ 2776 h 7180"/>
              <a:gd name="T4" fmla="*/ 5024 w 6970"/>
              <a:gd name="T5" fmla="*/ 1687 h 7180"/>
              <a:gd name="T6" fmla="*/ 5024 w 6970"/>
              <a:gd name="T7" fmla="*/ 0 h 7180"/>
              <a:gd name="T8" fmla="*/ 4532 w 6970"/>
              <a:gd name="T9" fmla="*/ 1525 h 7180"/>
              <a:gd name="T10" fmla="*/ 3062 w 6970"/>
              <a:gd name="T11" fmla="*/ 3025 h 7180"/>
              <a:gd name="T12" fmla="*/ 1673 w 6970"/>
              <a:gd name="T13" fmla="*/ 3377 h 7180"/>
              <a:gd name="T14" fmla="*/ 0 w 6970"/>
              <a:gd name="T15" fmla="*/ 3518 h 7180"/>
              <a:gd name="T16" fmla="*/ 1668 w 6970"/>
              <a:gd name="T17" fmla="*/ 3696 h 7180"/>
              <a:gd name="T18" fmla="*/ 3150 w 6970"/>
              <a:gd name="T19" fmla="*/ 3971 h 7180"/>
              <a:gd name="T20" fmla="*/ 1686 w 6970"/>
              <a:gd name="T21" fmla="*/ 5684 h 7180"/>
              <a:gd name="T22" fmla="*/ 1686 w 6970"/>
              <a:gd name="T23" fmla="*/ 7180 h 7180"/>
              <a:gd name="T24" fmla="*/ 2204 w 6970"/>
              <a:gd name="T25" fmla="*/ 5894 h 7180"/>
              <a:gd name="T26" fmla="*/ 3985 w 6970"/>
              <a:gd name="T27" fmla="*/ 4252 h 7180"/>
              <a:gd name="T28" fmla="*/ 4312 w 6970"/>
              <a:gd name="T29" fmla="*/ 6177 h 7180"/>
              <a:gd name="T30" fmla="*/ 5999 w 6970"/>
              <a:gd name="T31" fmla="*/ 6177 h 7180"/>
              <a:gd name="T32" fmla="*/ 5010 w 6970"/>
              <a:gd name="T33" fmla="*/ 5348 h 7180"/>
              <a:gd name="T34" fmla="*/ 4533 w 6970"/>
              <a:gd name="T35" fmla="*/ 3844 h 7180"/>
              <a:gd name="T36" fmla="*/ 5490 w 6970"/>
              <a:gd name="T37" fmla="*/ 3666 h 7180"/>
              <a:gd name="T38" fmla="*/ 6970 w 6970"/>
              <a:gd name="T39" fmla="*/ 3511 h 7180"/>
              <a:gd name="T40" fmla="*/ 4500 w 6970"/>
              <a:gd name="T41" fmla="*/ 843 h 7180"/>
              <a:gd name="T42" fmla="*/ 5549 w 6970"/>
              <a:gd name="T43" fmla="*/ 843 h 7180"/>
              <a:gd name="T44" fmla="*/ 4500 w 6970"/>
              <a:gd name="T45" fmla="*/ 843 h 7180"/>
              <a:gd name="T46" fmla="*/ 319 w 6970"/>
              <a:gd name="T47" fmla="*/ 3518 h 7180"/>
              <a:gd name="T48" fmla="*/ 1369 w 6970"/>
              <a:gd name="T49" fmla="*/ 3518 h 7180"/>
              <a:gd name="T50" fmla="*/ 1686 w 6970"/>
              <a:gd name="T51" fmla="*/ 6861 h 7180"/>
              <a:gd name="T52" fmla="*/ 1686 w 6970"/>
              <a:gd name="T53" fmla="*/ 6003 h 7180"/>
              <a:gd name="T54" fmla="*/ 1686 w 6970"/>
              <a:gd name="T55" fmla="*/ 6861 h 7180"/>
              <a:gd name="T56" fmla="*/ 5680 w 6970"/>
              <a:gd name="T57" fmla="*/ 6177 h 7180"/>
              <a:gd name="T58" fmla="*/ 4631 w 6970"/>
              <a:gd name="T59" fmla="*/ 6177 h 7180"/>
              <a:gd name="T60" fmla="*/ 6222 w 6970"/>
              <a:gd name="T61" fmla="*/ 3940 h 7180"/>
              <a:gd name="T62" fmla="*/ 6222 w 6970"/>
              <a:gd name="T63" fmla="*/ 3081 h 7180"/>
              <a:gd name="T64" fmla="*/ 6222 w 6970"/>
              <a:gd name="T65" fmla="*/ 3940 h 71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6970" h="7180">
                <a:moveTo>
                  <a:pt x="6222" y="2762"/>
                </a:moveTo>
                <a:cubicBezTo>
                  <a:pt x="5866" y="2762"/>
                  <a:pt x="5568" y="3013"/>
                  <a:pt x="5493" y="3347"/>
                </a:cubicBezTo>
                <a:lnTo>
                  <a:pt x="4628" y="3322"/>
                </a:lnTo>
                <a:cubicBezTo>
                  <a:pt x="4598" y="3111"/>
                  <a:pt x="4491" y="2913"/>
                  <a:pt x="4316" y="2776"/>
                </a:cubicBezTo>
                <a:lnTo>
                  <a:pt x="4821" y="1659"/>
                </a:lnTo>
                <a:cubicBezTo>
                  <a:pt x="4886" y="1676"/>
                  <a:pt x="4954" y="1687"/>
                  <a:pt x="5024" y="1687"/>
                </a:cubicBezTo>
                <a:cubicBezTo>
                  <a:pt x="5489" y="1687"/>
                  <a:pt x="5867" y="1308"/>
                  <a:pt x="5867" y="843"/>
                </a:cubicBezTo>
                <a:cubicBezTo>
                  <a:pt x="5867" y="378"/>
                  <a:pt x="5489" y="0"/>
                  <a:pt x="5024" y="0"/>
                </a:cubicBezTo>
                <a:cubicBezTo>
                  <a:pt x="4559" y="0"/>
                  <a:pt x="4181" y="378"/>
                  <a:pt x="4181" y="843"/>
                </a:cubicBezTo>
                <a:cubicBezTo>
                  <a:pt x="4181" y="1124"/>
                  <a:pt x="4320" y="1372"/>
                  <a:pt x="4532" y="1525"/>
                </a:cubicBezTo>
                <a:lnTo>
                  <a:pt x="4033" y="2628"/>
                </a:lnTo>
                <a:cubicBezTo>
                  <a:pt x="3664" y="2520"/>
                  <a:pt x="3257" y="2675"/>
                  <a:pt x="3062" y="3025"/>
                </a:cubicBezTo>
                <a:cubicBezTo>
                  <a:pt x="2999" y="3137"/>
                  <a:pt x="2968" y="3257"/>
                  <a:pt x="2960" y="3377"/>
                </a:cubicBezTo>
                <a:lnTo>
                  <a:pt x="1673" y="3377"/>
                </a:lnTo>
                <a:cubicBezTo>
                  <a:pt x="1606" y="2979"/>
                  <a:pt x="1261" y="2675"/>
                  <a:pt x="844" y="2675"/>
                </a:cubicBezTo>
                <a:cubicBezTo>
                  <a:pt x="379" y="2675"/>
                  <a:pt x="0" y="3053"/>
                  <a:pt x="0" y="3518"/>
                </a:cubicBezTo>
                <a:cubicBezTo>
                  <a:pt x="0" y="3983"/>
                  <a:pt x="379" y="4361"/>
                  <a:pt x="844" y="4361"/>
                </a:cubicBezTo>
                <a:cubicBezTo>
                  <a:pt x="1248" y="4361"/>
                  <a:pt x="1585" y="4076"/>
                  <a:pt x="1668" y="3696"/>
                </a:cubicBezTo>
                <a:lnTo>
                  <a:pt x="3000" y="3696"/>
                </a:lnTo>
                <a:cubicBezTo>
                  <a:pt x="3032" y="3796"/>
                  <a:pt x="3083" y="3889"/>
                  <a:pt x="3150" y="3971"/>
                </a:cubicBezTo>
                <a:lnTo>
                  <a:pt x="1931" y="5729"/>
                </a:lnTo>
                <a:cubicBezTo>
                  <a:pt x="1854" y="5701"/>
                  <a:pt x="1772" y="5684"/>
                  <a:pt x="1686" y="5684"/>
                </a:cubicBezTo>
                <a:cubicBezTo>
                  <a:pt x="1273" y="5684"/>
                  <a:pt x="938" y="6019"/>
                  <a:pt x="938" y="6432"/>
                </a:cubicBezTo>
                <a:cubicBezTo>
                  <a:pt x="938" y="6844"/>
                  <a:pt x="1273" y="7180"/>
                  <a:pt x="1686" y="7180"/>
                </a:cubicBezTo>
                <a:cubicBezTo>
                  <a:pt x="2098" y="7180"/>
                  <a:pt x="2434" y="6844"/>
                  <a:pt x="2434" y="6432"/>
                </a:cubicBezTo>
                <a:cubicBezTo>
                  <a:pt x="2434" y="6221"/>
                  <a:pt x="2345" y="6031"/>
                  <a:pt x="2204" y="5894"/>
                </a:cubicBezTo>
                <a:lnTo>
                  <a:pt x="3397" y="4174"/>
                </a:lnTo>
                <a:cubicBezTo>
                  <a:pt x="3584" y="4275"/>
                  <a:pt x="3792" y="4297"/>
                  <a:pt x="3985" y="4252"/>
                </a:cubicBezTo>
                <a:lnTo>
                  <a:pt x="4708" y="5465"/>
                </a:lnTo>
                <a:cubicBezTo>
                  <a:pt x="4471" y="5614"/>
                  <a:pt x="4312" y="5877"/>
                  <a:pt x="4312" y="6177"/>
                </a:cubicBezTo>
                <a:cubicBezTo>
                  <a:pt x="4312" y="6642"/>
                  <a:pt x="4690" y="7021"/>
                  <a:pt x="5155" y="7021"/>
                </a:cubicBezTo>
                <a:cubicBezTo>
                  <a:pt x="5620" y="7021"/>
                  <a:pt x="5999" y="6642"/>
                  <a:pt x="5999" y="6177"/>
                </a:cubicBezTo>
                <a:cubicBezTo>
                  <a:pt x="5999" y="5712"/>
                  <a:pt x="5620" y="5334"/>
                  <a:pt x="5155" y="5334"/>
                </a:cubicBezTo>
                <a:cubicBezTo>
                  <a:pt x="5105" y="5334"/>
                  <a:pt x="5057" y="5340"/>
                  <a:pt x="5010" y="5348"/>
                </a:cubicBezTo>
                <a:lnTo>
                  <a:pt x="4278" y="4122"/>
                </a:lnTo>
                <a:cubicBezTo>
                  <a:pt x="4380" y="4051"/>
                  <a:pt x="4469" y="3959"/>
                  <a:pt x="4533" y="3844"/>
                </a:cubicBezTo>
                <a:cubicBezTo>
                  <a:pt x="4569" y="3779"/>
                  <a:pt x="4593" y="3710"/>
                  <a:pt x="4610" y="3641"/>
                </a:cubicBezTo>
                <a:lnTo>
                  <a:pt x="5490" y="3666"/>
                </a:lnTo>
                <a:cubicBezTo>
                  <a:pt x="5562" y="4004"/>
                  <a:pt x="5863" y="4259"/>
                  <a:pt x="6222" y="4259"/>
                </a:cubicBezTo>
                <a:cubicBezTo>
                  <a:pt x="6634" y="4259"/>
                  <a:pt x="6970" y="3923"/>
                  <a:pt x="6970" y="3511"/>
                </a:cubicBezTo>
                <a:cubicBezTo>
                  <a:pt x="6970" y="3098"/>
                  <a:pt x="6634" y="2762"/>
                  <a:pt x="6222" y="2762"/>
                </a:cubicBezTo>
                <a:close/>
                <a:moveTo>
                  <a:pt x="4500" y="843"/>
                </a:moveTo>
                <a:cubicBezTo>
                  <a:pt x="4500" y="554"/>
                  <a:pt x="4735" y="319"/>
                  <a:pt x="5024" y="319"/>
                </a:cubicBezTo>
                <a:cubicBezTo>
                  <a:pt x="5314" y="319"/>
                  <a:pt x="5549" y="554"/>
                  <a:pt x="5549" y="843"/>
                </a:cubicBezTo>
                <a:cubicBezTo>
                  <a:pt x="5549" y="1133"/>
                  <a:pt x="5313" y="1368"/>
                  <a:pt x="5024" y="1368"/>
                </a:cubicBezTo>
                <a:cubicBezTo>
                  <a:pt x="4735" y="1368"/>
                  <a:pt x="4500" y="1133"/>
                  <a:pt x="4500" y="843"/>
                </a:cubicBezTo>
                <a:close/>
                <a:moveTo>
                  <a:pt x="844" y="4042"/>
                </a:moveTo>
                <a:cubicBezTo>
                  <a:pt x="555" y="4042"/>
                  <a:pt x="319" y="3807"/>
                  <a:pt x="319" y="3518"/>
                </a:cubicBezTo>
                <a:cubicBezTo>
                  <a:pt x="319" y="3229"/>
                  <a:pt x="555" y="2993"/>
                  <a:pt x="844" y="2993"/>
                </a:cubicBezTo>
                <a:cubicBezTo>
                  <a:pt x="1133" y="2993"/>
                  <a:pt x="1369" y="3229"/>
                  <a:pt x="1369" y="3518"/>
                </a:cubicBezTo>
                <a:cubicBezTo>
                  <a:pt x="1369" y="3807"/>
                  <a:pt x="1133" y="4042"/>
                  <a:pt x="844" y="4042"/>
                </a:cubicBezTo>
                <a:close/>
                <a:moveTo>
                  <a:pt x="1686" y="6861"/>
                </a:moveTo>
                <a:cubicBezTo>
                  <a:pt x="1449" y="6861"/>
                  <a:pt x="1257" y="6669"/>
                  <a:pt x="1257" y="6432"/>
                </a:cubicBezTo>
                <a:cubicBezTo>
                  <a:pt x="1257" y="6195"/>
                  <a:pt x="1449" y="6003"/>
                  <a:pt x="1686" y="6003"/>
                </a:cubicBezTo>
                <a:cubicBezTo>
                  <a:pt x="1923" y="6003"/>
                  <a:pt x="2115" y="6195"/>
                  <a:pt x="2115" y="6432"/>
                </a:cubicBezTo>
                <a:cubicBezTo>
                  <a:pt x="2115" y="6669"/>
                  <a:pt x="1923" y="6861"/>
                  <a:pt x="1686" y="6861"/>
                </a:cubicBezTo>
                <a:close/>
                <a:moveTo>
                  <a:pt x="5155" y="5653"/>
                </a:moveTo>
                <a:cubicBezTo>
                  <a:pt x="5444" y="5653"/>
                  <a:pt x="5680" y="5888"/>
                  <a:pt x="5680" y="6177"/>
                </a:cubicBezTo>
                <a:cubicBezTo>
                  <a:pt x="5680" y="6467"/>
                  <a:pt x="5444" y="6702"/>
                  <a:pt x="5155" y="6702"/>
                </a:cubicBezTo>
                <a:cubicBezTo>
                  <a:pt x="4866" y="6702"/>
                  <a:pt x="4631" y="6467"/>
                  <a:pt x="4631" y="6177"/>
                </a:cubicBezTo>
                <a:cubicBezTo>
                  <a:pt x="4631" y="5888"/>
                  <a:pt x="4866" y="5653"/>
                  <a:pt x="5155" y="5653"/>
                </a:cubicBezTo>
                <a:close/>
                <a:moveTo>
                  <a:pt x="6222" y="3940"/>
                </a:moveTo>
                <a:cubicBezTo>
                  <a:pt x="5985" y="3940"/>
                  <a:pt x="5793" y="3747"/>
                  <a:pt x="5793" y="3511"/>
                </a:cubicBezTo>
                <a:cubicBezTo>
                  <a:pt x="5793" y="3274"/>
                  <a:pt x="5985" y="3081"/>
                  <a:pt x="6222" y="3081"/>
                </a:cubicBezTo>
                <a:cubicBezTo>
                  <a:pt x="6458" y="3081"/>
                  <a:pt x="6651" y="3274"/>
                  <a:pt x="6651" y="3511"/>
                </a:cubicBezTo>
                <a:cubicBezTo>
                  <a:pt x="6651" y="3747"/>
                  <a:pt x="6458" y="3940"/>
                  <a:pt x="6222" y="394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84" name="marketing-chart_65679">
            <a:extLst>
              <a:ext uri="{FF2B5EF4-FFF2-40B4-BE49-F238E27FC236}">
                <a16:creationId xmlns:a16="http://schemas.microsoft.com/office/drawing/2014/main" id="{528572CC-16E8-432D-AED8-6028BD775F1A}"/>
              </a:ext>
            </a:extLst>
          </p:cNvPr>
          <p:cNvSpPr>
            <a:spLocks noChangeAspect="1"/>
          </p:cNvSpPr>
          <p:nvPr/>
        </p:nvSpPr>
        <p:spPr bwMode="auto">
          <a:xfrm>
            <a:off x="2327160" y="6457017"/>
            <a:ext cx="324492" cy="324000"/>
          </a:xfrm>
          <a:custGeom>
            <a:avLst/>
            <a:gdLst>
              <a:gd name="T0" fmla="*/ 5200 w 5200"/>
              <a:gd name="T1" fmla="*/ 5200 h 5200"/>
              <a:gd name="T2" fmla="*/ 4067 w 5200"/>
              <a:gd name="T3" fmla="*/ 400 h 5200"/>
              <a:gd name="T4" fmla="*/ 4067 w 5200"/>
              <a:gd name="T5" fmla="*/ 1133 h 5200"/>
              <a:gd name="T6" fmla="*/ 3933 w 5200"/>
              <a:gd name="T7" fmla="*/ 400 h 5200"/>
              <a:gd name="T8" fmla="*/ 3133 w 5200"/>
              <a:gd name="T9" fmla="*/ 400 h 5200"/>
              <a:gd name="T10" fmla="*/ 3000 w 5200"/>
              <a:gd name="T11" fmla="*/ 1133 h 5200"/>
              <a:gd name="T12" fmla="*/ 400 w 5200"/>
              <a:gd name="T13" fmla="*/ 400 h 5200"/>
              <a:gd name="T14" fmla="*/ 400 w 5200"/>
              <a:gd name="T15" fmla="*/ 1133 h 5200"/>
              <a:gd name="T16" fmla="*/ 1133 w 5200"/>
              <a:gd name="T17" fmla="*/ 1267 h 5200"/>
              <a:gd name="T18" fmla="*/ 400 w 5200"/>
              <a:gd name="T19" fmla="*/ 1267 h 5200"/>
              <a:gd name="T20" fmla="*/ 1086 w 5200"/>
              <a:gd name="T21" fmla="*/ 2200 h 5200"/>
              <a:gd name="T22" fmla="*/ 1681 w 5200"/>
              <a:gd name="T23" fmla="*/ 1267 h 5200"/>
              <a:gd name="T24" fmla="*/ 1267 w 5200"/>
              <a:gd name="T25" fmla="*/ 400 h 5200"/>
              <a:gd name="T26" fmla="*/ 1970 w 5200"/>
              <a:gd name="T27" fmla="*/ 1133 h 5200"/>
              <a:gd name="T28" fmla="*/ 3000 w 5200"/>
              <a:gd name="T29" fmla="*/ 1267 h 5200"/>
              <a:gd name="T30" fmla="*/ 2631 w 5200"/>
              <a:gd name="T31" fmla="*/ 2200 h 5200"/>
              <a:gd name="T32" fmla="*/ 3133 w 5200"/>
              <a:gd name="T33" fmla="*/ 2354 h 5200"/>
              <a:gd name="T34" fmla="*/ 3402 w 5200"/>
              <a:gd name="T35" fmla="*/ 2067 h 5200"/>
              <a:gd name="T36" fmla="*/ 3933 w 5200"/>
              <a:gd name="T37" fmla="*/ 1267 h 5200"/>
              <a:gd name="T38" fmla="*/ 4067 w 5200"/>
              <a:gd name="T39" fmla="*/ 1267 h 5200"/>
              <a:gd name="T40" fmla="*/ 4458 w 5200"/>
              <a:gd name="T41" fmla="*/ 2067 h 5200"/>
              <a:gd name="T42" fmla="*/ 4800 w 5200"/>
              <a:gd name="T43" fmla="*/ 2445 h 5200"/>
              <a:gd name="T44" fmla="*/ 1883 w 5200"/>
              <a:gd name="T45" fmla="*/ 1317 h 5200"/>
              <a:gd name="T46" fmla="*/ 491 w 5200"/>
              <a:gd name="T47" fmla="*/ 3133 h 5200"/>
              <a:gd name="T48" fmla="*/ 2067 w 5200"/>
              <a:gd name="T49" fmla="*/ 4800 h 5200"/>
              <a:gd name="T50" fmla="*/ 2067 w 5200"/>
              <a:gd name="T51" fmla="*/ 4067 h 5200"/>
              <a:gd name="T52" fmla="*/ 2200 w 5200"/>
              <a:gd name="T53" fmla="*/ 4800 h 5200"/>
              <a:gd name="T54" fmla="*/ 3000 w 5200"/>
              <a:gd name="T55" fmla="*/ 4800 h 5200"/>
              <a:gd name="T56" fmla="*/ 3133 w 5200"/>
              <a:gd name="T57" fmla="*/ 4067 h 5200"/>
              <a:gd name="T58" fmla="*/ 4800 w 5200"/>
              <a:gd name="T59" fmla="*/ 4800 h 5200"/>
              <a:gd name="T60" fmla="*/ 4800 w 5200"/>
              <a:gd name="T61" fmla="*/ 4067 h 5200"/>
              <a:gd name="T62" fmla="*/ 4067 w 5200"/>
              <a:gd name="T63" fmla="*/ 3933 h 5200"/>
              <a:gd name="T64" fmla="*/ 4800 w 5200"/>
              <a:gd name="T65" fmla="*/ 3933 h 5200"/>
              <a:gd name="T66" fmla="*/ 3933 w 5200"/>
              <a:gd name="T67" fmla="*/ 2543 h 5200"/>
              <a:gd name="T68" fmla="*/ 3316 w 5200"/>
              <a:gd name="T69" fmla="*/ 3133 h 5200"/>
              <a:gd name="T70" fmla="*/ 3133 w 5200"/>
              <a:gd name="T71" fmla="*/ 3933 h 5200"/>
              <a:gd name="T72" fmla="*/ 3000 w 5200"/>
              <a:gd name="T73" fmla="*/ 3933 h 5200"/>
              <a:gd name="T74" fmla="*/ 2426 w 5200"/>
              <a:gd name="T75" fmla="*/ 3133 h 5200"/>
              <a:gd name="T76" fmla="*/ 2200 w 5200"/>
              <a:gd name="T77" fmla="*/ 2769 h 5200"/>
              <a:gd name="T78" fmla="*/ 1367 w 5200"/>
              <a:gd name="T79" fmla="*/ 3000 h 5200"/>
              <a:gd name="T80" fmla="*/ 2067 w 5200"/>
              <a:gd name="T81" fmla="*/ 3933 h 5200"/>
              <a:gd name="T82" fmla="*/ 1133 w 5200"/>
              <a:gd name="T83" fmla="*/ 3366 h 5200"/>
              <a:gd name="T84" fmla="*/ 687 w 5200"/>
              <a:gd name="T85" fmla="*/ 4067 h 5200"/>
              <a:gd name="T86" fmla="*/ 400 w 5200"/>
              <a:gd name="T87" fmla="*/ 4800 h 5200"/>
              <a:gd name="T88" fmla="*/ 2827 w 5200"/>
              <a:gd name="T89" fmla="*/ 3395 h 5200"/>
              <a:gd name="T90" fmla="*/ 4800 w 5200"/>
              <a:gd name="T91" fmla="*/ 3000 h 5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5200" h="5200">
                <a:moveTo>
                  <a:pt x="0" y="0"/>
                </a:moveTo>
                <a:lnTo>
                  <a:pt x="0" y="5200"/>
                </a:lnTo>
                <a:lnTo>
                  <a:pt x="5200" y="5200"/>
                </a:lnTo>
                <a:lnTo>
                  <a:pt x="5200" y="0"/>
                </a:lnTo>
                <a:lnTo>
                  <a:pt x="0" y="0"/>
                </a:lnTo>
                <a:close/>
                <a:moveTo>
                  <a:pt x="4067" y="400"/>
                </a:moveTo>
                <a:lnTo>
                  <a:pt x="4800" y="400"/>
                </a:lnTo>
                <a:lnTo>
                  <a:pt x="4800" y="1133"/>
                </a:lnTo>
                <a:lnTo>
                  <a:pt x="4067" y="1133"/>
                </a:lnTo>
                <a:lnTo>
                  <a:pt x="4067" y="400"/>
                </a:lnTo>
                <a:close/>
                <a:moveTo>
                  <a:pt x="3133" y="400"/>
                </a:moveTo>
                <a:lnTo>
                  <a:pt x="3933" y="400"/>
                </a:lnTo>
                <a:lnTo>
                  <a:pt x="3933" y="1133"/>
                </a:lnTo>
                <a:lnTo>
                  <a:pt x="3133" y="1133"/>
                </a:lnTo>
                <a:lnTo>
                  <a:pt x="3133" y="400"/>
                </a:lnTo>
                <a:close/>
                <a:moveTo>
                  <a:pt x="2200" y="400"/>
                </a:moveTo>
                <a:lnTo>
                  <a:pt x="3000" y="400"/>
                </a:lnTo>
                <a:lnTo>
                  <a:pt x="3000" y="1133"/>
                </a:lnTo>
                <a:lnTo>
                  <a:pt x="2200" y="1133"/>
                </a:lnTo>
                <a:lnTo>
                  <a:pt x="2200" y="400"/>
                </a:lnTo>
                <a:close/>
                <a:moveTo>
                  <a:pt x="400" y="400"/>
                </a:moveTo>
                <a:lnTo>
                  <a:pt x="1133" y="400"/>
                </a:lnTo>
                <a:lnTo>
                  <a:pt x="1133" y="1133"/>
                </a:lnTo>
                <a:lnTo>
                  <a:pt x="400" y="1133"/>
                </a:lnTo>
                <a:lnTo>
                  <a:pt x="400" y="400"/>
                </a:lnTo>
                <a:close/>
                <a:moveTo>
                  <a:pt x="400" y="1267"/>
                </a:moveTo>
                <a:lnTo>
                  <a:pt x="1133" y="1267"/>
                </a:lnTo>
                <a:lnTo>
                  <a:pt x="1133" y="2067"/>
                </a:lnTo>
                <a:lnTo>
                  <a:pt x="400" y="2067"/>
                </a:lnTo>
                <a:lnTo>
                  <a:pt x="400" y="1267"/>
                </a:lnTo>
                <a:close/>
                <a:moveTo>
                  <a:pt x="400" y="3000"/>
                </a:moveTo>
                <a:lnTo>
                  <a:pt x="400" y="2200"/>
                </a:lnTo>
                <a:lnTo>
                  <a:pt x="1086" y="2200"/>
                </a:lnTo>
                <a:lnTo>
                  <a:pt x="1267" y="1916"/>
                </a:lnTo>
                <a:lnTo>
                  <a:pt x="1267" y="1267"/>
                </a:lnTo>
                <a:lnTo>
                  <a:pt x="1681" y="1267"/>
                </a:lnTo>
                <a:lnTo>
                  <a:pt x="1766" y="1133"/>
                </a:lnTo>
                <a:lnTo>
                  <a:pt x="1267" y="1133"/>
                </a:lnTo>
                <a:lnTo>
                  <a:pt x="1267" y="400"/>
                </a:lnTo>
                <a:lnTo>
                  <a:pt x="2067" y="400"/>
                </a:lnTo>
                <a:lnTo>
                  <a:pt x="2067" y="1133"/>
                </a:lnTo>
                <a:lnTo>
                  <a:pt x="1970" y="1133"/>
                </a:lnTo>
                <a:lnTo>
                  <a:pt x="2200" y="1505"/>
                </a:lnTo>
                <a:lnTo>
                  <a:pt x="2200" y="1267"/>
                </a:lnTo>
                <a:lnTo>
                  <a:pt x="3000" y="1267"/>
                </a:lnTo>
                <a:lnTo>
                  <a:pt x="3000" y="2067"/>
                </a:lnTo>
                <a:lnTo>
                  <a:pt x="2549" y="2067"/>
                </a:lnTo>
                <a:lnTo>
                  <a:pt x="2631" y="2200"/>
                </a:lnTo>
                <a:lnTo>
                  <a:pt x="3000" y="2200"/>
                </a:lnTo>
                <a:lnTo>
                  <a:pt x="3000" y="2496"/>
                </a:lnTo>
                <a:lnTo>
                  <a:pt x="3133" y="2354"/>
                </a:lnTo>
                <a:lnTo>
                  <a:pt x="3133" y="2200"/>
                </a:lnTo>
                <a:lnTo>
                  <a:pt x="3277" y="2200"/>
                </a:lnTo>
                <a:lnTo>
                  <a:pt x="3402" y="2067"/>
                </a:lnTo>
                <a:lnTo>
                  <a:pt x="3133" y="2067"/>
                </a:lnTo>
                <a:lnTo>
                  <a:pt x="3133" y="1267"/>
                </a:lnTo>
                <a:lnTo>
                  <a:pt x="3933" y="1267"/>
                </a:lnTo>
                <a:lnTo>
                  <a:pt x="3933" y="1789"/>
                </a:lnTo>
                <a:lnTo>
                  <a:pt x="4067" y="1859"/>
                </a:lnTo>
                <a:lnTo>
                  <a:pt x="4067" y="1267"/>
                </a:lnTo>
                <a:lnTo>
                  <a:pt x="4800" y="1267"/>
                </a:lnTo>
                <a:lnTo>
                  <a:pt x="4800" y="2067"/>
                </a:lnTo>
                <a:lnTo>
                  <a:pt x="4458" y="2067"/>
                </a:lnTo>
                <a:lnTo>
                  <a:pt x="4710" y="2200"/>
                </a:lnTo>
                <a:lnTo>
                  <a:pt x="4800" y="2200"/>
                </a:lnTo>
                <a:lnTo>
                  <a:pt x="4800" y="2445"/>
                </a:lnTo>
                <a:lnTo>
                  <a:pt x="3807" y="1920"/>
                </a:lnTo>
                <a:lnTo>
                  <a:pt x="2875" y="2916"/>
                </a:lnTo>
                <a:lnTo>
                  <a:pt x="1883" y="1317"/>
                </a:lnTo>
                <a:lnTo>
                  <a:pt x="400" y="3645"/>
                </a:lnTo>
                <a:lnTo>
                  <a:pt x="400" y="3133"/>
                </a:lnTo>
                <a:lnTo>
                  <a:pt x="491" y="3133"/>
                </a:lnTo>
                <a:lnTo>
                  <a:pt x="576" y="3000"/>
                </a:lnTo>
                <a:lnTo>
                  <a:pt x="400" y="3000"/>
                </a:lnTo>
                <a:close/>
                <a:moveTo>
                  <a:pt x="2067" y="4800"/>
                </a:moveTo>
                <a:lnTo>
                  <a:pt x="1267" y="4800"/>
                </a:lnTo>
                <a:lnTo>
                  <a:pt x="1267" y="4067"/>
                </a:lnTo>
                <a:lnTo>
                  <a:pt x="2067" y="4067"/>
                </a:lnTo>
                <a:lnTo>
                  <a:pt x="2067" y="4800"/>
                </a:lnTo>
                <a:close/>
                <a:moveTo>
                  <a:pt x="3000" y="4800"/>
                </a:moveTo>
                <a:lnTo>
                  <a:pt x="2200" y="4800"/>
                </a:lnTo>
                <a:lnTo>
                  <a:pt x="2200" y="4067"/>
                </a:lnTo>
                <a:lnTo>
                  <a:pt x="3000" y="4067"/>
                </a:lnTo>
                <a:lnTo>
                  <a:pt x="3000" y="4800"/>
                </a:lnTo>
                <a:close/>
                <a:moveTo>
                  <a:pt x="3933" y="4800"/>
                </a:moveTo>
                <a:lnTo>
                  <a:pt x="3133" y="4800"/>
                </a:lnTo>
                <a:lnTo>
                  <a:pt x="3133" y="4067"/>
                </a:lnTo>
                <a:lnTo>
                  <a:pt x="3933" y="4067"/>
                </a:lnTo>
                <a:lnTo>
                  <a:pt x="3933" y="4800"/>
                </a:lnTo>
                <a:close/>
                <a:moveTo>
                  <a:pt x="4800" y="4800"/>
                </a:moveTo>
                <a:lnTo>
                  <a:pt x="4067" y="4800"/>
                </a:lnTo>
                <a:lnTo>
                  <a:pt x="4067" y="4067"/>
                </a:lnTo>
                <a:lnTo>
                  <a:pt x="4800" y="4067"/>
                </a:lnTo>
                <a:lnTo>
                  <a:pt x="4800" y="4800"/>
                </a:lnTo>
                <a:close/>
                <a:moveTo>
                  <a:pt x="4800" y="3933"/>
                </a:moveTo>
                <a:lnTo>
                  <a:pt x="4067" y="3933"/>
                </a:lnTo>
                <a:lnTo>
                  <a:pt x="4067" y="3133"/>
                </a:lnTo>
                <a:lnTo>
                  <a:pt x="4800" y="3133"/>
                </a:lnTo>
                <a:lnTo>
                  <a:pt x="4800" y="3933"/>
                </a:lnTo>
                <a:close/>
                <a:moveTo>
                  <a:pt x="4067" y="3000"/>
                </a:moveTo>
                <a:lnTo>
                  <a:pt x="4067" y="2614"/>
                </a:lnTo>
                <a:lnTo>
                  <a:pt x="3933" y="2543"/>
                </a:lnTo>
                <a:lnTo>
                  <a:pt x="3933" y="3000"/>
                </a:lnTo>
                <a:lnTo>
                  <a:pt x="3441" y="3000"/>
                </a:lnTo>
                <a:lnTo>
                  <a:pt x="3316" y="3133"/>
                </a:lnTo>
                <a:lnTo>
                  <a:pt x="3933" y="3133"/>
                </a:lnTo>
                <a:lnTo>
                  <a:pt x="3933" y="3933"/>
                </a:lnTo>
                <a:lnTo>
                  <a:pt x="3133" y="3933"/>
                </a:lnTo>
                <a:lnTo>
                  <a:pt x="3133" y="3329"/>
                </a:lnTo>
                <a:lnTo>
                  <a:pt x="3000" y="3471"/>
                </a:lnTo>
                <a:lnTo>
                  <a:pt x="3000" y="3933"/>
                </a:lnTo>
                <a:lnTo>
                  <a:pt x="2200" y="3933"/>
                </a:lnTo>
                <a:lnTo>
                  <a:pt x="2200" y="3133"/>
                </a:lnTo>
                <a:lnTo>
                  <a:pt x="2426" y="3133"/>
                </a:lnTo>
                <a:lnTo>
                  <a:pt x="2343" y="3000"/>
                </a:lnTo>
                <a:lnTo>
                  <a:pt x="2200" y="3000"/>
                </a:lnTo>
                <a:lnTo>
                  <a:pt x="2200" y="2769"/>
                </a:lnTo>
                <a:lnTo>
                  <a:pt x="2067" y="2554"/>
                </a:lnTo>
                <a:lnTo>
                  <a:pt x="2067" y="3000"/>
                </a:lnTo>
                <a:lnTo>
                  <a:pt x="1367" y="3000"/>
                </a:lnTo>
                <a:lnTo>
                  <a:pt x="1282" y="3133"/>
                </a:lnTo>
                <a:lnTo>
                  <a:pt x="2067" y="3133"/>
                </a:lnTo>
                <a:lnTo>
                  <a:pt x="2067" y="3933"/>
                </a:lnTo>
                <a:lnTo>
                  <a:pt x="1267" y="3933"/>
                </a:lnTo>
                <a:lnTo>
                  <a:pt x="1267" y="3157"/>
                </a:lnTo>
                <a:lnTo>
                  <a:pt x="1133" y="3366"/>
                </a:lnTo>
                <a:lnTo>
                  <a:pt x="1133" y="3933"/>
                </a:lnTo>
                <a:lnTo>
                  <a:pt x="772" y="3933"/>
                </a:lnTo>
                <a:lnTo>
                  <a:pt x="687" y="4067"/>
                </a:lnTo>
                <a:lnTo>
                  <a:pt x="1133" y="4067"/>
                </a:lnTo>
                <a:lnTo>
                  <a:pt x="1133" y="4800"/>
                </a:lnTo>
                <a:lnTo>
                  <a:pt x="400" y="4800"/>
                </a:lnTo>
                <a:lnTo>
                  <a:pt x="400" y="4191"/>
                </a:lnTo>
                <a:lnTo>
                  <a:pt x="1880" y="1868"/>
                </a:lnTo>
                <a:lnTo>
                  <a:pt x="2827" y="3395"/>
                </a:lnTo>
                <a:lnTo>
                  <a:pt x="3868" y="2284"/>
                </a:lnTo>
                <a:lnTo>
                  <a:pt x="4800" y="2777"/>
                </a:lnTo>
                <a:lnTo>
                  <a:pt x="4800" y="3000"/>
                </a:lnTo>
                <a:lnTo>
                  <a:pt x="4067" y="30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85" name="analytics_155893">
            <a:extLst>
              <a:ext uri="{FF2B5EF4-FFF2-40B4-BE49-F238E27FC236}">
                <a16:creationId xmlns:a16="http://schemas.microsoft.com/office/drawing/2014/main" id="{38A4C0E2-C345-4C80-9BE1-FEB1AA66D091}"/>
              </a:ext>
            </a:extLst>
          </p:cNvPr>
          <p:cNvSpPr>
            <a:spLocks noChangeAspect="1"/>
          </p:cNvSpPr>
          <p:nvPr/>
        </p:nvSpPr>
        <p:spPr bwMode="auto">
          <a:xfrm>
            <a:off x="4267405" y="6457017"/>
            <a:ext cx="345203" cy="324000"/>
          </a:xfrm>
          <a:custGeom>
            <a:avLst/>
            <a:gdLst>
              <a:gd name="connsiteX0" fmla="*/ 171677 w 606580"/>
              <a:gd name="connsiteY0" fmla="*/ 318744 h 569322"/>
              <a:gd name="connsiteX1" fmla="*/ 228500 w 606580"/>
              <a:gd name="connsiteY1" fmla="*/ 375386 h 569322"/>
              <a:gd name="connsiteX2" fmla="*/ 227108 w 606580"/>
              <a:gd name="connsiteY2" fmla="*/ 387623 h 569322"/>
              <a:gd name="connsiteX3" fmla="*/ 356167 w 606580"/>
              <a:gd name="connsiteY3" fmla="*/ 468739 h 569322"/>
              <a:gd name="connsiteX4" fmla="*/ 391728 w 606580"/>
              <a:gd name="connsiteY4" fmla="*/ 455945 h 569322"/>
              <a:gd name="connsiteX5" fmla="*/ 419490 w 606580"/>
              <a:gd name="connsiteY5" fmla="*/ 463454 h 569322"/>
              <a:gd name="connsiteX6" fmla="*/ 497019 w 606580"/>
              <a:gd name="connsiteY6" fmla="*/ 395874 h 569322"/>
              <a:gd name="connsiteX7" fmla="*/ 493026 w 606580"/>
              <a:gd name="connsiteY7" fmla="*/ 375386 h 569322"/>
              <a:gd name="connsiteX8" fmla="*/ 549849 w 606580"/>
              <a:gd name="connsiteY8" fmla="*/ 318744 h 569322"/>
              <a:gd name="connsiteX9" fmla="*/ 606580 w 606580"/>
              <a:gd name="connsiteY9" fmla="*/ 375386 h 569322"/>
              <a:gd name="connsiteX10" fmla="*/ 549849 w 606580"/>
              <a:gd name="connsiteY10" fmla="*/ 432121 h 569322"/>
              <a:gd name="connsiteX11" fmla="*/ 521809 w 606580"/>
              <a:gd name="connsiteY11" fmla="*/ 424519 h 569322"/>
              <a:gd name="connsiteX12" fmla="*/ 444466 w 606580"/>
              <a:gd name="connsiteY12" fmla="*/ 491915 h 569322"/>
              <a:gd name="connsiteX13" fmla="*/ 448459 w 606580"/>
              <a:gd name="connsiteY13" fmla="*/ 512587 h 569322"/>
              <a:gd name="connsiteX14" fmla="*/ 391728 w 606580"/>
              <a:gd name="connsiteY14" fmla="*/ 569322 h 569322"/>
              <a:gd name="connsiteX15" fmla="*/ 334905 w 606580"/>
              <a:gd name="connsiteY15" fmla="*/ 512587 h 569322"/>
              <a:gd name="connsiteX16" fmla="*/ 336112 w 606580"/>
              <a:gd name="connsiteY16" fmla="*/ 500907 h 569322"/>
              <a:gd name="connsiteX17" fmla="*/ 206867 w 606580"/>
              <a:gd name="connsiteY17" fmla="*/ 419606 h 569322"/>
              <a:gd name="connsiteX18" fmla="*/ 171677 w 606580"/>
              <a:gd name="connsiteY18" fmla="*/ 432121 h 569322"/>
              <a:gd name="connsiteX19" fmla="*/ 152736 w 606580"/>
              <a:gd name="connsiteY19" fmla="*/ 428598 h 569322"/>
              <a:gd name="connsiteX20" fmla="*/ 105847 w 606580"/>
              <a:gd name="connsiteY20" fmla="*/ 484498 h 569322"/>
              <a:gd name="connsiteX21" fmla="*/ 113554 w 606580"/>
              <a:gd name="connsiteY21" fmla="*/ 512587 h 569322"/>
              <a:gd name="connsiteX22" fmla="*/ 56823 w 606580"/>
              <a:gd name="connsiteY22" fmla="*/ 569322 h 569322"/>
              <a:gd name="connsiteX23" fmla="*/ 0 w 606580"/>
              <a:gd name="connsiteY23" fmla="*/ 512587 h 569322"/>
              <a:gd name="connsiteX24" fmla="*/ 56823 w 606580"/>
              <a:gd name="connsiteY24" fmla="*/ 455945 h 569322"/>
              <a:gd name="connsiteX25" fmla="*/ 77157 w 606580"/>
              <a:gd name="connsiteY25" fmla="*/ 459839 h 569322"/>
              <a:gd name="connsiteX26" fmla="*/ 123303 w 606580"/>
              <a:gd name="connsiteY26" fmla="*/ 404773 h 569322"/>
              <a:gd name="connsiteX27" fmla="*/ 114854 w 606580"/>
              <a:gd name="connsiteY27" fmla="*/ 375386 h 569322"/>
              <a:gd name="connsiteX28" fmla="*/ 171677 w 606580"/>
              <a:gd name="connsiteY28" fmla="*/ 318744 h 569322"/>
              <a:gd name="connsiteX29" fmla="*/ 316484 w 606580"/>
              <a:gd name="connsiteY29" fmla="*/ 174937 h 569322"/>
              <a:gd name="connsiteX30" fmla="*/ 316577 w 606580"/>
              <a:gd name="connsiteY30" fmla="*/ 174991 h 569322"/>
              <a:gd name="connsiteX31" fmla="*/ 316577 w 606580"/>
              <a:gd name="connsiteY31" fmla="*/ 243818 h 569322"/>
              <a:gd name="connsiteX32" fmla="*/ 338115 w 606580"/>
              <a:gd name="connsiteY32" fmla="*/ 231488 h 569322"/>
              <a:gd name="connsiteX33" fmla="*/ 346378 w 606580"/>
              <a:gd name="connsiteY33" fmla="*/ 208497 h 569322"/>
              <a:gd name="connsiteX34" fmla="*/ 339415 w 606580"/>
              <a:gd name="connsiteY34" fmla="*/ 188102 h 569322"/>
              <a:gd name="connsiteX35" fmla="*/ 316577 w 606580"/>
              <a:gd name="connsiteY35" fmla="*/ 174991 h 569322"/>
              <a:gd name="connsiteX36" fmla="*/ 316577 w 606580"/>
              <a:gd name="connsiteY36" fmla="*/ 174937 h 569322"/>
              <a:gd name="connsiteX37" fmla="*/ 290954 w 606580"/>
              <a:gd name="connsiteY37" fmla="*/ 55995 h 569322"/>
              <a:gd name="connsiteX38" fmla="*/ 274243 w 606580"/>
              <a:gd name="connsiteY38" fmla="*/ 67954 h 569322"/>
              <a:gd name="connsiteX39" fmla="*/ 268116 w 606580"/>
              <a:gd name="connsiteY39" fmla="*/ 86681 h 569322"/>
              <a:gd name="connsiteX40" fmla="*/ 273779 w 606580"/>
              <a:gd name="connsiteY40" fmla="*/ 104109 h 569322"/>
              <a:gd name="connsiteX41" fmla="*/ 290954 w 606580"/>
              <a:gd name="connsiteY41" fmla="*/ 117088 h 569322"/>
              <a:gd name="connsiteX42" fmla="*/ 290861 w 606580"/>
              <a:gd name="connsiteY42" fmla="*/ 0 h 569322"/>
              <a:gd name="connsiteX43" fmla="*/ 316484 w 606580"/>
              <a:gd name="connsiteY43" fmla="*/ 0 h 569322"/>
              <a:gd name="connsiteX44" fmla="*/ 316484 w 606580"/>
              <a:gd name="connsiteY44" fmla="*/ 17522 h 569322"/>
              <a:gd name="connsiteX45" fmla="*/ 361232 w 606580"/>
              <a:gd name="connsiteY45" fmla="*/ 36619 h 569322"/>
              <a:gd name="connsiteX46" fmla="*/ 382492 w 606580"/>
              <a:gd name="connsiteY46" fmla="*/ 78893 h 569322"/>
              <a:gd name="connsiteX47" fmla="*/ 337744 w 606580"/>
              <a:gd name="connsiteY47" fmla="*/ 84734 h 569322"/>
              <a:gd name="connsiteX48" fmla="*/ 316484 w 606580"/>
              <a:gd name="connsiteY48" fmla="*/ 56458 h 569322"/>
              <a:gd name="connsiteX49" fmla="*/ 316484 w 606580"/>
              <a:gd name="connsiteY49" fmla="*/ 125525 h 569322"/>
              <a:gd name="connsiteX50" fmla="*/ 374322 w 606580"/>
              <a:gd name="connsiteY50" fmla="*/ 155283 h 569322"/>
              <a:gd name="connsiteX51" fmla="*/ 389733 w 606580"/>
              <a:gd name="connsiteY51" fmla="*/ 202193 h 569322"/>
              <a:gd name="connsiteX52" fmla="*/ 370330 w 606580"/>
              <a:gd name="connsiteY52" fmla="*/ 255963 h 569322"/>
              <a:gd name="connsiteX53" fmla="*/ 316484 w 606580"/>
              <a:gd name="connsiteY53" fmla="*/ 282755 h 569322"/>
              <a:gd name="connsiteX54" fmla="*/ 316484 w 606580"/>
              <a:gd name="connsiteY54" fmla="*/ 315851 h 569322"/>
              <a:gd name="connsiteX55" fmla="*/ 290861 w 606580"/>
              <a:gd name="connsiteY55" fmla="*/ 315851 h 569322"/>
              <a:gd name="connsiteX56" fmla="*/ 290861 w 606580"/>
              <a:gd name="connsiteY56" fmla="*/ 283682 h 569322"/>
              <a:gd name="connsiteX57" fmla="*/ 241193 w 606580"/>
              <a:gd name="connsiteY57" fmla="*/ 260876 h 569322"/>
              <a:gd name="connsiteX58" fmla="*/ 216777 w 606580"/>
              <a:gd name="connsiteY58" fmla="*/ 207106 h 569322"/>
              <a:gd name="connsiteX59" fmla="*/ 262917 w 606580"/>
              <a:gd name="connsiteY59" fmla="*/ 202100 h 569322"/>
              <a:gd name="connsiteX60" fmla="*/ 273593 w 606580"/>
              <a:gd name="connsiteY60" fmla="*/ 226482 h 569322"/>
              <a:gd name="connsiteX61" fmla="*/ 290861 w 606580"/>
              <a:gd name="connsiteY61" fmla="*/ 241315 h 569322"/>
              <a:gd name="connsiteX62" fmla="*/ 290861 w 606580"/>
              <a:gd name="connsiteY62" fmla="*/ 167335 h 569322"/>
              <a:gd name="connsiteX63" fmla="*/ 240079 w 606580"/>
              <a:gd name="connsiteY63" fmla="*/ 137484 h 569322"/>
              <a:gd name="connsiteX64" fmla="*/ 223833 w 606580"/>
              <a:gd name="connsiteY64" fmla="*/ 88813 h 569322"/>
              <a:gd name="connsiteX65" fmla="*/ 242214 w 606580"/>
              <a:gd name="connsiteY65" fmla="*/ 40142 h 569322"/>
              <a:gd name="connsiteX66" fmla="*/ 290861 w 606580"/>
              <a:gd name="connsiteY66" fmla="*/ 17522 h 569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606580" h="569322">
                <a:moveTo>
                  <a:pt x="171677" y="318744"/>
                </a:moveTo>
                <a:cubicBezTo>
                  <a:pt x="203060" y="318744"/>
                  <a:pt x="228500" y="344145"/>
                  <a:pt x="228500" y="375386"/>
                </a:cubicBezTo>
                <a:cubicBezTo>
                  <a:pt x="228500" y="379650"/>
                  <a:pt x="227943" y="383729"/>
                  <a:pt x="227108" y="387623"/>
                </a:cubicBezTo>
                <a:lnTo>
                  <a:pt x="356167" y="468739"/>
                </a:lnTo>
                <a:cubicBezTo>
                  <a:pt x="365916" y="460859"/>
                  <a:pt x="378172" y="455945"/>
                  <a:pt x="391728" y="455945"/>
                </a:cubicBezTo>
                <a:cubicBezTo>
                  <a:pt x="401849" y="455945"/>
                  <a:pt x="411227" y="458819"/>
                  <a:pt x="419490" y="463454"/>
                </a:cubicBezTo>
                <a:lnTo>
                  <a:pt x="497019" y="395874"/>
                </a:lnTo>
                <a:cubicBezTo>
                  <a:pt x="494512" y="389570"/>
                  <a:pt x="493026" y="382617"/>
                  <a:pt x="493026" y="375386"/>
                </a:cubicBezTo>
                <a:cubicBezTo>
                  <a:pt x="493026" y="344052"/>
                  <a:pt x="518467" y="318744"/>
                  <a:pt x="549849" y="318744"/>
                </a:cubicBezTo>
                <a:cubicBezTo>
                  <a:pt x="581232" y="318744"/>
                  <a:pt x="606580" y="344052"/>
                  <a:pt x="606580" y="375386"/>
                </a:cubicBezTo>
                <a:cubicBezTo>
                  <a:pt x="606580" y="406720"/>
                  <a:pt x="581232" y="432121"/>
                  <a:pt x="549849" y="432121"/>
                </a:cubicBezTo>
                <a:cubicBezTo>
                  <a:pt x="539636" y="432121"/>
                  <a:pt x="530166" y="429154"/>
                  <a:pt x="521809" y="424519"/>
                </a:cubicBezTo>
                <a:lnTo>
                  <a:pt x="444466" y="491915"/>
                </a:lnTo>
                <a:cubicBezTo>
                  <a:pt x="446973" y="498311"/>
                  <a:pt x="448459" y="505264"/>
                  <a:pt x="448459" y="512587"/>
                </a:cubicBezTo>
                <a:cubicBezTo>
                  <a:pt x="448459" y="543921"/>
                  <a:pt x="423111" y="569322"/>
                  <a:pt x="391728" y="569322"/>
                </a:cubicBezTo>
                <a:cubicBezTo>
                  <a:pt x="360345" y="569322"/>
                  <a:pt x="334905" y="543921"/>
                  <a:pt x="334905" y="512587"/>
                </a:cubicBezTo>
                <a:cubicBezTo>
                  <a:pt x="334905" y="508601"/>
                  <a:pt x="335369" y="504708"/>
                  <a:pt x="336112" y="500907"/>
                </a:cubicBezTo>
                <a:lnTo>
                  <a:pt x="206867" y="419606"/>
                </a:lnTo>
                <a:cubicBezTo>
                  <a:pt x="197118" y="427300"/>
                  <a:pt x="185047" y="432121"/>
                  <a:pt x="171677" y="432121"/>
                </a:cubicBezTo>
                <a:cubicBezTo>
                  <a:pt x="164992" y="432121"/>
                  <a:pt x="158678" y="430730"/>
                  <a:pt x="152736" y="428598"/>
                </a:cubicBezTo>
                <a:lnTo>
                  <a:pt x="105847" y="484498"/>
                </a:lnTo>
                <a:cubicBezTo>
                  <a:pt x="110676" y="492842"/>
                  <a:pt x="113554" y="502390"/>
                  <a:pt x="113554" y="512587"/>
                </a:cubicBezTo>
                <a:cubicBezTo>
                  <a:pt x="113554" y="543921"/>
                  <a:pt x="88206" y="569322"/>
                  <a:pt x="56823" y="569322"/>
                </a:cubicBezTo>
                <a:cubicBezTo>
                  <a:pt x="25441" y="569322"/>
                  <a:pt x="0" y="543921"/>
                  <a:pt x="0" y="512587"/>
                </a:cubicBezTo>
                <a:cubicBezTo>
                  <a:pt x="0" y="481346"/>
                  <a:pt x="25441" y="455945"/>
                  <a:pt x="56823" y="455945"/>
                </a:cubicBezTo>
                <a:cubicBezTo>
                  <a:pt x="63973" y="455945"/>
                  <a:pt x="70843" y="457429"/>
                  <a:pt x="77157" y="459839"/>
                </a:cubicBezTo>
                <a:lnTo>
                  <a:pt x="123303" y="404773"/>
                </a:lnTo>
                <a:cubicBezTo>
                  <a:pt x="118103" y="396152"/>
                  <a:pt x="114854" y="386232"/>
                  <a:pt x="114854" y="375386"/>
                </a:cubicBezTo>
                <a:cubicBezTo>
                  <a:pt x="114854" y="344145"/>
                  <a:pt x="140294" y="318744"/>
                  <a:pt x="171677" y="318744"/>
                </a:cubicBezTo>
                <a:close/>
                <a:moveTo>
                  <a:pt x="316484" y="174937"/>
                </a:moveTo>
                <a:lnTo>
                  <a:pt x="316577" y="174991"/>
                </a:lnTo>
                <a:lnTo>
                  <a:pt x="316577" y="243818"/>
                </a:lnTo>
                <a:cubicBezTo>
                  <a:pt x="325397" y="242149"/>
                  <a:pt x="332545" y="238070"/>
                  <a:pt x="338115" y="231488"/>
                </a:cubicBezTo>
                <a:cubicBezTo>
                  <a:pt x="343593" y="224999"/>
                  <a:pt x="346378" y="217304"/>
                  <a:pt x="346378" y="208497"/>
                </a:cubicBezTo>
                <a:cubicBezTo>
                  <a:pt x="346378" y="200617"/>
                  <a:pt x="344057" y="193757"/>
                  <a:pt x="339415" y="188102"/>
                </a:cubicBezTo>
                <a:lnTo>
                  <a:pt x="316577" y="174991"/>
                </a:lnTo>
                <a:lnTo>
                  <a:pt x="316577" y="174937"/>
                </a:lnTo>
                <a:close/>
                <a:moveTo>
                  <a:pt x="290954" y="55995"/>
                </a:moveTo>
                <a:cubicBezTo>
                  <a:pt x="283991" y="58312"/>
                  <a:pt x="278421" y="62299"/>
                  <a:pt x="274243" y="67954"/>
                </a:cubicBezTo>
                <a:cubicBezTo>
                  <a:pt x="270158" y="73609"/>
                  <a:pt x="268116" y="79913"/>
                  <a:pt x="268116" y="86681"/>
                </a:cubicBezTo>
                <a:cubicBezTo>
                  <a:pt x="268116" y="92892"/>
                  <a:pt x="269973" y="98732"/>
                  <a:pt x="273779" y="104109"/>
                </a:cubicBezTo>
                <a:cubicBezTo>
                  <a:pt x="277493" y="109394"/>
                  <a:pt x="283249" y="113751"/>
                  <a:pt x="290954" y="117088"/>
                </a:cubicBezTo>
                <a:close/>
                <a:moveTo>
                  <a:pt x="290861" y="0"/>
                </a:moveTo>
                <a:lnTo>
                  <a:pt x="316484" y="0"/>
                </a:lnTo>
                <a:lnTo>
                  <a:pt x="316484" y="17522"/>
                </a:lnTo>
                <a:cubicBezTo>
                  <a:pt x="335237" y="19747"/>
                  <a:pt x="350184" y="26143"/>
                  <a:pt x="361232" y="36619"/>
                </a:cubicBezTo>
                <a:cubicBezTo>
                  <a:pt x="372280" y="47188"/>
                  <a:pt x="379428" y="61279"/>
                  <a:pt x="382492" y="78893"/>
                </a:cubicBezTo>
                <a:lnTo>
                  <a:pt x="337744" y="84734"/>
                </a:lnTo>
                <a:cubicBezTo>
                  <a:pt x="335052" y="70828"/>
                  <a:pt x="327903" y="61464"/>
                  <a:pt x="316484" y="56458"/>
                </a:cubicBezTo>
                <a:lnTo>
                  <a:pt x="316484" y="125525"/>
                </a:lnTo>
                <a:cubicBezTo>
                  <a:pt x="344800" y="133219"/>
                  <a:pt x="364110" y="143139"/>
                  <a:pt x="374322" y="155283"/>
                </a:cubicBezTo>
                <a:cubicBezTo>
                  <a:pt x="384534" y="167428"/>
                  <a:pt x="389733" y="183095"/>
                  <a:pt x="389733" y="202193"/>
                </a:cubicBezTo>
                <a:cubicBezTo>
                  <a:pt x="389733" y="223423"/>
                  <a:pt x="383234" y="241408"/>
                  <a:pt x="370330" y="255963"/>
                </a:cubicBezTo>
                <a:cubicBezTo>
                  <a:pt x="357426" y="270610"/>
                  <a:pt x="339508" y="279510"/>
                  <a:pt x="316484" y="282755"/>
                </a:cubicBezTo>
                <a:lnTo>
                  <a:pt x="316484" y="315851"/>
                </a:lnTo>
                <a:lnTo>
                  <a:pt x="290861" y="315851"/>
                </a:lnTo>
                <a:lnTo>
                  <a:pt x="290861" y="283682"/>
                </a:lnTo>
                <a:cubicBezTo>
                  <a:pt x="270530" y="281179"/>
                  <a:pt x="253912" y="273577"/>
                  <a:pt x="241193" y="260876"/>
                </a:cubicBezTo>
                <a:cubicBezTo>
                  <a:pt x="228475" y="248175"/>
                  <a:pt x="220398" y="230283"/>
                  <a:pt x="216777" y="207106"/>
                </a:cubicBezTo>
                <a:lnTo>
                  <a:pt x="262917" y="202100"/>
                </a:lnTo>
                <a:cubicBezTo>
                  <a:pt x="264867" y="211556"/>
                  <a:pt x="268395" y="219714"/>
                  <a:pt x="273593" y="226482"/>
                </a:cubicBezTo>
                <a:cubicBezTo>
                  <a:pt x="278792" y="233342"/>
                  <a:pt x="284548" y="238256"/>
                  <a:pt x="290861" y="241315"/>
                </a:cubicBezTo>
                <a:lnTo>
                  <a:pt x="290861" y="167335"/>
                </a:lnTo>
                <a:cubicBezTo>
                  <a:pt x="267745" y="160753"/>
                  <a:pt x="250848" y="150834"/>
                  <a:pt x="240079" y="137484"/>
                </a:cubicBezTo>
                <a:cubicBezTo>
                  <a:pt x="229310" y="124041"/>
                  <a:pt x="223833" y="107910"/>
                  <a:pt x="223833" y="88813"/>
                </a:cubicBezTo>
                <a:cubicBezTo>
                  <a:pt x="223833" y="69530"/>
                  <a:pt x="229960" y="53306"/>
                  <a:pt x="242214" y="40142"/>
                </a:cubicBezTo>
                <a:cubicBezTo>
                  <a:pt x="254376" y="27070"/>
                  <a:pt x="270623" y="19468"/>
                  <a:pt x="290861" y="17522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86" name="triangles-chart_43128">
            <a:extLst>
              <a:ext uri="{FF2B5EF4-FFF2-40B4-BE49-F238E27FC236}">
                <a16:creationId xmlns:a16="http://schemas.microsoft.com/office/drawing/2014/main" id="{0A517670-937A-4D78-8CAF-950CCB6A058F}"/>
              </a:ext>
            </a:extLst>
          </p:cNvPr>
          <p:cNvSpPr>
            <a:spLocks noChangeAspect="1"/>
          </p:cNvSpPr>
          <p:nvPr/>
        </p:nvSpPr>
        <p:spPr bwMode="auto">
          <a:xfrm>
            <a:off x="10335447" y="33948"/>
            <a:ext cx="331707" cy="324000"/>
          </a:xfrm>
          <a:custGeom>
            <a:avLst/>
            <a:gdLst>
              <a:gd name="connsiteX0" fmla="*/ 402138 w 591029"/>
              <a:gd name="connsiteY0" fmla="*/ 540244 h 577297"/>
              <a:gd name="connsiteX1" fmla="*/ 405506 w 591029"/>
              <a:gd name="connsiteY1" fmla="*/ 540244 h 577297"/>
              <a:gd name="connsiteX2" fmla="*/ 405506 w 591029"/>
              <a:gd name="connsiteY2" fmla="*/ 546463 h 577297"/>
              <a:gd name="connsiteX3" fmla="*/ 402138 w 591029"/>
              <a:gd name="connsiteY3" fmla="*/ 546463 h 577297"/>
              <a:gd name="connsiteX4" fmla="*/ 272842 w 591029"/>
              <a:gd name="connsiteY4" fmla="*/ 540244 h 577297"/>
              <a:gd name="connsiteX5" fmla="*/ 277765 w 591029"/>
              <a:gd name="connsiteY5" fmla="*/ 540244 h 577297"/>
              <a:gd name="connsiteX6" fmla="*/ 277765 w 591029"/>
              <a:gd name="connsiteY6" fmla="*/ 546463 h 577297"/>
              <a:gd name="connsiteX7" fmla="*/ 272842 w 591029"/>
              <a:gd name="connsiteY7" fmla="*/ 546463 h 577297"/>
              <a:gd name="connsiteX8" fmla="*/ 137328 w 591029"/>
              <a:gd name="connsiteY8" fmla="*/ 540244 h 577297"/>
              <a:gd name="connsiteX9" fmla="*/ 140437 w 591029"/>
              <a:gd name="connsiteY9" fmla="*/ 540244 h 577297"/>
              <a:gd name="connsiteX10" fmla="*/ 140437 w 591029"/>
              <a:gd name="connsiteY10" fmla="*/ 546463 h 577297"/>
              <a:gd name="connsiteX11" fmla="*/ 137328 w 591029"/>
              <a:gd name="connsiteY11" fmla="*/ 546463 h 577297"/>
              <a:gd name="connsiteX12" fmla="*/ 537912 w 591029"/>
              <a:gd name="connsiteY12" fmla="*/ 515888 h 577297"/>
              <a:gd name="connsiteX13" fmla="*/ 541021 w 591029"/>
              <a:gd name="connsiteY13" fmla="*/ 515888 h 577297"/>
              <a:gd name="connsiteX14" fmla="*/ 541021 w 591029"/>
              <a:gd name="connsiteY14" fmla="*/ 530398 h 577297"/>
              <a:gd name="connsiteX15" fmla="*/ 537912 w 591029"/>
              <a:gd name="connsiteY15" fmla="*/ 530398 h 577297"/>
              <a:gd name="connsiteX16" fmla="*/ 402138 w 591029"/>
              <a:gd name="connsiteY16" fmla="*/ 512779 h 577297"/>
              <a:gd name="connsiteX17" fmla="*/ 405506 w 591029"/>
              <a:gd name="connsiteY17" fmla="*/ 512779 h 577297"/>
              <a:gd name="connsiteX18" fmla="*/ 405506 w 591029"/>
              <a:gd name="connsiteY18" fmla="*/ 527289 h 577297"/>
              <a:gd name="connsiteX19" fmla="*/ 402138 w 591029"/>
              <a:gd name="connsiteY19" fmla="*/ 527289 h 577297"/>
              <a:gd name="connsiteX20" fmla="*/ 272842 w 591029"/>
              <a:gd name="connsiteY20" fmla="*/ 512779 h 577297"/>
              <a:gd name="connsiteX21" fmla="*/ 277765 w 591029"/>
              <a:gd name="connsiteY21" fmla="*/ 512779 h 577297"/>
              <a:gd name="connsiteX22" fmla="*/ 277765 w 591029"/>
              <a:gd name="connsiteY22" fmla="*/ 527289 h 577297"/>
              <a:gd name="connsiteX23" fmla="*/ 272842 w 591029"/>
              <a:gd name="connsiteY23" fmla="*/ 527289 h 577297"/>
              <a:gd name="connsiteX24" fmla="*/ 137328 w 591029"/>
              <a:gd name="connsiteY24" fmla="*/ 512779 h 577297"/>
              <a:gd name="connsiteX25" fmla="*/ 140437 w 591029"/>
              <a:gd name="connsiteY25" fmla="*/ 512779 h 577297"/>
              <a:gd name="connsiteX26" fmla="*/ 140437 w 591029"/>
              <a:gd name="connsiteY26" fmla="*/ 527289 h 577297"/>
              <a:gd name="connsiteX27" fmla="*/ 137328 w 591029"/>
              <a:gd name="connsiteY27" fmla="*/ 527289 h 577297"/>
              <a:gd name="connsiteX28" fmla="*/ 537912 w 591029"/>
              <a:gd name="connsiteY28" fmla="*/ 488422 h 577297"/>
              <a:gd name="connsiteX29" fmla="*/ 541021 w 591029"/>
              <a:gd name="connsiteY29" fmla="*/ 488422 h 577297"/>
              <a:gd name="connsiteX30" fmla="*/ 541021 w 591029"/>
              <a:gd name="connsiteY30" fmla="*/ 502932 h 577297"/>
              <a:gd name="connsiteX31" fmla="*/ 537912 w 591029"/>
              <a:gd name="connsiteY31" fmla="*/ 502932 h 577297"/>
              <a:gd name="connsiteX32" fmla="*/ 402138 w 591029"/>
              <a:gd name="connsiteY32" fmla="*/ 485313 h 577297"/>
              <a:gd name="connsiteX33" fmla="*/ 405506 w 591029"/>
              <a:gd name="connsiteY33" fmla="*/ 485313 h 577297"/>
              <a:gd name="connsiteX34" fmla="*/ 405506 w 591029"/>
              <a:gd name="connsiteY34" fmla="*/ 498268 h 577297"/>
              <a:gd name="connsiteX35" fmla="*/ 402138 w 591029"/>
              <a:gd name="connsiteY35" fmla="*/ 498268 h 577297"/>
              <a:gd name="connsiteX36" fmla="*/ 272842 w 591029"/>
              <a:gd name="connsiteY36" fmla="*/ 485313 h 577297"/>
              <a:gd name="connsiteX37" fmla="*/ 277765 w 591029"/>
              <a:gd name="connsiteY37" fmla="*/ 485313 h 577297"/>
              <a:gd name="connsiteX38" fmla="*/ 277765 w 591029"/>
              <a:gd name="connsiteY38" fmla="*/ 499823 h 577297"/>
              <a:gd name="connsiteX39" fmla="*/ 272842 w 591029"/>
              <a:gd name="connsiteY39" fmla="*/ 499823 h 577297"/>
              <a:gd name="connsiteX40" fmla="*/ 137328 w 591029"/>
              <a:gd name="connsiteY40" fmla="*/ 485313 h 577297"/>
              <a:gd name="connsiteX41" fmla="*/ 140437 w 591029"/>
              <a:gd name="connsiteY41" fmla="*/ 485313 h 577297"/>
              <a:gd name="connsiteX42" fmla="*/ 140437 w 591029"/>
              <a:gd name="connsiteY42" fmla="*/ 499823 h 577297"/>
              <a:gd name="connsiteX43" fmla="*/ 137328 w 591029"/>
              <a:gd name="connsiteY43" fmla="*/ 499823 h 577297"/>
              <a:gd name="connsiteX44" fmla="*/ 537912 w 591029"/>
              <a:gd name="connsiteY44" fmla="*/ 459402 h 577297"/>
              <a:gd name="connsiteX45" fmla="*/ 541021 w 591029"/>
              <a:gd name="connsiteY45" fmla="*/ 459402 h 577297"/>
              <a:gd name="connsiteX46" fmla="*/ 541021 w 591029"/>
              <a:gd name="connsiteY46" fmla="*/ 473912 h 577297"/>
              <a:gd name="connsiteX47" fmla="*/ 537912 w 591029"/>
              <a:gd name="connsiteY47" fmla="*/ 473912 h 577297"/>
              <a:gd name="connsiteX48" fmla="*/ 272842 w 591029"/>
              <a:gd name="connsiteY48" fmla="*/ 457847 h 577297"/>
              <a:gd name="connsiteX49" fmla="*/ 277765 w 591029"/>
              <a:gd name="connsiteY49" fmla="*/ 457847 h 577297"/>
              <a:gd name="connsiteX50" fmla="*/ 277765 w 591029"/>
              <a:gd name="connsiteY50" fmla="*/ 472357 h 577297"/>
              <a:gd name="connsiteX51" fmla="*/ 272842 w 591029"/>
              <a:gd name="connsiteY51" fmla="*/ 472357 h 577297"/>
              <a:gd name="connsiteX52" fmla="*/ 137328 w 591029"/>
              <a:gd name="connsiteY52" fmla="*/ 457847 h 577297"/>
              <a:gd name="connsiteX53" fmla="*/ 140437 w 591029"/>
              <a:gd name="connsiteY53" fmla="*/ 457847 h 577297"/>
              <a:gd name="connsiteX54" fmla="*/ 140437 w 591029"/>
              <a:gd name="connsiteY54" fmla="*/ 470802 h 577297"/>
              <a:gd name="connsiteX55" fmla="*/ 137328 w 591029"/>
              <a:gd name="connsiteY55" fmla="*/ 470802 h 577297"/>
              <a:gd name="connsiteX56" fmla="*/ 402138 w 591029"/>
              <a:gd name="connsiteY56" fmla="*/ 456293 h 577297"/>
              <a:gd name="connsiteX57" fmla="*/ 405506 w 591029"/>
              <a:gd name="connsiteY57" fmla="*/ 456293 h 577297"/>
              <a:gd name="connsiteX58" fmla="*/ 405506 w 591029"/>
              <a:gd name="connsiteY58" fmla="*/ 470803 h 577297"/>
              <a:gd name="connsiteX59" fmla="*/ 402138 w 591029"/>
              <a:gd name="connsiteY59" fmla="*/ 470803 h 577297"/>
              <a:gd name="connsiteX60" fmla="*/ 581442 w 591029"/>
              <a:gd name="connsiteY60" fmla="*/ 443337 h 577297"/>
              <a:gd name="connsiteX61" fmla="*/ 587920 w 591029"/>
              <a:gd name="connsiteY61" fmla="*/ 443337 h 577297"/>
              <a:gd name="connsiteX62" fmla="*/ 587920 w 591029"/>
              <a:gd name="connsiteY62" fmla="*/ 448260 h 577297"/>
              <a:gd name="connsiteX63" fmla="*/ 581442 w 591029"/>
              <a:gd name="connsiteY63" fmla="*/ 448260 h 577297"/>
              <a:gd name="connsiteX64" fmla="*/ 553976 w 591029"/>
              <a:gd name="connsiteY64" fmla="*/ 443337 h 577297"/>
              <a:gd name="connsiteX65" fmla="*/ 568486 w 591029"/>
              <a:gd name="connsiteY65" fmla="*/ 443337 h 577297"/>
              <a:gd name="connsiteX66" fmla="*/ 568486 w 591029"/>
              <a:gd name="connsiteY66" fmla="*/ 448260 h 577297"/>
              <a:gd name="connsiteX67" fmla="*/ 553976 w 591029"/>
              <a:gd name="connsiteY67" fmla="*/ 448260 h 577297"/>
              <a:gd name="connsiteX68" fmla="*/ 415094 w 591029"/>
              <a:gd name="connsiteY68" fmla="*/ 443337 h 577297"/>
              <a:gd name="connsiteX69" fmla="*/ 428049 w 591029"/>
              <a:gd name="connsiteY69" fmla="*/ 443337 h 577297"/>
              <a:gd name="connsiteX70" fmla="*/ 428049 w 591029"/>
              <a:gd name="connsiteY70" fmla="*/ 448260 h 577297"/>
              <a:gd name="connsiteX71" fmla="*/ 415094 w 591029"/>
              <a:gd name="connsiteY71" fmla="*/ 448260 h 577297"/>
              <a:gd name="connsiteX72" fmla="*/ 386073 w 591029"/>
              <a:gd name="connsiteY72" fmla="*/ 443337 h 577297"/>
              <a:gd name="connsiteX73" fmla="*/ 400583 w 591029"/>
              <a:gd name="connsiteY73" fmla="*/ 443337 h 577297"/>
              <a:gd name="connsiteX74" fmla="*/ 400583 w 591029"/>
              <a:gd name="connsiteY74" fmla="*/ 448260 h 577297"/>
              <a:gd name="connsiteX75" fmla="*/ 386073 w 591029"/>
              <a:gd name="connsiteY75" fmla="*/ 448260 h 577297"/>
              <a:gd name="connsiteX76" fmla="*/ 30575 w 591029"/>
              <a:gd name="connsiteY76" fmla="*/ 443337 h 577297"/>
              <a:gd name="connsiteX77" fmla="*/ 37053 w 591029"/>
              <a:gd name="connsiteY77" fmla="*/ 443337 h 577297"/>
              <a:gd name="connsiteX78" fmla="*/ 37053 w 591029"/>
              <a:gd name="connsiteY78" fmla="*/ 448260 h 577297"/>
              <a:gd name="connsiteX79" fmla="*/ 30575 w 591029"/>
              <a:gd name="connsiteY79" fmla="*/ 448260 h 577297"/>
              <a:gd name="connsiteX80" fmla="*/ 537797 w 591029"/>
              <a:gd name="connsiteY80" fmla="*/ 432195 h 577297"/>
              <a:gd name="connsiteX81" fmla="*/ 541021 w 591029"/>
              <a:gd name="connsiteY81" fmla="*/ 432195 h 577297"/>
              <a:gd name="connsiteX82" fmla="*/ 541021 w 591029"/>
              <a:gd name="connsiteY82" fmla="*/ 446654 h 577297"/>
              <a:gd name="connsiteX83" fmla="*/ 539409 w 591029"/>
              <a:gd name="connsiteY83" fmla="*/ 446654 h 577297"/>
              <a:gd name="connsiteX84" fmla="*/ 539409 w 591029"/>
              <a:gd name="connsiteY84" fmla="*/ 448260 h 577297"/>
              <a:gd name="connsiteX85" fmla="*/ 526511 w 591029"/>
              <a:gd name="connsiteY85" fmla="*/ 448260 h 577297"/>
              <a:gd name="connsiteX86" fmla="*/ 526511 w 591029"/>
              <a:gd name="connsiteY86" fmla="*/ 443441 h 577297"/>
              <a:gd name="connsiteX87" fmla="*/ 537797 w 591029"/>
              <a:gd name="connsiteY87" fmla="*/ 443441 h 577297"/>
              <a:gd name="connsiteX88" fmla="*/ 272842 w 591029"/>
              <a:gd name="connsiteY88" fmla="*/ 430382 h 577297"/>
              <a:gd name="connsiteX89" fmla="*/ 277739 w 591029"/>
              <a:gd name="connsiteY89" fmla="*/ 430382 h 577297"/>
              <a:gd name="connsiteX90" fmla="*/ 277739 w 591029"/>
              <a:gd name="connsiteY90" fmla="*/ 443385 h 577297"/>
              <a:gd name="connsiteX91" fmla="*/ 289166 w 591029"/>
              <a:gd name="connsiteY91" fmla="*/ 443385 h 577297"/>
              <a:gd name="connsiteX92" fmla="*/ 289166 w 591029"/>
              <a:gd name="connsiteY92" fmla="*/ 448261 h 577297"/>
              <a:gd name="connsiteX93" fmla="*/ 274474 w 591029"/>
              <a:gd name="connsiteY93" fmla="*/ 448261 h 577297"/>
              <a:gd name="connsiteX94" fmla="*/ 274474 w 591029"/>
              <a:gd name="connsiteY94" fmla="*/ 445010 h 577297"/>
              <a:gd name="connsiteX95" fmla="*/ 272842 w 591029"/>
              <a:gd name="connsiteY95" fmla="*/ 445010 h 577297"/>
              <a:gd name="connsiteX96" fmla="*/ 402138 w 591029"/>
              <a:gd name="connsiteY96" fmla="*/ 428827 h 577297"/>
              <a:gd name="connsiteX97" fmla="*/ 405506 w 591029"/>
              <a:gd name="connsiteY97" fmla="*/ 428827 h 577297"/>
              <a:gd name="connsiteX98" fmla="*/ 405506 w 591029"/>
              <a:gd name="connsiteY98" fmla="*/ 441782 h 577297"/>
              <a:gd name="connsiteX99" fmla="*/ 402138 w 591029"/>
              <a:gd name="connsiteY99" fmla="*/ 441782 h 577297"/>
              <a:gd name="connsiteX100" fmla="*/ 137328 w 591029"/>
              <a:gd name="connsiteY100" fmla="*/ 428827 h 577297"/>
              <a:gd name="connsiteX101" fmla="*/ 140437 w 591029"/>
              <a:gd name="connsiteY101" fmla="*/ 428827 h 577297"/>
              <a:gd name="connsiteX102" fmla="*/ 140437 w 591029"/>
              <a:gd name="connsiteY102" fmla="*/ 443337 h 577297"/>
              <a:gd name="connsiteX103" fmla="*/ 148469 w 591029"/>
              <a:gd name="connsiteY103" fmla="*/ 443337 h 577297"/>
              <a:gd name="connsiteX104" fmla="*/ 148469 w 591029"/>
              <a:gd name="connsiteY104" fmla="*/ 448260 h 577297"/>
              <a:gd name="connsiteX105" fmla="*/ 135773 w 591029"/>
              <a:gd name="connsiteY105" fmla="*/ 448260 h 577297"/>
              <a:gd name="connsiteX106" fmla="*/ 135773 w 591029"/>
              <a:gd name="connsiteY106" fmla="*/ 443337 h 577297"/>
              <a:gd name="connsiteX107" fmla="*/ 137328 w 591029"/>
              <a:gd name="connsiteY107" fmla="*/ 443337 h 577297"/>
              <a:gd name="connsiteX108" fmla="*/ 537912 w 591029"/>
              <a:gd name="connsiteY108" fmla="*/ 404730 h 577297"/>
              <a:gd name="connsiteX109" fmla="*/ 541021 w 591029"/>
              <a:gd name="connsiteY109" fmla="*/ 404730 h 577297"/>
              <a:gd name="connsiteX110" fmla="*/ 541021 w 591029"/>
              <a:gd name="connsiteY110" fmla="*/ 417685 h 577297"/>
              <a:gd name="connsiteX111" fmla="*/ 537912 w 591029"/>
              <a:gd name="connsiteY111" fmla="*/ 417685 h 577297"/>
              <a:gd name="connsiteX112" fmla="*/ 272842 w 591029"/>
              <a:gd name="connsiteY112" fmla="*/ 403175 h 577297"/>
              <a:gd name="connsiteX113" fmla="*/ 277765 w 591029"/>
              <a:gd name="connsiteY113" fmla="*/ 403175 h 577297"/>
              <a:gd name="connsiteX114" fmla="*/ 277765 w 591029"/>
              <a:gd name="connsiteY114" fmla="*/ 415871 h 577297"/>
              <a:gd name="connsiteX115" fmla="*/ 272842 w 591029"/>
              <a:gd name="connsiteY115" fmla="*/ 415871 h 577297"/>
              <a:gd name="connsiteX116" fmla="*/ 137328 w 591029"/>
              <a:gd name="connsiteY116" fmla="*/ 401361 h 577297"/>
              <a:gd name="connsiteX117" fmla="*/ 140437 w 591029"/>
              <a:gd name="connsiteY117" fmla="*/ 401361 h 577297"/>
              <a:gd name="connsiteX118" fmla="*/ 140437 w 591029"/>
              <a:gd name="connsiteY118" fmla="*/ 415871 h 577297"/>
              <a:gd name="connsiteX119" fmla="*/ 137328 w 591029"/>
              <a:gd name="connsiteY119" fmla="*/ 415871 h 577297"/>
              <a:gd name="connsiteX120" fmla="*/ 402138 w 591029"/>
              <a:gd name="connsiteY120" fmla="*/ 399807 h 577297"/>
              <a:gd name="connsiteX121" fmla="*/ 405506 w 591029"/>
              <a:gd name="connsiteY121" fmla="*/ 399807 h 577297"/>
              <a:gd name="connsiteX122" fmla="*/ 405506 w 591029"/>
              <a:gd name="connsiteY122" fmla="*/ 414317 h 577297"/>
              <a:gd name="connsiteX123" fmla="*/ 402138 w 591029"/>
              <a:gd name="connsiteY123" fmla="*/ 414317 h 577297"/>
              <a:gd name="connsiteX124" fmla="*/ 537912 w 591029"/>
              <a:gd name="connsiteY124" fmla="*/ 375709 h 577297"/>
              <a:gd name="connsiteX125" fmla="*/ 541021 w 591029"/>
              <a:gd name="connsiteY125" fmla="*/ 375709 h 577297"/>
              <a:gd name="connsiteX126" fmla="*/ 541021 w 591029"/>
              <a:gd name="connsiteY126" fmla="*/ 390219 h 577297"/>
              <a:gd name="connsiteX127" fmla="*/ 537912 w 591029"/>
              <a:gd name="connsiteY127" fmla="*/ 390219 h 577297"/>
              <a:gd name="connsiteX128" fmla="*/ 272842 w 591029"/>
              <a:gd name="connsiteY128" fmla="*/ 375709 h 577297"/>
              <a:gd name="connsiteX129" fmla="*/ 277765 w 591029"/>
              <a:gd name="connsiteY129" fmla="*/ 375709 h 577297"/>
              <a:gd name="connsiteX130" fmla="*/ 277765 w 591029"/>
              <a:gd name="connsiteY130" fmla="*/ 388664 h 577297"/>
              <a:gd name="connsiteX131" fmla="*/ 272842 w 591029"/>
              <a:gd name="connsiteY131" fmla="*/ 388664 h 577297"/>
              <a:gd name="connsiteX132" fmla="*/ 137328 w 591029"/>
              <a:gd name="connsiteY132" fmla="*/ 374155 h 577297"/>
              <a:gd name="connsiteX133" fmla="*/ 140437 w 591029"/>
              <a:gd name="connsiteY133" fmla="*/ 374155 h 577297"/>
              <a:gd name="connsiteX134" fmla="*/ 140437 w 591029"/>
              <a:gd name="connsiteY134" fmla="*/ 386851 h 577297"/>
              <a:gd name="connsiteX135" fmla="*/ 137328 w 591029"/>
              <a:gd name="connsiteY135" fmla="*/ 386851 h 577297"/>
              <a:gd name="connsiteX136" fmla="*/ 402138 w 591029"/>
              <a:gd name="connsiteY136" fmla="*/ 372341 h 577297"/>
              <a:gd name="connsiteX137" fmla="*/ 405506 w 591029"/>
              <a:gd name="connsiteY137" fmla="*/ 372341 h 577297"/>
              <a:gd name="connsiteX138" fmla="*/ 405506 w 591029"/>
              <a:gd name="connsiteY138" fmla="*/ 385296 h 577297"/>
              <a:gd name="connsiteX139" fmla="*/ 402138 w 591029"/>
              <a:gd name="connsiteY139" fmla="*/ 385296 h 577297"/>
              <a:gd name="connsiteX140" fmla="*/ 537912 w 591029"/>
              <a:gd name="connsiteY140" fmla="*/ 348244 h 577297"/>
              <a:gd name="connsiteX141" fmla="*/ 541021 w 591029"/>
              <a:gd name="connsiteY141" fmla="*/ 348244 h 577297"/>
              <a:gd name="connsiteX142" fmla="*/ 541021 w 591029"/>
              <a:gd name="connsiteY142" fmla="*/ 362754 h 577297"/>
              <a:gd name="connsiteX143" fmla="*/ 537912 w 591029"/>
              <a:gd name="connsiteY143" fmla="*/ 362754 h 577297"/>
              <a:gd name="connsiteX144" fmla="*/ 272842 w 591029"/>
              <a:gd name="connsiteY144" fmla="*/ 348244 h 577297"/>
              <a:gd name="connsiteX145" fmla="*/ 277765 w 591029"/>
              <a:gd name="connsiteY145" fmla="*/ 348244 h 577297"/>
              <a:gd name="connsiteX146" fmla="*/ 277765 w 591029"/>
              <a:gd name="connsiteY146" fmla="*/ 361199 h 577297"/>
              <a:gd name="connsiteX147" fmla="*/ 272842 w 591029"/>
              <a:gd name="connsiteY147" fmla="*/ 361199 h 577297"/>
              <a:gd name="connsiteX148" fmla="*/ 137328 w 591029"/>
              <a:gd name="connsiteY148" fmla="*/ 345134 h 577297"/>
              <a:gd name="connsiteX149" fmla="*/ 140437 w 591029"/>
              <a:gd name="connsiteY149" fmla="*/ 345134 h 577297"/>
              <a:gd name="connsiteX150" fmla="*/ 140437 w 591029"/>
              <a:gd name="connsiteY150" fmla="*/ 359644 h 577297"/>
              <a:gd name="connsiteX151" fmla="*/ 137328 w 591029"/>
              <a:gd name="connsiteY151" fmla="*/ 359644 h 577297"/>
              <a:gd name="connsiteX152" fmla="*/ 402138 w 591029"/>
              <a:gd name="connsiteY152" fmla="*/ 343321 h 577297"/>
              <a:gd name="connsiteX153" fmla="*/ 405506 w 591029"/>
              <a:gd name="connsiteY153" fmla="*/ 343321 h 577297"/>
              <a:gd name="connsiteX154" fmla="*/ 405506 w 591029"/>
              <a:gd name="connsiteY154" fmla="*/ 357831 h 577297"/>
              <a:gd name="connsiteX155" fmla="*/ 402138 w 591029"/>
              <a:gd name="connsiteY155" fmla="*/ 357831 h 577297"/>
              <a:gd name="connsiteX156" fmla="*/ 272842 w 591029"/>
              <a:gd name="connsiteY156" fmla="*/ 320778 h 577297"/>
              <a:gd name="connsiteX157" fmla="*/ 277765 w 591029"/>
              <a:gd name="connsiteY157" fmla="*/ 320778 h 577297"/>
              <a:gd name="connsiteX158" fmla="*/ 277765 w 591029"/>
              <a:gd name="connsiteY158" fmla="*/ 333733 h 577297"/>
              <a:gd name="connsiteX159" fmla="*/ 272842 w 591029"/>
              <a:gd name="connsiteY159" fmla="*/ 333733 h 577297"/>
              <a:gd name="connsiteX160" fmla="*/ 537912 w 591029"/>
              <a:gd name="connsiteY160" fmla="*/ 319223 h 577297"/>
              <a:gd name="connsiteX161" fmla="*/ 541021 w 591029"/>
              <a:gd name="connsiteY161" fmla="*/ 319223 h 577297"/>
              <a:gd name="connsiteX162" fmla="*/ 541021 w 591029"/>
              <a:gd name="connsiteY162" fmla="*/ 333733 h 577297"/>
              <a:gd name="connsiteX163" fmla="*/ 537912 w 591029"/>
              <a:gd name="connsiteY163" fmla="*/ 333733 h 577297"/>
              <a:gd name="connsiteX164" fmla="*/ 137328 w 591029"/>
              <a:gd name="connsiteY164" fmla="*/ 317669 h 577297"/>
              <a:gd name="connsiteX165" fmla="*/ 140437 w 591029"/>
              <a:gd name="connsiteY165" fmla="*/ 317669 h 577297"/>
              <a:gd name="connsiteX166" fmla="*/ 140437 w 591029"/>
              <a:gd name="connsiteY166" fmla="*/ 332179 h 577297"/>
              <a:gd name="connsiteX167" fmla="*/ 137328 w 591029"/>
              <a:gd name="connsiteY167" fmla="*/ 332179 h 577297"/>
              <a:gd name="connsiteX168" fmla="*/ 402138 w 591029"/>
              <a:gd name="connsiteY168" fmla="*/ 316114 h 577297"/>
              <a:gd name="connsiteX169" fmla="*/ 405506 w 591029"/>
              <a:gd name="connsiteY169" fmla="*/ 316114 h 577297"/>
              <a:gd name="connsiteX170" fmla="*/ 405506 w 591029"/>
              <a:gd name="connsiteY170" fmla="*/ 330624 h 577297"/>
              <a:gd name="connsiteX171" fmla="*/ 402138 w 591029"/>
              <a:gd name="connsiteY171" fmla="*/ 330624 h 577297"/>
              <a:gd name="connsiteX172" fmla="*/ 581442 w 591029"/>
              <a:gd name="connsiteY172" fmla="*/ 307823 h 577297"/>
              <a:gd name="connsiteX173" fmla="*/ 587920 w 591029"/>
              <a:gd name="connsiteY173" fmla="*/ 307823 h 577297"/>
              <a:gd name="connsiteX174" fmla="*/ 587920 w 591029"/>
              <a:gd name="connsiteY174" fmla="*/ 311191 h 577297"/>
              <a:gd name="connsiteX175" fmla="*/ 581442 w 591029"/>
              <a:gd name="connsiteY175" fmla="*/ 311191 h 577297"/>
              <a:gd name="connsiteX176" fmla="*/ 553976 w 591029"/>
              <a:gd name="connsiteY176" fmla="*/ 307823 h 577297"/>
              <a:gd name="connsiteX177" fmla="*/ 568486 w 591029"/>
              <a:gd name="connsiteY177" fmla="*/ 307823 h 577297"/>
              <a:gd name="connsiteX178" fmla="*/ 568486 w 591029"/>
              <a:gd name="connsiteY178" fmla="*/ 311191 h 577297"/>
              <a:gd name="connsiteX179" fmla="*/ 553976 w 591029"/>
              <a:gd name="connsiteY179" fmla="*/ 311191 h 577297"/>
              <a:gd name="connsiteX180" fmla="*/ 526511 w 591029"/>
              <a:gd name="connsiteY180" fmla="*/ 307823 h 577297"/>
              <a:gd name="connsiteX181" fmla="*/ 541021 w 591029"/>
              <a:gd name="connsiteY181" fmla="*/ 307823 h 577297"/>
              <a:gd name="connsiteX182" fmla="*/ 541021 w 591029"/>
              <a:gd name="connsiteY182" fmla="*/ 311191 h 577297"/>
              <a:gd name="connsiteX183" fmla="*/ 526511 w 591029"/>
              <a:gd name="connsiteY183" fmla="*/ 311191 h 577297"/>
              <a:gd name="connsiteX184" fmla="*/ 499045 w 591029"/>
              <a:gd name="connsiteY184" fmla="*/ 307823 h 577297"/>
              <a:gd name="connsiteX185" fmla="*/ 512000 w 591029"/>
              <a:gd name="connsiteY185" fmla="*/ 307823 h 577297"/>
              <a:gd name="connsiteX186" fmla="*/ 512000 w 591029"/>
              <a:gd name="connsiteY186" fmla="*/ 311191 h 577297"/>
              <a:gd name="connsiteX187" fmla="*/ 499045 w 591029"/>
              <a:gd name="connsiteY187" fmla="*/ 311191 h 577297"/>
              <a:gd name="connsiteX188" fmla="*/ 416648 w 591029"/>
              <a:gd name="connsiteY188" fmla="*/ 307823 h 577297"/>
              <a:gd name="connsiteX189" fmla="*/ 429603 w 591029"/>
              <a:gd name="connsiteY189" fmla="*/ 307823 h 577297"/>
              <a:gd name="connsiteX190" fmla="*/ 429603 w 591029"/>
              <a:gd name="connsiteY190" fmla="*/ 311191 h 577297"/>
              <a:gd name="connsiteX191" fmla="*/ 416648 w 591029"/>
              <a:gd name="connsiteY191" fmla="*/ 311191 h 577297"/>
              <a:gd name="connsiteX192" fmla="*/ 387628 w 591029"/>
              <a:gd name="connsiteY192" fmla="*/ 307823 h 577297"/>
              <a:gd name="connsiteX193" fmla="*/ 402138 w 591029"/>
              <a:gd name="connsiteY193" fmla="*/ 307823 h 577297"/>
              <a:gd name="connsiteX194" fmla="*/ 402138 w 591029"/>
              <a:gd name="connsiteY194" fmla="*/ 311191 h 577297"/>
              <a:gd name="connsiteX195" fmla="*/ 387628 w 591029"/>
              <a:gd name="connsiteY195" fmla="*/ 311191 h 577297"/>
              <a:gd name="connsiteX196" fmla="*/ 360162 w 591029"/>
              <a:gd name="connsiteY196" fmla="*/ 307823 h 577297"/>
              <a:gd name="connsiteX197" fmla="*/ 374672 w 591029"/>
              <a:gd name="connsiteY197" fmla="*/ 307823 h 577297"/>
              <a:gd name="connsiteX198" fmla="*/ 374672 w 591029"/>
              <a:gd name="connsiteY198" fmla="*/ 311191 h 577297"/>
              <a:gd name="connsiteX199" fmla="*/ 360162 w 591029"/>
              <a:gd name="connsiteY199" fmla="*/ 311191 h 577297"/>
              <a:gd name="connsiteX200" fmla="*/ 332697 w 591029"/>
              <a:gd name="connsiteY200" fmla="*/ 307823 h 577297"/>
              <a:gd name="connsiteX201" fmla="*/ 347207 w 591029"/>
              <a:gd name="connsiteY201" fmla="*/ 307823 h 577297"/>
              <a:gd name="connsiteX202" fmla="*/ 347207 w 591029"/>
              <a:gd name="connsiteY202" fmla="*/ 311191 h 577297"/>
              <a:gd name="connsiteX203" fmla="*/ 332697 w 591029"/>
              <a:gd name="connsiteY203" fmla="*/ 311191 h 577297"/>
              <a:gd name="connsiteX204" fmla="*/ 305231 w 591029"/>
              <a:gd name="connsiteY204" fmla="*/ 307823 h 577297"/>
              <a:gd name="connsiteX205" fmla="*/ 319741 w 591029"/>
              <a:gd name="connsiteY205" fmla="*/ 307823 h 577297"/>
              <a:gd name="connsiteX206" fmla="*/ 319741 w 591029"/>
              <a:gd name="connsiteY206" fmla="*/ 311191 h 577297"/>
              <a:gd name="connsiteX207" fmla="*/ 305231 w 591029"/>
              <a:gd name="connsiteY207" fmla="*/ 311191 h 577297"/>
              <a:gd name="connsiteX208" fmla="*/ 277765 w 591029"/>
              <a:gd name="connsiteY208" fmla="*/ 307823 h 577297"/>
              <a:gd name="connsiteX209" fmla="*/ 292275 w 591029"/>
              <a:gd name="connsiteY209" fmla="*/ 307823 h 577297"/>
              <a:gd name="connsiteX210" fmla="*/ 292275 w 591029"/>
              <a:gd name="connsiteY210" fmla="*/ 311191 h 577297"/>
              <a:gd name="connsiteX211" fmla="*/ 277765 w 591029"/>
              <a:gd name="connsiteY211" fmla="*/ 311191 h 577297"/>
              <a:gd name="connsiteX212" fmla="*/ 250300 w 591029"/>
              <a:gd name="connsiteY212" fmla="*/ 307823 h 577297"/>
              <a:gd name="connsiteX213" fmla="*/ 263255 w 591029"/>
              <a:gd name="connsiteY213" fmla="*/ 307823 h 577297"/>
              <a:gd name="connsiteX214" fmla="*/ 263255 w 591029"/>
              <a:gd name="connsiteY214" fmla="*/ 311191 h 577297"/>
              <a:gd name="connsiteX215" fmla="*/ 250300 w 591029"/>
              <a:gd name="connsiteY215" fmla="*/ 311191 h 577297"/>
              <a:gd name="connsiteX216" fmla="*/ 167903 w 591029"/>
              <a:gd name="connsiteY216" fmla="*/ 307823 h 577297"/>
              <a:gd name="connsiteX217" fmla="*/ 180858 w 591029"/>
              <a:gd name="connsiteY217" fmla="*/ 307823 h 577297"/>
              <a:gd name="connsiteX218" fmla="*/ 180858 w 591029"/>
              <a:gd name="connsiteY218" fmla="*/ 311191 h 577297"/>
              <a:gd name="connsiteX219" fmla="*/ 167903 w 591029"/>
              <a:gd name="connsiteY219" fmla="*/ 311191 h 577297"/>
              <a:gd name="connsiteX220" fmla="*/ 138883 w 591029"/>
              <a:gd name="connsiteY220" fmla="*/ 307823 h 577297"/>
              <a:gd name="connsiteX221" fmla="*/ 153393 w 591029"/>
              <a:gd name="connsiteY221" fmla="*/ 307823 h 577297"/>
              <a:gd name="connsiteX222" fmla="*/ 153393 w 591029"/>
              <a:gd name="connsiteY222" fmla="*/ 311191 h 577297"/>
              <a:gd name="connsiteX223" fmla="*/ 138883 w 591029"/>
              <a:gd name="connsiteY223" fmla="*/ 311191 h 577297"/>
              <a:gd name="connsiteX224" fmla="*/ 111417 w 591029"/>
              <a:gd name="connsiteY224" fmla="*/ 307823 h 577297"/>
              <a:gd name="connsiteX225" fmla="*/ 125927 w 591029"/>
              <a:gd name="connsiteY225" fmla="*/ 307823 h 577297"/>
              <a:gd name="connsiteX226" fmla="*/ 125927 w 591029"/>
              <a:gd name="connsiteY226" fmla="*/ 311191 h 577297"/>
              <a:gd name="connsiteX227" fmla="*/ 111417 w 591029"/>
              <a:gd name="connsiteY227" fmla="*/ 311191 h 577297"/>
              <a:gd name="connsiteX228" fmla="*/ 35498 w 591029"/>
              <a:gd name="connsiteY228" fmla="*/ 307823 h 577297"/>
              <a:gd name="connsiteX229" fmla="*/ 41976 w 591029"/>
              <a:gd name="connsiteY229" fmla="*/ 307823 h 577297"/>
              <a:gd name="connsiteX230" fmla="*/ 41976 w 591029"/>
              <a:gd name="connsiteY230" fmla="*/ 311191 h 577297"/>
              <a:gd name="connsiteX231" fmla="*/ 35498 w 591029"/>
              <a:gd name="connsiteY231" fmla="*/ 311191 h 577297"/>
              <a:gd name="connsiteX232" fmla="*/ 537912 w 591029"/>
              <a:gd name="connsiteY232" fmla="*/ 291758 h 577297"/>
              <a:gd name="connsiteX233" fmla="*/ 541021 w 591029"/>
              <a:gd name="connsiteY233" fmla="*/ 291758 h 577297"/>
              <a:gd name="connsiteX234" fmla="*/ 541021 w 591029"/>
              <a:gd name="connsiteY234" fmla="*/ 306268 h 577297"/>
              <a:gd name="connsiteX235" fmla="*/ 537912 w 591029"/>
              <a:gd name="connsiteY235" fmla="*/ 306268 h 577297"/>
              <a:gd name="connsiteX236" fmla="*/ 272842 w 591029"/>
              <a:gd name="connsiteY236" fmla="*/ 291758 h 577297"/>
              <a:gd name="connsiteX237" fmla="*/ 277765 w 591029"/>
              <a:gd name="connsiteY237" fmla="*/ 291758 h 577297"/>
              <a:gd name="connsiteX238" fmla="*/ 277765 w 591029"/>
              <a:gd name="connsiteY238" fmla="*/ 306268 h 577297"/>
              <a:gd name="connsiteX239" fmla="*/ 272842 w 591029"/>
              <a:gd name="connsiteY239" fmla="*/ 306268 h 577297"/>
              <a:gd name="connsiteX240" fmla="*/ 137328 w 591029"/>
              <a:gd name="connsiteY240" fmla="*/ 290203 h 577297"/>
              <a:gd name="connsiteX241" fmla="*/ 140437 w 591029"/>
              <a:gd name="connsiteY241" fmla="*/ 290203 h 577297"/>
              <a:gd name="connsiteX242" fmla="*/ 140437 w 591029"/>
              <a:gd name="connsiteY242" fmla="*/ 304713 h 577297"/>
              <a:gd name="connsiteX243" fmla="*/ 137328 w 591029"/>
              <a:gd name="connsiteY243" fmla="*/ 304713 h 577297"/>
              <a:gd name="connsiteX244" fmla="*/ 402138 w 591029"/>
              <a:gd name="connsiteY244" fmla="*/ 287094 h 577297"/>
              <a:gd name="connsiteX245" fmla="*/ 405506 w 591029"/>
              <a:gd name="connsiteY245" fmla="*/ 287094 h 577297"/>
              <a:gd name="connsiteX246" fmla="*/ 405506 w 591029"/>
              <a:gd name="connsiteY246" fmla="*/ 301604 h 577297"/>
              <a:gd name="connsiteX247" fmla="*/ 402138 w 591029"/>
              <a:gd name="connsiteY247" fmla="*/ 301604 h 577297"/>
              <a:gd name="connsiteX248" fmla="*/ 537912 w 591029"/>
              <a:gd name="connsiteY248" fmla="*/ 264292 h 577297"/>
              <a:gd name="connsiteX249" fmla="*/ 541021 w 591029"/>
              <a:gd name="connsiteY249" fmla="*/ 264292 h 577297"/>
              <a:gd name="connsiteX250" fmla="*/ 541021 w 591029"/>
              <a:gd name="connsiteY250" fmla="*/ 277247 h 577297"/>
              <a:gd name="connsiteX251" fmla="*/ 537912 w 591029"/>
              <a:gd name="connsiteY251" fmla="*/ 277247 h 577297"/>
              <a:gd name="connsiteX252" fmla="*/ 272842 w 591029"/>
              <a:gd name="connsiteY252" fmla="*/ 264292 h 577297"/>
              <a:gd name="connsiteX253" fmla="*/ 277765 w 591029"/>
              <a:gd name="connsiteY253" fmla="*/ 264292 h 577297"/>
              <a:gd name="connsiteX254" fmla="*/ 277765 w 591029"/>
              <a:gd name="connsiteY254" fmla="*/ 278802 h 577297"/>
              <a:gd name="connsiteX255" fmla="*/ 272842 w 591029"/>
              <a:gd name="connsiteY255" fmla="*/ 278802 h 577297"/>
              <a:gd name="connsiteX256" fmla="*/ 137328 w 591029"/>
              <a:gd name="connsiteY256" fmla="*/ 262738 h 577297"/>
              <a:gd name="connsiteX257" fmla="*/ 140437 w 591029"/>
              <a:gd name="connsiteY257" fmla="*/ 262738 h 577297"/>
              <a:gd name="connsiteX258" fmla="*/ 140437 w 591029"/>
              <a:gd name="connsiteY258" fmla="*/ 275693 h 577297"/>
              <a:gd name="connsiteX259" fmla="*/ 137328 w 591029"/>
              <a:gd name="connsiteY259" fmla="*/ 275693 h 577297"/>
              <a:gd name="connsiteX260" fmla="*/ 402138 w 591029"/>
              <a:gd name="connsiteY260" fmla="*/ 259628 h 577297"/>
              <a:gd name="connsiteX261" fmla="*/ 405506 w 591029"/>
              <a:gd name="connsiteY261" fmla="*/ 259628 h 577297"/>
              <a:gd name="connsiteX262" fmla="*/ 405506 w 591029"/>
              <a:gd name="connsiteY262" fmla="*/ 274138 h 577297"/>
              <a:gd name="connsiteX263" fmla="*/ 402138 w 591029"/>
              <a:gd name="connsiteY263" fmla="*/ 274138 h 577297"/>
              <a:gd name="connsiteX264" fmla="*/ 272842 w 591029"/>
              <a:gd name="connsiteY264" fmla="*/ 237086 h 577297"/>
              <a:gd name="connsiteX265" fmla="*/ 277765 w 591029"/>
              <a:gd name="connsiteY265" fmla="*/ 237086 h 577297"/>
              <a:gd name="connsiteX266" fmla="*/ 277765 w 591029"/>
              <a:gd name="connsiteY266" fmla="*/ 251596 h 577297"/>
              <a:gd name="connsiteX267" fmla="*/ 272842 w 591029"/>
              <a:gd name="connsiteY267" fmla="*/ 251596 h 577297"/>
              <a:gd name="connsiteX268" fmla="*/ 537912 w 591029"/>
              <a:gd name="connsiteY268" fmla="*/ 235272 h 577297"/>
              <a:gd name="connsiteX269" fmla="*/ 541021 w 591029"/>
              <a:gd name="connsiteY269" fmla="*/ 235272 h 577297"/>
              <a:gd name="connsiteX270" fmla="*/ 541021 w 591029"/>
              <a:gd name="connsiteY270" fmla="*/ 249782 h 577297"/>
              <a:gd name="connsiteX271" fmla="*/ 537912 w 591029"/>
              <a:gd name="connsiteY271" fmla="*/ 249782 h 577297"/>
              <a:gd name="connsiteX272" fmla="*/ 137328 w 591029"/>
              <a:gd name="connsiteY272" fmla="*/ 233717 h 577297"/>
              <a:gd name="connsiteX273" fmla="*/ 140437 w 591029"/>
              <a:gd name="connsiteY273" fmla="*/ 233717 h 577297"/>
              <a:gd name="connsiteX274" fmla="*/ 140437 w 591029"/>
              <a:gd name="connsiteY274" fmla="*/ 248227 h 577297"/>
              <a:gd name="connsiteX275" fmla="*/ 137328 w 591029"/>
              <a:gd name="connsiteY275" fmla="*/ 248227 h 577297"/>
              <a:gd name="connsiteX276" fmla="*/ 402138 w 591029"/>
              <a:gd name="connsiteY276" fmla="*/ 230608 h 577297"/>
              <a:gd name="connsiteX277" fmla="*/ 405506 w 591029"/>
              <a:gd name="connsiteY277" fmla="*/ 230608 h 577297"/>
              <a:gd name="connsiteX278" fmla="*/ 405506 w 591029"/>
              <a:gd name="connsiteY278" fmla="*/ 245118 h 577297"/>
              <a:gd name="connsiteX279" fmla="*/ 402138 w 591029"/>
              <a:gd name="connsiteY279" fmla="*/ 245118 h 577297"/>
              <a:gd name="connsiteX280" fmla="*/ 272842 w 591029"/>
              <a:gd name="connsiteY280" fmla="*/ 209620 h 577297"/>
              <a:gd name="connsiteX281" fmla="*/ 277765 w 591029"/>
              <a:gd name="connsiteY281" fmla="*/ 209620 h 577297"/>
              <a:gd name="connsiteX282" fmla="*/ 277765 w 591029"/>
              <a:gd name="connsiteY282" fmla="*/ 224130 h 577297"/>
              <a:gd name="connsiteX283" fmla="*/ 272842 w 591029"/>
              <a:gd name="connsiteY283" fmla="*/ 224130 h 577297"/>
              <a:gd name="connsiteX284" fmla="*/ 537912 w 591029"/>
              <a:gd name="connsiteY284" fmla="*/ 208065 h 577297"/>
              <a:gd name="connsiteX285" fmla="*/ 541021 w 591029"/>
              <a:gd name="connsiteY285" fmla="*/ 208065 h 577297"/>
              <a:gd name="connsiteX286" fmla="*/ 541021 w 591029"/>
              <a:gd name="connsiteY286" fmla="*/ 222575 h 577297"/>
              <a:gd name="connsiteX287" fmla="*/ 537912 w 591029"/>
              <a:gd name="connsiteY287" fmla="*/ 222575 h 577297"/>
              <a:gd name="connsiteX288" fmla="*/ 137328 w 591029"/>
              <a:gd name="connsiteY288" fmla="*/ 206252 h 577297"/>
              <a:gd name="connsiteX289" fmla="*/ 140437 w 591029"/>
              <a:gd name="connsiteY289" fmla="*/ 206252 h 577297"/>
              <a:gd name="connsiteX290" fmla="*/ 140437 w 591029"/>
              <a:gd name="connsiteY290" fmla="*/ 220762 h 577297"/>
              <a:gd name="connsiteX291" fmla="*/ 137328 w 591029"/>
              <a:gd name="connsiteY291" fmla="*/ 220762 h 577297"/>
              <a:gd name="connsiteX292" fmla="*/ 402138 w 591029"/>
              <a:gd name="connsiteY292" fmla="*/ 203142 h 577297"/>
              <a:gd name="connsiteX293" fmla="*/ 405506 w 591029"/>
              <a:gd name="connsiteY293" fmla="*/ 203142 h 577297"/>
              <a:gd name="connsiteX294" fmla="*/ 405506 w 591029"/>
              <a:gd name="connsiteY294" fmla="*/ 217652 h 577297"/>
              <a:gd name="connsiteX295" fmla="*/ 402138 w 591029"/>
              <a:gd name="connsiteY295" fmla="*/ 217652 h 577297"/>
              <a:gd name="connsiteX296" fmla="*/ 74298 w 591029"/>
              <a:gd name="connsiteY296" fmla="*/ 180607 h 577297"/>
              <a:gd name="connsiteX297" fmla="*/ 88834 w 591029"/>
              <a:gd name="connsiteY297" fmla="*/ 180607 h 577297"/>
              <a:gd name="connsiteX298" fmla="*/ 88834 w 591029"/>
              <a:gd name="connsiteY298" fmla="*/ 183832 h 577297"/>
              <a:gd name="connsiteX299" fmla="*/ 87219 w 591029"/>
              <a:gd name="connsiteY299" fmla="*/ 183832 h 577297"/>
              <a:gd name="connsiteX300" fmla="*/ 74298 w 591029"/>
              <a:gd name="connsiteY300" fmla="*/ 183832 h 577297"/>
              <a:gd name="connsiteX301" fmla="*/ 581442 w 591029"/>
              <a:gd name="connsiteY301" fmla="*/ 180600 h 577297"/>
              <a:gd name="connsiteX302" fmla="*/ 587920 w 591029"/>
              <a:gd name="connsiteY302" fmla="*/ 180600 h 577297"/>
              <a:gd name="connsiteX303" fmla="*/ 587920 w 591029"/>
              <a:gd name="connsiteY303" fmla="*/ 183709 h 577297"/>
              <a:gd name="connsiteX304" fmla="*/ 581442 w 591029"/>
              <a:gd name="connsiteY304" fmla="*/ 183709 h 577297"/>
              <a:gd name="connsiteX305" fmla="*/ 553976 w 591029"/>
              <a:gd name="connsiteY305" fmla="*/ 180600 h 577297"/>
              <a:gd name="connsiteX306" fmla="*/ 568486 w 591029"/>
              <a:gd name="connsiteY306" fmla="*/ 180600 h 577297"/>
              <a:gd name="connsiteX307" fmla="*/ 568486 w 591029"/>
              <a:gd name="connsiteY307" fmla="*/ 183709 h 577297"/>
              <a:gd name="connsiteX308" fmla="*/ 553976 w 591029"/>
              <a:gd name="connsiteY308" fmla="*/ 183709 h 577297"/>
              <a:gd name="connsiteX309" fmla="*/ 524956 w 591029"/>
              <a:gd name="connsiteY309" fmla="*/ 180600 h 577297"/>
              <a:gd name="connsiteX310" fmla="*/ 537808 w 591029"/>
              <a:gd name="connsiteY310" fmla="*/ 180600 h 577297"/>
              <a:gd name="connsiteX311" fmla="*/ 541021 w 591029"/>
              <a:gd name="connsiteY311" fmla="*/ 180600 h 577297"/>
              <a:gd name="connsiteX312" fmla="*/ 541021 w 591029"/>
              <a:gd name="connsiteY312" fmla="*/ 193555 h 577297"/>
              <a:gd name="connsiteX313" fmla="*/ 537808 w 591029"/>
              <a:gd name="connsiteY313" fmla="*/ 193555 h 577297"/>
              <a:gd name="connsiteX314" fmla="*/ 537808 w 591029"/>
              <a:gd name="connsiteY314" fmla="*/ 183839 h 577297"/>
              <a:gd name="connsiteX315" fmla="*/ 524956 w 591029"/>
              <a:gd name="connsiteY315" fmla="*/ 183839 h 577297"/>
              <a:gd name="connsiteX316" fmla="*/ 497490 w 591029"/>
              <a:gd name="connsiteY316" fmla="*/ 180600 h 577297"/>
              <a:gd name="connsiteX317" fmla="*/ 512000 w 591029"/>
              <a:gd name="connsiteY317" fmla="*/ 180600 h 577297"/>
              <a:gd name="connsiteX318" fmla="*/ 512000 w 591029"/>
              <a:gd name="connsiteY318" fmla="*/ 183709 h 577297"/>
              <a:gd name="connsiteX319" fmla="*/ 497490 w 591029"/>
              <a:gd name="connsiteY319" fmla="*/ 183709 h 577297"/>
              <a:gd name="connsiteX320" fmla="*/ 441005 w 591029"/>
              <a:gd name="connsiteY320" fmla="*/ 180600 h 577297"/>
              <a:gd name="connsiteX321" fmla="*/ 455515 w 591029"/>
              <a:gd name="connsiteY321" fmla="*/ 180600 h 577297"/>
              <a:gd name="connsiteX322" fmla="*/ 455515 w 591029"/>
              <a:gd name="connsiteY322" fmla="*/ 183709 h 577297"/>
              <a:gd name="connsiteX323" fmla="*/ 441005 w 591029"/>
              <a:gd name="connsiteY323" fmla="*/ 183709 h 577297"/>
              <a:gd name="connsiteX324" fmla="*/ 413539 w 591029"/>
              <a:gd name="connsiteY324" fmla="*/ 180600 h 577297"/>
              <a:gd name="connsiteX325" fmla="*/ 426494 w 591029"/>
              <a:gd name="connsiteY325" fmla="*/ 180600 h 577297"/>
              <a:gd name="connsiteX326" fmla="*/ 426494 w 591029"/>
              <a:gd name="connsiteY326" fmla="*/ 183709 h 577297"/>
              <a:gd name="connsiteX327" fmla="*/ 413539 w 591029"/>
              <a:gd name="connsiteY327" fmla="*/ 183709 h 577297"/>
              <a:gd name="connsiteX328" fmla="*/ 384519 w 591029"/>
              <a:gd name="connsiteY328" fmla="*/ 180600 h 577297"/>
              <a:gd name="connsiteX329" fmla="*/ 399029 w 591029"/>
              <a:gd name="connsiteY329" fmla="*/ 180600 h 577297"/>
              <a:gd name="connsiteX330" fmla="*/ 399029 w 591029"/>
              <a:gd name="connsiteY330" fmla="*/ 183709 h 577297"/>
              <a:gd name="connsiteX331" fmla="*/ 384519 w 591029"/>
              <a:gd name="connsiteY331" fmla="*/ 183709 h 577297"/>
              <a:gd name="connsiteX332" fmla="*/ 357053 w 591029"/>
              <a:gd name="connsiteY332" fmla="*/ 180600 h 577297"/>
              <a:gd name="connsiteX333" fmla="*/ 369749 w 591029"/>
              <a:gd name="connsiteY333" fmla="*/ 180600 h 577297"/>
              <a:gd name="connsiteX334" fmla="*/ 369749 w 591029"/>
              <a:gd name="connsiteY334" fmla="*/ 183709 h 577297"/>
              <a:gd name="connsiteX335" fmla="*/ 357053 w 591029"/>
              <a:gd name="connsiteY335" fmla="*/ 183709 h 577297"/>
              <a:gd name="connsiteX336" fmla="*/ 327774 w 591029"/>
              <a:gd name="connsiteY336" fmla="*/ 180600 h 577297"/>
              <a:gd name="connsiteX337" fmla="*/ 342284 w 591029"/>
              <a:gd name="connsiteY337" fmla="*/ 180600 h 577297"/>
              <a:gd name="connsiteX338" fmla="*/ 342284 w 591029"/>
              <a:gd name="connsiteY338" fmla="*/ 183709 h 577297"/>
              <a:gd name="connsiteX339" fmla="*/ 327774 w 591029"/>
              <a:gd name="connsiteY339" fmla="*/ 183709 h 577297"/>
              <a:gd name="connsiteX340" fmla="*/ 300308 w 591029"/>
              <a:gd name="connsiteY340" fmla="*/ 180600 h 577297"/>
              <a:gd name="connsiteX341" fmla="*/ 313263 w 591029"/>
              <a:gd name="connsiteY341" fmla="*/ 180600 h 577297"/>
              <a:gd name="connsiteX342" fmla="*/ 313263 w 591029"/>
              <a:gd name="connsiteY342" fmla="*/ 183709 h 577297"/>
              <a:gd name="connsiteX343" fmla="*/ 300308 w 591029"/>
              <a:gd name="connsiteY343" fmla="*/ 183709 h 577297"/>
              <a:gd name="connsiteX344" fmla="*/ 271288 w 591029"/>
              <a:gd name="connsiteY344" fmla="*/ 180600 h 577297"/>
              <a:gd name="connsiteX345" fmla="*/ 285798 w 591029"/>
              <a:gd name="connsiteY345" fmla="*/ 180600 h 577297"/>
              <a:gd name="connsiteX346" fmla="*/ 285798 w 591029"/>
              <a:gd name="connsiteY346" fmla="*/ 183813 h 577297"/>
              <a:gd name="connsiteX347" fmla="*/ 277737 w 591029"/>
              <a:gd name="connsiteY347" fmla="*/ 183813 h 577297"/>
              <a:gd name="connsiteX348" fmla="*/ 277737 w 591029"/>
              <a:gd name="connsiteY348" fmla="*/ 196665 h 577297"/>
              <a:gd name="connsiteX349" fmla="*/ 272900 w 591029"/>
              <a:gd name="connsiteY349" fmla="*/ 196665 h 577297"/>
              <a:gd name="connsiteX350" fmla="*/ 272900 w 591029"/>
              <a:gd name="connsiteY350" fmla="*/ 183813 h 577297"/>
              <a:gd name="connsiteX351" fmla="*/ 271288 w 591029"/>
              <a:gd name="connsiteY351" fmla="*/ 183813 h 577297"/>
              <a:gd name="connsiteX352" fmla="*/ 243822 w 591029"/>
              <a:gd name="connsiteY352" fmla="*/ 180600 h 577297"/>
              <a:gd name="connsiteX353" fmla="*/ 258332 w 591029"/>
              <a:gd name="connsiteY353" fmla="*/ 180600 h 577297"/>
              <a:gd name="connsiteX354" fmla="*/ 258332 w 591029"/>
              <a:gd name="connsiteY354" fmla="*/ 183709 h 577297"/>
              <a:gd name="connsiteX355" fmla="*/ 243822 w 591029"/>
              <a:gd name="connsiteY355" fmla="*/ 183709 h 577297"/>
              <a:gd name="connsiteX356" fmla="*/ 158316 w 591029"/>
              <a:gd name="connsiteY356" fmla="*/ 180600 h 577297"/>
              <a:gd name="connsiteX357" fmla="*/ 172826 w 591029"/>
              <a:gd name="connsiteY357" fmla="*/ 180600 h 577297"/>
              <a:gd name="connsiteX358" fmla="*/ 172826 w 591029"/>
              <a:gd name="connsiteY358" fmla="*/ 183709 h 577297"/>
              <a:gd name="connsiteX359" fmla="*/ 158316 w 591029"/>
              <a:gd name="connsiteY359" fmla="*/ 183709 h 577297"/>
              <a:gd name="connsiteX360" fmla="*/ 101830 w 591029"/>
              <a:gd name="connsiteY360" fmla="*/ 180600 h 577297"/>
              <a:gd name="connsiteX361" fmla="*/ 116340 w 591029"/>
              <a:gd name="connsiteY361" fmla="*/ 180600 h 577297"/>
              <a:gd name="connsiteX362" fmla="*/ 116340 w 591029"/>
              <a:gd name="connsiteY362" fmla="*/ 183709 h 577297"/>
              <a:gd name="connsiteX363" fmla="*/ 101830 w 591029"/>
              <a:gd name="connsiteY363" fmla="*/ 183709 h 577297"/>
              <a:gd name="connsiteX364" fmla="*/ 46899 w 591029"/>
              <a:gd name="connsiteY364" fmla="*/ 180600 h 577297"/>
              <a:gd name="connsiteX365" fmla="*/ 59854 w 591029"/>
              <a:gd name="connsiteY365" fmla="*/ 180600 h 577297"/>
              <a:gd name="connsiteX366" fmla="*/ 59854 w 591029"/>
              <a:gd name="connsiteY366" fmla="*/ 183709 h 577297"/>
              <a:gd name="connsiteX367" fmla="*/ 46899 w 591029"/>
              <a:gd name="connsiteY367" fmla="*/ 183709 h 577297"/>
              <a:gd name="connsiteX368" fmla="*/ 137299 w 591029"/>
              <a:gd name="connsiteY368" fmla="*/ 179045 h 577297"/>
              <a:gd name="connsiteX369" fmla="*/ 140523 w 591029"/>
              <a:gd name="connsiteY369" fmla="*/ 179045 h 577297"/>
              <a:gd name="connsiteX370" fmla="*/ 140523 w 591029"/>
              <a:gd name="connsiteY370" fmla="*/ 180632 h 577297"/>
              <a:gd name="connsiteX371" fmla="*/ 145360 w 591029"/>
              <a:gd name="connsiteY371" fmla="*/ 180632 h 577297"/>
              <a:gd name="connsiteX372" fmla="*/ 145360 w 591029"/>
              <a:gd name="connsiteY372" fmla="*/ 183806 h 577297"/>
              <a:gd name="connsiteX373" fmla="*/ 140523 w 591029"/>
              <a:gd name="connsiteY373" fmla="*/ 183806 h 577297"/>
              <a:gd name="connsiteX374" fmla="*/ 140523 w 591029"/>
              <a:gd name="connsiteY374" fmla="*/ 191741 h 577297"/>
              <a:gd name="connsiteX375" fmla="*/ 137299 w 591029"/>
              <a:gd name="connsiteY375" fmla="*/ 191741 h 577297"/>
              <a:gd name="connsiteX376" fmla="*/ 137299 w 591029"/>
              <a:gd name="connsiteY376" fmla="*/ 183806 h 577297"/>
              <a:gd name="connsiteX377" fmla="*/ 130850 w 591029"/>
              <a:gd name="connsiteY377" fmla="*/ 183806 h 577297"/>
              <a:gd name="connsiteX378" fmla="*/ 130850 w 591029"/>
              <a:gd name="connsiteY378" fmla="*/ 180632 h 577297"/>
              <a:gd name="connsiteX379" fmla="*/ 137299 w 591029"/>
              <a:gd name="connsiteY379" fmla="*/ 180632 h 577297"/>
              <a:gd name="connsiteX380" fmla="*/ 402138 w 591029"/>
              <a:gd name="connsiteY380" fmla="*/ 175677 h 577297"/>
              <a:gd name="connsiteX381" fmla="*/ 405506 w 591029"/>
              <a:gd name="connsiteY381" fmla="*/ 175677 h 577297"/>
              <a:gd name="connsiteX382" fmla="*/ 405506 w 591029"/>
              <a:gd name="connsiteY382" fmla="*/ 188632 h 577297"/>
              <a:gd name="connsiteX383" fmla="*/ 402138 w 591029"/>
              <a:gd name="connsiteY383" fmla="*/ 188632 h 577297"/>
              <a:gd name="connsiteX384" fmla="*/ 272842 w 591029"/>
              <a:gd name="connsiteY384" fmla="*/ 154689 h 577297"/>
              <a:gd name="connsiteX385" fmla="*/ 277765 w 591029"/>
              <a:gd name="connsiteY385" fmla="*/ 154689 h 577297"/>
              <a:gd name="connsiteX386" fmla="*/ 277765 w 591029"/>
              <a:gd name="connsiteY386" fmla="*/ 167644 h 577297"/>
              <a:gd name="connsiteX387" fmla="*/ 272842 w 591029"/>
              <a:gd name="connsiteY387" fmla="*/ 167644 h 577297"/>
              <a:gd name="connsiteX388" fmla="*/ 537912 w 591029"/>
              <a:gd name="connsiteY388" fmla="*/ 151579 h 577297"/>
              <a:gd name="connsiteX389" fmla="*/ 541021 w 591029"/>
              <a:gd name="connsiteY389" fmla="*/ 151579 h 577297"/>
              <a:gd name="connsiteX390" fmla="*/ 541021 w 591029"/>
              <a:gd name="connsiteY390" fmla="*/ 166089 h 577297"/>
              <a:gd name="connsiteX391" fmla="*/ 537912 w 591029"/>
              <a:gd name="connsiteY391" fmla="*/ 166089 h 577297"/>
              <a:gd name="connsiteX392" fmla="*/ 137328 w 591029"/>
              <a:gd name="connsiteY392" fmla="*/ 150025 h 577297"/>
              <a:gd name="connsiteX393" fmla="*/ 140437 w 591029"/>
              <a:gd name="connsiteY393" fmla="*/ 150025 h 577297"/>
              <a:gd name="connsiteX394" fmla="*/ 140437 w 591029"/>
              <a:gd name="connsiteY394" fmla="*/ 164535 h 577297"/>
              <a:gd name="connsiteX395" fmla="*/ 137328 w 591029"/>
              <a:gd name="connsiteY395" fmla="*/ 164535 h 577297"/>
              <a:gd name="connsiteX396" fmla="*/ 402138 w 591029"/>
              <a:gd name="connsiteY396" fmla="*/ 146656 h 577297"/>
              <a:gd name="connsiteX397" fmla="*/ 405506 w 591029"/>
              <a:gd name="connsiteY397" fmla="*/ 146656 h 577297"/>
              <a:gd name="connsiteX398" fmla="*/ 405506 w 591029"/>
              <a:gd name="connsiteY398" fmla="*/ 161166 h 577297"/>
              <a:gd name="connsiteX399" fmla="*/ 402138 w 591029"/>
              <a:gd name="connsiteY399" fmla="*/ 161166 h 577297"/>
              <a:gd name="connsiteX400" fmla="*/ 272842 w 591029"/>
              <a:gd name="connsiteY400" fmla="*/ 127223 h 577297"/>
              <a:gd name="connsiteX401" fmla="*/ 277765 w 591029"/>
              <a:gd name="connsiteY401" fmla="*/ 127223 h 577297"/>
              <a:gd name="connsiteX402" fmla="*/ 277765 w 591029"/>
              <a:gd name="connsiteY402" fmla="*/ 140178 h 577297"/>
              <a:gd name="connsiteX403" fmla="*/ 272842 w 591029"/>
              <a:gd name="connsiteY403" fmla="*/ 140178 h 577297"/>
              <a:gd name="connsiteX404" fmla="*/ 537912 w 591029"/>
              <a:gd name="connsiteY404" fmla="*/ 124114 h 577297"/>
              <a:gd name="connsiteX405" fmla="*/ 541021 w 591029"/>
              <a:gd name="connsiteY405" fmla="*/ 124114 h 577297"/>
              <a:gd name="connsiteX406" fmla="*/ 541021 w 591029"/>
              <a:gd name="connsiteY406" fmla="*/ 137069 h 577297"/>
              <a:gd name="connsiteX407" fmla="*/ 537912 w 591029"/>
              <a:gd name="connsiteY407" fmla="*/ 137069 h 577297"/>
              <a:gd name="connsiteX408" fmla="*/ 137328 w 591029"/>
              <a:gd name="connsiteY408" fmla="*/ 122559 h 577297"/>
              <a:gd name="connsiteX409" fmla="*/ 140437 w 591029"/>
              <a:gd name="connsiteY409" fmla="*/ 122559 h 577297"/>
              <a:gd name="connsiteX410" fmla="*/ 140437 w 591029"/>
              <a:gd name="connsiteY410" fmla="*/ 137069 h 577297"/>
              <a:gd name="connsiteX411" fmla="*/ 137328 w 591029"/>
              <a:gd name="connsiteY411" fmla="*/ 137069 h 577297"/>
              <a:gd name="connsiteX412" fmla="*/ 402138 w 591029"/>
              <a:gd name="connsiteY412" fmla="*/ 119191 h 577297"/>
              <a:gd name="connsiteX413" fmla="*/ 405506 w 591029"/>
              <a:gd name="connsiteY413" fmla="*/ 119191 h 577297"/>
              <a:gd name="connsiteX414" fmla="*/ 405506 w 591029"/>
              <a:gd name="connsiteY414" fmla="*/ 132146 h 577297"/>
              <a:gd name="connsiteX415" fmla="*/ 402138 w 591029"/>
              <a:gd name="connsiteY415" fmla="*/ 132146 h 577297"/>
              <a:gd name="connsiteX416" fmla="*/ 272842 w 591029"/>
              <a:gd name="connsiteY416" fmla="*/ 100016 h 577297"/>
              <a:gd name="connsiteX417" fmla="*/ 277765 w 591029"/>
              <a:gd name="connsiteY417" fmla="*/ 100016 h 577297"/>
              <a:gd name="connsiteX418" fmla="*/ 277765 w 591029"/>
              <a:gd name="connsiteY418" fmla="*/ 112712 h 577297"/>
              <a:gd name="connsiteX419" fmla="*/ 272842 w 591029"/>
              <a:gd name="connsiteY419" fmla="*/ 112712 h 577297"/>
              <a:gd name="connsiteX420" fmla="*/ 537912 w 591029"/>
              <a:gd name="connsiteY420" fmla="*/ 95093 h 577297"/>
              <a:gd name="connsiteX421" fmla="*/ 541021 w 591029"/>
              <a:gd name="connsiteY421" fmla="*/ 95093 h 577297"/>
              <a:gd name="connsiteX422" fmla="*/ 541021 w 591029"/>
              <a:gd name="connsiteY422" fmla="*/ 109603 h 577297"/>
              <a:gd name="connsiteX423" fmla="*/ 537912 w 591029"/>
              <a:gd name="connsiteY423" fmla="*/ 109603 h 577297"/>
              <a:gd name="connsiteX424" fmla="*/ 137328 w 591029"/>
              <a:gd name="connsiteY424" fmla="*/ 95093 h 577297"/>
              <a:gd name="connsiteX425" fmla="*/ 140437 w 591029"/>
              <a:gd name="connsiteY425" fmla="*/ 95093 h 577297"/>
              <a:gd name="connsiteX426" fmla="*/ 140437 w 591029"/>
              <a:gd name="connsiteY426" fmla="*/ 109603 h 577297"/>
              <a:gd name="connsiteX427" fmla="*/ 137328 w 591029"/>
              <a:gd name="connsiteY427" fmla="*/ 109603 h 577297"/>
              <a:gd name="connsiteX428" fmla="*/ 402138 w 591029"/>
              <a:gd name="connsiteY428" fmla="*/ 90170 h 577297"/>
              <a:gd name="connsiteX429" fmla="*/ 405506 w 591029"/>
              <a:gd name="connsiteY429" fmla="*/ 90170 h 577297"/>
              <a:gd name="connsiteX430" fmla="*/ 405506 w 591029"/>
              <a:gd name="connsiteY430" fmla="*/ 104680 h 577297"/>
              <a:gd name="connsiteX431" fmla="*/ 402138 w 591029"/>
              <a:gd name="connsiteY431" fmla="*/ 104680 h 577297"/>
              <a:gd name="connsiteX432" fmla="*/ 272842 w 591029"/>
              <a:gd name="connsiteY432" fmla="*/ 70996 h 577297"/>
              <a:gd name="connsiteX433" fmla="*/ 277765 w 591029"/>
              <a:gd name="connsiteY433" fmla="*/ 70996 h 577297"/>
              <a:gd name="connsiteX434" fmla="*/ 277765 w 591029"/>
              <a:gd name="connsiteY434" fmla="*/ 85506 h 577297"/>
              <a:gd name="connsiteX435" fmla="*/ 272842 w 591029"/>
              <a:gd name="connsiteY435" fmla="*/ 85506 h 577297"/>
              <a:gd name="connsiteX436" fmla="*/ 537912 w 591029"/>
              <a:gd name="connsiteY436" fmla="*/ 67628 h 577297"/>
              <a:gd name="connsiteX437" fmla="*/ 541021 w 591029"/>
              <a:gd name="connsiteY437" fmla="*/ 67628 h 577297"/>
              <a:gd name="connsiteX438" fmla="*/ 541021 w 591029"/>
              <a:gd name="connsiteY438" fmla="*/ 82138 h 577297"/>
              <a:gd name="connsiteX439" fmla="*/ 537912 w 591029"/>
              <a:gd name="connsiteY439" fmla="*/ 82138 h 577297"/>
              <a:gd name="connsiteX440" fmla="*/ 137328 w 591029"/>
              <a:gd name="connsiteY440" fmla="*/ 67628 h 577297"/>
              <a:gd name="connsiteX441" fmla="*/ 140437 w 591029"/>
              <a:gd name="connsiteY441" fmla="*/ 67628 h 577297"/>
              <a:gd name="connsiteX442" fmla="*/ 140437 w 591029"/>
              <a:gd name="connsiteY442" fmla="*/ 80583 h 577297"/>
              <a:gd name="connsiteX443" fmla="*/ 137328 w 591029"/>
              <a:gd name="connsiteY443" fmla="*/ 80583 h 577297"/>
              <a:gd name="connsiteX444" fmla="*/ 402138 w 591029"/>
              <a:gd name="connsiteY444" fmla="*/ 62964 h 577297"/>
              <a:gd name="connsiteX445" fmla="*/ 405506 w 591029"/>
              <a:gd name="connsiteY445" fmla="*/ 62964 h 577297"/>
              <a:gd name="connsiteX446" fmla="*/ 405506 w 591029"/>
              <a:gd name="connsiteY446" fmla="*/ 75660 h 577297"/>
              <a:gd name="connsiteX447" fmla="*/ 402138 w 591029"/>
              <a:gd name="connsiteY447" fmla="*/ 75660 h 577297"/>
              <a:gd name="connsiteX448" fmla="*/ 584551 w 591029"/>
              <a:gd name="connsiteY448" fmla="*/ 45085 h 577297"/>
              <a:gd name="connsiteX449" fmla="*/ 591029 w 591029"/>
              <a:gd name="connsiteY449" fmla="*/ 45085 h 577297"/>
              <a:gd name="connsiteX450" fmla="*/ 591029 w 591029"/>
              <a:gd name="connsiteY450" fmla="*/ 48453 h 577297"/>
              <a:gd name="connsiteX451" fmla="*/ 584551 w 591029"/>
              <a:gd name="connsiteY451" fmla="*/ 48453 h 577297"/>
              <a:gd name="connsiteX452" fmla="*/ 557086 w 591029"/>
              <a:gd name="connsiteY452" fmla="*/ 45085 h 577297"/>
              <a:gd name="connsiteX453" fmla="*/ 571855 w 591029"/>
              <a:gd name="connsiteY453" fmla="*/ 45085 h 577297"/>
              <a:gd name="connsiteX454" fmla="*/ 571855 w 591029"/>
              <a:gd name="connsiteY454" fmla="*/ 48453 h 577297"/>
              <a:gd name="connsiteX455" fmla="*/ 557086 w 591029"/>
              <a:gd name="connsiteY455" fmla="*/ 48453 h 577297"/>
              <a:gd name="connsiteX456" fmla="*/ 500600 w 591029"/>
              <a:gd name="connsiteY456" fmla="*/ 45085 h 577297"/>
              <a:gd name="connsiteX457" fmla="*/ 515110 w 591029"/>
              <a:gd name="connsiteY457" fmla="*/ 45085 h 577297"/>
              <a:gd name="connsiteX458" fmla="*/ 515110 w 591029"/>
              <a:gd name="connsiteY458" fmla="*/ 48453 h 577297"/>
              <a:gd name="connsiteX459" fmla="*/ 500600 w 591029"/>
              <a:gd name="connsiteY459" fmla="*/ 48453 h 577297"/>
              <a:gd name="connsiteX460" fmla="*/ 473134 w 591029"/>
              <a:gd name="connsiteY460" fmla="*/ 45085 h 577297"/>
              <a:gd name="connsiteX461" fmla="*/ 487644 w 591029"/>
              <a:gd name="connsiteY461" fmla="*/ 45085 h 577297"/>
              <a:gd name="connsiteX462" fmla="*/ 487644 w 591029"/>
              <a:gd name="connsiteY462" fmla="*/ 48453 h 577297"/>
              <a:gd name="connsiteX463" fmla="*/ 473134 w 591029"/>
              <a:gd name="connsiteY463" fmla="*/ 48453 h 577297"/>
              <a:gd name="connsiteX464" fmla="*/ 444114 w 591029"/>
              <a:gd name="connsiteY464" fmla="*/ 45085 h 577297"/>
              <a:gd name="connsiteX465" fmla="*/ 458624 w 591029"/>
              <a:gd name="connsiteY465" fmla="*/ 45085 h 577297"/>
              <a:gd name="connsiteX466" fmla="*/ 458624 w 591029"/>
              <a:gd name="connsiteY466" fmla="*/ 48453 h 577297"/>
              <a:gd name="connsiteX467" fmla="*/ 444114 w 591029"/>
              <a:gd name="connsiteY467" fmla="*/ 48453 h 577297"/>
              <a:gd name="connsiteX468" fmla="*/ 416648 w 591029"/>
              <a:gd name="connsiteY468" fmla="*/ 45085 h 577297"/>
              <a:gd name="connsiteX469" fmla="*/ 431158 w 591029"/>
              <a:gd name="connsiteY469" fmla="*/ 45085 h 577297"/>
              <a:gd name="connsiteX470" fmla="*/ 431158 w 591029"/>
              <a:gd name="connsiteY470" fmla="*/ 48453 h 577297"/>
              <a:gd name="connsiteX471" fmla="*/ 416648 w 591029"/>
              <a:gd name="connsiteY471" fmla="*/ 48453 h 577297"/>
              <a:gd name="connsiteX472" fmla="*/ 360162 w 591029"/>
              <a:gd name="connsiteY472" fmla="*/ 45085 h 577297"/>
              <a:gd name="connsiteX473" fmla="*/ 374672 w 591029"/>
              <a:gd name="connsiteY473" fmla="*/ 45085 h 577297"/>
              <a:gd name="connsiteX474" fmla="*/ 374672 w 591029"/>
              <a:gd name="connsiteY474" fmla="*/ 48453 h 577297"/>
              <a:gd name="connsiteX475" fmla="*/ 360162 w 591029"/>
              <a:gd name="connsiteY475" fmla="*/ 48453 h 577297"/>
              <a:gd name="connsiteX476" fmla="*/ 332697 w 591029"/>
              <a:gd name="connsiteY476" fmla="*/ 45085 h 577297"/>
              <a:gd name="connsiteX477" fmla="*/ 347207 w 591029"/>
              <a:gd name="connsiteY477" fmla="*/ 45085 h 577297"/>
              <a:gd name="connsiteX478" fmla="*/ 347207 w 591029"/>
              <a:gd name="connsiteY478" fmla="*/ 48453 h 577297"/>
              <a:gd name="connsiteX479" fmla="*/ 332697 w 591029"/>
              <a:gd name="connsiteY479" fmla="*/ 48453 h 577297"/>
              <a:gd name="connsiteX480" fmla="*/ 303676 w 591029"/>
              <a:gd name="connsiteY480" fmla="*/ 45085 h 577297"/>
              <a:gd name="connsiteX481" fmla="*/ 318186 w 591029"/>
              <a:gd name="connsiteY481" fmla="*/ 45085 h 577297"/>
              <a:gd name="connsiteX482" fmla="*/ 318186 w 591029"/>
              <a:gd name="connsiteY482" fmla="*/ 48453 h 577297"/>
              <a:gd name="connsiteX483" fmla="*/ 303676 w 591029"/>
              <a:gd name="connsiteY483" fmla="*/ 48453 h 577297"/>
              <a:gd name="connsiteX484" fmla="*/ 248745 w 591029"/>
              <a:gd name="connsiteY484" fmla="*/ 45085 h 577297"/>
              <a:gd name="connsiteX485" fmla="*/ 261700 w 591029"/>
              <a:gd name="connsiteY485" fmla="*/ 45085 h 577297"/>
              <a:gd name="connsiteX486" fmla="*/ 261700 w 591029"/>
              <a:gd name="connsiteY486" fmla="*/ 48453 h 577297"/>
              <a:gd name="connsiteX487" fmla="*/ 248745 w 591029"/>
              <a:gd name="connsiteY487" fmla="*/ 48453 h 577297"/>
              <a:gd name="connsiteX488" fmla="*/ 219725 w 591029"/>
              <a:gd name="connsiteY488" fmla="*/ 45085 h 577297"/>
              <a:gd name="connsiteX489" fmla="*/ 234235 w 591029"/>
              <a:gd name="connsiteY489" fmla="*/ 45085 h 577297"/>
              <a:gd name="connsiteX490" fmla="*/ 234235 w 591029"/>
              <a:gd name="connsiteY490" fmla="*/ 48453 h 577297"/>
              <a:gd name="connsiteX491" fmla="*/ 219725 w 591029"/>
              <a:gd name="connsiteY491" fmla="*/ 48453 h 577297"/>
              <a:gd name="connsiteX492" fmla="*/ 192259 w 591029"/>
              <a:gd name="connsiteY492" fmla="*/ 45085 h 577297"/>
              <a:gd name="connsiteX493" fmla="*/ 206769 w 591029"/>
              <a:gd name="connsiteY493" fmla="*/ 45085 h 577297"/>
              <a:gd name="connsiteX494" fmla="*/ 206769 w 591029"/>
              <a:gd name="connsiteY494" fmla="*/ 48453 h 577297"/>
              <a:gd name="connsiteX495" fmla="*/ 192259 w 591029"/>
              <a:gd name="connsiteY495" fmla="*/ 48453 h 577297"/>
              <a:gd name="connsiteX496" fmla="*/ 163239 w 591029"/>
              <a:gd name="connsiteY496" fmla="*/ 45085 h 577297"/>
              <a:gd name="connsiteX497" fmla="*/ 177749 w 591029"/>
              <a:gd name="connsiteY497" fmla="*/ 45085 h 577297"/>
              <a:gd name="connsiteX498" fmla="*/ 177749 w 591029"/>
              <a:gd name="connsiteY498" fmla="*/ 48453 h 577297"/>
              <a:gd name="connsiteX499" fmla="*/ 163239 w 591029"/>
              <a:gd name="connsiteY499" fmla="*/ 48453 h 577297"/>
              <a:gd name="connsiteX500" fmla="*/ 108308 w 591029"/>
              <a:gd name="connsiteY500" fmla="*/ 45085 h 577297"/>
              <a:gd name="connsiteX501" fmla="*/ 121004 w 591029"/>
              <a:gd name="connsiteY501" fmla="*/ 45085 h 577297"/>
              <a:gd name="connsiteX502" fmla="*/ 121004 w 591029"/>
              <a:gd name="connsiteY502" fmla="*/ 48453 h 577297"/>
              <a:gd name="connsiteX503" fmla="*/ 108308 w 591029"/>
              <a:gd name="connsiteY503" fmla="*/ 48453 h 577297"/>
              <a:gd name="connsiteX504" fmla="*/ 79028 w 591029"/>
              <a:gd name="connsiteY504" fmla="*/ 45085 h 577297"/>
              <a:gd name="connsiteX505" fmla="*/ 93797 w 591029"/>
              <a:gd name="connsiteY505" fmla="*/ 45085 h 577297"/>
              <a:gd name="connsiteX506" fmla="*/ 93797 w 591029"/>
              <a:gd name="connsiteY506" fmla="*/ 48453 h 577297"/>
              <a:gd name="connsiteX507" fmla="*/ 79028 w 591029"/>
              <a:gd name="connsiteY507" fmla="*/ 48453 h 577297"/>
              <a:gd name="connsiteX508" fmla="*/ 51563 w 591029"/>
              <a:gd name="connsiteY508" fmla="*/ 45085 h 577297"/>
              <a:gd name="connsiteX509" fmla="*/ 66332 w 591029"/>
              <a:gd name="connsiteY509" fmla="*/ 45085 h 577297"/>
              <a:gd name="connsiteX510" fmla="*/ 66332 w 591029"/>
              <a:gd name="connsiteY510" fmla="*/ 48453 h 577297"/>
              <a:gd name="connsiteX511" fmla="*/ 51563 w 591029"/>
              <a:gd name="connsiteY511" fmla="*/ 48453 h 577297"/>
              <a:gd name="connsiteX512" fmla="*/ 30575 w 591029"/>
              <a:gd name="connsiteY512" fmla="*/ 45085 h 577297"/>
              <a:gd name="connsiteX513" fmla="*/ 37053 w 591029"/>
              <a:gd name="connsiteY513" fmla="*/ 45085 h 577297"/>
              <a:gd name="connsiteX514" fmla="*/ 37053 w 591029"/>
              <a:gd name="connsiteY514" fmla="*/ 48453 h 577297"/>
              <a:gd name="connsiteX515" fmla="*/ 30575 w 591029"/>
              <a:gd name="connsiteY515" fmla="*/ 48453 h 577297"/>
              <a:gd name="connsiteX516" fmla="*/ 272842 w 591029"/>
              <a:gd name="connsiteY516" fmla="*/ 43530 h 577297"/>
              <a:gd name="connsiteX517" fmla="*/ 277718 w 591029"/>
              <a:gd name="connsiteY517" fmla="*/ 43530 h 577297"/>
              <a:gd name="connsiteX518" fmla="*/ 277718 w 591029"/>
              <a:gd name="connsiteY518" fmla="*/ 45142 h 577297"/>
              <a:gd name="connsiteX519" fmla="*/ 290721 w 591029"/>
              <a:gd name="connsiteY519" fmla="*/ 45142 h 577297"/>
              <a:gd name="connsiteX520" fmla="*/ 290721 w 591029"/>
              <a:gd name="connsiteY520" fmla="*/ 48367 h 577297"/>
              <a:gd name="connsiteX521" fmla="*/ 277718 w 591029"/>
              <a:gd name="connsiteY521" fmla="*/ 48367 h 577297"/>
              <a:gd name="connsiteX522" fmla="*/ 277718 w 591029"/>
              <a:gd name="connsiteY522" fmla="*/ 58040 h 577297"/>
              <a:gd name="connsiteX523" fmla="*/ 272842 w 591029"/>
              <a:gd name="connsiteY523" fmla="*/ 58040 h 577297"/>
              <a:gd name="connsiteX524" fmla="*/ 537814 w 591029"/>
              <a:gd name="connsiteY524" fmla="*/ 38607 h 577297"/>
              <a:gd name="connsiteX525" fmla="*/ 540988 w 591029"/>
              <a:gd name="connsiteY525" fmla="*/ 38607 h 577297"/>
              <a:gd name="connsiteX526" fmla="*/ 540988 w 591029"/>
              <a:gd name="connsiteY526" fmla="*/ 45056 h 577297"/>
              <a:gd name="connsiteX527" fmla="*/ 542575 w 591029"/>
              <a:gd name="connsiteY527" fmla="*/ 45056 h 577297"/>
              <a:gd name="connsiteX528" fmla="*/ 542575 w 591029"/>
              <a:gd name="connsiteY528" fmla="*/ 48280 h 577297"/>
              <a:gd name="connsiteX529" fmla="*/ 540988 w 591029"/>
              <a:gd name="connsiteY529" fmla="*/ 48280 h 577297"/>
              <a:gd name="connsiteX530" fmla="*/ 540988 w 591029"/>
              <a:gd name="connsiteY530" fmla="*/ 53117 h 577297"/>
              <a:gd name="connsiteX531" fmla="*/ 537814 w 591029"/>
              <a:gd name="connsiteY531" fmla="*/ 53117 h 577297"/>
              <a:gd name="connsiteX532" fmla="*/ 537814 w 591029"/>
              <a:gd name="connsiteY532" fmla="*/ 48280 h 577297"/>
              <a:gd name="connsiteX533" fmla="*/ 529879 w 591029"/>
              <a:gd name="connsiteY533" fmla="*/ 48280 h 577297"/>
              <a:gd name="connsiteX534" fmla="*/ 529879 w 591029"/>
              <a:gd name="connsiteY534" fmla="*/ 45056 h 577297"/>
              <a:gd name="connsiteX535" fmla="*/ 537814 w 591029"/>
              <a:gd name="connsiteY535" fmla="*/ 45056 h 577297"/>
              <a:gd name="connsiteX536" fmla="*/ 137385 w 591029"/>
              <a:gd name="connsiteY536" fmla="*/ 38607 h 577297"/>
              <a:gd name="connsiteX537" fmla="*/ 140610 w 591029"/>
              <a:gd name="connsiteY537" fmla="*/ 38607 h 577297"/>
              <a:gd name="connsiteX538" fmla="*/ 140610 w 591029"/>
              <a:gd name="connsiteY538" fmla="*/ 45056 h 577297"/>
              <a:gd name="connsiteX539" fmla="*/ 150283 w 591029"/>
              <a:gd name="connsiteY539" fmla="*/ 45056 h 577297"/>
              <a:gd name="connsiteX540" fmla="*/ 150283 w 591029"/>
              <a:gd name="connsiteY540" fmla="*/ 48280 h 577297"/>
              <a:gd name="connsiteX541" fmla="*/ 140610 w 591029"/>
              <a:gd name="connsiteY541" fmla="*/ 48280 h 577297"/>
              <a:gd name="connsiteX542" fmla="*/ 140610 w 591029"/>
              <a:gd name="connsiteY542" fmla="*/ 53117 h 577297"/>
              <a:gd name="connsiteX543" fmla="*/ 137385 w 591029"/>
              <a:gd name="connsiteY543" fmla="*/ 53117 h 577297"/>
              <a:gd name="connsiteX544" fmla="*/ 137385 w 591029"/>
              <a:gd name="connsiteY544" fmla="*/ 48280 h 577297"/>
              <a:gd name="connsiteX545" fmla="*/ 135773 w 591029"/>
              <a:gd name="connsiteY545" fmla="*/ 48280 h 577297"/>
              <a:gd name="connsiteX546" fmla="*/ 135773 w 591029"/>
              <a:gd name="connsiteY546" fmla="*/ 45056 h 577297"/>
              <a:gd name="connsiteX547" fmla="*/ 137385 w 591029"/>
              <a:gd name="connsiteY547" fmla="*/ 45056 h 577297"/>
              <a:gd name="connsiteX548" fmla="*/ 402139 w 591029"/>
              <a:gd name="connsiteY548" fmla="*/ 33943 h 577297"/>
              <a:gd name="connsiteX549" fmla="*/ 405507 w 591029"/>
              <a:gd name="connsiteY549" fmla="*/ 33943 h 577297"/>
              <a:gd name="connsiteX550" fmla="*/ 405507 w 591029"/>
              <a:gd name="connsiteY550" fmla="*/ 48453 h 577297"/>
              <a:gd name="connsiteX551" fmla="*/ 402139 w 591029"/>
              <a:gd name="connsiteY551" fmla="*/ 48453 h 577297"/>
              <a:gd name="connsiteX552" fmla="*/ 389183 w 591029"/>
              <a:gd name="connsiteY552" fmla="*/ 48453 h 577297"/>
              <a:gd name="connsiteX553" fmla="*/ 389183 w 591029"/>
              <a:gd name="connsiteY553" fmla="*/ 45085 h 577297"/>
              <a:gd name="connsiteX554" fmla="*/ 402139 w 591029"/>
              <a:gd name="connsiteY554" fmla="*/ 45085 h 577297"/>
              <a:gd name="connsiteX555" fmla="*/ 272842 w 591029"/>
              <a:gd name="connsiteY555" fmla="*/ 12955 h 577297"/>
              <a:gd name="connsiteX556" fmla="*/ 277765 w 591029"/>
              <a:gd name="connsiteY556" fmla="*/ 12955 h 577297"/>
              <a:gd name="connsiteX557" fmla="*/ 277765 w 591029"/>
              <a:gd name="connsiteY557" fmla="*/ 27465 h 577297"/>
              <a:gd name="connsiteX558" fmla="*/ 272842 w 591029"/>
              <a:gd name="connsiteY558" fmla="*/ 27465 h 577297"/>
              <a:gd name="connsiteX559" fmla="*/ 537912 w 591029"/>
              <a:gd name="connsiteY559" fmla="*/ 11142 h 577297"/>
              <a:gd name="connsiteX560" fmla="*/ 541021 w 591029"/>
              <a:gd name="connsiteY560" fmla="*/ 11142 h 577297"/>
              <a:gd name="connsiteX561" fmla="*/ 541021 w 591029"/>
              <a:gd name="connsiteY561" fmla="*/ 25652 h 577297"/>
              <a:gd name="connsiteX562" fmla="*/ 537912 w 591029"/>
              <a:gd name="connsiteY562" fmla="*/ 25652 h 577297"/>
              <a:gd name="connsiteX563" fmla="*/ 137328 w 591029"/>
              <a:gd name="connsiteY563" fmla="*/ 11142 h 577297"/>
              <a:gd name="connsiteX564" fmla="*/ 140437 w 591029"/>
              <a:gd name="connsiteY564" fmla="*/ 11142 h 577297"/>
              <a:gd name="connsiteX565" fmla="*/ 140437 w 591029"/>
              <a:gd name="connsiteY565" fmla="*/ 25652 h 577297"/>
              <a:gd name="connsiteX566" fmla="*/ 137328 w 591029"/>
              <a:gd name="connsiteY566" fmla="*/ 25652 h 577297"/>
              <a:gd name="connsiteX567" fmla="*/ 402138 w 591029"/>
              <a:gd name="connsiteY567" fmla="*/ 6478 h 577297"/>
              <a:gd name="connsiteX568" fmla="*/ 405506 w 591029"/>
              <a:gd name="connsiteY568" fmla="*/ 6478 h 577297"/>
              <a:gd name="connsiteX569" fmla="*/ 405506 w 591029"/>
              <a:gd name="connsiteY569" fmla="*/ 19433 h 577297"/>
              <a:gd name="connsiteX570" fmla="*/ 402138 w 591029"/>
              <a:gd name="connsiteY570" fmla="*/ 19433 h 577297"/>
              <a:gd name="connsiteX571" fmla="*/ 0 w 591029"/>
              <a:gd name="connsiteY571" fmla="*/ 0 h 577297"/>
              <a:gd name="connsiteX572" fmla="*/ 27458 w 591029"/>
              <a:gd name="connsiteY572" fmla="*/ 0 h 577297"/>
              <a:gd name="connsiteX573" fmla="*/ 27458 w 591029"/>
              <a:gd name="connsiteY573" fmla="*/ 180607 h 577297"/>
              <a:gd name="connsiteX574" fmla="*/ 32303 w 591029"/>
              <a:gd name="connsiteY574" fmla="*/ 180607 h 577297"/>
              <a:gd name="connsiteX575" fmla="*/ 32303 w 591029"/>
              <a:gd name="connsiteY575" fmla="*/ 183832 h 577297"/>
              <a:gd name="connsiteX576" fmla="*/ 27458 w 591029"/>
              <a:gd name="connsiteY576" fmla="*/ 183832 h 577297"/>
              <a:gd name="connsiteX577" fmla="*/ 27458 w 591029"/>
              <a:gd name="connsiteY577" fmla="*/ 549884 h 577297"/>
              <a:gd name="connsiteX578" fmla="*/ 30688 w 591029"/>
              <a:gd name="connsiteY578" fmla="*/ 549884 h 577297"/>
              <a:gd name="connsiteX579" fmla="*/ 67837 w 591029"/>
              <a:gd name="connsiteY579" fmla="*/ 311224 h 577297"/>
              <a:gd name="connsiteX580" fmla="*/ 56531 w 591029"/>
              <a:gd name="connsiteY580" fmla="*/ 311224 h 577297"/>
              <a:gd name="connsiteX581" fmla="*/ 56531 w 591029"/>
              <a:gd name="connsiteY581" fmla="*/ 307999 h 577297"/>
              <a:gd name="connsiteX582" fmla="*/ 67837 w 591029"/>
              <a:gd name="connsiteY582" fmla="*/ 307999 h 577297"/>
              <a:gd name="connsiteX583" fmla="*/ 87219 w 591029"/>
              <a:gd name="connsiteY583" fmla="*/ 183832 h 577297"/>
              <a:gd name="connsiteX584" fmla="*/ 119522 w 591029"/>
              <a:gd name="connsiteY584" fmla="*/ 443454 h 577297"/>
              <a:gd name="connsiteX585" fmla="*/ 121137 w 591029"/>
              <a:gd name="connsiteY585" fmla="*/ 443454 h 577297"/>
              <a:gd name="connsiteX586" fmla="*/ 121137 w 591029"/>
              <a:gd name="connsiteY586" fmla="*/ 448292 h 577297"/>
              <a:gd name="connsiteX587" fmla="*/ 119522 w 591029"/>
              <a:gd name="connsiteY587" fmla="*/ 448292 h 577297"/>
              <a:gd name="connsiteX588" fmla="*/ 132444 w 591029"/>
              <a:gd name="connsiteY588" fmla="*/ 549884 h 577297"/>
              <a:gd name="connsiteX589" fmla="*/ 158286 w 591029"/>
              <a:gd name="connsiteY589" fmla="*/ 549884 h 577297"/>
              <a:gd name="connsiteX590" fmla="*/ 169592 w 591029"/>
              <a:gd name="connsiteY590" fmla="*/ 448292 h 577297"/>
              <a:gd name="connsiteX591" fmla="*/ 163132 w 591029"/>
              <a:gd name="connsiteY591" fmla="*/ 448292 h 577297"/>
              <a:gd name="connsiteX592" fmla="*/ 163132 w 591029"/>
              <a:gd name="connsiteY592" fmla="*/ 443454 h 577297"/>
              <a:gd name="connsiteX593" fmla="*/ 169592 w 591029"/>
              <a:gd name="connsiteY593" fmla="*/ 443454 h 577297"/>
              <a:gd name="connsiteX594" fmla="*/ 198665 w 591029"/>
              <a:gd name="connsiteY594" fmla="*/ 183832 h 577297"/>
              <a:gd name="connsiteX595" fmla="*/ 187359 w 591029"/>
              <a:gd name="connsiteY595" fmla="*/ 183832 h 577297"/>
              <a:gd name="connsiteX596" fmla="*/ 187359 w 591029"/>
              <a:gd name="connsiteY596" fmla="*/ 180607 h 577297"/>
              <a:gd name="connsiteX597" fmla="*/ 200280 w 591029"/>
              <a:gd name="connsiteY597" fmla="*/ 180607 h 577297"/>
              <a:gd name="connsiteX598" fmla="*/ 214817 w 591029"/>
              <a:gd name="connsiteY598" fmla="*/ 46764 h 577297"/>
              <a:gd name="connsiteX599" fmla="*/ 226123 w 591029"/>
              <a:gd name="connsiteY599" fmla="*/ 180607 h 577297"/>
              <a:gd name="connsiteX600" fmla="*/ 229353 w 591029"/>
              <a:gd name="connsiteY600" fmla="*/ 180607 h 577297"/>
              <a:gd name="connsiteX601" fmla="*/ 229353 w 591029"/>
              <a:gd name="connsiteY601" fmla="*/ 183832 h 577297"/>
              <a:gd name="connsiteX602" fmla="*/ 226123 w 591029"/>
              <a:gd name="connsiteY602" fmla="*/ 183832 h 577297"/>
              <a:gd name="connsiteX603" fmla="*/ 250351 w 591029"/>
              <a:gd name="connsiteY603" fmla="*/ 443454 h 577297"/>
              <a:gd name="connsiteX604" fmla="*/ 260042 w 591029"/>
              <a:gd name="connsiteY604" fmla="*/ 443454 h 577297"/>
              <a:gd name="connsiteX605" fmla="*/ 260042 w 591029"/>
              <a:gd name="connsiteY605" fmla="*/ 448292 h 577297"/>
              <a:gd name="connsiteX606" fmla="*/ 250351 w 591029"/>
              <a:gd name="connsiteY606" fmla="*/ 448292 h 577297"/>
              <a:gd name="connsiteX607" fmla="*/ 258426 w 591029"/>
              <a:gd name="connsiteY607" fmla="*/ 549884 h 577297"/>
              <a:gd name="connsiteX608" fmla="*/ 292345 w 591029"/>
              <a:gd name="connsiteY608" fmla="*/ 549884 h 577297"/>
              <a:gd name="connsiteX609" fmla="*/ 316572 w 591029"/>
              <a:gd name="connsiteY609" fmla="*/ 448292 h 577297"/>
              <a:gd name="connsiteX610" fmla="*/ 302036 w 591029"/>
              <a:gd name="connsiteY610" fmla="*/ 448292 h 577297"/>
              <a:gd name="connsiteX611" fmla="*/ 302036 w 591029"/>
              <a:gd name="connsiteY611" fmla="*/ 443454 h 577297"/>
              <a:gd name="connsiteX612" fmla="*/ 316572 w 591029"/>
              <a:gd name="connsiteY612" fmla="*/ 443454 h 577297"/>
              <a:gd name="connsiteX613" fmla="*/ 348876 w 591029"/>
              <a:gd name="connsiteY613" fmla="*/ 306387 h 577297"/>
              <a:gd name="connsiteX614" fmla="*/ 392485 w 591029"/>
              <a:gd name="connsiteY614" fmla="*/ 549884 h 577297"/>
              <a:gd name="connsiteX615" fmla="*/ 421558 w 591029"/>
              <a:gd name="connsiteY615" fmla="*/ 549884 h 577297"/>
              <a:gd name="connsiteX616" fmla="*/ 457092 w 591029"/>
              <a:gd name="connsiteY616" fmla="*/ 311224 h 577297"/>
              <a:gd name="connsiteX617" fmla="*/ 444170 w 591029"/>
              <a:gd name="connsiteY617" fmla="*/ 311224 h 577297"/>
              <a:gd name="connsiteX618" fmla="*/ 444170 w 591029"/>
              <a:gd name="connsiteY618" fmla="*/ 307999 h 577297"/>
              <a:gd name="connsiteX619" fmla="*/ 457092 w 591029"/>
              <a:gd name="connsiteY619" fmla="*/ 307999 h 577297"/>
              <a:gd name="connsiteX620" fmla="*/ 457092 w 591029"/>
              <a:gd name="connsiteY620" fmla="*/ 309612 h 577297"/>
              <a:gd name="connsiteX621" fmla="*/ 476474 w 591029"/>
              <a:gd name="connsiteY621" fmla="*/ 183832 h 577297"/>
              <a:gd name="connsiteX622" fmla="*/ 468398 w 591029"/>
              <a:gd name="connsiteY622" fmla="*/ 183832 h 577297"/>
              <a:gd name="connsiteX623" fmla="*/ 468398 w 591029"/>
              <a:gd name="connsiteY623" fmla="*/ 180607 h 577297"/>
              <a:gd name="connsiteX624" fmla="*/ 482934 w 591029"/>
              <a:gd name="connsiteY624" fmla="*/ 180607 h 577297"/>
              <a:gd name="connsiteX625" fmla="*/ 482934 w 591029"/>
              <a:gd name="connsiteY625" fmla="*/ 183832 h 577297"/>
              <a:gd name="connsiteX626" fmla="*/ 478089 w 591029"/>
              <a:gd name="connsiteY626" fmla="*/ 183832 h 577297"/>
              <a:gd name="connsiteX627" fmla="*/ 508777 w 591029"/>
              <a:gd name="connsiteY627" fmla="*/ 443454 h 577297"/>
              <a:gd name="connsiteX628" fmla="*/ 512007 w 591029"/>
              <a:gd name="connsiteY628" fmla="*/ 443454 h 577297"/>
              <a:gd name="connsiteX629" fmla="*/ 512007 w 591029"/>
              <a:gd name="connsiteY629" fmla="*/ 448292 h 577297"/>
              <a:gd name="connsiteX630" fmla="*/ 508777 w 591029"/>
              <a:gd name="connsiteY630" fmla="*/ 448292 h 577297"/>
              <a:gd name="connsiteX631" fmla="*/ 521698 w 591029"/>
              <a:gd name="connsiteY631" fmla="*/ 549884 h 577297"/>
              <a:gd name="connsiteX632" fmla="*/ 537850 w 591029"/>
              <a:gd name="connsiteY632" fmla="*/ 549884 h 577297"/>
              <a:gd name="connsiteX633" fmla="*/ 537850 w 591029"/>
              <a:gd name="connsiteY633" fmla="*/ 543433 h 577297"/>
              <a:gd name="connsiteX634" fmla="*/ 541080 w 591029"/>
              <a:gd name="connsiteY634" fmla="*/ 543433 h 577297"/>
              <a:gd name="connsiteX635" fmla="*/ 541080 w 591029"/>
              <a:gd name="connsiteY635" fmla="*/ 549884 h 577297"/>
              <a:gd name="connsiteX636" fmla="*/ 587920 w 591029"/>
              <a:gd name="connsiteY636" fmla="*/ 549884 h 577297"/>
              <a:gd name="connsiteX637" fmla="*/ 587920 w 591029"/>
              <a:gd name="connsiteY637" fmla="*/ 577297 h 577297"/>
              <a:gd name="connsiteX638" fmla="*/ 0 w 591029"/>
              <a:gd name="connsiteY638" fmla="*/ 577297 h 577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</a:cxnLst>
            <a:rect l="l" t="t" r="r" b="b"/>
            <a:pathLst>
              <a:path w="591029" h="577297">
                <a:moveTo>
                  <a:pt x="402138" y="540244"/>
                </a:moveTo>
                <a:lnTo>
                  <a:pt x="405506" y="540244"/>
                </a:lnTo>
                <a:lnTo>
                  <a:pt x="405506" y="546463"/>
                </a:lnTo>
                <a:lnTo>
                  <a:pt x="402138" y="546463"/>
                </a:lnTo>
                <a:close/>
                <a:moveTo>
                  <a:pt x="272842" y="540244"/>
                </a:moveTo>
                <a:lnTo>
                  <a:pt x="277765" y="540244"/>
                </a:lnTo>
                <a:lnTo>
                  <a:pt x="277765" y="546463"/>
                </a:lnTo>
                <a:lnTo>
                  <a:pt x="272842" y="546463"/>
                </a:lnTo>
                <a:close/>
                <a:moveTo>
                  <a:pt x="137328" y="540244"/>
                </a:moveTo>
                <a:lnTo>
                  <a:pt x="140437" y="540244"/>
                </a:lnTo>
                <a:lnTo>
                  <a:pt x="140437" y="546463"/>
                </a:lnTo>
                <a:lnTo>
                  <a:pt x="137328" y="546463"/>
                </a:lnTo>
                <a:close/>
                <a:moveTo>
                  <a:pt x="537912" y="515888"/>
                </a:moveTo>
                <a:lnTo>
                  <a:pt x="541021" y="515888"/>
                </a:lnTo>
                <a:lnTo>
                  <a:pt x="541021" y="530398"/>
                </a:lnTo>
                <a:lnTo>
                  <a:pt x="537912" y="530398"/>
                </a:lnTo>
                <a:close/>
                <a:moveTo>
                  <a:pt x="402138" y="512779"/>
                </a:moveTo>
                <a:lnTo>
                  <a:pt x="405506" y="512779"/>
                </a:lnTo>
                <a:lnTo>
                  <a:pt x="405506" y="527289"/>
                </a:lnTo>
                <a:lnTo>
                  <a:pt x="402138" y="527289"/>
                </a:lnTo>
                <a:close/>
                <a:moveTo>
                  <a:pt x="272842" y="512779"/>
                </a:moveTo>
                <a:lnTo>
                  <a:pt x="277765" y="512779"/>
                </a:lnTo>
                <a:lnTo>
                  <a:pt x="277765" y="527289"/>
                </a:lnTo>
                <a:lnTo>
                  <a:pt x="272842" y="527289"/>
                </a:lnTo>
                <a:close/>
                <a:moveTo>
                  <a:pt x="137328" y="512779"/>
                </a:moveTo>
                <a:lnTo>
                  <a:pt x="140437" y="512779"/>
                </a:lnTo>
                <a:lnTo>
                  <a:pt x="140437" y="527289"/>
                </a:lnTo>
                <a:lnTo>
                  <a:pt x="137328" y="527289"/>
                </a:lnTo>
                <a:close/>
                <a:moveTo>
                  <a:pt x="537912" y="488422"/>
                </a:moveTo>
                <a:lnTo>
                  <a:pt x="541021" y="488422"/>
                </a:lnTo>
                <a:lnTo>
                  <a:pt x="541021" y="502932"/>
                </a:lnTo>
                <a:lnTo>
                  <a:pt x="537912" y="502932"/>
                </a:lnTo>
                <a:close/>
                <a:moveTo>
                  <a:pt x="402138" y="485313"/>
                </a:moveTo>
                <a:lnTo>
                  <a:pt x="405506" y="485313"/>
                </a:lnTo>
                <a:lnTo>
                  <a:pt x="405506" y="498268"/>
                </a:lnTo>
                <a:lnTo>
                  <a:pt x="402138" y="498268"/>
                </a:lnTo>
                <a:close/>
                <a:moveTo>
                  <a:pt x="272842" y="485313"/>
                </a:moveTo>
                <a:lnTo>
                  <a:pt x="277765" y="485313"/>
                </a:lnTo>
                <a:lnTo>
                  <a:pt x="277765" y="499823"/>
                </a:lnTo>
                <a:lnTo>
                  <a:pt x="272842" y="499823"/>
                </a:lnTo>
                <a:close/>
                <a:moveTo>
                  <a:pt x="137328" y="485313"/>
                </a:moveTo>
                <a:lnTo>
                  <a:pt x="140437" y="485313"/>
                </a:lnTo>
                <a:lnTo>
                  <a:pt x="140437" y="499823"/>
                </a:lnTo>
                <a:lnTo>
                  <a:pt x="137328" y="499823"/>
                </a:lnTo>
                <a:close/>
                <a:moveTo>
                  <a:pt x="537912" y="459402"/>
                </a:moveTo>
                <a:lnTo>
                  <a:pt x="541021" y="459402"/>
                </a:lnTo>
                <a:lnTo>
                  <a:pt x="541021" y="473912"/>
                </a:lnTo>
                <a:lnTo>
                  <a:pt x="537912" y="473912"/>
                </a:lnTo>
                <a:close/>
                <a:moveTo>
                  <a:pt x="272842" y="457847"/>
                </a:moveTo>
                <a:lnTo>
                  <a:pt x="277765" y="457847"/>
                </a:lnTo>
                <a:lnTo>
                  <a:pt x="277765" y="472357"/>
                </a:lnTo>
                <a:lnTo>
                  <a:pt x="272842" y="472357"/>
                </a:lnTo>
                <a:close/>
                <a:moveTo>
                  <a:pt x="137328" y="457847"/>
                </a:moveTo>
                <a:lnTo>
                  <a:pt x="140437" y="457847"/>
                </a:lnTo>
                <a:lnTo>
                  <a:pt x="140437" y="470802"/>
                </a:lnTo>
                <a:lnTo>
                  <a:pt x="137328" y="470802"/>
                </a:lnTo>
                <a:close/>
                <a:moveTo>
                  <a:pt x="402138" y="456293"/>
                </a:moveTo>
                <a:lnTo>
                  <a:pt x="405506" y="456293"/>
                </a:lnTo>
                <a:lnTo>
                  <a:pt x="405506" y="470803"/>
                </a:lnTo>
                <a:lnTo>
                  <a:pt x="402138" y="470803"/>
                </a:lnTo>
                <a:close/>
                <a:moveTo>
                  <a:pt x="581442" y="443337"/>
                </a:moveTo>
                <a:lnTo>
                  <a:pt x="587920" y="443337"/>
                </a:lnTo>
                <a:lnTo>
                  <a:pt x="587920" y="448260"/>
                </a:lnTo>
                <a:lnTo>
                  <a:pt x="581442" y="448260"/>
                </a:lnTo>
                <a:close/>
                <a:moveTo>
                  <a:pt x="553976" y="443337"/>
                </a:moveTo>
                <a:lnTo>
                  <a:pt x="568486" y="443337"/>
                </a:lnTo>
                <a:lnTo>
                  <a:pt x="568486" y="448260"/>
                </a:lnTo>
                <a:lnTo>
                  <a:pt x="553976" y="448260"/>
                </a:lnTo>
                <a:close/>
                <a:moveTo>
                  <a:pt x="415094" y="443337"/>
                </a:moveTo>
                <a:lnTo>
                  <a:pt x="428049" y="443337"/>
                </a:lnTo>
                <a:lnTo>
                  <a:pt x="428049" y="448260"/>
                </a:lnTo>
                <a:lnTo>
                  <a:pt x="415094" y="448260"/>
                </a:lnTo>
                <a:close/>
                <a:moveTo>
                  <a:pt x="386073" y="443337"/>
                </a:moveTo>
                <a:lnTo>
                  <a:pt x="400583" y="443337"/>
                </a:lnTo>
                <a:lnTo>
                  <a:pt x="400583" y="448260"/>
                </a:lnTo>
                <a:lnTo>
                  <a:pt x="386073" y="448260"/>
                </a:lnTo>
                <a:close/>
                <a:moveTo>
                  <a:pt x="30575" y="443337"/>
                </a:moveTo>
                <a:lnTo>
                  <a:pt x="37053" y="443337"/>
                </a:lnTo>
                <a:lnTo>
                  <a:pt x="37053" y="448260"/>
                </a:lnTo>
                <a:lnTo>
                  <a:pt x="30575" y="448260"/>
                </a:lnTo>
                <a:close/>
                <a:moveTo>
                  <a:pt x="537797" y="432195"/>
                </a:moveTo>
                <a:lnTo>
                  <a:pt x="541021" y="432195"/>
                </a:lnTo>
                <a:lnTo>
                  <a:pt x="541021" y="446654"/>
                </a:lnTo>
                <a:lnTo>
                  <a:pt x="539409" y="446654"/>
                </a:lnTo>
                <a:lnTo>
                  <a:pt x="539409" y="448260"/>
                </a:lnTo>
                <a:lnTo>
                  <a:pt x="526511" y="448260"/>
                </a:lnTo>
                <a:lnTo>
                  <a:pt x="526511" y="443441"/>
                </a:lnTo>
                <a:lnTo>
                  <a:pt x="537797" y="443441"/>
                </a:lnTo>
                <a:close/>
                <a:moveTo>
                  <a:pt x="272842" y="430382"/>
                </a:moveTo>
                <a:lnTo>
                  <a:pt x="277739" y="430382"/>
                </a:lnTo>
                <a:lnTo>
                  <a:pt x="277739" y="443385"/>
                </a:lnTo>
                <a:lnTo>
                  <a:pt x="289166" y="443385"/>
                </a:lnTo>
                <a:lnTo>
                  <a:pt x="289166" y="448261"/>
                </a:lnTo>
                <a:lnTo>
                  <a:pt x="274474" y="448261"/>
                </a:lnTo>
                <a:lnTo>
                  <a:pt x="274474" y="445010"/>
                </a:lnTo>
                <a:lnTo>
                  <a:pt x="272842" y="445010"/>
                </a:lnTo>
                <a:close/>
                <a:moveTo>
                  <a:pt x="402138" y="428827"/>
                </a:moveTo>
                <a:lnTo>
                  <a:pt x="405506" y="428827"/>
                </a:lnTo>
                <a:lnTo>
                  <a:pt x="405506" y="441782"/>
                </a:lnTo>
                <a:lnTo>
                  <a:pt x="402138" y="441782"/>
                </a:lnTo>
                <a:close/>
                <a:moveTo>
                  <a:pt x="137328" y="428827"/>
                </a:moveTo>
                <a:lnTo>
                  <a:pt x="140437" y="428827"/>
                </a:lnTo>
                <a:lnTo>
                  <a:pt x="140437" y="443337"/>
                </a:lnTo>
                <a:lnTo>
                  <a:pt x="148469" y="443337"/>
                </a:lnTo>
                <a:lnTo>
                  <a:pt x="148469" y="448260"/>
                </a:lnTo>
                <a:lnTo>
                  <a:pt x="135773" y="448260"/>
                </a:lnTo>
                <a:lnTo>
                  <a:pt x="135773" y="443337"/>
                </a:lnTo>
                <a:lnTo>
                  <a:pt x="137328" y="443337"/>
                </a:lnTo>
                <a:close/>
                <a:moveTo>
                  <a:pt x="537912" y="404730"/>
                </a:moveTo>
                <a:lnTo>
                  <a:pt x="541021" y="404730"/>
                </a:lnTo>
                <a:lnTo>
                  <a:pt x="541021" y="417685"/>
                </a:lnTo>
                <a:lnTo>
                  <a:pt x="537912" y="417685"/>
                </a:lnTo>
                <a:close/>
                <a:moveTo>
                  <a:pt x="272842" y="403175"/>
                </a:moveTo>
                <a:lnTo>
                  <a:pt x="277765" y="403175"/>
                </a:lnTo>
                <a:lnTo>
                  <a:pt x="277765" y="415871"/>
                </a:lnTo>
                <a:lnTo>
                  <a:pt x="272842" y="415871"/>
                </a:lnTo>
                <a:close/>
                <a:moveTo>
                  <a:pt x="137328" y="401361"/>
                </a:moveTo>
                <a:lnTo>
                  <a:pt x="140437" y="401361"/>
                </a:lnTo>
                <a:lnTo>
                  <a:pt x="140437" y="415871"/>
                </a:lnTo>
                <a:lnTo>
                  <a:pt x="137328" y="415871"/>
                </a:lnTo>
                <a:close/>
                <a:moveTo>
                  <a:pt x="402138" y="399807"/>
                </a:moveTo>
                <a:lnTo>
                  <a:pt x="405506" y="399807"/>
                </a:lnTo>
                <a:lnTo>
                  <a:pt x="405506" y="414317"/>
                </a:lnTo>
                <a:lnTo>
                  <a:pt x="402138" y="414317"/>
                </a:lnTo>
                <a:close/>
                <a:moveTo>
                  <a:pt x="537912" y="375709"/>
                </a:moveTo>
                <a:lnTo>
                  <a:pt x="541021" y="375709"/>
                </a:lnTo>
                <a:lnTo>
                  <a:pt x="541021" y="390219"/>
                </a:lnTo>
                <a:lnTo>
                  <a:pt x="537912" y="390219"/>
                </a:lnTo>
                <a:close/>
                <a:moveTo>
                  <a:pt x="272842" y="375709"/>
                </a:moveTo>
                <a:lnTo>
                  <a:pt x="277765" y="375709"/>
                </a:lnTo>
                <a:lnTo>
                  <a:pt x="277765" y="388664"/>
                </a:lnTo>
                <a:lnTo>
                  <a:pt x="272842" y="388664"/>
                </a:lnTo>
                <a:close/>
                <a:moveTo>
                  <a:pt x="137328" y="374155"/>
                </a:moveTo>
                <a:lnTo>
                  <a:pt x="140437" y="374155"/>
                </a:lnTo>
                <a:lnTo>
                  <a:pt x="140437" y="386851"/>
                </a:lnTo>
                <a:lnTo>
                  <a:pt x="137328" y="386851"/>
                </a:lnTo>
                <a:close/>
                <a:moveTo>
                  <a:pt x="402138" y="372341"/>
                </a:moveTo>
                <a:lnTo>
                  <a:pt x="405506" y="372341"/>
                </a:lnTo>
                <a:lnTo>
                  <a:pt x="405506" y="385296"/>
                </a:lnTo>
                <a:lnTo>
                  <a:pt x="402138" y="385296"/>
                </a:lnTo>
                <a:close/>
                <a:moveTo>
                  <a:pt x="537912" y="348244"/>
                </a:moveTo>
                <a:lnTo>
                  <a:pt x="541021" y="348244"/>
                </a:lnTo>
                <a:lnTo>
                  <a:pt x="541021" y="362754"/>
                </a:lnTo>
                <a:lnTo>
                  <a:pt x="537912" y="362754"/>
                </a:lnTo>
                <a:close/>
                <a:moveTo>
                  <a:pt x="272842" y="348244"/>
                </a:moveTo>
                <a:lnTo>
                  <a:pt x="277765" y="348244"/>
                </a:lnTo>
                <a:lnTo>
                  <a:pt x="277765" y="361199"/>
                </a:lnTo>
                <a:lnTo>
                  <a:pt x="272842" y="361199"/>
                </a:lnTo>
                <a:close/>
                <a:moveTo>
                  <a:pt x="137328" y="345134"/>
                </a:moveTo>
                <a:lnTo>
                  <a:pt x="140437" y="345134"/>
                </a:lnTo>
                <a:lnTo>
                  <a:pt x="140437" y="359644"/>
                </a:lnTo>
                <a:lnTo>
                  <a:pt x="137328" y="359644"/>
                </a:lnTo>
                <a:close/>
                <a:moveTo>
                  <a:pt x="402138" y="343321"/>
                </a:moveTo>
                <a:lnTo>
                  <a:pt x="405506" y="343321"/>
                </a:lnTo>
                <a:lnTo>
                  <a:pt x="405506" y="357831"/>
                </a:lnTo>
                <a:lnTo>
                  <a:pt x="402138" y="357831"/>
                </a:lnTo>
                <a:close/>
                <a:moveTo>
                  <a:pt x="272842" y="320778"/>
                </a:moveTo>
                <a:lnTo>
                  <a:pt x="277765" y="320778"/>
                </a:lnTo>
                <a:lnTo>
                  <a:pt x="277765" y="333733"/>
                </a:lnTo>
                <a:lnTo>
                  <a:pt x="272842" y="333733"/>
                </a:lnTo>
                <a:close/>
                <a:moveTo>
                  <a:pt x="537912" y="319223"/>
                </a:moveTo>
                <a:lnTo>
                  <a:pt x="541021" y="319223"/>
                </a:lnTo>
                <a:lnTo>
                  <a:pt x="541021" y="333733"/>
                </a:lnTo>
                <a:lnTo>
                  <a:pt x="537912" y="333733"/>
                </a:lnTo>
                <a:close/>
                <a:moveTo>
                  <a:pt x="137328" y="317669"/>
                </a:moveTo>
                <a:lnTo>
                  <a:pt x="140437" y="317669"/>
                </a:lnTo>
                <a:lnTo>
                  <a:pt x="140437" y="332179"/>
                </a:lnTo>
                <a:lnTo>
                  <a:pt x="137328" y="332179"/>
                </a:lnTo>
                <a:close/>
                <a:moveTo>
                  <a:pt x="402138" y="316114"/>
                </a:moveTo>
                <a:lnTo>
                  <a:pt x="405506" y="316114"/>
                </a:lnTo>
                <a:lnTo>
                  <a:pt x="405506" y="330624"/>
                </a:lnTo>
                <a:lnTo>
                  <a:pt x="402138" y="330624"/>
                </a:lnTo>
                <a:close/>
                <a:moveTo>
                  <a:pt x="581442" y="307823"/>
                </a:moveTo>
                <a:lnTo>
                  <a:pt x="587920" y="307823"/>
                </a:lnTo>
                <a:lnTo>
                  <a:pt x="587920" y="311191"/>
                </a:lnTo>
                <a:lnTo>
                  <a:pt x="581442" y="311191"/>
                </a:lnTo>
                <a:close/>
                <a:moveTo>
                  <a:pt x="553976" y="307823"/>
                </a:moveTo>
                <a:lnTo>
                  <a:pt x="568486" y="307823"/>
                </a:lnTo>
                <a:lnTo>
                  <a:pt x="568486" y="311191"/>
                </a:lnTo>
                <a:lnTo>
                  <a:pt x="553976" y="311191"/>
                </a:lnTo>
                <a:close/>
                <a:moveTo>
                  <a:pt x="526511" y="307823"/>
                </a:moveTo>
                <a:lnTo>
                  <a:pt x="541021" y="307823"/>
                </a:lnTo>
                <a:lnTo>
                  <a:pt x="541021" y="311191"/>
                </a:lnTo>
                <a:lnTo>
                  <a:pt x="526511" y="311191"/>
                </a:lnTo>
                <a:close/>
                <a:moveTo>
                  <a:pt x="499045" y="307823"/>
                </a:moveTo>
                <a:lnTo>
                  <a:pt x="512000" y="307823"/>
                </a:lnTo>
                <a:lnTo>
                  <a:pt x="512000" y="311191"/>
                </a:lnTo>
                <a:lnTo>
                  <a:pt x="499045" y="311191"/>
                </a:lnTo>
                <a:close/>
                <a:moveTo>
                  <a:pt x="416648" y="307823"/>
                </a:moveTo>
                <a:lnTo>
                  <a:pt x="429603" y="307823"/>
                </a:lnTo>
                <a:lnTo>
                  <a:pt x="429603" y="311191"/>
                </a:lnTo>
                <a:lnTo>
                  <a:pt x="416648" y="311191"/>
                </a:lnTo>
                <a:close/>
                <a:moveTo>
                  <a:pt x="387628" y="307823"/>
                </a:moveTo>
                <a:lnTo>
                  <a:pt x="402138" y="307823"/>
                </a:lnTo>
                <a:lnTo>
                  <a:pt x="402138" y="311191"/>
                </a:lnTo>
                <a:lnTo>
                  <a:pt x="387628" y="311191"/>
                </a:lnTo>
                <a:close/>
                <a:moveTo>
                  <a:pt x="360162" y="307823"/>
                </a:moveTo>
                <a:lnTo>
                  <a:pt x="374672" y="307823"/>
                </a:lnTo>
                <a:lnTo>
                  <a:pt x="374672" y="311191"/>
                </a:lnTo>
                <a:lnTo>
                  <a:pt x="360162" y="311191"/>
                </a:lnTo>
                <a:close/>
                <a:moveTo>
                  <a:pt x="332697" y="307823"/>
                </a:moveTo>
                <a:lnTo>
                  <a:pt x="347207" y="307823"/>
                </a:lnTo>
                <a:lnTo>
                  <a:pt x="347207" y="311191"/>
                </a:lnTo>
                <a:lnTo>
                  <a:pt x="332697" y="311191"/>
                </a:lnTo>
                <a:close/>
                <a:moveTo>
                  <a:pt x="305231" y="307823"/>
                </a:moveTo>
                <a:lnTo>
                  <a:pt x="319741" y="307823"/>
                </a:lnTo>
                <a:lnTo>
                  <a:pt x="319741" y="311191"/>
                </a:lnTo>
                <a:lnTo>
                  <a:pt x="305231" y="311191"/>
                </a:lnTo>
                <a:close/>
                <a:moveTo>
                  <a:pt x="277765" y="307823"/>
                </a:moveTo>
                <a:lnTo>
                  <a:pt x="292275" y="307823"/>
                </a:lnTo>
                <a:lnTo>
                  <a:pt x="292275" y="311191"/>
                </a:lnTo>
                <a:lnTo>
                  <a:pt x="277765" y="311191"/>
                </a:lnTo>
                <a:close/>
                <a:moveTo>
                  <a:pt x="250300" y="307823"/>
                </a:moveTo>
                <a:lnTo>
                  <a:pt x="263255" y="307823"/>
                </a:lnTo>
                <a:lnTo>
                  <a:pt x="263255" y="311191"/>
                </a:lnTo>
                <a:lnTo>
                  <a:pt x="250300" y="311191"/>
                </a:lnTo>
                <a:close/>
                <a:moveTo>
                  <a:pt x="167903" y="307823"/>
                </a:moveTo>
                <a:lnTo>
                  <a:pt x="180858" y="307823"/>
                </a:lnTo>
                <a:lnTo>
                  <a:pt x="180858" y="311191"/>
                </a:lnTo>
                <a:lnTo>
                  <a:pt x="167903" y="311191"/>
                </a:lnTo>
                <a:close/>
                <a:moveTo>
                  <a:pt x="138883" y="307823"/>
                </a:moveTo>
                <a:lnTo>
                  <a:pt x="153393" y="307823"/>
                </a:lnTo>
                <a:lnTo>
                  <a:pt x="153393" y="311191"/>
                </a:lnTo>
                <a:lnTo>
                  <a:pt x="138883" y="311191"/>
                </a:lnTo>
                <a:close/>
                <a:moveTo>
                  <a:pt x="111417" y="307823"/>
                </a:moveTo>
                <a:lnTo>
                  <a:pt x="125927" y="307823"/>
                </a:lnTo>
                <a:lnTo>
                  <a:pt x="125927" y="311191"/>
                </a:lnTo>
                <a:lnTo>
                  <a:pt x="111417" y="311191"/>
                </a:lnTo>
                <a:close/>
                <a:moveTo>
                  <a:pt x="35498" y="307823"/>
                </a:moveTo>
                <a:lnTo>
                  <a:pt x="41976" y="307823"/>
                </a:lnTo>
                <a:lnTo>
                  <a:pt x="41976" y="311191"/>
                </a:lnTo>
                <a:lnTo>
                  <a:pt x="35498" y="311191"/>
                </a:lnTo>
                <a:close/>
                <a:moveTo>
                  <a:pt x="537912" y="291758"/>
                </a:moveTo>
                <a:lnTo>
                  <a:pt x="541021" y="291758"/>
                </a:lnTo>
                <a:lnTo>
                  <a:pt x="541021" y="306268"/>
                </a:lnTo>
                <a:lnTo>
                  <a:pt x="537912" y="306268"/>
                </a:lnTo>
                <a:close/>
                <a:moveTo>
                  <a:pt x="272842" y="291758"/>
                </a:moveTo>
                <a:lnTo>
                  <a:pt x="277765" y="291758"/>
                </a:lnTo>
                <a:lnTo>
                  <a:pt x="277765" y="306268"/>
                </a:lnTo>
                <a:lnTo>
                  <a:pt x="272842" y="306268"/>
                </a:lnTo>
                <a:close/>
                <a:moveTo>
                  <a:pt x="137328" y="290203"/>
                </a:moveTo>
                <a:lnTo>
                  <a:pt x="140437" y="290203"/>
                </a:lnTo>
                <a:lnTo>
                  <a:pt x="140437" y="304713"/>
                </a:lnTo>
                <a:lnTo>
                  <a:pt x="137328" y="304713"/>
                </a:lnTo>
                <a:close/>
                <a:moveTo>
                  <a:pt x="402138" y="287094"/>
                </a:moveTo>
                <a:lnTo>
                  <a:pt x="405506" y="287094"/>
                </a:lnTo>
                <a:lnTo>
                  <a:pt x="405506" y="301604"/>
                </a:lnTo>
                <a:lnTo>
                  <a:pt x="402138" y="301604"/>
                </a:lnTo>
                <a:close/>
                <a:moveTo>
                  <a:pt x="537912" y="264292"/>
                </a:moveTo>
                <a:lnTo>
                  <a:pt x="541021" y="264292"/>
                </a:lnTo>
                <a:lnTo>
                  <a:pt x="541021" y="277247"/>
                </a:lnTo>
                <a:lnTo>
                  <a:pt x="537912" y="277247"/>
                </a:lnTo>
                <a:close/>
                <a:moveTo>
                  <a:pt x="272842" y="264292"/>
                </a:moveTo>
                <a:lnTo>
                  <a:pt x="277765" y="264292"/>
                </a:lnTo>
                <a:lnTo>
                  <a:pt x="277765" y="278802"/>
                </a:lnTo>
                <a:lnTo>
                  <a:pt x="272842" y="278802"/>
                </a:lnTo>
                <a:close/>
                <a:moveTo>
                  <a:pt x="137328" y="262738"/>
                </a:moveTo>
                <a:lnTo>
                  <a:pt x="140437" y="262738"/>
                </a:lnTo>
                <a:lnTo>
                  <a:pt x="140437" y="275693"/>
                </a:lnTo>
                <a:lnTo>
                  <a:pt x="137328" y="275693"/>
                </a:lnTo>
                <a:close/>
                <a:moveTo>
                  <a:pt x="402138" y="259628"/>
                </a:moveTo>
                <a:lnTo>
                  <a:pt x="405506" y="259628"/>
                </a:lnTo>
                <a:lnTo>
                  <a:pt x="405506" y="274138"/>
                </a:lnTo>
                <a:lnTo>
                  <a:pt x="402138" y="274138"/>
                </a:lnTo>
                <a:close/>
                <a:moveTo>
                  <a:pt x="272842" y="237086"/>
                </a:moveTo>
                <a:lnTo>
                  <a:pt x="277765" y="237086"/>
                </a:lnTo>
                <a:lnTo>
                  <a:pt x="277765" y="251596"/>
                </a:lnTo>
                <a:lnTo>
                  <a:pt x="272842" y="251596"/>
                </a:lnTo>
                <a:close/>
                <a:moveTo>
                  <a:pt x="537912" y="235272"/>
                </a:moveTo>
                <a:lnTo>
                  <a:pt x="541021" y="235272"/>
                </a:lnTo>
                <a:lnTo>
                  <a:pt x="541021" y="249782"/>
                </a:lnTo>
                <a:lnTo>
                  <a:pt x="537912" y="249782"/>
                </a:lnTo>
                <a:close/>
                <a:moveTo>
                  <a:pt x="137328" y="233717"/>
                </a:moveTo>
                <a:lnTo>
                  <a:pt x="140437" y="233717"/>
                </a:lnTo>
                <a:lnTo>
                  <a:pt x="140437" y="248227"/>
                </a:lnTo>
                <a:lnTo>
                  <a:pt x="137328" y="248227"/>
                </a:lnTo>
                <a:close/>
                <a:moveTo>
                  <a:pt x="402138" y="230608"/>
                </a:moveTo>
                <a:lnTo>
                  <a:pt x="405506" y="230608"/>
                </a:lnTo>
                <a:lnTo>
                  <a:pt x="405506" y="245118"/>
                </a:lnTo>
                <a:lnTo>
                  <a:pt x="402138" y="245118"/>
                </a:lnTo>
                <a:close/>
                <a:moveTo>
                  <a:pt x="272842" y="209620"/>
                </a:moveTo>
                <a:lnTo>
                  <a:pt x="277765" y="209620"/>
                </a:lnTo>
                <a:lnTo>
                  <a:pt x="277765" y="224130"/>
                </a:lnTo>
                <a:lnTo>
                  <a:pt x="272842" y="224130"/>
                </a:lnTo>
                <a:close/>
                <a:moveTo>
                  <a:pt x="537912" y="208065"/>
                </a:moveTo>
                <a:lnTo>
                  <a:pt x="541021" y="208065"/>
                </a:lnTo>
                <a:lnTo>
                  <a:pt x="541021" y="222575"/>
                </a:lnTo>
                <a:lnTo>
                  <a:pt x="537912" y="222575"/>
                </a:lnTo>
                <a:close/>
                <a:moveTo>
                  <a:pt x="137328" y="206252"/>
                </a:moveTo>
                <a:lnTo>
                  <a:pt x="140437" y="206252"/>
                </a:lnTo>
                <a:lnTo>
                  <a:pt x="140437" y="220762"/>
                </a:lnTo>
                <a:lnTo>
                  <a:pt x="137328" y="220762"/>
                </a:lnTo>
                <a:close/>
                <a:moveTo>
                  <a:pt x="402138" y="203142"/>
                </a:moveTo>
                <a:lnTo>
                  <a:pt x="405506" y="203142"/>
                </a:lnTo>
                <a:lnTo>
                  <a:pt x="405506" y="217652"/>
                </a:lnTo>
                <a:lnTo>
                  <a:pt x="402138" y="217652"/>
                </a:lnTo>
                <a:close/>
                <a:moveTo>
                  <a:pt x="74298" y="180607"/>
                </a:moveTo>
                <a:lnTo>
                  <a:pt x="88834" y="180607"/>
                </a:lnTo>
                <a:lnTo>
                  <a:pt x="88834" y="183832"/>
                </a:lnTo>
                <a:lnTo>
                  <a:pt x="87219" y="183832"/>
                </a:lnTo>
                <a:lnTo>
                  <a:pt x="74298" y="183832"/>
                </a:lnTo>
                <a:close/>
                <a:moveTo>
                  <a:pt x="581442" y="180600"/>
                </a:moveTo>
                <a:lnTo>
                  <a:pt x="587920" y="180600"/>
                </a:lnTo>
                <a:lnTo>
                  <a:pt x="587920" y="183709"/>
                </a:lnTo>
                <a:lnTo>
                  <a:pt x="581442" y="183709"/>
                </a:lnTo>
                <a:close/>
                <a:moveTo>
                  <a:pt x="553976" y="180600"/>
                </a:moveTo>
                <a:lnTo>
                  <a:pt x="568486" y="180600"/>
                </a:lnTo>
                <a:lnTo>
                  <a:pt x="568486" y="183709"/>
                </a:lnTo>
                <a:lnTo>
                  <a:pt x="553976" y="183709"/>
                </a:lnTo>
                <a:close/>
                <a:moveTo>
                  <a:pt x="524956" y="180600"/>
                </a:moveTo>
                <a:lnTo>
                  <a:pt x="537808" y="180600"/>
                </a:lnTo>
                <a:lnTo>
                  <a:pt x="541021" y="180600"/>
                </a:lnTo>
                <a:lnTo>
                  <a:pt x="541021" y="193555"/>
                </a:lnTo>
                <a:lnTo>
                  <a:pt x="537808" y="193555"/>
                </a:lnTo>
                <a:lnTo>
                  <a:pt x="537808" y="183839"/>
                </a:lnTo>
                <a:lnTo>
                  <a:pt x="524956" y="183839"/>
                </a:lnTo>
                <a:close/>
                <a:moveTo>
                  <a:pt x="497490" y="180600"/>
                </a:moveTo>
                <a:lnTo>
                  <a:pt x="512000" y="180600"/>
                </a:lnTo>
                <a:lnTo>
                  <a:pt x="512000" y="183709"/>
                </a:lnTo>
                <a:lnTo>
                  <a:pt x="497490" y="183709"/>
                </a:lnTo>
                <a:close/>
                <a:moveTo>
                  <a:pt x="441005" y="180600"/>
                </a:moveTo>
                <a:lnTo>
                  <a:pt x="455515" y="180600"/>
                </a:lnTo>
                <a:lnTo>
                  <a:pt x="455515" y="183709"/>
                </a:lnTo>
                <a:lnTo>
                  <a:pt x="441005" y="183709"/>
                </a:lnTo>
                <a:close/>
                <a:moveTo>
                  <a:pt x="413539" y="180600"/>
                </a:moveTo>
                <a:lnTo>
                  <a:pt x="426494" y="180600"/>
                </a:lnTo>
                <a:lnTo>
                  <a:pt x="426494" y="183709"/>
                </a:lnTo>
                <a:lnTo>
                  <a:pt x="413539" y="183709"/>
                </a:lnTo>
                <a:close/>
                <a:moveTo>
                  <a:pt x="384519" y="180600"/>
                </a:moveTo>
                <a:lnTo>
                  <a:pt x="399029" y="180600"/>
                </a:lnTo>
                <a:lnTo>
                  <a:pt x="399029" y="183709"/>
                </a:lnTo>
                <a:lnTo>
                  <a:pt x="384519" y="183709"/>
                </a:lnTo>
                <a:close/>
                <a:moveTo>
                  <a:pt x="357053" y="180600"/>
                </a:moveTo>
                <a:lnTo>
                  <a:pt x="369749" y="180600"/>
                </a:lnTo>
                <a:lnTo>
                  <a:pt x="369749" y="183709"/>
                </a:lnTo>
                <a:lnTo>
                  <a:pt x="357053" y="183709"/>
                </a:lnTo>
                <a:close/>
                <a:moveTo>
                  <a:pt x="327774" y="180600"/>
                </a:moveTo>
                <a:lnTo>
                  <a:pt x="342284" y="180600"/>
                </a:lnTo>
                <a:lnTo>
                  <a:pt x="342284" y="183709"/>
                </a:lnTo>
                <a:lnTo>
                  <a:pt x="327774" y="183709"/>
                </a:lnTo>
                <a:close/>
                <a:moveTo>
                  <a:pt x="300308" y="180600"/>
                </a:moveTo>
                <a:lnTo>
                  <a:pt x="313263" y="180600"/>
                </a:lnTo>
                <a:lnTo>
                  <a:pt x="313263" y="183709"/>
                </a:lnTo>
                <a:lnTo>
                  <a:pt x="300308" y="183709"/>
                </a:lnTo>
                <a:close/>
                <a:moveTo>
                  <a:pt x="271288" y="180600"/>
                </a:moveTo>
                <a:lnTo>
                  <a:pt x="285798" y="180600"/>
                </a:lnTo>
                <a:lnTo>
                  <a:pt x="285798" y="183813"/>
                </a:lnTo>
                <a:lnTo>
                  <a:pt x="277737" y="183813"/>
                </a:lnTo>
                <a:lnTo>
                  <a:pt x="277737" y="196665"/>
                </a:lnTo>
                <a:lnTo>
                  <a:pt x="272900" y="196665"/>
                </a:lnTo>
                <a:lnTo>
                  <a:pt x="272900" y="183813"/>
                </a:lnTo>
                <a:lnTo>
                  <a:pt x="271288" y="183813"/>
                </a:lnTo>
                <a:close/>
                <a:moveTo>
                  <a:pt x="243822" y="180600"/>
                </a:moveTo>
                <a:lnTo>
                  <a:pt x="258332" y="180600"/>
                </a:lnTo>
                <a:lnTo>
                  <a:pt x="258332" y="183709"/>
                </a:lnTo>
                <a:lnTo>
                  <a:pt x="243822" y="183709"/>
                </a:lnTo>
                <a:close/>
                <a:moveTo>
                  <a:pt x="158316" y="180600"/>
                </a:moveTo>
                <a:lnTo>
                  <a:pt x="172826" y="180600"/>
                </a:lnTo>
                <a:lnTo>
                  <a:pt x="172826" y="183709"/>
                </a:lnTo>
                <a:lnTo>
                  <a:pt x="158316" y="183709"/>
                </a:lnTo>
                <a:close/>
                <a:moveTo>
                  <a:pt x="101830" y="180600"/>
                </a:moveTo>
                <a:lnTo>
                  <a:pt x="116340" y="180600"/>
                </a:lnTo>
                <a:lnTo>
                  <a:pt x="116340" y="183709"/>
                </a:lnTo>
                <a:lnTo>
                  <a:pt x="101830" y="183709"/>
                </a:lnTo>
                <a:close/>
                <a:moveTo>
                  <a:pt x="46899" y="180600"/>
                </a:moveTo>
                <a:lnTo>
                  <a:pt x="59854" y="180600"/>
                </a:lnTo>
                <a:lnTo>
                  <a:pt x="59854" y="183709"/>
                </a:lnTo>
                <a:lnTo>
                  <a:pt x="46899" y="183709"/>
                </a:lnTo>
                <a:close/>
                <a:moveTo>
                  <a:pt x="137299" y="179045"/>
                </a:moveTo>
                <a:lnTo>
                  <a:pt x="140523" y="179045"/>
                </a:lnTo>
                <a:lnTo>
                  <a:pt x="140523" y="180632"/>
                </a:lnTo>
                <a:lnTo>
                  <a:pt x="145360" y="180632"/>
                </a:lnTo>
                <a:lnTo>
                  <a:pt x="145360" y="183806"/>
                </a:lnTo>
                <a:lnTo>
                  <a:pt x="140523" y="183806"/>
                </a:lnTo>
                <a:lnTo>
                  <a:pt x="140523" y="191741"/>
                </a:lnTo>
                <a:lnTo>
                  <a:pt x="137299" y="191741"/>
                </a:lnTo>
                <a:lnTo>
                  <a:pt x="137299" y="183806"/>
                </a:lnTo>
                <a:lnTo>
                  <a:pt x="130850" y="183806"/>
                </a:lnTo>
                <a:lnTo>
                  <a:pt x="130850" y="180632"/>
                </a:lnTo>
                <a:lnTo>
                  <a:pt x="137299" y="180632"/>
                </a:lnTo>
                <a:close/>
                <a:moveTo>
                  <a:pt x="402138" y="175677"/>
                </a:moveTo>
                <a:lnTo>
                  <a:pt x="405506" y="175677"/>
                </a:lnTo>
                <a:lnTo>
                  <a:pt x="405506" y="188632"/>
                </a:lnTo>
                <a:lnTo>
                  <a:pt x="402138" y="188632"/>
                </a:lnTo>
                <a:close/>
                <a:moveTo>
                  <a:pt x="272842" y="154689"/>
                </a:moveTo>
                <a:lnTo>
                  <a:pt x="277765" y="154689"/>
                </a:lnTo>
                <a:lnTo>
                  <a:pt x="277765" y="167644"/>
                </a:lnTo>
                <a:lnTo>
                  <a:pt x="272842" y="167644"/>
                </a:lnTo>
                <a:close/>
                <a:moveTo>
                  <a:pt x="537912" y="151579"/>
                </a:moveTo>
                <a:lnTo>
                  <a:pt x="541021" y="151579"/>
                </a:lnTo>
                <a:lnTo>
                  <a:pt x="541021" y="166089"/>
                </a:lnTo>
                <a:lnTo>
                  <a:pt x="537912" y="166089"/>
                </a:lnTo>
                <a:close/>
                <a:moveTo>
                  <a:pt x="137328" y="150025"/>
                </a:moveTo>
                <a:lnTo>
                  <a:pt x="140437" y="150025"/>
                </a:lnTo>
                <a:lnTo>
                  <a:pt x="140437" y="164535"/>
                </a:lnTo>
                <a:lnTo>
                  <a:pt x="137328" y="164535"/>
                </a:lnTo>
                <a:close/>
                <a:moveTo>
                  <a:pt x="402138" y="146656"/>
                </a:moveTo>
                <a:lnTo>
                  <a:pt x="405506" y="146656"/>
                </a:lnTo>
                <a:lnTo>
                  <a:pt x="405506" y="161166"/>
                </a:lnTo>
                <a:lnTo>
                  <a:pt x="402138" y="161166"/>
                </a:lnTo>
                <a:close/>
                <a:moveTo>
                  <a:pt x="272842" y="127223"/>
                </a:moveTo>
                <a:lnTo>
                  <a:pt x="277765" y="127223"/>
                </a:lnTo>
                <a:lnTo>
                  <a:pt x="277765" y="140178"/>
                </a:lnTo>
                <a:lnTo>
                  <a:pt x="272842" y="140178"/>
                </a:lnTo>
                <a:close/>
                <a:moveTo>
                  <a:pt x="537912" y="124114"/>
                </a:moveTo>
                <a:lnTo>
                  <a:pt x="541021" y="124114"/>
                </a:lnTo>
                <a:lnTo>
                  <a:pt x="541021" y="137069"/>
                </a:lnTo>
                <a:lnTo>
                  <a:pt x="537912" y="137069"/>
                </a:lnTo>
                <a:close/>
                <a:moveTo>
                  <a:pt x="137328" y="122559"/>
                </a:moveTo>
                <a:lnTo>
                  <a:pt x="140437" y="122559"/>
                </a:lnTo>
                <a:lnTo>
                  <a:pt x="140437" y="137069"/>
                </a:lnTo>
                <a:lnTo>
                  <a:pt x="137328" y="137069"/>
                </a:lnTo>
                <a:close/>
                <a:moveTo>
                  <a:pt x="402138" y="119191"/>
                </a:moveTo>
                <a:lnTo>
                  <a:pt x="405506" y="119191"/>
                </a:lnTo>
                <a:lnTo>
                  <a:pt x="405506" y="132146"/>
                </a:lnTo>
                <a:lnTo>
                  <a:pt x="402138" y="132146"/>
                </a:lnTo>
                <a:close/>
                <a:moveTo>
                  <a:pt x="272842" y="100016"/>
                </a:moveTo>
                <a:lnTo>
                  <a:pt x="277765" y="100016"/>
                </a:lnTo>
                <a:lnTo>
                  <a:pt x="277765" y="112712"/>
                </a:lnTo>
                <a:lnTo>
                  <a:pt x="272842" y="112712"/>
                </a:lnTo>
                <a:close/>
                <a:moveTo>
                  <a:pt x="537912" y="95093"/>
                </a:moveTo>
                <a:lnTo>
                  <a:pt x="541021" y="95093"/>
                </a:lnTo>
                <a:lnTo>
                  <a:pt x="541021" y="109603"/>
                </a:lnTo>
                <a:lnTo>
                  <a:pt x="537912" y="109603"/>
                </a:lnTo>
                <a:close/>
                <a:moveTo>
                  <a:pt x="137328" y="95093"/>
                </a:moveTo>
                <a:lnTo>
                  <a:pt x="140437" y="95093"/>
                </a:lnTo>
                <a:lnTo>
                  <a:pt x="140437" y="109603"/>
                </a:lnTo>
                <a:lnTo>
                  <a:pt x="137328" y="109603"/>
                </a:lnTo>
                <a:close/>
                <a:moveTo>
                  <a:pt x="402138" y="90170"/>
                </a:moveTo>
                <a:lnTo>
                  <a:pt x="405506" y="90170"/>
                </a:lnTo>
                <a:lnTo>
                  <a:pt x="405506" y="104680"/>
                </a:lnTo>
                <a:lnTo>
                  <a:pt x="402138" y="104680"/>
                </a:lnTo>
                <a:close/>
                <a:moveTo>
                  <a:pt x="272842" y="70996"/>
                </a:moveTo>
                <a:lnTo>
                  <a:pt x="277765" y="70996"/>
                </a:lnTo>
                <a:lnTo>
                  <a:pt x="277765" y="85506"/>
                </a:lnTo>
                <a:lnTo>
                  <a:pt x="272842" y="85506"/>
                </a:lnTo>
                <a:close/>
                <a:moveTo>
                  <a:pt x="537912" y="67628"/>
                </a:moveTo>
                <a:lnTo>
                  <a:pt x="541021" y="67628"/>
                </a:lnTo>
                <a:lnTo>
                  <a:pt x="541021" y="82138"/>
                </a:lnTo>
                <a:lnTo>
                  <a:pt x="537912" y="82138"/>
                </a:lnTo>
                <a:close/>
                <a:moveTo>
                  <a:pt x="137328" y="67628"/>
                </a:moveTo>
                <a:lnTo>
                  <a:pt x="140437" y="67628"/>
                </a:lnTo>
                <a:lnTo>
                  <a:pt x="140437" y="80583"/>
                </a:lnTo>
                <a:lnTo>
                  <a:pt x="137328" y="80583"/>
                </a:lnTo>
                <a:close/>
                <a:moveTo>
                  <a:pt x="402138" y="62964"/>
                </a:moveTo>
                <a:lnTo>
                  <a:pt x="405506" y="62964"/>
                </a:lnTo>
                <a:lnTo>
                  <a:pt x="405506" y="75660"/>
                </a:lnTo>
                <a:lnTo>
                  <a:pt x="402138" y="75660"/>
                </a:lnTo>
                <a:close/>
                <a:moveTo>
                  <a:pt x="584551" y="45085"/>
                </a:moveTo>
                <a:lnTo>
                  <a:pt x="591029" y="45085"/>
                </a:lnTo>
                <a:lnTo>
                  <a:pt x="591029" y="48453"/>
                </a:lnTo>
                <a:lnTo>
                  <a:pt x="584551" y="48453"/>
                </a:lnTo>
                <a:close/>
                <a:moveTo>
                  <a:pt x="557086" y="45085"/>
                </a:moveTo>
                <a:lnTo>
                  <a:pt x="571855" y="45085"/>
                </a:lnTo>
                <a:lnTo>
                  <a:pt x="571855" y="48453"/>
                </a:lnTo>
                <a:lnTo>
                  <a:pt x="557086" y="48453"/>
                </a:lnTo>
                <a:close/>
                <a:moveTo>
                  <a:pt x="500600" y="45085"/>
                </a:moveTo>
                <a:lnTo>
                  <a:pt x="515110" y="45085"/>
                </a:lnTo>
                <a:lnTo>
                  <a:pt x="515110" y="48453"/>
                </a:lnTo>
                <a:lnTo>
                  <a:pt x="500600" y="48453"/>
                </a:lnTo>
                <a:close/>
                <a:moveTo>
                  <a:pt x="473134" y="45085"/>
                </a:moveTo>
                <a:lnTo>
                  <a:pt x="487644" y="45085"/>
                </a:lnTo>
                <a:lnTo>
                  <a:pt x="487644" y="48453"/>
                </a:lnTo>
                <a:lnTo>
                  <a:pt x="473134" y="48453"/>
                </a:lnTo>
                <a:close/>
                <a:moveTo>
                  <a:pt x="444114" y="45085"/>
                </a:moveTo>
                <a:lnTo>
                  <a:pt x="458624" y="45085"/>
                </a:lnTo>
                <a:lnTo>
                  <a:pt x="458624" y="48453"/>
                </a:lnTo>
                <a:lnTo>
                  <a:pt x="444114" y="48453"/>
                </a:lnTo>
                <a:close/>
                <a:moveTo>
                  <a:pt x="416648" y="45085"/>
                </a:moveTo>
                <a:lnTo>
                  <a:pt x="431158" y="45085"/>
                </a:lnTo>
                <a:lnTo>
                  <a:pt x="431158" y="48453"/>
                </a:lnTo>
                <a:lnTo>
                  <a:pt x="416648" y="48453"/>
                </a:lnTo>
                <a:close/>
                <a:moveTo>
                  <a:pt x="360162" y="45085"/>
                </a:moveTo>
                <a:lnTo>
                  <a:pt x="374672" y="45085"/>
                </a:lnTo>
                <a:lnTo>
                  <a:pt x="374672" y="48453"/>
                </a:lnTo>
                <a:lnTo>
                  <a:pt x="360162" y="48453"/>
                </a:lnTo>
                <a:close/>
                <a:moveTo>
                  <a:pt x="332697" y="45085"/>
                </a:moveTo>
                <a:lnTo>
                  <a:pt x="347207" y="45085"/>
                </a:lnTo>
                <a:lnTo>
                  <a:pt x="347207" y="48453"/>
                </a:lnTo>
                <a:lnTo>
                  <a:pt x="332697" y="48453"/>
                </a:lnTo>
                <a:close/>
                <a:moveTo>
                  <a:pt x="303676" y="45085"/>
                </a:moveTo>
                <a:lnTo>
                  <a:pt x="318186" y="45085"/>
                </a:lnTo>
                <a:lnTo>
                  <a:pt x="318186" y="48453"/>
                </a:lnTo>
                <a:lnTo>
                  <a:pt x="303676" y="48453"/>
                </a:lnTo>
                <a:close/>
                <a:moveTo>
                  <a:pt x="248745" y="45085"/>
                </a:moveTo>
                <a:lnTo>
                  <a:pt x="261700" y="45085"/>
                </a:lnTo>
                <a:lnTo>
                  <a:pt x="261700" y="48453"/>
                </a:lnTo>
                <a:lnTo>
                  <a:pt x="248745" y="48453"/>
                </a:lnTo>
                <a:close/>
                <a:moveTo>
                  <a:pt x="219725" y="45085"/>
                </a:moveTo>
                <a:lnTo>
                  <a:pt x="234235" y="45085"/>
                </a:lnTo>
                <a:lnTo>
                  <a:pt x="234235" y="48453"/>
                </a:lnTo>
                <a:lnTo>
                  <a:pt x="219725" y="48453"/>
                </a:lnTo>
                <a:close/>
                <a:moveTo>
                  <a:pt x="192259" y="45085"/>
                </a:moveTo>
                <a:lnTo>
                  <a:pt x="206769" y="45085"/>
                </a:lnTo>
                <a:lnTo>
                  <a:pt x="206769" y="48453"/>
                </a:lnTo>
                <a:lnTo>
                  <a:pt x="192259" y="48453"/>
                </a:lnTo>
                <a:close/>
                <a:moveTo>
                  <a:pt x="163239" y="45085"/>
                </a:moveTo>
                <a:lnTo>
                  <a:pt x="177749" y="45085"/>
                </a:lnTo>
                <a:lnTo>
                  <a:pt x="177749" y="48453"/>
                </a:lnTo>
                <a:lnTo>
                  <a:pt x="163239" y="48453"/>
                </a:lnTo>
                <a:close/>
                <a:moveTo>
                  <a:pt x="108308" y="45085"/>
                </a:moveTo>
                <a:lnTo>
                  <a:pt x="121004" y="45085"/>
                </a:lnTo>
                <a:lnTo>
                  <a:pt x="121004" y="48453"/>
                </a:lnTo>
                <a:lnTo>
                  <a:pt x="108308" y="48453"/>
                </a:lnTo>
                <a:close/>
                <a:moveTo>
                  <a:pt x="79028" y="45085"/>
                </a:moveTo>
                <a:lnTo>
                  <a:pt x="93797" y="45085"/>
                </a:lnTo>
                <a:lnTo>
                  <a:pt x="93797" y="48453"/>
                </a:lnTo>
                <a:lnTo>
                  <a:pt x="79028" y="48453"/>
                </a:lnTo>
                <a:close/>
                <a:moveTo>
                  <a:pt x="51563" y="45085"/>
                </a:moveTo>
                <a:lnTo>
                  <a:pt x="66332" y="45085"/>
                </a:lnTo>
                <a:lnTo>
                  <a:pt x="66332" y="48453"/>
                </a:lnTo>
                <a:lnTo>
                  <a:pt x="51563" y="48453"/>
                </a:lnTo>
                <a:close/>
                <a:moveTo>
                  <a:pt x="30575" y="45085"/>
                </a:moveTo>
                <a:lnTo>
                  <a:pt x="37053" y="45085"/>
                </a:lnTo>
                <a:lnTo>
                  <a:pt x="37053" y="48453"/>
                </a:lnTo>
                <a:lnTo>
                  <a:pt x="30575" y="48453"/>
                </a:lnTo>
                <a:close/>
                <a:moveTo>
                  <a:pt x="272842" y="43530"/>
                </a:moveTo>
                <a:lnTo>
                  <a:pt x="277718" y="43530"/>
                </a:lnTo>
                <a:lnTo>
                  <a:pt x="277718" y="45142"/>
                </a:lnTo>
                <a:lnTo>
                  <a:pt x="290721" y="45142"/>
                </a:lnTo>
                <a:lnTo>
                  <a:pt x="290721" y="48367"/>
                </a:lnTo>
                <a:lnTo>
                  <a:pt x="277718" y="48367"/>
                </a:lnTo>
                <a:lnTo>
                  <a:pt x="277718" y="58040"/>
                </a:lnTo>
                <a:lnTo>
                  <a:pt x="272842" y="58040"/>
                </a:lnTo>
                <a:close/>
                <a:moveTo>
                  <a:pt x="537814" y="38607"/>
                </a:moveTo>
                <a:lnTo>
                  <a:pt x="540988" y="38607"/>
                </a:lnTo>
                <a:lnTo>
                  <a:pt x="540988" y="45056"/>
                </a:lnTo>
                <a:lnTo>
                  <a:pt x="542575" y="45056"/>
                </a:lnTo>
                <a:lnTo>
                  <a:pt x="542575" y="48280"/>
                </a:lnTo>
                <a:lnTo>
                  <a:pt x="540988" y="48280"/>
                </a:lnTo>
                <a:lnTo>
                  <a:pt x="540988" y="53117"/>
                </a:lnTo>
                <a:lnTo>
                  <a:pt x="537814" y="53117"/>
                </a:lnTo>
                <a:lnTo>
                  <a:pt x="537814" y="48280"/>
                </a:lnTo>
                <a:lnTo>
                  <a:pt x="529879" y="48280"/>
                </a:lnTo>
                <a:lnTo>
                  <a:pt x="529879" y="45056"/>
                </a:lnTo>
                <a:lnTo>
                  <a:pt x="537814" y="45056"/>
                </a:lnTo>
                <a:close/>
                <a:moveTo>
                  <a:pt x="137385" y="38607"/>
                </a:moveTo>
                <a:lnTo>
                  <a:pt x="140610" y="38607"/>
                </a:lnTo>
                <a:lnTo>
                  <a:pt x="140610" y="45056"/>
                </a:lnTo>
                <a:lnTo>
                  <a:pt x="150283" y="45056"/>
                </a:lnTo>
                <a:lnTo>
                  <a:pt x="150283" y="48280"/>
                </a:lnTo>
                <a:lnTo>
                  <a:pt x="140610" y="48280"/>
                </a:lnTo>
                <a:lnTo>
                  <a:pt x="140610" y="53117"/>
                </a:lnTo>
                <a:lnTo>
                  <a:pt x="137385" y="53117"/>
                </a:lnTo>
                <a:lnTo>
                  <a:pt x="137385" y="48280"/>
                </a:lnTo>
                <a:lnTo>
                  <a:pt x="135773" y="48280"/>
                </a:lnTo>
                <a:lnTo>
                  <a:pt x="135773" y="45056"/>
                </a:lnTo>
                <a:lnTo>
                  <a:pt x="137385" y="45056"/>
                </a:lnTo>
                <a:close/>
                <a:moveTo>
                  <a:pt x="402139" y="33943"/>
                </a:moveTo>
                <a:lnTo>
                  <a:pt x="405507" y="33943"/>
                </a:lnTo>
                <a:lnTo>
                  <a:pt x="405507" y="48453"/>
                </a:lnTo>
                <a:lnTo>
                  <a:pt x="402139" y="48453"/>
                </a:lnTo>
                <a:lnTo>
                  <a:pt x="389183" y="48453"/>
                </a:lnTo>
                <a:lnTo>
                  <a:pt x="389183" y="45085"/>
                </a:lnTo>
                <a:lnTo>
                  <a:pt x="402139" y="45085"/>
                </a:lnTo>
                <a:close/>
                <a:moveTo>
                  <a:pt x="272842" y="12955"/>
                </a:moveTo>
                <a:lnTo>
                  <a:pt x="277765" y="12955"/>
                </a:lnTo>
                <a:lnTo>
                  <a:pt x="277765" y="27465"/>
                </a:lnTo>
                <a:lnTo>
                  <a:pt x="272842" y="27465"/>
                </a:lnTo>
                <a:close/>
                <a:moveTo>
                  <a:pt x="537912" y="11142"/>
                </a:moveTo>
                <a:lnTo>
                  <a:pt x="541021" y="11142"/>
                </a:lnTo>
                <a:lnTo>
                  <a:pt x="541021" y="25652"/>
                </a:lnTo>
                <a:lnTo>
                  <a:pt x="537912" y="25652"/>
                </a:lnTo>
                <a:close/>
                <a:moveTo>
                  <a:pt x="137328" y="11142"/>
                </a:moveTo>
                <a:lnTo>
                  <a:pt x="140437" y="11142"/>
                </a:lnTo>
                <a:lnTo>
                  <a:pt x="140437" y="25652"/>
                </a:lnTo>
                <a:lnTo>
                  <a:pt x="137328" y="25652"/>
                </a:lnTo>
                <a:close/>
                <a:moveTo>
                  <a:pt x="402138" y="6478"/>
                </a:moveTo>
                <a:lnTo>
                  <a:pt x="405506" y="6478"/>
                </a:lnTo>
                <a:lnTo>
                  <a:pt x="405506" y="19433"/>
                </a:lnTo>
                <a:lnTo>
                  <a:pt x="402138" y="19433"/>
                </a:lnTo>
                <a:close/>
                <a:moveTo>
                  <a:pt x="0" y="0"/>
                </a:moveTo>
                <a:lnTo>
                  <a:pt x="27458" y="0"/>
                </a:lnTo>
                <a:lnTo>
                  <a:pt x="27458" y="180607"/>
                </a:lnTo>
                <a:lnTo>
                  <a:pt x="32303" y="180607"/>
                </a:lnTo>
                <a:lnTo>
                  <a:pt x="32303" y="183832"/>
                </a:lnTo>
                <a:lnTo>
                  <a:pt x="27458" y="183832"/>
                </a:lnTo>
                <a:lnTo>
                  <a:pt x="27458" y="549884"/>
                </a:lnTo>
                <a:lnTo>
                  <a:pt x="30688" y="549884"/>
                </a:lnTo>
                <a:lnTo>
                  <a:pt x="67837" y="311224"/>
                </a:lnTo>
                <a:lnTo>
                  <a:pt x="56531" y="311224"/>
                </a:lnTo>
                <a:lnTo>
                  <a:pt x="56531" y="307999"/>
                </a:lnTo>
                <a:lnTo>
                  <a:pt x="67837" y="307999"/>
                </a:lnTo>
                <a:lnTo>
                  <a:pt x="87219" y="183832"/>
                </a:lnTo>
                <a:lnTo>
                  <a:pt x="119522" y="443454"/>
                </a:lnTo>
                <a:lnTo>
                  <a:pt x="121137" y="443454"/>
                </a:lnTo>
                <a:lnTo>
                  <a:pt x="121137" y="448292"/>
                </a:lnTo>
                <a:lnTo>
                  <a:pt x="119522" y="448292"/>
                </a:lnTo>
                <a:lnTo>
                  <a:pt x="132444" y="549884"/>
                </a:lnTo>
                <a:lnTo>
                  <a:pt x="158286" y="549884"/>
                </a:lnTo>
                <a:lnTo>
                  <a:pt x="169592" y="448292"/>
                </a:lnTo>
                <a:lnTo>
                  <a:pt x="163132" y="448292"/>
                </a:lnTo>
                <a:lnTo>
                  <a:pt x="163132" y="443454"/>
                </a:lnTo>
                <a:lnTo>
                  <a:pt x="169592" y="443454"/>
                </a:lnTo>
                <a:lnTo>
                  <a:pt x="198665" y="183832"/>
                </a:lnTo>
                <a:lnTo>
                  <a:pt x="187359" y="183832"/>
                </a:lnTo>
                <a:lnTo>
                  <a:pt x="187359" y="180607"/>
                </a:lnTo>
                <a:lnTo>
                  <a:pt x="200280" y="180607"/>
                </a:lnTo>
                <a:lnTo>
                  <a:pt x="214817" y="46764"/>
                </a:lnTo>
                <a:lnTo>
                  <a:pt x="226123" y="180607"/>
                </a:lnTo>
                <a:lnTo>
                  <a:pt x="229353" y="180607"/>
                </a:lnTo>
                <a:lnTo>
                  <a:pt x="229353" y="183832"/>
                </a:lnTo>
                <a:lnTo>
                  <a:pt x="226123" y="183832"/>
                </a:lnTo>
                <a:lnTo>
                  <a:pt x="250351" y="443454"/>
                </a:lnTo>
                <a:lnTo>
                  <a:pt x="260042" y="443454"/>
                </a:lnTo>
                <a:lnTo>
                  <a:pt x="260042" y="448292"/>
                </a:lnTo>
                <a:lnTo>
                  <a:pt x="250351" y="448292"/>
                </a:lnTo>
                <a:lnTo>
                  <a:pt x="258426" y="549884"/>
                </a:lnTo>
                <a:lnTo>
                  <a:pt x="292345" y="549884"/>
                </a:lnTo>
                <a:lnTo>
                  <a:pt x="316572" y="448292"/>
                </a:lnTo>
                <a:lnTo>
                  <a:pt x="302036" y="448292"/>
                </a:lnTo>
                <a:lnTo>
                  <a:pt x="302036" y="443454"/>
                </a:lnTo>
                <a:lnTo>
                  <a:pt x="316572" y="443454"/>
                </a:lnTo>
                <a:lnTo>
                  <a:pt x="348876" y="306387"/>
                </a:lnTo>
                <a:lnTo>
                  <a:pt x="392485" y="549884"/>
                </a:lnTo>
                <a:lnTo>
                  <a:pt x="421558" y="549884"/>
                </a:lnTo>
                <a:lnTo>
                  <a:pt x="457092" y="311224"/>
                </a:lnTo>
                <a:lnTo>
                  <a:pt x="444170" y="311224"/>
                </a:lnTo>
                <a:lnTo>
                  <a:pt x="444170" y="307999"/>
                </a:lnTo>
                <a:lnTo>
                  <a:pt x="457092" y="307999"/>
                </a:lnTo>
                <a:lnTo>
                  <a:pt x="457092" y="309612"/>
                </a:lnTo>
                <a:lnTo>
                  <a:pt x="476474" y="183832"/>
                </a:lnTo>
                <a:lnTo>
                  <a:pt x="468398" y="183832"/>
                </a:lnTo>
                <a:lnTo>
                  <a:pt x="468398" y="180607"/>
                </a:lnTo>
                <a:lnTo>
                  <a:pt x="482934" y="180607"/>
                </a:lnTo>
                <a:lnTo>
                  <a:pt x="482934" y="183832"/>
                </a:lnTo>
                <a:lnTo>
                  <a:pt x="478089" y="183832"/>
                </a:lnTo>
                <a:lnTo>
                  <a:pt x="508777" y="443454"/>
                </a:lnTo>
                <a:lnTo>
                  <a:pt x="512007" y="443454"/>
                </a:lnTo>
                <a:lnTo>
                  <a:pt x="512007" y="448292"/>
                </a:lnTo>
                <a:lnTo>
                  <a:pt x="508777" y="448292"/>
                </a:lnTo>
                <a:lnTo>
                  <a:pt x="521698" y="549884"/>
                </a:lnTo>
                <a:lnTo>
                  <a:pt x="537850" y="549884"/>
                </a:lnTo>
                <a:lnTo>
                  <a:pt x="537850" y="543433"/>
                </a:lnTo>
                <a:lnTo>
                  <a:pt x="541080" y="543433"/>
                </a:lnTo>
                <a:lnTo>
                  <a:pt x="541080" y="549884"/>
                </a:lnTo>
                <a:lnTo>
                  <a:pt x="587920" y="549884"/>
                </a:lnTo>
                <a:lnTo>
                  <a:pt x="587920" y="577297"/>
                </a:lnTo>
                <a:lnTo>
                  <a:pt x="0" y="57729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87" name="worldwide_142706">
            <a:extLst>
              <a:ext uri="{FF2B5EF4-FFF2-40B4-BE49-F238E27FC236}">
                <a16:creationId xmlns:a16="http://schemas.microsoft.com/office/drawing/2014/main" id="{7A3DFFE4-7E45-4B14-9F9C-5570F9A50CE2}"/>
              </a:ext>
            </a:extLst>
          </p:cNvPr>
          <p:cNvSpPr>
            <a:spLocks noChangeAspect="1"/>
          </p:cNvSpPr>
          <p:nvPr/>
        </p:nvSpPr>
        <p:spPr bwMode="auto">
          <a:xfrm>
            <a:off x="2996452" y="3056572"/>
            <a:ext cx="302920" cy="324000"/>
          </a:xfrm>
          <a:custGeom>
            <a:avLst/>
            <a:gdLst>
              <a:gd name="connsiteX0" fmla="*/ 387757 w 566852"/>
              <a:gd name="connsiteY0" fmla="*/ 525760 h 606298"/>
              <a:gd name="connsiteX1" fmla="*/ 367598 w 566852"/>
              <a:gd name="connsiteY1" fmla="*/ 545894 h 606298"/>
              <a:gd name="connsiteX2" fmla="*/ 387757 w 566852"/>
              <a:gd name="connsiteY2" fmla="*/ 566029 h 606298"/>
              <a:gd name="connsiteX3" fmla="*/ 407915 w 566852"/>
              <a:gd name="connsiteY3" fmla="*/ 545894 h 606298"/>
              <a:gd name="connsiteX4" fmla="*/ 387757 w 566852"/>
              <a:gd name="connsiteY4" fmla="*/ 525760 h 606298"/>
              <a:gd name="connsiteX5" fmla="*/ 387757 w 566852"/>
              <a:gd name="connsiteY5" fmla="*/ 485490 h 606298"/>
              <a:gd name="connsiteX6" fmla="*/ 448231 w 566852"/>
              <a:gd name="connsiteY6" fmla="*/ 545894 h 606298"/>
              <a:gd name="connsiteX7" fmla="*/ 387757 w 566852"/>
              <a:gd name="connsiteY7" fmla="*/ 606298 h 606298"/>
              <a:gd name="connsiteX8" fmla="*/ 327282 w 566852"/>
              <a:gd name="connsiteY8" fmla="*/ 545894 h 606298"/>
              <a:gd name="connsiteX9" fmla="*/ 387757 w 566852"/>
              <a:gd name="connsiteY9" fmla="*/ 485490 h 606298"/>
              <a:gd name="connsiteX10" fmla="*/ 359529 w 566852"/>
              <a:gd name="connsiteY10" fmla="*/ 303160 h 606298"/>
              <a:gd name="connsiteX11" fmla="*/ 337651 w 566852"/>
              <a:gd name="connsiteY11" fmla="*/ 421467 h 606298"/>
              <a:gd name="connsiteX12" fmla="*/ 430908 w 566852"/>
              <a:gd name="connsiteY12" fmla="*/ 303160 h 606298"/>
              <a:gd name="connsiteX13" fmla="*/ 247721 w 566852"/>
              <a:gd name="connsiteY13" fmla="*/ 303160 h 606298"/>
              <a:gd name="connsiteX14" fmla="*/ 261432 w 566852"/>
              <a:gd name="connsiteY14" fmla="*/ 392167 h 606298"/>
              <a:gd name="connsiteX15" fmla="*/ 283411 w 566852"/>
              <a:gd name="connsiteY15" fmla="*/ 431636 h 606298"/>
              <a:gd name="connsiteX16" fmla="*/ 305389 w 566852"/>
              <a:gd name="connsiteY16" fmla="*/ 392167 h 606298"/>
              <a:gd name="connsiteX17" fmla="*/ 319201 w 566852"/>
              <a:gd name="connsiteY17" fmla="*/ 303160 h 606298"/>
              <a:gd name="connsiteX18" fmla="*/ 135913 w 566852"/>
              <a:gd name="connsiteY18" fmla="*/ 303160 h 606298"/>
              <a:gd name="connsiteX19" fmla="*/ 229170 w 566852"/>
              <a:gd name="connsiteY19" fmla="*/ 421467 h 606298"/>
              <a:gd name="connsiteX20" fmla="*/ 207293 w 566852"/>
              <a:gd name="connsiteY20" fmla="*/ 303160 h 606298"/>
              <a:gd name="connsiteX21" fmla="*/ 337651 w 566852"/>
              <a:gd name="connsiteY21" fmla="*/ 144578 h 606298"/>
              <a:gd name="connsiteX22" fmla="*/ 359529 w 566852"/>
              <a:gd name="connsiteY22" fmla="*/ 262885 h 606298"/>
              <a:gd name="connsiteX23" fmla="*/ 430908 w 566852"/>
              <a:gd name="connsiteY23" fmla="*/ 262885 h 606298"/>
              <a:gd name="connsiteX24" fmla="*/ 337651 w 566852"/>
              <a:gd name="connsiteY24" fmla="*/ 144578 h 606298"/>
              <a:gd name="connsiteX25" fmla="*/ 229170 w 566852"/>
              <a:gd name="connsiteY25" fmla="*/ 144578 h 606298"/>
              <a:gd name="connsiteX26" fmla="*/ 135913 w 566852"/>
              <a:gd name="connsiteY26" fmla="*/ 262885 h 606298"/>
              <a:gd name="connsiteX27" fmla="*/ 207293 w 566852"/>
              <a:gd name="connsiteY27" fmla="*/ 262885 h 606298"/>
              <a:gd name="connsiteX28" fmla="*/ 229170 w 566852"/>
              <a:gd name="connsiteY28" fmla="*/ 144578 h 606298"/>
              <a:gd name="connsiteX29" fmla="*/ 283411 w 566852"/>
              <a:gd name="connsiteY29" fmla="*/ 134409 h 606298"/>
              <a:gd name="connsiteX30" fmla="*/ 261432 w 566852"/>
              <a:gd name="connsiteY30" fmla="*/ 173878 h 606298"/>
              <a:gd name="connsiteX31" fmla="*/ 247721 w 566852"/>
              <a:gd name="connsiteY31" fmla="*/ 262885 h 606298"/>
              <a:gd name="connsiteX32" fmla="*/ 319201 w 566852"/>
              <a:gd name="connsiteY32" fmla="*/ 262885 h 606298"/>
              <a:gd name="connsiteX33" fmla="*/ 305389 w 566852"/>
              <a:gd name="connsiteY33" fmla="*/ 173878 h 606298"/>
              <a:gd name="connsiteX34" fmla="*/ 283411 w 566852"/>
              <a:gd name="connsiteY34" fmla="*/ 134409 h 606298"/>
              <a:gd name="connsiteX35" fmla="*/ 283411 w 566852"/>
              <a:gd name="connsiteY35" fmla="*/ 94134 h 606298"/>
              <a:gd name="connsiteX36" fmla="*/ 472647 w 566852"/>
              <a:gd name="connsiteY36" fmla="*/ 283022 h 606298"/>
              <a:gd name="connsiteX37" fmla="*/ 283411 w 566852"/>
              <a:gd name="connsiteY37" fmla="*/ 472012 h 606298"/>
              <a:gd name="connsiteX38" fmla="*/ 94275 w 566852"/>
              <a:gd name="connsiteY38" fmla="*/ 283022 h 606298"/>
              <a:gd name="connsiteX39" fmla="*/ 283411 w 566852"/>
              <a:gd name="connsiteY39" fmla="*/ 94134 h 606298"/>
              <a:gd name="connsiteX40" fmla="*/ 283426 w 566852"/>
              <a:gd name="connsiteY40" fmla="*/ 0 h 606298"/>
              <a:gd name="connsiteX41" fmla="*/ 566852 w 566852"/>
              <a:gd name="connsiteY41" fmla="*/ 283002 h 606298"/>
              <a:gd name="connsiteX42" fmla="*/ 526521 w 566852"/>
              <a:gd name="connsiteY42" fmla="*/ 283002 h 606298"/>
              <a:gd name="connsiteX43" fmla="*/ 283426 w 566852"/>
              <a:gd name="connsiteY43" fmla="*/ 40270 h 606298"/>
              <a:gd name="connsiteX44" fmla="*/ 40331 w 566852"/>
              <a:gd name="connsiteY44" fmla="*/ 283002 h 606298"/>
              <a:gd name="connsiteX45" fmla="*/ 283426 w 566852"/>
              <a:gd name="connsiteY45" fmla="*/ 525734 h 606298"/>
              <a:gd name="connsiteX46" fmla="*/ 283426 w 566852"/>
              <a:gd name="connsiteY46" fmla="*/ 566005 h 606298"/>
              <a:gd name="connsiteX47" fmla="*/ 0 w 566852"/>
              <a:gd name="connsiteY47" fmla="*/ 283002 h 606298"/>
              <a:gd name="connsiteX48" fmla="*/ 283426 w 566852"/>
              <a:gd name="connsiteY48" fmla="*/ 0 h 606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566852" h="606298">
                <a:moveTo>
                  <a:pt x="387757" y="525760"/>
                </a:moveTo>
                <a:cubicBezTo>
                  <a:pt x="376670" y="525760"/>
                  <a:pt x="367598" y="534820"/>
                  <a:pt x="367598" y="545894"/>
                </a:cubicBezTo>
                <a:cubicBezTo>
                  <a:pt x="367598" y="557069"/>
                  <a:pt x="376670" y="566029"/>
                  <a:pt x="387757" y="566029"/>
                </a:cubicBezTo>
                <a:cubicBezTo>
                  <a:pt x="398844" y="566029"/>
                  <a:pt x="407915" y="557069"/>
                  <a:pt x="407915" y="545894"/>
                </a:cubicBezTo>
                <a:cubicBezTo>
                  <a:pt x="407915" y="534820"/>
                  <a:pt x="398844" y="525760"/>
                  <a:pt x="387757" y="525760"/>
                </a:cubicBezTo>
                <a:close/>
                <a:moveTo>
                  <a:pt x="387757" y="485490"/>
                </a:moveTo>
                <a:cubicBezTo>
                  <a:pt x="421118" y="485490"/>
                  <a:pt x="448231" y="512672"/>
                  <a:pt x="448231" y="545894"/>
                </a:cubicBezTo>
                <a:cubicBezTo>
                  <a:pt x="448231" y="579217"/>
                  <a:pt x="421118" y="606298"/>
                  <a:pt x="387757" y="606298"/>
                </a:cubicBezTo>
                <a:cubicBezTo>
                  <a:pt x="354395" y="606298"/>
                  <a:pt x="327282" y="579217"/>
                  <a:pt x="327282" y="545894"/>
                </a:cubicBezTo>
                <a:cubicBezTo>
                  <a:pt x="327282" y="512672"/>
                  <a:pt x="354395" y="485490"/>
                  <a:pt x="387757" y="485490"/>
                </a:cubicBezTo>
                <a:close/>
                <a:moveTo>
                  <a:pt x="359529" y="303160"/>
                </a:moveTo>
                <a:cubicBezTo>
                  <a:pt x="357815" y="346556"/>
                  <a:pt x="350757" y="389650"/>
                  <a:pt x="337651" y="421467"/>
                </a:cubicBezTo>
                <a:cubicBezTo>
                  <a:pt x="386951" y="402135"/>
                  <a:pt x="423548" y="357229"/>
                  <a:pt x="430908" y="303160"/>
                </a:cubicBezTo>
                <a:close/>
                <a:moveTo>
                  <a:pt x="247721" y="303160"/>
                </a:moveTo>
                <a:cubicBezTo>
                  <a:pt x="249031" y="336588"/>
                  <a:pt x="253871" y="367599"/>
                  <a:pt x="261432" y="392167"/>
                </a:cubicBezTo>
                <a:cubicBezTo>
                  <a:pt x="270909" y="422474"/>
                  <a:pt x="280890" y="430932"/>
                  <a:pt x="283411" y="431636"/>
                </a:cubicBezTo>
                <a:cubicBezTo>
                  <a:pt x="285931" y="430932"/>
                  <a:pt x="295912" y="422474"/>
                  <a:pt x="305389" y="392167"/>
                </a:cubicBezTo>
                <a:cubicBezTo>
                  <a:pt x="313051" y="367599"/>
                  <a:pt x="317790" y="336588"/>
                  <a:pt x="319201" y="303160"/>
                </a:cubicBezTo>
                <a:close/>
                <a:moveTo>
                  <a:pt x="135913" y="303160"/>
                </a:moveTo>
                <a:cubicBezTo>
                  <a:pt x="143273" y="357229"/>
                  <a:pt x="179870" y="402135"/>
                  <a:pt x="229170" y="421467"/>
                </a:cubicBezTo>
                <a:cubicBezTo>
                  <a:pt x="216165" y="389650"/>
                  <a:pt x="209006" y="346556"/>
                  <a:pt x="207293" y="303160"/>
                </a:cubicBezTo>
                <a:close/>
                <a:moveTo>
                  <a:pt x="337651" y="144578"/>
                </a:moveTo>
                <a:cubicBezTo>
                  <a:pt x="350757" y="176395"/>
                  <a:pt x="357815" y="219590"/>
                  <a:pt x="359529" y="262885"/>
                </a:cubicBezTo>
                <a:lnTo>
                  <a:pt x="430908" y="262885"/>
                </a:lnTo>
                <a:cubicBezTo>
                  <a:pt x="423548" y="208816"/>
                  <a:pt x="386951" y="163910"/>
                  <a:pt x="337651" y="144578"/>
                </a:cubicBezTo>
                <a:close/>
                <a:moveTo>
                  <a:pt x="229170" y="144578"/>
                </a:moveTo>
                <a:cubicBezTo>
                  <a:pt x="179870" y="163910"/>
                  <a:pt x="143273" y="208816"/>
                  <a:pt x="135913" y="262885"/>
                </a:cubicBezTo>
                <a:lnTo>
                  <a:pt x="207293" y="262885"/>
                </a:lnTo>
                <a:cubicBezTo>
                  <a:pt x="209006" y="219590"/>
                  <a:pt x="216165" y="176395"/>
                  <a:pt x="229170" y="144578"/>
                </a:cubicBezTo>
                <a:close/>
                <a:moveTo>
                  <a:pt x="283411" y="134409"/>
                </a:moveTo>
                <a:cubicBezTo>
                  <a:pt x="280890" y="135214"/>
                  <a:pt x="270909" y="143672"/>
                  <a:pt x="261432" y="173878"/>
                </a:cubicBezTo>
                <a:cubicBezTo>
                  <a:pt x="253871" y="198445"/>
                  <a:pt x="249031" y="229558"/>
                  <a:pt x="247721" y="262885"/>
                </a:cubicBezTo>
                <a:lnTo>
                  <a:pt x="319201" y="262885"/>
                </a:lnTo>
                <a:cubicBezTo>
                  <a:pt x="317790" y="229558"/>
                  <a:pt x="313051" y="198445"/>
                  <a:pt x="305389" y="173878"/>
                </a:cubicBezTo>
                <a:cubicBezTo>
                  <a:pt x="295912" y="143672"/>
                  <a:pt x="285931" y="135214"/>
                  <a:pt x="283411" y="134409"/>
                </a:cubicBezTo>
                <a:close/>
                <a:moveTo>
                  <a:pt x="283411" y="94134"/>
                </a:moveTo>
                <a:cubicBezTo>
                  <a:pt x="387758" y="94134"/>
                  <a:pt x="472647" y="178811"/>
                  <a:pt x="472647" y="283022"/>
                </a:cubicBezTo>
                <a:cubicBezTo>
                  <a:pt x="472647" y="387233"/>
                  <a:pt x="387758" y="472012"/>
                  <a:pt x="283411" y="472012"/>
                </a:cubicBezTo>
                <a:cubicBezTo>
                  <a:pt x="179063" y="472012"/>
                  <a:pt x="94275" y="387233"/>
                  <a:pt x="94275" y="283022"/>
                </a:cubicBezTo>
                <a:cubicBezTo>
                  <a:pt x="94275" y="178811"/>
                  <a:pt x="179063" y="94134"/>
                  <a:pt x="283411" y="94134"/>
                </a:cubicBezTo>
                <a:close/>
                <a:moveTo>
                  <a:pt x="283426" y="0"/>
                </a:moveTo>
                <a:cubicBezTo>
                  <a:pt x="439709" y="0"/>
                  <a:pt x="566852" y="126953"/>
                  <a:pt x="566852" y="283002"/>
                </a:cubicBezTo>
                <a:lnTo>
                  <a:pt x="526521" y="283002"/>
                </a:lnTo>
                <a:cubicBezTo>
                  <a:pt x="526521" y="149203"/>
                  <a:pt x="417527" y="40270"/>
                  <a:pt x="283426" y="40270"/>
                </a:cubicBezTo>
                <a:cubicBezTo>
                  <a:pt x="149426" y="40270"/>
                  <a:pt x="40331" y="149203"/>
                  <a:pt x="40331" y="283002"/>
                </a:cubicBezTo>
                <a:cubicBezTo>
                  <a:pt x="40331" y="416902"/>
                  <a:pt x="149426" y="525734"/>
                  <a:pt x="283426" y="525734"/>
                </a:cubicBezTo>
                <a:lnTo>
                  <a:pt x="283426" y="566005"/>
                </a:lnTo>
                <a:cubicBezTo>
                  <a:pt x="127143" y="566005"/>
                  <a:pt x="0" y="439051"/>
                  <a:pt x="0" y="283002"/>
                </a:cubicBezTo>
                <a:cubicBezTo>
                  <a:pt x="0" y="126953"/>
                  <a:pt x="127143" y="0"/>
                  <a:pt x="28342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88" name="verified-database-symbol-for-interface_30412">
            <a:extLst>
              <a:ext uri="{FF2B5EF4-FFF2-40B4-BE49-F238E27FC236}">
                <a16:creationId xmlns:a16="http://schemas.microsoft.com/office/drawing/2014/main" id="{0D3B7E0F-B909-4C80-A8DE-38ADDAFEF0E8}"/>
              </a:ext>
            </a:extLst>
          </p:cNvPr>
          <p:cNvSpPr>
            <a:spLocks noChangeAspect="1"/>
          </p:cNvSpPr>
          <p:nvPr/>
        </p:nvSpPr>
        <p:spPr bwMode="auto">
          <a:xfrm>
            <a:off x="64220" y="3384127"/>
            <a:ext cx="330443" cy="324000"/>
          </a:xfrm>
          <a:custGeom>
            <a:avLst/>
            <a:gdLst>
              <a:gd name="T0" fmla="*/ 1312 w 1990"/>
              <a:gd name="T1" fmla="*/ 1552 h 1954"/>
              <a:gd name="T2" fmla="*/ 291 w 1990"/>
              <a:gd name="T3" fmla="*/ 1746 h 1954"/>
              <a:gd name="T4" fmla="*/ 0 w 1990"/>
              <a:gd name="T5" fmla="*/ 540 h 1954"/>
              <a:gd name="T6" fmla="*/ 515 w 1990"/>
              <a:gd name="T7" fmla="*/ 249 h 1954"/>
              <a:gd name="T8" fmla="*/ 1205 w 1990"/>
              <a:gd name="T9" fmla="*/ 0 h 1954"/>
              <a:gd name="T10" fmla="*/ 1496 w 1990"/>
              <a:gd name="T11" fmla="*/ 489 h 1954"/>
              <a:gd name="T12" fmla="*/ 1413 w 1990"/>
              <a:gd name="T13" fmla="*/ 291 h 1954"/>
              <a:gd name="T14" fmla="*/ 802 w 1990"/>
              <a:gd name="T15" fmla="*/ 83 h 1954"/>
              <a:gd name="T16" fmla="*/ 1039 w 1990"/>
              <a:gd name="T17" fmla="*/ 249 h 1954"/>
              <a:gd name="T18" fmla="*/ 1243 w 1990"/>
              <a:gd name="T19" fmla="*/ 499 h 1954"/>
              <a:gd name="T20" fmla="*/ 291 w 1990"/>
              <a:gd name="T21" fmla="*/ 333 h 1954"/>
              <a:gd name="T22" fmla="*/ 83 w 1990"/>
              <a:gd name="T23" fmla="*/ 1455 h 1954"/>
              <a:gd name="T24" fmla="*/ 1039 w 1990"/>
              <a:gd name="T25" fmla="*/ 1663 h 1954"/>
              <a:gd name="T26" fmla="*/ 1641 w 1990"/>
              <a:gd name="T27" fmla="*/ 1453 h 1954"/>
              <a:gd name="T28" fmla="*/ 1138 w 1990"/>
              <a:gd name="T29" fmla="*/ 583 h 1954"/>
              <a:gd name="T30" fmla="*/ 1641 w 1990"/>
              <a:gd name="T31" fmla="*/ 1453 h 1954"/>
              <a:gd name="T32" fmla="*/ 1752 w 1990"/>
              <a:gd name="T33" fmla="*/ 809 h 1954"/>
              <a:gd name="T34" fmla="*/ 1026 w 1990"/>
              <a:gd name="T35" fmla="*/ 1228 h 1954"/>
              <a:gd name="T36" fmla="*/ 1767 w 1990"/>
              <a:gd name="T37" fmla="*/ 1422 h 1954"/>
              <a:gd name="T38" fmla="*/ 1717 w 1990"/>
              <a:gd name="T39" fmla="*/ 1835 h 1954"/>
              <a:gd name="T40" fmla="*/ 1767 w 1990"/>
              <a:gd name="T41" fmla="*/ 1422 h 1954"/>
              <a:gd name="T42" fmla="*/ 1739 w 1990"/>
              <a:gd name="T43" fmla="*/ 1874 h 1954"/>
              <a:gd name="T44" fmla="*/ 1956 w 1990"/>
              <a:gd name="T45" fmla="*/ 1749 h 1954"/>
              <a:gd name="T46" fmla="*/ 249 w 1990"/>
              <a:gd name="T47" fmla="*/ 551 h 1954"/>
              <a:gd name="T48" fmla="*/ 803 w 1990"/>
              <a:gd name="T49" fmla="*/ 613 h 1954"/>
              <a:gd name="T50" fmla="*/ 675 w 1990"/>
              <a:gd name="T51" fmla="*/ 828 h 1954"/>
              <a:gd name="T52" fmla="*/ 249 w 1990"/>
              <a:gd name="T53" fmla="*/ 890 h 1954"/>
              <a:gd name="T54" fmla="*/ 675 w 1990"/>
              <a:gd name="T55" fmla="*/ 828 h 1954"/>
              <a:gd name="T56" fmla="*/ 675 w 1990"/>
              <a:gd name="T57" fmla="*/ 1167 h 1954"/>
              <a:gd name="T58" fmla="*/ 249 w 1990"/>
              <a:gd name="T59" fmla="*/ 1105 h 1954"/>
              <a:gd name="T60" fmla="*/ 249 w 1990"/>
              <a:gd name="T61" fmla="*/ 1444 h 1954"/>
              <a:gd name="T62" fmla="*/ 803 w 1990"/>
              <a:gd name="T63" fmla="*/ 1382 h 1954"/>
              <a:gd name="T64" fmla="*/ 249 w 1990"/>
              <a:gd name="T65" fmla="*/ 1444 h 1954"/>
              <a:gd name="T66" fmla="*/ 1179 w 1990"/>
              <a:gd name="T67" fmla="*/ 961 h 1954"/>
              <a:gd name="T68" fmla="*/ 1300 w 1990"/>
              <a:gd name="T69" fmla="*/ 1219 h 1954"/>
              <a:gd name="T70" fmla="*/ 1604 w 1990"/>
              <a:gd name="T71" fmla="*/ 858 h 19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990" h="1954">
                <a:moveTo>
                  <a:pt x="1231" y="1534"/>
                </a:moveTo>
                <a:cubicBezTo>
                  <a:pt x="1258" y="1542"/>
                  <a:pt x="1285" y="1548"/>
                  <a:pt x="1312" y="1552"/>
                </a:cubicBezTo>
                <a:cubicBezTo>
                  <a:pt x="1272" y="1665"/>
                  <a:pt x="1165" y="1746"/>
                  <a:pt x="1039" y="1746"/>
                </a:cubicBezTo>
                <a:lnTo>
                  <a:pt x="291" y="1746"/>
                </a:lnTo>
                <a:cubicBezTo>
                  <a:pt x="131" y="1746"/>
                  <a:pt x="0" y="1615"/>
                  <a:pt x="0" y="1455"/>
                </a:cubicBezTo>
                <a:lnTo>
                  <a:pt x="0" y="540"/>
                </a:lnTo>
                <a:cubicBezTo>
                  <a:pt x="0" y="380"/>
                  <a:pt x="131" y="249"/>
                  <a:pt x="291" y="249"/>
                </a:cubicBezTo>
                <a:lnTo>
                  <a:pt x="515" y="249"/>
                </a:lnTo>
                <a:cubicBezTo>
                  <a:pt x="535" y="109"/>
                  <a:pt x="656" y="0"/>
                  <a:pt x="802" y="0"/>
                </a:cubicBezTo>
                <a:lnTo>
                  <a:pt x="1205" y="0"/>
                </a:lnTo>
                <a:cubicBezTo>
                  <a:pt x="1366" y="0"/>
                  <a:pt x="1496" y="131"/>
                  <a:pt x="1496" y="291"/>
                </a:cubicBezTo>
                <a:lnTo>
                  <a:pt x="1496" y="489"/>
                </a:lnTo>
                <a:cubicBezTo>
                  <a:pt x="1469" y="484"/>
                  <a:pt x="1441" y="480"/>
                  <a:pt x="1413" y="479"/>
                </a:cubicBezTo>
                <a:lnTo>
                  <a:pt x="1413" y="291"/>
                </a:lnTo>
                <a:cubicBezTo>
                  <a:pt x="1413" y="176"/>
                  <a:pt x="1320" y="83"/>
                  <a:pt x="1205" y="83"/>
                </a:cubicBezTo>
                <a:lnTo>
                  <a:pt x="802" y="83"/>
                </a:lnTo>
                <a:cubicBezTo>
                  <a:pt x="701" y="83"/>
                  <a:pt x="617" y="155"/>
                  <a:pt x="598" y="249"/>
                </a:cubicBezTo>
                <a:lnTo>
                  <a:pt x="1039" y="249"/>
                </a:lnTo>
                <a:cubicBezTo>
                  <a:pt x="1180" y="249"/>
                  <a:pt x="1297" y="349"/>
                  <a:pt x="1324" y="482"/>
                </a:cubicBezTo>
                <a:cubicBezTo>
                  <a:pt x="1297" y="485"/>
                  <a:pt x="1270" y="491"/>
                  <a:pt x="1243" y="499"/>
                </a:cubicBezTo>
                <a:cubicBezTo>
                  <a:pt x="1224" y="404"/>
                  <a:pt x="1140" y="333"/>
                  <a:pt x="1039" y="333"/>
                </a:cubicBezTo>
                <a:lnTo>
                  <a:pt x="291" y="333"/>
                </a:lnTo>
                <a:cubicBezTo>
                  <a:pt x="177" y="333"/>
                  <a:pt x="83" y="426"/>
                  <a:pt x="83" y="540"/>
                </a:cubicBezTo>
                <a:lnTo>
                  <a:pt x="83" y="1455"/>
                </a:lnTo>
                <a:cubicBezTo>
                  <a:pt x="83" y="1569"/>
                  <a:pt x="177" y="1663"/>
                  <a:pt x="291" y="1663"/>
                </a:cubicBezTo>
                <a:lnTo>
                  <a:pt x="1039" y="1663"/>
                </a:lnTo>
                <a:cubicBezTo>
                  <a:pt x="1126" y="1663"/>
                  <a:pt x="1200" y="1609"/>
                  <a:pt x="1231" y="1534"/>
                </a:cubicBezTo>
                <a:close/>
                <a:moveTo>
                  <a:pt x="1641" y="1453"/>
                </a:moveTo>
                <a:cubicBezTo>
                  <a:pt x="1401" y="1591"/>
                  <a:pt x="1093" y="1509"/>
                  <a:pt x="955" y="1269"/>
                </a:cubicBezTo>
                <a:cubicBezTo>
                  <a:pt x="816" y="1029"/>
                  <a:pt x="899" y="722"/>
                  <a:pt x="1138" y="583"/>
                </a:cubicBezTo>
                <a:cubicBezTo>
                  <a:pt x="1378" y="445"/>
                  <a:pt x="1686" y="527"/>
                  <a:pt x="1824" y="767"/>
                </a:cubicBezTo>
                <a:cubicBezTo>
                  <a:pt x="1963" y="1007"/>
                  <a:pt x="1880" y="1314"/>
                  <a:pt x="1641" y="1453"/>
                </a:cubicBezTo>
                <a:close/>
                <a:moveTo>
                  <a:pt x="1599" y="1381"/>
                </a:moveTo>
                <a:cubicBezTo>
                  <a:pt x="1799" y="1266"/>
                  <a:pt x="1868" y="1009"/>
                  <a:pt x="1752" y="809"/>
                </a:cubicBezTo>
                <a:cubicBezTo>
                  <a:pt x="1637" y="608"/>
                  <a:pt x="1380" y="539"/>
                  <a:pt x="1180" y="655"/>
                </a:cubicBezTo>
                <a:cubicBezTo>
                  <a:pt x="980" y="771"/>
                  <a:pt x="911" y="1027"/>
                  <a:pt x="1026" y="1228"/>
                </a:cubicBezTo>
                <a:cubicBezTo>
                  <a:pt x="1142" y="1428"/>
                  <a:pt x="1399" y="1497"/>
                  <a:pt x="1599" y="1381"/>
                </a:cubicBezTo>
                <a:close/>
                <a:moveTo>
                  <a:pt x="1767" y="1422"/>
                </a:moveTo>
                <a:lnTo>
                  <a:pt x="1551" y="1547"/>
                </a:lnTo>
                <a:lnTo>
                  <a:pt x="1717" y="1835"/>
                </a:lnTo>
                <a:lnTo>
                  <a:pt x="1933" y="1710"/>
                </a:lnTo>
                <a:lnTo>
                  <a:pt x="1767" y="1422"/>
                </a:lnTo>
                <a:close/>
                <a:moveTo>
                  <a:pt x="1956" y="1749"/>
                </a:moveTo>
                <a:lnTo>
                  <a:pt x="1739" y="1874"/>
                </a:lnTo>
                <a:cubicBezTo>
                  <a:pt x="1774" y="1934"/>
                  <a:pt x="1850" y="1954"/>
                  <a:pt x="1910" y="1919"/>
                </a:cubicBezTo>
                <a:cubicBezTo>
                  <a:pt x="1969" y="1885"/>
                  <a:pt x="1990" y="1809"/>
                  <a:pt x="1956" y="1749"/>
                </a:cubicBezTo>
                <a:close/>
                <a:moveTo>
                  <a:pt x="803" y="551"/>
                </a:moveTo>
                <a:lnTo>
                  <a:pt x="249" y="551"/>
                </a:lnTo>
                <a:lnTo>
                  <a:pt x="249" y="613"/>
                </a:lnTo>
                <a:lnTo>
                  <a:pt x="803" y="613"/>
                </a:lnTo>
                <a:lnTo>
                  <a:pt x="803" y="551"/>
                </a:lnTo>
                <a:close/>
                <a:moveTo>
                  <a:pt x="675" y="828"/>
                </a:moveTo>
                <a:lnTo>
                  <a:pt x="249" y="828"/>
                </a:lnTo>
                <a:lnTo>
                  <a:pt x="249" y="890"/>
                </a:lnTo>
                <a:lnTo>
                  <a:pt x="675" y="890"/>
                </a:lnTo>
                <a:lnTo>
                  <a:pt x="675" y="828"/>
                </a:lnTo>
                <a:close/>
                <a:moveTo>
                  <a:pt x="249" y="1167"/>
                </a:moveTo>
                <a:lnTo>
                  <a:pt x="675" y="1167"/>
                </a:lnTo>
                <a:lnTo>
                  <a:pt x="675" y="1105"/>
                </a:lnTo>
                <a:lnTo>
                  <a:pt x="249" y="1105"/>
                </a:lnTo>
                <a:lnTo>
                  <a:pt x="249" y="1167"/>
                </a:lnTo>
                <a:close/>
                <a:moveTo>
                  <a:pt x="249" y="1444"/>
                </a:moveTo>
                <a:lnTo>
                  <a:pt x="803" y="1444"/>
                </a:lnTo>
                <a:lnTo>
                  <a:pt x="803" y="1382"/>
                </a:lnTo>
                <a:lnTo>
                  <a:pt x="249" y="1382"/>
                </a:lnTo>
                <a:lnTo>
                  <a:pt x="249" y="1444"/>
                </a:lnTo>
                <a:close/>
                <a:moveTo>
                  <a:pt x="1308" y="1105"/>
                </a:moveTo>
                <a:lnTo>
                  <a:pt x="1179" y="961"/>
                </a:lnTo>
                <a:lnTo>
                  <a:pt x="1118" y="1017"/>
                </a:lnTo>
                <a:lnTo>
                  <a:pt x="1300" y="1219"/>
                </a:lnTo>
                <a:lnTo>
                  <a:pt x="1657" y="922"/>
                </a:lnTo>
                <a:lnTo>
                  <a:pt x="1604" y="858"/>
                </a:lnTo>
                <a:lnTo>
                  <a:pt x="1308" y="110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89" name="verified-document-interface-symbol_36216">
            <a:extLst>
              <a:ext uri="{FF2B5EF4-FFF2-40B4-BE49-F238E27FC236}">
                <a16:creationId xmlns:a16="http://schemas.microsoft.com/office/drawing/2014/main" id="{D99682CE-54CC-4CDE-9BEF-0F42C11486AF}"/>
              </a:ext>
            </a:extLst>
          </p:cNvPr>
          <p:cNvSpPr>
            <a:spLocks noChangeAspect="1"/>
          </p:cNvSpPr>
          <p:nvPr/>
        </p:nvSpPr>
        <p:spPr bwMode="auto">
          <a:xfrm>
            <a:off x="1769018" y="6457017"/>
            <a:ext cx="249990" cy="324000"/>
          </a:xfrm>
          <a:custGeom>
            <a:avLst/>
            <a:gdLst>
              <a:gd name="connsiteX0" fmla="*/ 330836 w 459971"/>
              <a:gd name="connsiteY0" fmla="*/ 194468 h 596147"/>
              <a:gd name="connsiteX1" fmla="*/ 363613 w 459971"/>
              <a:gd name="connsiteY1" fmla="*/ 217283 h 596147"/>
              <a:gd name="connsiteX2" fmla="*/ 221578 w 459971"/>
              <a:gd name="connsiteY2" fmla="*/ 420631 h 596147"/>
              <a:gd name="connsiteX3" fmla="*/ 128212 w 459971"/>
              <a:gd name="connsiteY3" fmla="*/ 326397 h 596147"/>
              <a:gd name="connsiteX4" fmla="*/ 156023 w 459971"/>
              <a:gd name="connsiteY4" fmla="*/ 298622 h 596147"/>
              <a:gd name="connsiteX5" fmla="*/ 216612 w 459971"/>
              <a:gd name="connsiteY5" fmla="*/ 359131 h 596147"/>
              <a:gd name="connsiteX6" fmla="*/ 39738 w 459971"/>
              <a:gd name="connsiteY6" fmla="*/ 39677 h 596147"/>
              <a:gd name="connsiteX7" fmla="*/ 39738 w 459971"/>
              <a:gd name="connsiteY7" fmla="*/ 556470 h 596147"/>
              <a:gd name="connsiteX8" fmla="*/ 420233 w 459971"/>
              <a:gd name="connsiteY8" fmla="*/ 556470 h 596147"/>
              <a:gd name="connsiteX9" fmla="*/ 420233 w 459971"/>
              <a:gd name="connsiteY9" fmla="*/ 102168 h 596147"/>
              <a:gd name="connsiteX10" fmla="*/ 353671 w 459971"/>
              <a:gd name="connsiteY10" fmla="*/ 102168 h 596147"/>
              <a:gd name="connsiteX11" fmla="*/ 353671 w 459971"/>
              <a:gd name="connsiteY11" fmla="*/ 39677 h 596147"/>
              <a:gd name="connsiteX12" fmla="*/ 0 w 459971"/>
              <a:gd name="connsiteY12" fmla="*/ 0 h 596147"/>
              <a:gd name="connsiteX13" fmla="*/ 374534 w 459971"/>
              <a:gd name="connsiteY13" fmla="*/ 0 h 596147"/>
              <a:gd name="connsiteX14" fmla="*/ 459971 w 459971"/>
              <a:gd name="connsiteY14" fmla="*/ 82330 h 596147"/>
              <a:gd name="connsiteX15" fmla="*/ 459971 w 459971"/>
              <a:gd name="connsiteY15" fmla="*/ 596147 h 596147"/>
              <a:gd name="connsiteX16" fmla="*/ 0 w 459971"/>
              <a:gd name="connsiteY16" fmla="*/ 596147 h 596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9971" h="596147">
                <a:moveTo>
                  <a:pt x="330836" y="194468"/>
                </a:moveTo>
                <a:lnTo>
                  <a:pt x="363613" y="217283"/>
                </a:lnTo>
                <a:lnTo>
                  <a:pt x="221578" y="420631"/>
                </a:lnTo>
                <a:lnTo>
                  <a:pt x="128212" y="326397"/>
                </a:lnTo>
                <a:lnTo>
                  <a:pt x="156023" y="298622"/>
                </a:lnTo>
                <a:lnTo>
                  <a:pt x="216612" y="359131"/>
                </a:lnTo>
                <a:close/>
                <a:moveTo>
                  <a:pt x="39738" y="39677"/>
                </a:moveTo>
                <a:lnTo>
                  <a:pt x="39738" y="556470"/>
                </a:lnTo>
                <a:lnTo>
                  <a:pt x="420233" y="556470"/>
                </a:lnTo>
                <a:lnTo>
                  <a:pt x="420233" y="102168"/>
                </a:lnTo>
                <a:lnTo>
                  <a:pt x="353671" y="102168"/>
                </a:lnTo>
                <a:lnTo>
                  <a:pt x="353671" y="39677"/>
                </a:lnTo>
                <a:close/>
                <a:moveTo>
                  <a:pt x="0" y="0"/>
                </a:moveTo>
                <a:lnTo>
                  <a:pt x="374534" y="0"/>
                </a:lnTo>
                <a:lnTo>
                  <a:pt x="459971" y="82330"/>
                </a:lnTo>
                <a:lnTo>
                  <a:pt x="459971" y="596147"/>
                </a:lnTo>
                <a:lnTo>
                  <a:pt x="0" y="59614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90" name="archery_140449">
            <a:extLst>
              <a:ext uri="{FF2B5EF4-FFF2-40B4-BE49-F238E27FC236}">
                <a16:creationId xmlns:a16="http://schemas.microsoft.com/office/drawing/2014/main" id="{AFD69489-5D93-406F-8CC0-A85F1135B3B8}"/>
              </a:ext>
            </a:extLst>
          </p:cNvPr>
          <p:cNvSpPr>
            <a:spLocks noChangeAspect="1"/>
          </p:cNvSpPr>
          <p:nvPr/>
        </p:nvSpPr>
        <p:spPr bwMode="auto">
          <a:xfrm>
            <a:off x="67232" y="2426933"/>
            <a:ext cx="324419" cy="324000"/>
          </a:xfrm>
          <a:custGeom>
            <a:avLst/>
            <a:gdLst>
              <a:gd name="connsiteX0" fmla="*/ 301042 w 602819"/>
              <a:gd name="connsiteY0" fmla="*/ 215161 h 602041"/>
              <a:gd name="connsiteX1" fmla="*/ 248582 w 602819"/>
              <a:gd name="connsiteY1" fmla="*/ 232889 h 602041"/>
              <a:gd name="connsiteX2" fmla="*/ 296199 w 602819"/>
              <a:gd name="connsiteY2" fmla="*/ 280434 h 602041"/>
              <a:gd name="connsiteX3" fmla="*/ 301042 w 602819"/>
              <a:gd name="connsiteY3" fmla="*/ 279628 h 602041"/>
              <a:gd name="connsiteX4" fmla="*/ 322833 w 602819"/>
              <a:gd name="connsiteY4" fmla="*/ 300580 h 602041"/>
              <a:gd name="connsiteX5" fmla="*/ 301042 w 602819"/>
              <a:gd name="connsiteY5" fmla="*/ 322338 h 602041"/>
              <a:gd name="connsiteX6" fmla="*/ 280058 w 602819"/>
              <a:gd name="connsiteY6" fmla="*/ 300580 h 602041"/>
              <a:gd name="connsiteX7" fmla="*/ 280865 w 602819"/>
              <a:gd name="connsiteY7" fmla="*/ 295745 h 602041"/>
              <a:gd name="connsiteX8" fmla="*/ 233247 w 602819"/>
              <a:gd name="connsiteY8" fmla="*/ 248200 h 602041"/>
              <a:gd name="connsiteX9" fmla="*/ 215491 w 602819"/>
              <a:gd name="connsiteY9" fmla="*/ 300580 h 602041"/>
              <a:gd name="connsiteX10" fmla="*/ 301042 w 602819"/>
              <a:gd name="connsiteY10" fmla="*/ 386805 h 602041"/>
              <a:gd name="connsiteX11" fmla="*/ 387400 w 602819"/>
              <a:gd name="connsiteY11" fmla="*/ 300580 h 602041"/>
              <a:gd name="connsiteX12" fmla="*/ 301042 w 602819"/>
              <a:gd name="connsiteY12" fmla="*/ 215161 h 602041"/>
              <a:gd name="connsiteX13" fmla="*/ 301042 w 602819"/>
              <a:gd name="connsiteY13" fmla="*/ 118459 h 602041"/>
              <a:gd name="connsiteX14" fmla="*/ 179979 w 602819"/>
              <a:gd name="connsiteY14" fmla="*/ 164392 h 602041"/>
              <a:gd name="connsiteX15" fmla="*/ 233247 w 602819"/>
              <a:gd name="connsiteY15" fmla="*/ 217578 h 602041"/>
              <a:gd name="connsiteX16" fmla="*/ 301042 w 602819"/>
              <a:gd name="connsiteY16" fmla="*/ 193403 h 602041"/>
              <a:gd name="connsiteX17" fmla="*/ 409191 w 602819"/>
              <a:gd name="connsiteY17" fmla="*/ 300580 h 602041"/>
              <a:gd name="connsiteX18" fmla="*/ 301042 w 602819"/>
              <a:gd name="connsiteY18" fmla="*/ 408563 h 602041"/>
              <a:gd name="connsiteX19" fmla="*/ 193700 w 602819"/>
              <a:gd name="connsiteY19" fmla="*/ 300580 h 602041"/>
              <a:gd name="connsiteX20" fmla="*/ 217912 w 602819"/>
              <a:gd name="connsiteY20" fmla="*/ 232889 h 602041"/>
              <a:gd name="connsiteX21" fmla="*/ 164645 w 602819"/>
              <a:gd name="connsiteY21" fmla="*/ 179703 h 602041"/>
              <a:gd name="connsiteX22" fmla="*/ 118641 w 602819"/>
              <a:gd name="connsiteY22" fmla="*/ 300580 h 602041"/>
              <a:gd name="connsiteX23" fmla="*/ 301042 w 602819"/>
              <a:gd name="connsiteY23" fmla="*/ 483506 h 602041"/>
              <a:gd name="connsiteX24" fmla="*/ 484250 w 602819"/>
              <a:gd name="connsiteY24" fmla="*/ 300580 h 602041"/>
              <a:gd name="connsiteX25" fmla="*/ 301042 w 602819"/>
              <a:gd name="connsiteY25" fmla="*/ 118459 h 602041"/>
              <a:gd name="connsiteX26" fmla="*/ 301021 w 602819"/>
              <a:gd name="connsiteY26" fmla="*/ 0 h 602041"/>
              <a:gd name="connsiteX27" fmla="*/ 602819 w 602819"/>
              <a:gd name="connsiteY27" fmla="*/ 300618 h 602041"/>
              <a:gd name="connsiteX28" fmla="*/ 521317 w 602819"/>
              <a:gd name="connsiteY28" fmla="*/ 506134 h 602041"/>
              <a:gd name="connsiteX29" fmla="*/ 598784 w 602819"/>
              <a:gd name="connsiteY29" fmla="*/ 583504 h 602041"/>
              <a:gd name="connsiteX30" fmla="*/ 597977 w 602819"/>
              <a:gd name="connsiteY30" fmla="*/ 598817 h 602041"/>
              <a:gd name="connsiteX31" fmla="*/ 590715 w 602819"/>
              <a:gd name="connsiteY31" fmla="*/ 602041 h 602041"/>
              <a:gd name="connsiteX32" fmla="*/ 583452 w 602819"/>
              <a:gd name="connsiteY32" fmla="*/ 598817 h 602041"/>
              <a:gd name="connsiteX33" fmla="*/ 505985 w 602819"/>
              <a:gd name="connsiteY33" fmla="*/ 520641 h 602041"/>
              <a:gd name="connsiteX34" fmla="*/ 301021 w 602819"/>
              <a:gd name="connsiteY34" fmla="*/ 602041 h 602041"/>
              <a:gd name="connsiteX35" fmla="*/ 96057 w 602819"/>
              <a:gd name="connsiteY35" fmla="*/ 520641 h 602041"/>
              <a:gd name="connsiteX36" fmla="*/ 18590 w 602819"/>
              <a:gd name="connsiteY36" fmla="*/ 598817 h 602041"/>
              <a:gd name="connsiteX37" fmla="*/ 10520 w 602819"/>
              <a:gd name="connsiteY37" fmla="*/ 602041 h 602041"/>
              <a:gd name="connsiteX38" fmla="*/ 3258 w 602819"/>
              <a:gd name="connsiteY38" fmla="*/ 598817 h 602041"/>
              <a:gd name="connsiteX39" fmla="*/ 3258 w 602819"/>
              <a:gd name="connsiteY39" fmla="*/ 583504 h 602041"/>
              <a:gd name="connsiteX40" fmla="*/ 80725 w 602819"/>
              <a:gd name="connsiteY40" fmla="*/ 506134 h 602041"/>
              <a:gd name="connsiteX41" fmla="*/ 30 w 602819"/>
              <a:gd name="connsiteY41" fmla="*/ 300618 h 602041"/>
              <a:gd name="connsiteX42" fmla="*/ 43605 w 602819"/>
              <a:gd name="connsiteY42" fmla="*/ 145070 h 602041"/>
              <a:gd name="connsiteX43" fmla="*/ 58130 w 602819"/>
              <a:gd name="connsiteY43" fmla="*/ 141041 h 602041"/>
              <a:gd name="connsiteX44" fmla="*/ 62165 w 602819"/>
              <a:gd name="connsiteY44" fmla="*/ 156354 h 602041"/>
              <a:gd name="connsiteX45" fmla="*/ 21818 w 602819"/>
              <a:gd name="connsiteY45" fmla="*/ 300618 h 602041"/>
              <a:gd name="connsiteX46" fmla="*/ 301021 w 602819"/>
              <a:gd name="connsiteY46" fmla="*/ 580281 h 602041"/>
              <a:gd name="connsiteX47" fmla="*/ 581031 w 602819"/>
              <a:gd name="connsiteY47" fmla="*/ 300618 h 602041"/>
              <a:gd name="connsiteX48" fmla="*/ 301021 w 602819"/>
              <a:gd name="connsiteY48" fmla="*/ 21761 h 602041"/>
              <a:gd name="connsiteX49" fmla="*/ 156578 w 602819"/>
              <a:gd name="connsiteY49" fmla="*/ 62058 h 602041"/>
              <a:gd name="connsiteX50" fmla="*/ 141246 w 602819"/>
              <a:gd name="connsiteY50" fmla="*/ 58028 h 602041"/>
              <a:gd name="connsiteX51" fmla="*/ 145280 w 602819"/>
              <a:gd name="connsiteY51" fmla="*/ 43521 h 602041"/>
              <a:gd name="connsiteX52" fmla="*/ 301021 w 602819"/>
              <a:gd name="connsiteY52" fmla="*/ 0 h 602041"/>
              <a:gd name="connsiteX53" fmla="*/ 54075 w 602819"/>
              <a:gd name="connsiteY53" fmla="*/ 0 h 602041"/>
              <a:gd name="connsiteX54" fmla="*/ 64567 w 602819"/>
              <a:gd name="connsiteY54" fmla="*/ 10476 h 602041"/>
              <a:gd name="connsiteX55" fmla="*/ 64567 w 602819"/>
              <a:gd name="connsiteY55" fmla="*/ 49157 h 602041"/>
              <a:gd name="connsiteX56" fmla="*/ 75059 w 602819"/>
              <a:gd name="connsiteY56" fmla="*/ 59633 h 602041"/>
              <a:gd name="connsiteX57" fmla="*/ 75059 w 602819"/>
              <a:gd name="connsiteY57" fmla="*/ 32234 h 602041"/>
              <a:gd name="connsiteX58" fmla="*/ 86358 w 602819"/>
              <a:gd name="connsiteY58" fmla="*/ 21758 h 602041"/>
              <a:gd name="connsiteX59" fmla="*/ 96850 w 602819"/>
              <a:gd name="connsiteY59" fmla="*/ 32234 h 602041"/>
              <a:gd name="connsiteX60" fmla="*/ 96850 w 602819"/>
              <a:gd name="connsiteY60" fmla="*/ 81390 h 602041"/>
              <a:gd name="connsiteX61" fmla="*/ 107342 w 602819"/>
              <a:gd name="connsiteY61" fmla="*/ 91866 h 602041"/>
              <a:gd name="connsiteX62" fmla="*/ 107342 w 602819"/>
              <a:gd name="connsiteY62" fmla="*/ 64468 h 602041"/>
              <a:gd name="connsiteX63" fmla="*/ 118641 w 602819"/>
              <a:gd name="connsiteY63" fmla="*/ 53992 h 602041"/>
              <a:gd name="connsiteX64" fmla="*/ 129133 w 602819"/>
              <a:gd name="connsiteY64" fmla="*/ 64468 h 602041"/>
              <a:gd name="connsiteX65" fmla="*/ 129133 w 602819"/>
              <a:gd name="connsiteY65" fmla="*/ 113624 h 602041"/>
              <a:gd name="connsiteX66" fmla="*/ 164645 w 602819"/>
              <a:gd name="connsiteY66" fmla="*/ 149081 h 602041"/>
              <a:gd name="connsiteX67" fmla="*/ 301042 w 602819"/>
              <a:gd name="connsiteY67" fmla="*/ 96701 h 602041"/>
              <a:gd name="connsiteX68" fmla="*/ 506041 w 602819"/>
              <a:gd name="connsiteY68" fmla="*/ 300580 h 602041"/>
              <a:gd name="connsiteX69" fmla="*/ 301042 w 602819"/>
              <a:gd name="connsiteY69" fmla="*/ 505264 h 602041"/>
              <a:gd name="connsiteX70" fmla="*/ 96850 w 602819"/>
              <a:gd name="connsiteY70" fmla="*/ 300580 h 602041"/>
              <a:gd name="connsiteX71" fmla="*/ 149310 w 602819"/>
              <a:gd name="connsiteY71" fmla="*/ 164392 h 602041"/>
              <a:gd name="connsiteX72" fmla="*/ 113799 w 602819"/>
              <a:gd name="connsiteY72" fmla="*/ 128935 h 602041"/>
              <a:gd name="connsiteX73" fmla="*/ 64567 w 602819"/>
              <a:gd name="connsiteY73" fmla="*/ 128935 h 602041"/>
              <a:gd name="connsiteX74" fmla="*/ 54075 w 602819"/>
              <a:gd name="connsiteY74" fmla="*/ 118459 h 602041"/>
              <a:gd name="connsiteX75" fmla="*/ 64567 w 602819"/>
              <a:gd name="connsiteY75" fmla="*/ 107177 h 602041"/>
              <a:gd name="connsiteX76" fmla="*/ 92007 w 602819"/>
              <a:gd name="connsiteY76" fmla="*/ 107177 h 602041"/>
              <a:gd name="connsiteX77" fmla="*/ 81515 w 602819"/>
              <a:gd name="connsiteY77" fmla="*/ 96701 h 602041"/>
              <a:gd name="connsiteX78" fmla="*/ 32283 w 602819"/>
              <a:gd name="connsiteY78" fmla="*/ 96701 h 602041"/>
              <a:gd name="connsiteX79" fmla="*/ 21791 w 602819"/>
              <a:gd name="connsiteY79" fmla="*/ 86226 h 602041"/>
              <a:gd name="connsiteX80" fmla="*/ 32283 w 602819"/>
              <a:gd name="connsiteY80" fmla="*/ 74944 h 602041"/>
              <a:gd name="connsiteX81" fmla="*/ 59724 w 602819"/>
              <a:gd name="connsiteY81" fmla="*/ 74944 h 602041"/>
              <a:gd name="connsiteX82" fmla="*/ 49232 w 602819"/>
              <a:gd name="connsiteY82" fmla="*/ 64468 h 602041"/>
              <a:gd name="connsiteX83" fmla="*/ 10492 w 602819"/>
              <a:gd name="connsiteY83" fmla="*/ 64468 h 602041"/>
              <a:gd name="connsiteX84" fmla="*/ 0 w 602819"/>
              <a:gd name="connsiteY84" fmla="*/ 53992 h 602041"/>
              <a:gd name="connsiteX85" fmla="*/ 10492 w 602819"/>
              <a:gd name="connsiteY85" fmla="*/ 42710 h 602041"/>
              <a:gd name="connsiteX86" fmla="*/ 27441 w 602819"/>
              <a:gd name="connsiteY86" fmla="*/ 42710 h 602041"/>
              <a:gd name="connsiteX87" fmla="*/ 13720 w 602819"/>
              <a:gd name="connsiteY87" fmla="*/ 29011 h 602041"/>
              <a:gd name="connsiteX88" fmla="*/ 13720 w 602819"/>
              <a:gd name="connsiteY88" fmla="*/ 13700 h 602041"/>
              <a:gd name="connsiteX89" fmla="*/ 29055 w 602819"/>
              <a:gd name="connsiteY89" fmla="*/ 13700 h 602041"/>
              <a:gd name="connsiteX90" fmla="*/ 42775 w 602819"/>
              <a:gd name="connsiteY90" fmla="*/ 27399 h 602041"/>
              <a:gd name="connsiteX91" fmla="*/ 42775 w 602819"/>
              <a:gd name="connsiteY91" fmla="*/ 10476 h 602041"/>
              <a:gd name="connsiteX92" fmla="*/ 54075 w 602819"/>
              <a:gd name="connsiteY92" fmla="*/ 0 h 602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02819" h="602041">
                <a:moveTo>
                  <a:pt x="301042" y="215161"/>
                </a:moveTo>
                <a:cubicBezTo>
                  <a:pt x="281672" y="215161"/>
                  <a:pt x="263109" y="221607"/>
                  <a:pt x="248582" y="232889"/>
                </a:cubicBezTo>
                <a:lnTo>
                  <a:pt x="296199" y="280434"/>
                </a:lnTo>
                <a:cubicBezTo>
                  <a:pt x="297814" y="279628"/>
                  <a:pt x="299428" y="279628"/>
                  <a:pt x="301042" y="279628"/>
                </a:cubicBezTo>
                <a:cubicBezTo>
                  <a:pt x="313148" y="279628"/>
                  <a:pt x="322833" y="289298"/>
                  <a:pt x="322833" y="300580"/>
                </a:cubicBezTo>
                <a:cubicBezTo>
                  <a:pt x="322833" y="312668"/>
                  <a:pt x="313148" y="322338"/>
                  <a:pt x="301042" y="322338"/>
                </a:cubicBezTo>
                <a:cubicBezTo>
                  <a:pt x="289743" y="322338"/>
                  <a:pt x="280058" y="312668"/>
                  <a:pt x="280058" y="300580"/>
                </a:cubicBezTo>
                <a:cubicBezTo>
                  <a:pt x="280058" y="298968"/>
                  <a:pt x="280058" y="297357"/>
                  <a:pt x="280865" y="295745"/>
                </a:cubicBezTo>
                <a:lnTo>
                  <a:pt x="233247" y="248200"/>
                </a:lnTo>
                <a:cubicBezTo>
                  <a:pt x="221948" y="262705"/>
                  <a:pt x="215491" y="281240"/>
                  <a:pt x="215491" y="300580"/>
                </a:cubicBezTo>
                <a:cubicBezTo>
                  <a:pt x="215491" y="348125"/>
                  <a:pt x="254231" y="386805"/>
                  <a:pt x="301042" y="386805"/>
                </a:cubicBezTo>
                <a:cubicBezTo>
                  <a:pt x="348660" y="386805"/>
                  <a:pt x="387400" y="348125"/>
                  <a:pt x="387400" y="300580"/>
                </a:cubicBezTo>
                <a:cubicBezTo>
                  <a:pt x="387400" y="253841"/>
                  <a:pt x="348660" y="215161"/>
                  <a:pt x="301042" y="215161"/>
                </a:cubicBezTo>
                <a:close/>
                <a:moveTo>
                  <a:pt x="301042" y="118459"/>
                </a:moveTo>
                <a:cubicBezTo>
                  <a:pt x="255038" y="118459"/>
                  <a:pt x="212263" y="136188"/>
                  <a:pt x="179979" y="164392"/>
                </a:cubicBezTo>
                <a:lnTo>
                  <a:pt x="233247" y="217578"/>
                </a:lnTo>
                <a:cubicBezTo>
                  <a:pt x="251810" y="202267"/>
                  <a:pt x="275215" y="193403"/>
                  <a:pt x="301042" y="193403"/>
                </a:cubicBezTo>
                <a:cubicBezTo>
                  <a:pt x="360766" y="193403"/>
                  <a:pt x="409191" y="241753"/>
                  <a:pt x="409191" y="300580"/>
                </a:cubicBezTo>
                <a:cubicBezTo>
                  <a:pt x="409191" y="360212"/>
                  <a:pt x="360766" y="408563"/>
                  <a:pt x="301042" y="408563"/>
                </a:cubicBezTo>
                <a:cubicBezTo>
                  <a:pt x="242125" y="408563"/>
                  <a:pt x="193700" y="360212"/>
                  <a:pt x="193700" y="300580"/>
                </a:cubicBezTo>
                <a:cubicBezTo>
                  <a:pt x="193700" y="274793"/>
                  <a:pt x="202578" y="251423"/>
                  <a:pt x="217912" y="232889"/>
                </a:cubicBezTo>
                <a:lnTo>
                  <a:pt x="164645" y="179703"/>
                </a:lnTo>
                <a:cubicBezTo>
                  <a:pt x="136397" y="211937"/>
                  <a:pt x="118641" y="254647"/>
                  <a:pt x="118641" y="300580"/>
                </a:cubicBezTo>
                <a:cubicBezTo>
                  <a:pt x="118641" y="401310"/>
                  <a:pt x="200157" y="483506"/>
                  <a:pt x="301042" y="483506"/>
                </a:cubicBezTo>
                <a:cubicBezTo>
                  <a:pt x="401927" y="483506"/>
                  <a:pt x="484250" y="401310"/>
                  <a:pt x="484250" y="300580"/>
                </a:cubicBezTo>
                <a:cubicBezTo>
                  <a:pt x="484250" y="199849"/>
                  <a:pt x="401927" y="118459"/>
                  <a:pt x="301042" y="118459"/>
                </a:cubicBezTo>
                <a:close/>
                <a:moveTo>
                  <a:pt x="301021" y="0"/>
                </a:moveTo>
                <a:cubicBezTo>
                  <a:pt x="467252" y="0"/>
                  <a:pt x="602819" y="134593"/>
                  <a:pt x="602819" y="300618"/>
                </a:cubicBezTo>
                <a:cubicBezTo>
                  <a:pt x="602819" y="380406"/>
                  <a:pt x="572155" y="452135"/>
                  <a:pt x="521317" y="506134"/>
                </a:cubicBezTo>
                <a:lnTo>
                  <a:pt x="598784" y="583504"/>
                </a:lnTo>
                <a:cubicBezTo>
                  <a:pt x="602819" y="587534"/>
                  <a:pt x="602819" y="594788"/>
                  <a:pt x="597977" y="598817"/>
                </a:cubicBezTo>
                <a:cubicBezTo>
                  <a:pt x="596363" y="600429"/>
                  <a:pt x="593136" y="602041"/>
                  <a:pt x="590715" y="602041"/>
                </a:cubicBezTo>
                <a:cubicBezTo>
                  <a:pt x="588294" y="602041"/>
                  <a:pt x="585066" y="600429"/>
                  <a:pt x="583452" y="598817"/>
                </a:cubicBezTo>
                <a:lnTo>
                  <a:pt x="505985" y="520641"/>
                </a:lnTo>
                <a:cubicBezTo>
                  <a:pt x="452727" y="571415"/>
                  <a:pt x="380102" y="602041"/>
                  <a:pt x="301021" y="602041"/>
                </a:cubicBezTo>
                <a:cubicBezTo>
                  <a:pt x="221940" y="602041"/>
                  <a:pt x="150122" y="571415"/>
                  <a:pt x="96057" y="520641"/>
                </a:cubicBezTo>
                <a:lnTo>
                  <a:pt x="18590" y="598817"/>
                </a:lnTo>
                <a:cubicBezTo>
                  <a:pt x="16169" y="600429"/>
                  <a:pt x="13748" y="602041"/>
                  <a:pt x="10520" y="602041"/>
                </a:cubicBezTo>
                <a:cubicBezTo>
                  <a:pt x="8099" y="602041"/>
                  <a:pt x="5679" y="600429"/>
                  <a:pt x="3258" y="598817"/>
                </a:cubicBezTo>
                <a:cubicBezTo>
                  <a:pt x="-777" y="594788"/>
                  <a:pt x="-777" y="587534"/>
                  <a:pt x="3258" y="583504"/>
                </a:cubicBezTo>
                <a:lnTo>
                  <a:pt x="80725" y="506134"/>
                </a:lnTo>
                <a:cubicBezTo>
                  <a:pt x="30694" y="452135"/>
                  <a:pt x="30" y="379600"/>
                  <a:pt x="30" y="300618"/>
                </a:cubicBezTo>
                <a:cubicBezTo>
                  <a:pt x="30" y="245814"/>
                  <a:pt x="15362" y="191815"/>
                  <a:pt x="43605" y="145070"/>
                </a:cubicBezTo>
                <a:cubicBezTo>
                  <a:pt x="46833" y="139429"/>
                  <a:pt x="53288" y="137817"/>
                  <a:pt x="58130" y="141041"/>
                </a:cubicBezTo>
                <a:cubicBezTo>
                  <a:pt x="63779" y="144264"/>
                  <a:pt x="65393" y="150712"/>
                  <a:pt x="62165" y="156354"/>
                </a:cubicBezTo>
                <a:cubicBezTo>
                  <a:pt x="35536" y="199875"/>
                  <a:pt x="21818" y="249843"/>
                  <a:pt x="21818" y="300618"/>
                </a:cubicBezTo>
                <a:cubicBezTo>
                  <a:pt x="21818" y="454553"/>
                  <a:pt x="146894" y="580281"/>
                  <a:pt x="301021" y="580281"/>
                </a:cubicBezTo>
                <a:cubicBezTo>
                  <a:pt x="455148" y="580281"/>
                  <a:pt x="581031" y="454553"/>
                  <a:pt x="581031" y="300618"/>
                </a:cubicBezTo>
                <a:cubicBezTo>
                  <a:pt x="581031" y="146682"/>
                  <a:pt x="455148" y="21761"/>
                  <a:pt x="301021" y="21761"/>
                </a:cubicBezTo>
                <a:cubicBezTo>
                  <a:pt x="250183" y="21761"/>
                  <a:pt x="200153" y="35462"/>
                  <a:pt x="156578" y="62058"/>
                </a:cubicBezTo>
                <a:cubicBezTo>
                  <a:pt x="150929" y="65282"/>
                  <a:pt x="144473" y="63670"/>
                  <a:pt x="141246" y="58028"/>
                </a:cubicBezTo>
                <a:cubicBezTo>
                  <a:pt x="138018" y="53193"/>
                  <a:pt x="139632" y="46745"/>
                  <a:pt x="145280" y="43521"/>
                </a:cubicBezTo>
                <a:cubicBezTo>
                  <a:pt x="192083" y="15313"/>
                  <a:pt x="246149" y="0"/>
                  <a:pt x="301021" y="0"/>
                </a:cubicBezTo>
                <a:close/>
                <a:moveTo>
                  <a:pt x="54075" y="0"/>
                </a:moveTo>
                <a:cubicBezTo>
                  <a:pt x="59724" y="0"/>
                  <a:pt x="64567" y="4835"/>
                  <a:pt x="64567" y="10476"/>
                </a:cubicBezTo>
                <a:lnTo>
                  <a:pt x="64567" y="49157"/>
                </a:lnTo>
                <a:lnTo>
                  <a:pt x="75059" y="59633"/>
                </a:lnTo>
                <a:lnTo>
                  <a:pt x="75059" y="32234"/>
                </a:lnTo>
                <a:cubicBezTo>
                  <a:pt x="75059" y="26593"/>
                  <a:pt x="79901" y="21758"/>
                  <a:pt x="86358" y="21758"/>
                </a:cubicBezTo>
                <a:cubicBezTo>
                  <a:pt x="92007" y="21758"/>
                  <a:pt x="96850" y="26593"/>
                  <a:pt x="96850" y="32234"/>
                </a:cubicBezTo>
                <a:lnTo>
                  <a:pt x="96850" y="81390"/>
                </a:lnTo>
                <a:lnTo>
                  <a:pt x="107342" y="91866"/>
                </a:lnTo>
                <a:lnTo>
                  <a:pt x="107342" y="64468"/>
                </a:lnTo>
                <a:cubicBezTo>
                  <a:pt x="107342" y="58827"/>
                  <a:pt x="112185" y="53992"/>
                  <a:pt x="118641" y="53992"/>
                </a:cubicBezTo>
                <a:cubicBezTo>
                  <a:pt x="124291" y="53992"/>
                  <a:pt x="129133" y="58827"/>
                  <a:pt x="129133" y="64468"/>
                </a:cubicBezTo>
                <a:lnTo>
                  <a:pt x="129133" y="113624"/>
                </a:lnTo>
                <a:lnTo>
                  <a:pt x="164645" y="149081"/>
                </a:lnTo>
                <a:cubicBezTo>
                  <a:pt x="200964" y="116848"/>
                  <a:pt x="248582" y="96701"/>
                  <a:pt x="301042" y="96701"/>
                </a:cubicBezTo>
                <a:cubicBezTo>
                  <a:pt x="414034" y="96701"/>
                  <a:pt x="506041" y="188568"/>
                  <a:pt x="506041" y="300580"/>
                </a:cubicBezTo>
                <a:cubicBezTo>
                  <a:pt x="506041" y="413398"/>
                  <a:pt x="414034" y="505264"/>
                  <a:pt x="301042" y="505264"/>
                </a:cubicBezTo>
                <a:cubicBezTo>
                  <a:pt x="188857" y="505264"/>
                  <a:pt x="96850" y="413398"/>
                  <a:pt x="96850" y="300580"/>
                </a:cubicBezTo>
                <a:cubicBezTo>
                  <a:pt x="96850" y="248200"/>
                  <a:pt x="117027" y="200655"/>
                  <a:pt x="149310" y="164392"/>
                </a:cubicBezTo>
                <a:lnTo>
                  <a:pt x="113799" y="128935"/>
                </a:lnTo>
                <a:lnTo>
                  <a:pt x="64567" y="128935"/>
                </a:lnTo>
                <a:cubicBezTo>
                  <a:pt x="58917" y="128935"/>
                  <a:pt x="54075" y="124100"/>
                  <a:pt x="54075" y="118459"/>
                </a:cubicBezTo>
                <a:cubicBezTo>
                  <a:pt x="54075" y="112013"/>
                  <a:pt x="58917" y="107177"/>
                  <a:pt x="64567" y="107177"/>
                </a:cubicBezTo>
                <a:lnTo>
                  <a:pt x="92007" y="107177"/>
                </a:lnTo>
                <a:lnTo>
                  <a:pt x="81515" y="96701"/>
                </a:lnTo>
                <a:lnTo>
                  <a:pt x="32283" y="96701"/>
                </a:lnTo>
                <a:cubicBezTo>
                  <a:pt x="26634" y="96701"/>
                  <a:pt x="21791" y="91866"/>
                  <a:pt x="21791" y="86226"/>
                </a:cubicBezTo>
                <a:cubicBezTo>
                  <a:pt x="21791" y="79779"/>
                  <a:pt x="26634" y="74944"/>
                  <a:pt x="32283" y="74944"/>
                </a:cubicBezTo>
                <a:lnTo>
                  <a:pt x="59724" y="74944"/>
                </a:lnTo>
                <a:lnTo>
                  <a:pt x="49232" y="64468"/>
                </a:lnTo>
                <a:lnTo>
                  <a:pt x="10492" y="64468"/>
                </a:lnTo>
                <a:cubicBezTo>
                  <a:pt x="4842" y="64468"/>
                  <a:pt x="0" y="59633"/>
                  <a:pt x="0" y="53992"/>
                </a:cubicBezTo>
                <a:cubicBezTo>
                  <a:pt x="0" y="47545"/>
                  <a:pt x="4842" y="42710"/>
                  <a:pt x="10492" y="42710"/>
                </a:cubicBezTo>
                <a:lnTo>
                  <a:pt x="27441" y="42710"/>
                </a:lnTo>
                <a:lnTo>
                  <a:pt x="13720" y="29011"/>
                </a:lnTo>
                <a:cubicBezTo>
                  <a:pt x="9685" y="24981"/>
                  <a:pt x="9685" y="17729"/>
                  <a:pt x="13720" y="13700"/>
                </a:cubicBezTo>
                <a:cubicBezTo>
                  <a:pt x="17756" y="9670"/>
                  <a:pt x="25020" y="9670"/>
                  <a:pt x="29055" y="13700"/>
                </a:cubicBezTo>
                <a:lnTo>
                  <a:pt x="42775" y="27399"/>
                </a:lnTo>
                <a:lnTo>
                  <a:pt x="42775" y="10476"/>
                </a:lnTo>
                <a:cubicBezTo>
                  <a:pt x="42775" y="4835"/>
                  <a:pt x="47618" y="0"/>
                  <a:pt x="5407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91" name="thinking_222074">
            <a:extLst>
              <a:ext uri="{FF2B5EF4-FFF2-40B4-BE49-F238E27FC236}">
                <a16:creationId xmlns:a16="http://schemas.microsoft.com/office/drawing/2014/main" id="{EA0F1A30-F830-4907-B065-3C52734A687E}"/>
              </a:ext>
            </a:extLst>
          </p:cNvPr>
          <p:cNvSpPr>
            <a:spLocks noChangeAspect="1"/>
          </p:cNvSpPr>
          <p:nvPr/>
        </p:nvSpPr>
        <p:spPr bwMode="auto">
          <a:xfrm>
            <a:off x="76504" y="1948336"/>
            <a:ext cx="305874" cy="324000"/>
          </a:xfrm>
          <a:custGeom>
            <a:avLst/>
            <a:gdLst>
              <a:gd name="connsiteX0" fmla="*/ 431860 w 572779"/>
              <a:gd name="connsiteY0" fmla="*/ 370398 h 606722"/>
              <a:gd name="connsiteX1" fmla="*/ 487677 w 572779"/>
              <a:gd name="connsiteY1" fmla="*/ 370398 h 606722"/>
              <a:gd name="connsiteX2" fmla="*/ 487677 w 572779"/>
              <a:gd name="connsiteY2" fmla="*/ 389027 h 606722"/>
              <a:gd name="connsiteX3" fmla="*/ 431860 w 572779"/>
              <a:gd name="connsiteY3" fmla="*/ 389027 h 606722"/>
              <a:gd name="connsiteX4" fmla="*/ 431860 w 572779"/>
              <a:gd name="connsiteY4" fmla="*/ 341960 h 606722"/>
              <a:gd name="connsiteX5" fmla="*/ 526135 w 572779"/>
              <a:gd name="connsiteY5" fmla="*/ 341960 h 606722"/>
              <a:gd name="connsiteX6" fmla="*/ 526135 w 572779"/>
              <a:gd name="connsiteY6" fmla="*/ 360589 h 606722"/>
              <a:gd name="connsiteX7" fmla="*/ 431860 w 572779"/>
              <a:gd name="connsiteY7" fmla="*/ 360589 h 606722"/>
              <a:gd name="connsiteX8" fmla="*/ 409591 w 572779"/>
              <a:gd name="connsiteY8" fmla="*/ 310982 h 606722"/>
              <a:gd name="connsiteX9" fmla="*/ 422757 w 572779"/>
              <a:gd name="connsiteY9" fmla="*/ 324136 h 606722"/>
              <a:gd name="connsiteX10" fmla="*/ 363955 w 572779"/>
              <a:gd name="connsiteY10" fmla="*/ 382888 h 606722"/>
              <a:gd name="connsiteX11" fmla="*/ 328905 w 572779"/>
              <a:gd name="connsiteY11" fmla="*/ 347868 h 606722"/>
              <a:gd name="connsiteX12" fmla="*/ 342071 w 572779"/>
              <a:gd name="connsiteY12" fmla="*/ 334713 h 606722"/>
              <a:gd name="connsiteX13" fmla="*/ 363955 w 572779"/>
              <a:gd name="connsiteY13" fmla="*/ 356667 h 606722"/>
              <a:gd name="connsiteX14" fmla="*/ 431860 w 572779"/>
              <a:gd name="connsiteY14" fmla="*/ 276334 h 606722"/>
              <a:gd name="connsiteX15" fmla="*/ 487677 w 572779"/>
              <a:gd name="connsiteY15" fmla="*/ 276334 h 606722"/>
              <a:gd name="connsiteX16" fmla="*/ 487677 w 572779"/>
              <a:gd name="connsiteY16" fmla="*/ 294893 h 606722"/>
              <a:gd name="connsiteX17" fmla="*/ 431860 w 572779"/>
              <a:gd name="connsiteY17" fmla="*/ 294893 h 606722"/>
              <a:gd name="connsiteX18" fmla="*/ 431860 w 572779"/>
              <a:gd name="connsiteY18" fmla="*/ 249026 h 606722"/>
              <a:gd name="connsiteX19" fmla="*/ 526135 w 572779"/>
              <a:gd name="connsiteY19" fmla="*/ 249026 h 606722"/>
              <a:gd name="connsiteX20" fmla="*/ 526135 w 572779"/>
              <a:gd name="connsiteY20" fmla="*/ 267585 h 606722"/>
              <a:gd name="connsiteX21" fmla="*/ 431860 w 572779"/>
              <a:gd name="connsiteY21" fmla="*/ 267585 h 606722"/>
              <a:gd name="connsiteX22" fmla="*/ 409591 w 572779"/>
              <a:gd name="connsiteY22" fmla="*/ 216142 h 606722"/>
              <a:gd name="connsiteX23" fmla="*/ 422757 w 572779"/>
              <a:gd name="connsiteY23" fmla="*/ 229296 h 606722"/>
              <a:gd name="connsiteX24" fmla="*/ 363955 w 572779"/>
              <a:gd name="connsiteY24" fmla="*/ 288048 h 606722"/>
              <a:gd name="connsiteX25" fmla="*/ 328905 w 572779"/>
              <a:gd name="connsiteY25" fmla="*/ 253028 h 606722"/>
              <a:gd name="connsiteX26" fmla="*/ 342071 w 572779"/>
              <a:gd name="connsiteY26" fmla="*/ 239873 h 606722"/>
              <a:gd name="connsiteX27" fmla="*/ 363955 w 572779"/>
              <a:gd name="connsiteY27" fmla="*/ 261739 h 606722"/>
              <a:gd name="connsiteX28" fmla="*/ 431860 w 572779"/>
              <a:gd name="connsiteY28" fmla="*/ 182130 h 606722"/>
              <a:gd name="connsiteX29" fmla="*/ 487677 w 572779"/>
              <a:gd name="connsiteY29" fmla="*/ 182130 h 606722"/>
              <a:gd name="connsiteX30" fmla="*/ 487677 w 572779"/>
              <a:gd name="connsiteY30" fmla="*/ 200689 h 606722"/>
              <a:gd name="connsiteX31" fmla="*/ 431860 w 572779"/>
              <a:gd name="connsiteY31" fmla="*/ 200689 h 606722"/>
              <a:gd name="connsiteX32" fmla="*/ 431860 w 572779"/>
              <a:gd name="connsiteY32" fmla="*/ 152421 h 606722"/>
              <a:gd name="connsiteX33" fmla="*/ 526135 w 572779"/>
              <a:gd name="connsiteY33" fmla="*/ 152421 h 606722"/>
              <a:gd name="connsiteX34" fmla="*/ 526135 w 572779"/>
              <a:gd name="connsiteY34" fmla="*/ 170980 h 606722"/>
              <a:gd name="connsiteX35" fmla="*/ 431860 w 572779"/>
              <a:gd name="connsiteY35" fmla="*/ 170980 h 606722"/>
              <a:gd name="connsiteX36" fmla="*/ 409591 w 572779"/>
              <a:gd name="connsiteY36" fmla="*/ 121302 h 606722"/>
              <a:gd name="connsiteX37" fmla="*/ 422757 w 572779"/>
              <a:gd name="connsiteY37" fmla="*/ 134456 h 606722"/>
              <a:gd name="connsiteX38" fmla="*/ 363955 w 572779"/>
              <a:gd name="connsiteY38" fmla="*/ 193208 h 606722"/>
              <a:gd name="connsiteX39" fmla="*/ 328905 w 572779"/>
              <a:gd name="connsiteY39" fmla="*/ 158188 h 606722"/>
              <a:gd name="connsiteX40" fmla="*/ 342071 w 572779"/>
              <a:gd name="connsiteY40" fmla="*/ 145033 h 606722"/>
              <a:gd name="connsiteX41" fmla="*/ 363955 w 572779"/>
              <a:gd name="connsiteY41" fmla="*/ 166899 h 606722"/>
              <a:gd name="connsiteX42" fmla="*/ 306728 w 572779"/>
              <a:gd name="connsiteY42" fmla="*/ 103979 h 606722"/>
              <a:gd name="connsiteX43" fmla="*/ 306728 w 572779"/>
              <a:gd name="connsiteY43" fmla="*/ 436357 h 606722"/>
              <a:gd name="connsiteX44" fmla="*/ 554176 w 572779"/>
              <a:gd name="connsiteY44" fmla="*/ 436357 h 606722"/>
              <a:gd name="connsiteX45" fmla="*/ 554176 w 572779"/>
              <a:gd name="connsiteY45" fmla="*/ 103979 h 606722"/>
              <a:gd name="connsiteX46" fmla="*/ 249940 w 572779"/>
              <a:gd name="connsiteY46" fmla="*/ 18574 h 606722"/>
              <a:gd name="connsiteX47" fmla="*/ 69249 w 572779"/>
              <a:gd name="connsiteY47" fmla="*/ 198982 h 606722"/>
              <a:gd name="connsiteX48" fmla="*/ 69249 w 572779"/>
              <a:gd name="connsiteY48" fmla="*/ 200315 h 606722"/>
              <a:gd name="connsiteX49" fmla="*/ 24834 w 572779"/>
              <a:gd name="connsiteY49" fmla="*/ 350951 h 606722"/>
              <a:gd name="connsiteX50" fmla="*/ 69249 w 572779"/>
              <a:gd name="connsiteY50" fmla="*/ 350951 h 606722"/>
              <a:gd name="connsiteX51" fmla="*/ 69249 w 572779"/>
              <a:gd name="connsiteY51" fmla="*/ 429691 h 606722"/>
              <a:gd name="connsiteX52" fmla="*/ 123368 w 572779"/>
              <a:gd name="connsiteY52" fmla="*/ 483725 h 606722"/>
              <a:gd name="connsiteX53" fmla="*/ 249762 w 572779"/>
              <a:gd name="connsiteY53" fmla="*/ 483725 h 606722"/>
              <a:gd name="connsiteX54" fmla="*/ 249762 w 572779"/>
              <a:gd name="connsiteY54" fmla="*/ 588148 h 606722"/>
              <a:gd name="connsiteX55" fmla="*/ 430630 w 572779"/>
              <a:gd name="connsiteY55" fmla="*/ 588148 h 606722"/>
              <a:gd name="connsiteX56" fmla="*/ 430630 w 572779"/>
              <a:gd name="connsiteY56" fmla="*/ 454931 h 606722"/>
              <a:gd name="connsiteX57" fmla="*/ 288125 w 572779"/>
              <a:gd name="connsiteY57" fmla="*/ 454931 h 606722"/>
              <a:gd name="connsiteX58" fmla="*/ 288125 w 572779"/>
              <a:gd name="connsiteY58" fmla="*/ 85405 h 606722"/>
              <a:gd name="connsiteX59" fmla="*/ 390308 w 572779"/>
              <a:gd name="connsiteY59" fmla="*/ 85405 h 606722"/>
              <a:gd name="connsiteX60" fmla="*/ 249940 w 572779"/>
              <a:gd name="connsiteY60" fmla="*/ 18574 h 606722"/>
              <a:gd name="connsiteX61" fmla="*/ 249940 w 572779"/>
              <a:gd name="connsiteY61" fmla="*/ 0 h 606722"/>
              <a:gd name="connsiteX62" fmla="*/ 413540 w 572779"/>
              <a:gd name="connsiteY62" fmla="*/ 85405 h 606722"/>
              <a:gd name="connsiteX63" fmla="*/ 572779 w 572779"/>
              <a:gd name="connsiteY63" fmla="*/ 85405 h 606722"/>
              <a:gd name="connsiteX64" fmla="*/ 572779 w 572779"/>
              <a:gd name="connsiteY64" fmla="*/ 454931 h 606722"/>
              <a:gd name="connsiteX65" fmla="*/ 449233 w 572779"/>
              <a:gd name="connsiteY65" fmla="*/ 454931 h 606722"/>
              <a:gd name="connsiteX66" fmla="*/ 449233 w 572779"/>
              <a:gd name="connsiteY66" fmla="*/ 606722 h 606722"/>
              <a:gd name="connsiteX67" fmla="*/ 231159 w 572779"/>
              <a:gd name="connsiteY67" fmla="*/ 606722 h 606722"/>
              <a:gd name="connsiteX68" fmla="*/ 231159 w 572779"/>
              <a:gd name="connsiteY68" fmla="*/ 502388 h 606722"/>
              <a:gd name="connsiteX69" fmla="*/ 123368 w 572779"/>
              <a:gd name="connsiteY69" fmla="*/ 502388 h 606722"/>
              <a:gd name="connsiteX70" fmla="*/ 50646 w 572779"/>
              <a:gd name="connsiteY70" fmla="*/ 429691 h 606722"/>
              <a:gd name="connsiteX71" fmla="*/ 50646 w 572779"/>
              <a:gd name="connsiteY71" fmla="*/ 369525 h 606722"/>
              <a:gd name="connsiteX72" fmla="*/ 0 w 572779"/>
              <a:gd name="connsiteY72" fmla="*/ 369525 h 606722"/>
              <a:gd name="connsiteX73" fmla="*/ 50646 w 572779"/>
              <a:gd name="connsiteY73" fmla="*/ 197649 h 606722"/>
              <a:gd name="connsiteX74" fmla="*/ 249940 w 572779"/>
              <a:gd name="connsiteY74" fmla="*/ 0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572779" h="606722">
                <a:moveTo>
                  <a:pt x="431860" y="370398"/>
                </a:moveTo>
                <a:lnTo>
                  <a:pt x="487677" y="370398"/>
                </a:lnTo>
                <a:lnTo>
                  <a:pt x="487677" y="389027"/>
                </a:lnTo>
                <a:lnTo>
                  <a:pt x="431860" y="389027"/>
                </a:lnTo>
                <a:close/>
                <a:moveTo>
                  <a:pt x="431860" y="341960"/>
                </a:moveTo>
                <a:lnTo>
                  <a:pt x="526135" y="341960"/>
                </a:lnTo>
                <a:lnTo>
                  <a:pt x="526135" y="360589"/>
                </a:lnTo>
                <a:lnTo>
                  <a:pt x="431860" y="360589"/>
                </a:lnTo>
                <a:close/>
                <a:moveTo>
                  <a:pt x="409591" y="310982"/>
                </a:moveTo>
                <a:lnTo>
                  <a:pt x="422757" y="324136"/>
                </a:lnTo>
                <a:lnTo>
                  <a:pt x="363955" y="382888"/>
                </a:lnTo>
                <a:lnTo>
                  <a:pt x="328905" y="347868"/>
                </a:lnTo>
                <a:lnTo>
                  <a:pt x="342071" y="334713"/>
                </a:lnTo>
                <a:lnTo>
                  <a:pt x="363955" y="356667"/>
                </a:lnTo>
                <a:close/>
                <a:moveTo>
                  <a:pt x="431860" y="276334"/>
                </a:moveTo>
                <a:lnTo>
                  <a:pt x="487677" y="276334"/>
                </a:lnTo>
                <a:lnTo>
                  <a:pt x="487677" y="294893"/>
                </a:lnTo>
                <a:lnTo>
                  <a:pt x="431860" y="294893"/>
                </a:lnTo>
                <a:close/>
                <a:moveTo>
                  <a:pt x="431860" y="249026"/>
                </a:moveTo>
                <a:lnTo>
                  <a:pt x="526135" y="249026"/>
                </a:lnTo>
                <a:lnTo>
                  <a:pt x="526135" y="267585"/>
                </a:lnTo>
                <a:lnTo>
                  <a:pt x="431860" y="267585"/>
                </a:lnTo>
                <a:close/>
                <a:moveTo>
                  <a:pt x="409591" y="216142"/>
                </a:moveTo>
                <a:lnTo>
                  <a:pt x="422757" y="229296"/>
                </a:lnTo>
                <a:lnTo>
                  <a:pt x="363955" y="288048"/>
                </a:lnTo>
                <a:lnTo>
                  <a:pt x="328905" y="253028"/>
                </a:lnTo>
                <a:lnTo>
                  <a:pt x="342071" y="239873"/>
                </a:lnTo>
                <a:lnTo>
                  <a:pt x="363955" y="261739"/>
                </a:lnTo>
                <a:close/>
                <a:moveTo>
                  <a:pt x="431860" y="182130"/>
                </a:moveTo>
                <a:lnTo>
                  <a:pt x="487677" y="182130"/>
                </a:lnTo>
                <a:lnTo>
                  <a:pt x="487677" y="200689"/>
                </a:lnTo>
                <a:lnTo>
                  <a:pt x="431860" y="200689"/>
                </a:lnTo>
                <a:close/>
                <a:moveTo>
                  <a:pt x="431860" y="152421"/>
                </a:moveTo>
                <a:lnTo>
                  <a:pt x="526135" y="152421"/>
                </a:lnTo>
                <a:lnTo>
                  <a:pt x="526135" y="170980"/>
                </a:lnTo>
                <a:lnTo>
                  <a:pt x="431860" y="170980"/>
                </a:lnTo>
                <a:close/>
                <a:moveTo>
                  <a:pt x="409591" y="121302"/>
                </a:moveTo>
                <a:lnTo>
                  <a:pt x="422757" y="134456"/>
                </a:lnTo>
                <a:lnTo>
                  <a:pt x="363955" y="193208"/>
                </a:lnTo>
                <a:lnTo>
                  <a:pt x="328905" y="158188"/>
                </a:lnTo>
                <a:lnTo>
                  <a:pt x="342071" y="145033"/>
                </a:lnTo>
                <a:lnTo>
                  <a:pt x="363955" y="166899"/>
                </a:lnTo>
                <a:close/>
                <a:moveTo>
                  <a:pt x="306728" y="103979"/>
                </a:moveTo>
                <a:lnTo>
                  <a:pt x="306728" y="436357"/>
                </a:lnTo>
                <a:lnTo>
                  <a:pt x="554176" y="436357"/>
                </a:lnTo>
                <a:lnTo>
                  <a:pt x="554176" y="103979"/>
                </a:lnTo>
                <a:close/>
                <a:moveTo>
                  <a:pt x="249940" y="18574"/>
                </a:moveTo>
                <a:cubicBezTo>
                  <a:pt x="150338" y="18574"/>
                  <a:pt x="69249" y="99535"/>
                  <a:pt x="69249" y="198982"/>
                </a:cubicBezTo>
                <a:lnTo>
                  <a:pt x="69249" y="200315"/>
                </a:lnTo>
                <a:lnTo>
                  <a:pt x="24834" y="350951"/>
                </a:lnTo>
                <a:lnTo>
                  <a:pt x="69249" y="350951"/>
                </a:lnTo>
                <a:lnTo>
                  <a:pt x="69249" y="429691"/>
                </a:lnTo>
                <a:cubicBezTo>
                  <a:pt x="69249" y="459552"/>
                  <a:pt x="93549" y="483725"/>
                  <a:pt x="123368" y="483725"/>
                </a:cubicBezTo>
                <a:lnTo>
                  <a:pt x="249762" y="483725"/>
                </a:lnTo>
                <a:lnTo>
                  <a:pt x="249762" y="588148"/>
                </a:lnTo>
                <a:lnTo>
                  <a:pt x="430630" y="588148"/>
                </a:lnTo>
                <a:lnTo>
                  <a:pt x="430630" y="454931"/>
                </a:lnTo>
                <a:lnTo>
                  <a:pt x="288125" y="454931"/>
                </a:lnTo>
                <a:lnTo>
                  <a:pt x="288125" y="85405"/>
                </a:lnTo>
                <a:lnTo>
                  <a:pt x="390308" y="85405"/>
                </a:lnTo>
                <a:cubicBezTo>
                  <a:pt x="356129" y="43280"/>
                  <a:pt x="304859" y="18574"/>
                  <a:pt x="249940" y="18574"/>
                </a:cubicBezTo>
                <a:close/>
                <a:moveTo>
                  <a:pt x="249940" y="0"/>
                </a:moveTo>
                <a:cubicBezTo>
                  <a:pt x="315451" y="0"/>
                  <a:pt x="376245" y="31816"/>
                  <a:pt x="413540" y="85405"/>
                </a:cubicBezTo>
                <a:lnTo>
                  <a:pt x="572779" y="85405"/>
                </a:lnTo>
                <a:lnTo>
                  <a:pt x="572779" y="454931"/>
                </a:lnTo>
                <a:lnTo>
                  <a:pt x="449233" y="454931"/>
                </a:lnTo>
                <a:lnTo>
                  <a:pt x="449233" y="606722"/>
                </a:lnTo>
                <a:lnTo>
                  <a:pt x="231159" y="606722"/>
                </a:lnTo>
                <a:lnTo>
                  <a:pt x="231159" y="502388"/>
                </a:lnTo>
                <a:lnTo>
                  <a:pt x="123368" y="502388"/>
                </a:lnTo>
                <a:cubicBezTo>
                  <a:pt x="83224" y="502388"/>
                  <a:pt x="50646" y="469772"/>
                  <a:pt x="50646" y="429691"/>
                </a:cubicBezTo>
                <a:lnTo>
                  <a:pt x="50646" y="369525"/>
                </a:lnTo>
                <a:lnTo>
                  <a:pt x="0" y="369525"/>
                </a:lnTo>
                <a:lnTo>
                  <a:pt x="50646" y="197649"/>
                </a:lnTo>
                <a:cubicBezTo>
                  <a:pt x="51358" y="88515"/>
                  <a:pt x="140457" y="0"/>
                  <a:pt x="24994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92" name="student_326731">
            <a:extLst>
              <a:ext uri="{FF2B5EF4-FFF2-40B4-BE49-F238E27FC236}">
                <a16:creationId xmlns:a16="http://schemas.microsoft.com/office/drawing/2014/main" id="{7F012E75-8CCF-44C0-8A6C-80FDAA653481}"/>
              </a:ext>
            </a:extLst>
          </p:cNvPr>
          <p:cNvSpPr>
            <a:spLocks noChangeAspect="1"/>
          </p:cNvSpPr>
          <p:nvPr/>
        </p:nvSpPr>
        <p:spPr bwMode="auto">
          <a:xfrm>
            <a:off x="55590" y="4341321"/>
            <a:ext cx="347703" cy="324000"/>
          </a:xfrm>
          <a:custGeom>
            <a:avLst/>
            <a:gdLst>
              <a:gd name="connsiteX0" fmla="*/ 19670 w 607639"/>
              <a:gd name="connsiteY0" fmla="*/ 525691 h 566217"/>
              <a:gd name="connsiteX1" fmla="*/ 19047 w 607639"/>
              <a:gd name="connsiteY1" fmla="*/ 526313 h 566217"/>
              <a:gd name="connsiteX2" fmla="*/ 19047 w 607639"/>
              <a:gd name="connsiteY2" fmla="*/ 546576 h 566217"/>
              <a:gd name="connsiteX3" fmla="*/ 19670 w 607639"/>
              <a:gd name="connsiteY3" fmla="*/ 547198 h 566217"/>
              <a:gd name="connsiteX4" fmla="*/ 587969 w 607639"/>
              <a:gd name="connsiteY4" fmla="*/ 547198 h 566217"/>
              <a:gd name="connsiteX5" fmla="*/ 588592 w 607639"/>
              <a:gd name="connsiteY5" fmla="*/ 546576 h 566217"/>
              <a:gd name="connsiteX6" fmla="*/ 588592 w 607639"/>
              <a:gd name="connsiteY6" fmla="*/ 526313 h 566217"/>
              <a:gd name="connsiteX7" fmla="*/ 587969 w 607639"/>
              <a:gd name="connsiteY7" fmla="*/ 525691 h 566217"/>
              <a:gd name="connsiteX8" fmla="*/ 191539 w 607639"/>
              <a:gd name="connsiteY8" fmla="*/ 475032 h 566217"/>
              <a:gd name="connsiteX9" fmla="*/ 191539 w 607639"/>
              <a:gd name="connsiteY9" fmla="*/ 506672 h 566217"/>
              <a:gd name="connsiteX10" fmla="*/ 233372 w 607639"/>
              <a:gd name="connsiteY10" fmla="*/ 506672 h 566217"/>
              <a:gd name="connsiteX11" fmla="*/ 233372 w 607639"/>
              <a:gd name="connsiteY11" fmla="*/ 495918 h 566217"/>
              <a:gd name="connsiteX12" fmla="*/ 212456 w 607639"/>
              <a:gd name="connsiteY12" fmla="*/ 475032 h 566217"/>
              <a:gd name="connsiteX13" fmla="*/ 323445 w 607639"/>
              <a:gd name="connsiteY13" fmla="*/ 454680 h 566217"/>
              <a:gd name="connsiteX14" fmla="*/ 323445 w 607639"/>
              <a:gd name="connsiteY14" fmla="*/ 506049 h 566217"/>
              <a:gd name="connsiteX15" fmla="*/ 323445 w 607639"/>
              <a:gd name="connsiteY15" fmla="*/ 506672 h 566217"/>
              <a:gd name="connsiteX16" fmla="*/ 346230 w 607639"/>
              <a:gd name="connsiteY16" fmla="*/ 506672 h 566217"/>
              <a:gd name="connsiteX17" fmla="*/ 353173 w 607639"/>
              <a:gd name="connsiteY17" fmla="*/ 454680 h 566217"/>
              <a:gd name="connsiteX18" fmla="*/ 392602 w 607639"/>
              <a:gd name="connsiteY18" fmla="*/ 373627 h 566217"/>
              <a:gd name="connsiteX19" fmla="*/ 381922 w 607639"/>
              <a:gd name="connsiteY19" fmla="*/ 382959 h 566217"/>
              <a:gd name="connsiteX20" fmla="*/ 365367 w 607639"/>
              <a:gd name="connsiteY20" fmla="*/ 506672 h 566217"/>
              <a:gd name="connsiteX21" fmla="*/ 465498 w 607639"/>
              <a:gd name="connsiteY21" fmla="*/ 506672 h 566217"/>
              <a:gd name="connsiteX22" fmla="*/ 448943 w 607639"/>
              <a:gd name="connsiteY22" fmla="*/ 382959 h 566217"/>
              <a:gd name="connsiteX23" fmla="*/ 438262 w 607639"/>
              <a:gd name="connsiteY23" fmla="*/ 373627 h 566217"/>
              <a:gd name="connsiteX24" fmla="*/ 105649 w 607639"/>
              <a:gd name="connsiteY24" fmla="*/ 323502 h 566217"/>
              <a:gd name="connsiteX25" fmla="*/ 65686 w 607639"/>
              <a:gd name="connsiteY25" fmla="*/ 335767 h 566217"/>
              <a:gd name="connsiteX26" fmla="*/ 49487 w 607639"/>
              <a:gd name="connsiteY26" fmla="*/ 357719 h 566217"/>
              <a:gd name="connsiteX27" fmla="*/ 49487 w 607639"/>
              <a:gd name="connsiteY27" fmla="*/ 475655 h 566217"/>
              <a:gd name="connsiteX28" fmla="*/ 80550 w 607639"/>
              <a:gd name="connsiteY28" fmla="*/ 506672 h 566217"/>
              <a:gd name="connsiteX29" fmla="*/ 172492 w 607639"/>
              <a:gd name="connsiteY29" fmla="*/ 506672 h 566217"/>
              <a:gd name="connsiteX30" fmla="*/ 172492 w 607639"/>
              <a:gd name="connsiteY30" fmla="*/ 474944 h 566217"/>
              <a:gd name="connsiteX31" fmla="*/ 110990 w 607639"/>
              <a:gd name="connsiteY31" fmla="*/ 474944 h 566217"/>
              <a:gd name="connsiteX32" fmla="*/ 91319 w 607639"/>
              <a:gd name="connsiteY32" fmla="*/ 455391 h 566217"/>
              <a:gd name="connsiteX33" fmla="*/ 91319 w 607639"/>
              <a:gd name="connsiteY33" fmla="*/ 394512 h 566217"/>
              <a:gd name="connsiteX34" fmla="*/ 100843 w 607639"/>
              <a:gd name="connsiteY34" fmla="*/ 385092 h 566217"/>
              <a:gd name="connsiteX35" fmla="*/ 110367 w 607639"/>
              <a:gd name="connsiteY35" fmla="*/ 394512 h 566217"/>
              <a:gd name="connsiteX36" fmla="*/ 110367 w 607639"/>
              <a:gd name="connsiteY36" fmla="*/ 455391 h 566217"/>
              <a:gd name="connsiteX37" fmla="*/ 110990 w 607639"/>
              <a:gd name="connsiteY37" fmla="*/ 456013 h 566217"/>
              <a:gd name="connsiteX38" fmla="*/ 212456 w 607639"/>
              <a:gd name="connsiteY38" fmla="*/ 456013 h 566217"/>
              <a:gd name="connsiteX39" fmla="*/ 252419 w 607639"/>
              <a:gd name="connsiteY39" fmla="*/ 495918 h 566217"/>
              <a:gd name="connsiteX40" fmla="*/ 252419 w 607639"/>
              <a:gd name="connsiteY40" fmla="*/ 506672 h 566217"/>
              <a:gd name="connsiteX41" fmla="*/ 304487 w 607639"/>
              <a:gd name="connsiteY41" fmla="*/ 506672 h 566217"/>
              <a:gd name="connsiteX42" fmla="*/ 304398 w 607639"/>
              <a:gd name="connsiteY42" fmla="*/ 506049 h 566217"/>
              <a:gd name="connsiteX43" fmla="*/ 304398 w 607639"/>
              <a:gd name="connsiteY43" fmla="*/ 454680 h 566217"/>
              <a:gd name="connsiteX44" fmla="*/ 263189 w 607639"/>
              <a:gd name="connsiteY44" fmla="*/ 454680 h 566217"/>
              <a:gd name="connsiteX45" fmla="*/ 223225 w 607639"/>
              <a:gd name="connsiteY45" fmla="*/ 414865 h 566217"/>
              <a:gd name="connsiteX46" fmla="*/ 223225 w 607639"/>
              <a:gd name="connsiteY46" fmla="*/ 374516 h 566217"/>
              <a:gd name="connsiteX47" fmla="*/ 206314 w 607639"/>
              <a:gd name="connsiteY47" fmla="*/ 375671 h 566217"/>
              <a:gd name="connsiteX48" fmla="*/ 105649 w 607639"/>
              <a:gd name="connsiteY48" fmla="*/ 323502 h 566217"/>
              <a:gd name="connsiteX49" fmla="*/ 415463 w 607639"/>
              <a:gd name="connsiteY49" fmla="*/ 292605 h 566217"/>
              <a:gd name="connsiteX50" fmla="*/ 404602 w 607639"/>
              <a:gd name="connsiteY50" fmla="*/ 303361 h 566217"/>
              <a:gd name="connsiteX51" fmla="*/ 415463 w 607639"/>
              <a:gd name="connsiteY51" fmla="*/ 314205 h 566217"/>
              <a:gd name="connsiteX52" fmla="*/ 426235 w 607639"/>
              <a:gd name="connsiteY52" fmla="*/ 303361 h 566217"/>
              <a:gd name="connsiteX53" fmla="*/ 415463 w 607639"/>
              <a:gd name="connsiteY53" fmla="*/ 292605 h 566217"/>
              <a:gd name="connsiteX54" fmla="*/ 155047 w 607639"/>
              <a:gd name="connsiteY54" fmla="*/ 278354 h 566217"/>
              <a:gd name="connsiteX55" fmla="*/ 155047 w 607639"/>
              <a:gd name="connsiteY55" fmla="*/ 289374 h 566217"/>
              <a:gd name="connsiteX56" fmla="*/ 136801 w 607639"/>
              <a:gd name="connsiteY56" fmla="*/ 313904 h 566217"/>
              <a:gd name="connsiteX57" fmla="*/ 124963 w 607639"/>
              <a:gd name="connsiteY57" fmla="*/ 317636 h 566217"/>
              <a:gd name="connsiteX58" fmla="*/ 206314 w 607639"/>
              <a:gd name="connsiteY58" fmla="*/ 356652 h 566217"/>
              <a:gd name="connsiteX59" fmla="*/ 223225 w 607639"/>
              <a:gd name="connsiteY59" fmla="*/ 355319 h 566217"/>
              <a:gd name="connsiteX60" fmla="*/ 223225 w 607639"/>
              <a:gd name="connsiteY60" fmla="*/ 294174 h 566217"/>
              <a:gd name="connsiteX61" fmla="*/ 217885 w 607639"/>
              <a:gd name="connsiteY61" fmla="*/ 294618 h 566217"/>
              <a:gd name="connsiteX62" fmla="*/ 186822 w 607639"/>
              <a:gd name="connsiteY62" fmla="*/ 294618 h 566217"/>
              <a:gd name="connsiteX63" fmla="*/ 165105 w 607639"/>
              <a:gd name="connsiteY63" fmla="*/ 286797 h 566217"/>
              <a:gd name="connsiteX64" fmla="*/ 415463 w 607639"/>
              <a:gd name="connsiteY64" fmla="*/ 273582 h 566217"/>
              <a:gd name="connsiteX65" fmla="*/ 445197 w 607639"/>
              <a:gd name="connsiteY65" fmla="*/ 303361 h 566217"/>
              <a:gd name="connsiteX66" fmla="*/ 415463 w 607639"/>
              <a:gd name="connsiteY66" fmla="*/ 333139 h 566217"/>
              <a:gd name="connsiteX67" fmla="*/ 385640 w 607639"/>
              <a:gd name="connsiteY67" fmla="*/ 303361 h 566217"/>
              <a:gd name="connsiteX68" fmla="*/ 415463 w 607639"/>
              <a:gd name="connsiteY68" fmla="*/ 273582 h 566217"/>
              <a:gd name="connsiteX69" fmla="*/ 263189 w 607639"/>
              <a:gd name="connsiteY69" fmla="*/ 211520 h 566217"/>
              <a:gd name="connsiteX70" fmla="*/ 242272 w 607639"/>
              <a:gd name="connsiteY70" fmla="*/ 232406 h 566217"/>
              <a:gd name="connsiteX71" fmla="*/ 242272 w 607639"/>
              <a:gd name="connsiteY71" fmla="*/ 414865 h 566217"/>
              <a:gd name="connsiteX72" fmla="*/ 263189 w 607639"/>
              <a:gd name="connsiteY72" fmla="*/ 435750 h 566217"/>
              <a:gd name="connsiteX73" fmla="*/ 354508 w 607639"/>
              <a:gd name="connsiteY73" fmla="*/ 435750 h 566217"/>
              <a:gd name="connsiteX74" fmla="*/ 355665 w 607639"/>
              <a:gd name="connsiteY74" fmla="*/ 435839 h 566217"/>
              <a:gd name="connsiteX75" fmla="*/ 363052 w 607639"/>
              <a:gd name="connsiteY75" fmla="*/ 380470 h 566217"/>
              <a:gd name="connsiteX76" fmla="*/ 392602 w 607639"/>
              <a:gd name="connsiteY76" fmla="*/ 354697 h 566217"/>
              <a:gd name="connsiteX77" fmla="*/ 438262 w 607639"/>
              <a:gd name="connsiteY77" fmla="*/ 354697 h 566217"/>
              <a:gd name="connsiteX78" fmla="*/ 467812 w 607639"/>
              <a:gd name="connsiteY78" fmla="*/ 380470 h 566217"/>
              <a:gd name="connsiteX79" fmla="*/ 475199 w 607639"/>
              <a:gd name="connsiteY79" fmla="*/ 435839 h 566217"/>
              <a:gd name="connsiteX80" fmla="*/ 476356 w 607639"/>
              <a:gd name="connsiteY80" fmla="*/ 435750 h 566217"/>
              <a:gd name="connsiteX81" fmla="*/ 567676 w 607639"/>
              <a:gd name="connsiteY81" fmla="*/ 435750 h 566217"/>
              <a:gd name="connsiteX82" fmla="*/ 588592 w 607639"/>
              <a:gd name="connsiteY82" fmla="*/ 414865 h 566217"/>
              <a:gd name="connsiteX83" fmla="*/ 588592 w 607639"/>
              <a:gd name="connsiteY83" fmla="*/ 232406 h 566217"/>
              <a:gd name="connsiteX84" fmla="*/ 567676 w 607639"/>
              <a:gd name="connsiteY84" fmla="*/ 211520 h 566217"/>
              <a:gd name="connsiteX85" fmla="*/ 295052 w 607639"/>
              <a:gd name="connsiteY85" fmla="*/ 182103 h 566217"/>
              <a:gd name="connsiteX86" fmla="*/ 293361 w 607639"/>
              <a:gd name="connsiteY86" fmla="*/ 192501 h 566217"/>
              <a:gd name="connsiteX87" fmla="*/ 298346 w 607639"/>
              <a:gd name="connsiteY87" fmla="*/ 192501 h 566217"/>
              <a:gd name="connsiteX88" fmla="*/ 298346 w 607639"/>
              <a:gd name="connsiteY88" fmla="*/ 187880 h 566217"/>
              <a:gd name="connsiteX89" fmla="*/ 295052 w 607639"/>
              <a:gd name="connsiteY89" fmla="*/ 182103 h 566217"/>
              <a:gd name="connsiteX90" fmla="*/ 109654 w 607639"/>
              <a:gd name="connsiteY90" fmla="*/ 182103 h 566217"/>
              <a:gd name="connsiteX91" fmla="*/ 106272 w 607639"/>
              <a:gd name="connsiteY91" fmla="*/ 187880 h 566217"/>
              <a:gd name="connsiteX92" fmla="*/ 106272 w 607639"/>
              <a:gd name="connsiteY92" fmla="*/ 204055 h 566217"/>
              <a:gd name="connsiteX93" fmla="*/ 113037 w 607639"/>
              <a:gd name="connsiteY93" fmla="*/ 210809 h 566217"/>
              <a:gd name="connsiteX94" fmla="*/ 114194 w 607639"/>
              <a:gd name="connsiteY94" fmla="*/ 210809 h 566217"/>
              <a:gd name="connsiteX95" fmla="*/ 165817 w 607639"/>
              <a:gd name="connsiteY95" fmla="*/ 133844 h 566217"/>
              <a:gd name="connsiteX96" fmla="*/ 151843 w 607639"/>
              <a:gd name="connsiteY96" fmla="*/ 139976 h 566217"/>
              <a:gd name="connsiteX97" fmla="*/ 147393 w 607639"/>
              <a:gd name="connsiteY97" fmla="*/ 166461 h 566217"/>
              <a:gd name="connsiteX98" fmla="*/ 130037 w 607639"/>
              <a:gd name="connsiteY98" fmla="*/ 181125 h 566217"/>
              <a:gd name="connsiteX99" fmla="*/ 128702 w 607639"/>
              <a:gd name="connsiteY99" fmla="*/ 181125 h 566217"/>
              <a:gd name="connsiteX100" fmla="*/ 136712 w 607639"/>
              <a:gd name="connsiteY100" fmla="*/ 231072 h 566217"/>
              <a:gd name="connsiteX101" fmla="*/ 144723 w 607639"/>
              <a:gd name="connsiteY101" fmla="*/ 245115 h 566217"/>
              <a:gd name="connsiteX102" fmla="*/ 177298 w 607639"/>
              <a:gd name="connsiteY102" fmla="*/ 272221 h 566217"/>
              <a:gd name="connsiteX103" fmla="*/ 186822 w 607639"/>
              <a:gd name="connsiteY103" fmla="*/ 275599 h 566217"/>
              <a:gd name="connsiteX104" fmla="*/ 217885 w 607639"/>
              <a:gd name="connsiteY104" fmla="*/ 275599 h 566217"/>
              <a:gd name="connsiteX105" fmla="*/ 223225 w 607639"/>
              <a:gd name="connsiteY105" fmla="*/ 274621 h 566217"/>
              <a:gd name="connsiteX106" fmla="*/ 223225 w 607639"/>
              <a:gd name="connsiteY106" fmla="*/ 232406 h 566217"/>
              <a:gd name="connsiteX107" fmla="*/ 263189 w 607639"/>
              <a:gd name="connsiteY107" fmla="*/ 192501 h 566217"/>
              <a:gd name="connsiteX108" fmla="*/ 274136 w 607639"/>
              <a:gd name="connsiteY108" fmla="*/ 192501 h 566217"/>
              <a:gd name="connsiteX109" fmla="*/ 276094 w 607639"/>
              <a:gd name="connsiteY109" fmla="*/ 179881 h 566217"/>
              <a:gd name="connsiteX110" fmla="*/ 265325 w 607639"/>
              <a:gd name="connsiteY110" fmla="*/ 166461 h 566217"/>
              <a:gd name="connsiteX111" fmla="*/ 260963 w 607639"/>
              <a:gd name="connsiteY111" fmla="*/ 139976 h 566217"/>
              <a:gd name="connsiteX112" fmla="*/ 246990 w 607639"/>
              <a:gd name="connsiteY112" fmla="*/ 133844 h 566217"/>
              <a:gd name="connsiteX113" fmla="*/ 226696 w 607639"/>
              <a:gd name="connsiteY113" fmla="*/ 140599 h 566217"/>
              <a:gd name="connsiteX114" fmla="*/ 206403 w 607639"/>
              <a:gd name="connsiteY114" fmla="*/ 133844 h 566217"/>
              <a:gd name="connsiteX115" fmla="*/ 186110 w 607639"/>
              <a:gd name="connsiteY115" fmla="*/ 140599 h 566217"/>
              <a:gd name="connsiteX116" fmla="*/ 165817 w 607639"/>
              <a:gd name="connsiteY116" fmla="*/ 133844 h 566217"/>
              <a:gd name="connsiteX117" fmla="*/ 202309 w 607639"/>
              <a:gd name="connsiteY117" fmla="*/ 19019 h 566217"/>
              <a:gd name="connsiteX118" fmla="*/ 186644 w 607639"/>
              <a:gd name="connsiteY118" fmla="*/ 25240 h 566217"/>
              <a:gd name="connsiteX119" fmla="*/ 178100 w 607639"/>
              <a:gd name="connsiteY119" fmla="*/ 27640 h 566217"/>
              <a:gd name="connsiteX120" fmla="*/ 173916 w 607639"/>
              <a:gd name="connsiteY120" fmla="*/ 27106 h 566217"/>
              <a:gd name="connsiteX121" fmla="*/ 160655 w 607639"/>
              <a:gd name="connsiteY121" fmla="*/ 32528 h 566217"/>
              <a:gd name="connsiteX122" fmla="*/ 153890 w 607639"/>
              <a:gd name="connsiteY122" fmla="*/ 35283 h 566217"/>
              <a:gd name="connsiteX123" fmla="*/ 153267 w 607639"/>
              <a:gd name="connsiteY123" fmla="*/ 35194 h 566217"/>
              <a:gd name="connsiteX124" fmla="*/ 139649 w 607639"/>
              <a:gd name="connsiteY124" fmla="*/ 45237 h 566217"/>
              <a:gd name="connsiteX125" fmla="*/ 130126 w 607639"/>
              <a:gd name="connsiteY125" fmla="*/ 51547 h 566217"/>
              <a:gd name="connsiteX126" fmla="*/ 128880 w 607639"/>
              <a:gd name="connsiteY126" fmla="*/ 51458 h 566217"/>
              <a:gd name="connsiteX127" fmla="*/ 114461 w 607639"/>
              <a:gd name="connsiteY127" fmla="*/ 66211 h 566217"/>
              <a:gd name="connsiteX128" fmla="*/ 115529 w 607639"/>
              <a:gd name="connsiteY128" fmla="*/ 71721 h 566217"/>
              <a:gd name="connsiteX129" fmla="*/ 115173 w 607639"/>
              <a:gd name="connsiteY129" fmla="*/ 79542 h 566217"/>
              <a:gd name="connsiteX130" fmla="*/ 109209 w 607639"/>
              <a:gd name="connsiteY130" fmla="*/ 84430 h 566217"/>
              <a:gd name="connsiteX131" fmla="*/ 98173 w 607639"/>
              <a:gd name="connsiteY131" fmla="*/ 98650 h 566217"/>
              <a:gd name="connsiteX132" fmla="*/ 102089 w 607639"/>
              <a:gd name="connsiteY132" fmla="*/ 108515 h 566217"/>
              <a:gd name="connsiteX133" fmla="*/ 102089 w 607639"/>
              <a:gd name="connsiteY133" fmla="*/ 121224 h 566217"/>
              <a:gd name="connsiteX134" fmla="*/ 98173 w 607639"/>
              <a:gd name="connsiteY134" fmla="*/ 131089 h 566217"/>
              <a:gd name="connsiteX135" fmla="*/ 108141 w 607639"/>
              <a:gd name="connsiteY135" fmla="*/ 145042 h 566217"/>
              <a:gd name="connsiteX136" fmla="*/ 114550 w 607639"/>
              <a:gd name="connsiteY136" fmla="*/ 154818 h 566217"/>
              <a:gd name="connsiteX137" fmla="*/ 114461 w 607639"/>
              <a:gd name="connsiteY137" fmla="*/ 155707 h 566217"/>
              <a:gd name="connsiteX138" fmla="*/ 119445 w 607639"/>
              <a:gd name="connsiteY138" fmla="*/ 161840 h 566217"/>
              <a:gd name="connsiteX139" fmla="*/ 128791 w 607639"/>
              <a:gd name="connsiteY139" fmla="*/ 162106 h 566217"/>
              <a:gd name="connsiteX140" fmla="*/ 134309 w 607639"/>
              <a:gd name="connsiteY140" fmla="*/ 129312 h 566217"/>
              <a:gd name="connsiteX141" fmla="*/ 144367 w 607639"/>
              <a:gd name="connsiteY141" fmla="*/ 121402 h 566217"/>
              <a:gd name="connsiteX142" fmla="*/ 145702 w 607639"/>
              <a:gd name="connsiteY142" fmla="*/ 121580 h 566217"/>
              <a:gd name="connsiteX143" fmla="*/ 145791 w 607639"/>
              <a:gd name="connsiteY143" fmla="*/ 121580 h 566217"/>
              <a:gd name="connsiteX144" fmla="*/ 157895 w 607639"/>
              <a:gd name="connsiteY144" fmla="*/ 114914 h 566217"/>
              <a:gd name="connsiteX145" fmla="*/ 165817 w 607639"/>
              <a:gd name="connsiteY145" fmla="*/ 110648 h 566217"/>
              <a:gd name="connsiteX146" fmla="*/ 173738 w 607639"/>
              <a:gd name="connsiteY146" fmla="*/ 114914 h 566217"/>
              <a:gd name="connsiteX147" fmla="*/ 186110 w 607639"/>
              <a:gd name="connsiteY147" fmla="*/ 121580 h 566217"/>
              <a:gd name="connsiteX148" fmla="*/ 198482 w 607639"/>
              <a:gd name="connsiteY148" fmla="*/ 114914 h 566217"/>
              <a:gd name="connsiteX149" fmla="*/ 206403 w 607639"/>
              <a:gd name="connsiteY149" fmla="*/ 110648 h 566217"/>
              <a:gd name="connsiteX150" fmla="*/ 214325 w 607639"/>
              <a:gd name="connsiteY150" fmla="*/ 114914 h 566217"/>
              <a:gd name="connsiteX151" fmla="*/ 226696 w 607639"/>
              <a:gd name="connsiteY151" fmla="*/ 121580 h 566217"/>
              <a:gd name="connsiteX152" fmla="*/ 239068 w 607639"/>
              <a:gd name="connsiteY152" fmla="*/ 114914 h 566217"/>
              <a:gd name="connsiteX153" fmla="*/ 246990 w 607639"/>
              <a:gd name="connsiteY153" fmla="*/ 110648 h 566217"/>
              <a:gd name="connsiteX154" fmla="*/ 254911 w 607639"/>
              <a:gd name="connsiteY154" fmla="*/ 114914 h 566217"/>
              <a:gd name="connsiteX155" fmla="*/ 267016 w 607639"/>
              <a:gd name="connsiteY155" fmla="*/ 121580 h 566217"/>
              <a:gd name="connsiteX156" fmla="*/ 267105 w 607639"/>
              <a:gd name="connsiteY156" fmla="*/ 121580 h 566217"/>
              <a:gd name="connsiteX157" fmla="*/ 268351 w 607639"/>
              <a:gd name="connsiteY157" fmla="*/ 121402 h 566217"/>
              <a:gd name="connsiteX158" fmla="*/ 278498 w 607639"/>
              <a:gd name="connsiteY158" fmla="*/ 129312 h 566217"/>
              <a:gd name="connsiteX159" fmla="*/ 283927 w 607639"/>
              <a:gd name="connsiteY159" fmla="*/ 162106 h 566217"/>
              <a:gd name="connsiteX160" fmla="*/ 293361 w 607639"/>
              <a:gd name="connsiteY160" fmla="*/ 161840 h 566217"/>
              <a:gd name="connsiteX161" fmla="*/ 298346 w 607639"/>
              <a:gd name="connsiteY161" fmla="*/ 155707 h 566217"/>
              <a:gd name="connsiteX162" fmla="*/ 298257 w 607639"/>
              <a:gd name="connsiteY162" fmla="*/ 154818 h 566217"/>
              <a:gd name="connsiteX163" fmla="*/ 304576 w 607639"/>
              <a:gd name="connsiteY163" fmla="*/ 145042 h 566217"/>
              <a:gd name="connsiteX164" fmla="*/ 314545 w 607639"/>
              <a:gd name="connsiteY164" fmla="*/ 131089 h 566217"/>
              <a:gd name="connsiteX165" fmla="*/ 310717 w 607639"/>
              <a:gd name="connsiteY165" fmla="*/ 121224 h 566217"/>
              <a:gd name="connsiteX166" fmla="*/ 310717 w 607639"/>
              <a:gd name="connsiteY166" fmla="*/ 108515 h 566217"/>
              <a:gd name="connsiteX167" fmla="*/ 314545 w 607639"/>
              <a:gd name="connsiteY167" fmla="*/ 98650 h 566217"/>
              <a:gd name="connsiteX168" fmla="*/ 303597 w 607639"/>
              <a:gd name="connsiteY168" fmla="*/ 84430 h 566217"/>
              <a:gd name="connsiteX169" fmla="*/ 297545 w 607639"/>
              <a:gd name="connsiteY169" fmla="*/ 79542 h 566217"/>
              <a:gd name="connsiteX170" fmla="*/ 297278 w 607639"/>
              <a:gd name="connsiteY170" fmla="*/ 71721 h 566217"/>
              <a:gd name="connsiteX171" fmla="*/ 298346 w 607639"/>
              <a:gd name="connsiteY171" fmla="*/ 66211 h 566217"/>
              <a:gd name="connsiteX172" fmla="*/ 283838 w 607639"/>
              <a:gd name="connsiteY172" fmla="*/ 51458 h 566217"/>
              <a:gd name="connsiteX173" fmla="*/ 282592 w 607639"/>
              <a:gd name="connsiteY173" fmla="*/ 51547 h 566217"/>
              <a:gd name="connsiteX174" fmla="*/ 273068 w 607639"/>
              <a:gd name="connsiteY174" fmla="*/ 45237 h 566217"/>
              <a:gd name="connsiteX175" fmla="*/ 259183 w 607639"/>
              <a:gd name="connsiteY175" fmla="*/ 35194 h 566217"/>
              <a:gd name="connsiteX176" fmla="*/ 254733 w 607639"/>
              <a:gd name="connsiteY176" fmla="*/ 35994 h 566217"/>
              <a:gd name="connsiteX177" fmla="*/ 244676 w 607639"/>
              <a:gd name="connsiteY177" fmla="*/ 33416 h 566217"/>
              <a:gd name="connsiteX178" fmla="*/ 230702 w 607639"/>
              <a:gd name="connsiteY178" fmla="*/ 27106 h 566217"/>
              <a:gd name="connsiteX179" fmla="*/ 226607 w 607639"/>
              <a:gd name="connsiteY179" fmla="*/ 27640 h 566217"/>
              <a:gd name="connsiteX180" fmla="*/ 217974 w 607639"/>
              <a:gd name="connsiteY180" fmla="*/ 25240 h 566217"/>
              <a:gd name="connsiteX181" fmla="*/ 202309 w 607639"/>
              <a:gd name="connsiteY181" fmla="*/ 19019 h 566217"/>
              <a:gd name="connsiteX182" fmla="*/ 202309 w 607639"/>
              <a:gd name="connsiteY182" fmla="*/ 0 h 566217"/>
              <a:gd name="connsiteX183" fmla="*/ 227230 w 607639"/>
              <a:gd name="connsiteY183" fmla="*/ 8265 h 566217"/>
              <a:gd name="connsiteX184" fmla="*/ 230702 w 607639"/>
              <a:gd name="connsiteY184" fmla="*/ 8087 h 566217"/>
              <a:gd name="connsiteX185" fmla="*/ 254466 w 607639"/>
              <a:gd name="connsiteY185" fmla="*/ 16530 h 566217"/>
              <a:gd name="connsiteX186" fmla="*/ 259183 w 607639"/>
              <a:gd name="connsiteY186" fmla="*/ 16175 h 566217"/>
              <a:gd name="connsiteX187" fmla="*/ 288110 w 607639"/>
              <a:gd name="connsiteY187" fmla="*/ 32705 h 566217"/>
              <a:gd name="connsiteX188" fmla="*/ 317393 w 607639"/>
              <a:gd name="connsiteY188" fmla="*/ 66211 h 566217"/>
              <a:gd name="connsiteX189" fmla="*/ 317215 w 607639"/>
              <a:gd name="connsiteY189" fmla="*/ 69766 h 566217"/>
              <a:gd name="connsiteX190" fmla="*/ 333592 w 607639"/>
              <a:gd name="connsiteY190" fmla="*/ 98650 h 566217"/>
              <a:gd name="connsiteX191" fmla="*/ 329409 w 607639"/>
              <a:gd name="connsiteY191" fmla="*/ 114914 h 566217"/>
              <a:gd name="connsiteX192" fmla="*/ 333592 w 607639"/>
              <a:gd name="connsiteY192" fmla="*/ 131089 h 566217"/>
              <a:gd name="connsiteX193" fmla="*/ 316948 w 607639"/>
              <a:gd name="connsiteY193" fmla="*/ 160151 h 566217"/>
              <a:gd name="connsiteX194" fmla="*/ 311607 w 607639"/>
              <a:gd name="connsiteY194" fmla="*/ 171616 h 566217"/>
              <a:gd name="connsiteX195" fmla="*/ 317393 w 607639"/>
              <a:gd name="connsiteY195" fmla="*/ 187880 h 566217"/>
              <a:gd name="connsiteX196" fmla="*/ 317393 w 607639"/>
              <a:gd name="connsiteY196" fmla="*/ 192501 h 566217"/>
              <a:gd name="connsiteX197" fmla="*/ 567676 w 607639"/>
              <a:gd name="connsiteY197" fmla="*/ 192501 h 566217"/>
              <a:gd name="connsiteX198" fmla="*/ 607639 w 607639"/>
              <a:gd name="connsiteY198" fmla="*/ 232406 h 566217"/>
              <a:gd name="connsiteX199" fmla="*/ 607639 w 607639"/>
              <a:gd name="connsiteY199" fmla="*/ 414865 h 566217"/>
              <a:gd name="connsiteX200" fmla="*/ 567676 w 607639"/>
              <a:gd name="connsiteY200" fmla="*/ 454680 h 566217"/>
              <a:gd name="connsiteX201" fmla="*/ 477691 w 607639"/>
              <a:gd name="connsiteY201" fmla="*/ 454680 h 566217"/>
              <a:gd name="connsiteX202" fmla="*/ 484634 w 607639"/>
              <a:gd name="connsiteY202" fmla="*/ 506672 h 566217"/>
              <a:gd name="connsiteX203" fmla="*/ 587969 w 607639"/>
              <a:gd name="connsiteY203" fmla="*/ 506672 h 566217"/>
              <a:gd name="connsiteX204" fmla="*/ 607639 w 607639"/>
              <a:gd name="connsiteY204" fmla="*/ 526313 h 566217"/>
              <a:gd name="connsiteX205" fmla="*/ 607639 w 607639"/>
              <a:gd name="connsiteY205" fmla="*/ 546576 h 566217"/>
              <a:gd name="connsiteX206" fmla="*/ 587969 w 607639"/>
              <a:gd name="connsiteY206" fmla="*/ 566217 h 566217"/>
              <a:gd name="connsiteX207" fmla="*/ 19670 w 607639"/>
              <a:gd name="connsiteY207" fmla="*/ 566217 h 566217"/>
              <a:gd name="connsiteX208" fmla="*/ 0 w 607639"/>
              <a:gd name="connsiteY208" fmla="*/ 546576 h 566217"/>
              <a:gd name="connsiteX209" fmla="*/ 0 w 607639"/>
              <a:gd name="connsiteY209" fmla="*/ 526313 h 566217"/>
              <a:gd name="connsiteX210" fmla="*/ 19670 w 607639"/>
              <a:gd name="connsiteY210" fmla="*/ 506672 h 566217"/>
              <a:gd name="connsiteX211" fmla="*/ 41298 w 607639"/>
              <a:gd name="connsiteY211" fmla="*/ 506672 h 566217"/>
              <a:gd name="connsiteX212" fmla="*/ 30440 w 607639"/>
              <a:gd name="connsiteY212" fmla="*/ 475655 h 566217"/>
              <a:gd name="connsiteX213" fmla="*/ 30440 w 607639"/>
              <a:gd name="connsiteY213" fmla="*/ 357719 h 566217"/>
              <a:gd name="connsiteX214" fmla="*/ 60079 w 607639"/>
              <a:gd name="connsiteY214" fmla="*/ 317636 h 566217"/>
              <a:gd name="connsiteX215" fmla="*/ 131283 w 607639"/>
              <a:gd name="connsiteY215" fmla="*/ 295773 h 566217"/>
              <a:gd name="connsiteX216" fmla="*/ 136000 w 607639"/>
              <a:gd name="connsiteY216" fmla="*/ 289374 h 566217"/>
              <a:gd name="connsiteX217" fmla="*/ 136000 w 607639"/>
              <a:gd name="connsiteY217" fmla="*/ 262534 h 566217"/>
              <a:gd name="connsiteX218" fmla="*/ 132529 w 607639"/>
              <a:gd name="connsiteY218" fmla="*/ 259690 h 566217"/>
              <a:gd name="connsiteX219" fmla="*/ 117932 w 607639"/>
              <a:gd name="connsiteY219" fmla="*/ 234094 h 566217"/>
              <a:gd name="connsiteX220" fmla="*/ 117220 w 607639"/>
              <a:gd name="connsiteY220" fmla="*/ 229739 h 566217"/>
              <a:gd name="connsiteX221" fmla="*/ 113037 w 607639"/>
              <a:gd name="connsiteY221" fmla="*/ 229739 h 566217"/>
              <a:gd name="connsiteX222" fmla="*/ 87314 w 607639"/>
              <a:gd name="connsiteY222" fmla="*/ 204055 h 566217"/>
              <a:gd name="connsiteX223" fmla="*/ 87314 w 607639"/>
              <a:gd name="connsiteY223" fmla="*/ 187880 h 566217"/>
              <a:gd name="connsiteX224" fmla="*/ 98173 w 607639"/>
              <a:gd name="connsiteY224" fmla="*/ 166905 h 566217"/>
              <a:gd name="connsiteX225" fmla="*/ 95859 w 607639"/>
              <a:gd name="connsiteY225" fmla="*/ 160151 h 566217"/>
              <a:gd name="connsiteX226" fmla="*/ 79126 w 607639"/>
              <a:gd name="connsiteY226" fmla="*/ 131089 h 566217"/>
              <a:gd name="connsiteX227" fmla="*/ 83398 w 607639"/>
              <a:gd name="connsiteY227" fmla="*/ 114914 h 566217"/>
              <a:gd name="connsiteX228" fmla="*/ 79126 w 607639"/>
              <a:gd name="connsiteY228" fmla="*/ 98650 h 566217"/>
              <a:gd name="connsiteX229" fmla="*/ 95592 w 607639"/>
              <a:gd name="connsiteY229" fmla="*/ 69766 h 566217"/>
              <a:gd name="connsiteX230" fmla="*/ 95414 w 607639"/>
              <a:gd name="connsiteY230" fmla="*/ 66211 h 566217"/>
              <a:gd name="connsiteX231" fmla="*/ 124607 w 607639"/>
              <a:gd name="connsiteY231" fmla="*/ 32705 h 566217"/>
              <a:gd name="connsiteX232" fmla="*/ 150330 w 607639"/>
              <a:gd name="connsiteY232" fmla="*/ 16353 h 566217"/>
              <a:gd name="connsiteX233" fmla="*/ 173916 w 607639"/>
              <a:gd name="connsiteY233" fmla="*/ 8087 h 566217"/>
              <a:gd name="connsiteX234" fmla="*/ 177388 w 607639"/>
              <a:gd name="connsiteY234" fmla="*/ 8265 h 566217"/>
              <a:gd name="connsiteX235" fmla="*/ 202309 w 607639"/>
              <a:gd name="connsiteY235" fmla="*/ 0 h 566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607639" h="566217">
                <a:moveTo>
                  <a:pt x="19670" y="525691"/>
                </a:moveTo>
                <a:cubicBezTo>
                  <a:pt x="19314" y="525691"/>
                  <a:pt x="19047" y="525957"/>
                  <a:pt x="19047" y="526313"/>
                </a:cubicBezTo>
                <a:lnTo>
                  <a:pt x="19047" y="546576"/>
                </a:lnTo>
                <a:cubicBezTo>
                  <a:pt x="19047" y="546932"/>
                  <a:pt x="19314" y="547198"/>
                  <a:pt x="19670" y="547198"/>
                </a:cubicBezTo>
                <a:lnTo>
                  <a:pt x="587969" y="547198"/>
                </a:lnTo>
                <a:cubicBezTo>
                  <a:pt x="588325" y="547198"/>
                  <a:pt x="588592" y="546932"/>
                  <a:pt x="588592" y="546576"/>
                </a:cubicBezTo>
                <a:lnTo>
                  <a:pt x="588592" y="526313"/>
                </a:lnTo>
                <a:cubicBezTo>
                  <a:pt x="588592" y="525957"/>
                  <a:pt x="588325" y="525691"/>
                  <a:pt x="587969" y="525691"/>
                </a:cubicBezTo>
                <a:close/>
                <a:moveTo>
                  <a:pt x="191539" y="475032"/>
                </a:moveTo>
                <a:lnTo>
                  <a:pt x="191539" y="506672"/>
                </a:lnTo>
                <a:lnTo>
                  <a:pt x="233372" y="506672"/>
                </a:lnTo>
                <a:lnTo>
                  <a:pt x="233372" y="495918"/>
                </a:lnTo>
                <a:cubicBezTo>
                  <a:pt x="233372" y="484364"/>
                  <a:pt x="224026" y="474944"/>
                  <a:pt x="212456" y="475032"/>
                </a:cubicBezTo>
                <a:close/>
                <a:moveTo>
                  <a:pt x="323445" y="454680"/>
                </a:moveTo>
                <a:lnTo>
                  <a:pt x="323445" y="506049"/>
                </a:lnTo>
                <a:cubicBezTo>
                  <a:pt x="323445" y="506227"/>
                  <a:pt x="323445" y="506405"/>
                  <a:pt x="323445" y="506672"/>
                </a:cubicBezTo>
                <a:lnTo>
                  <a:pt x="346230" y="506672"/>
                </a:lnTo>
                <a:lnTo>
                  <a:pt x="353173" y="454680"/>
                </a:lnTo>
                <a:close/>
                <a:moveTo>
                  <a:pt x="392602" y="373627"/>
                </a:moveTo>
                <a:cubicBezTo>
                  <a:pt x="387262" y="373627"/>
                  <a:pt x="382634" y="377715"/>
                  <a:pt x="381922" y="382959"/>
                </a:cubicBezTo>
                <a:lnTo>
                  <a:pt x="365367" y="506672"/>
                </a:lnTo>
                <a:lnTo>
                  <a:pt x="465498" y="506672"/>
                </a:lnTo>
                <a:lnTo>
                  <a:pt x="448943" y="382959"/>
                </a:lnTo>
                <a:cubicBezTo>
                  <a:pt x="448231" y="377715"/>
                  <a:pt x="443602" y="373627"/>
                  <a:pt x="438262" y="373627"/>
                </a:cubicBezTo>
                <a:close/>
                <a:moveTo>
                  <a:pt x="105649" y="323502"/>
                </a:moveTo>
                <a:lnTo>
                  <a:pt x="65686" y="335767"/>
                </a:lnTo>
                <a:cubicBezTo>
                  <a:pt x="55984" y="338788"/>
                  <a:pt x="49487" y="347587"/>
                  <a:pt x="49487" y="357719"/>
                </a:cubicBezTo>
                <a:lnTo>
                  <a:pt x="49487" y="475655"/>
                </a:lnTo>
                <a:cubicBezTo>
                  <a:pt x="49487" y="492718"/>
                  <a:pt x="63372" y="506672"/>
                  <a:pt x="80550" y="506672"/>
                </a:cubicBezTo>
                <a:lnTo>
                  <a:pt x="172492" y="506672"/>
                </a:lnTo>
                <a:lnTo>
                  <a:pt x="172492" y="474944"/>
                </a:lnTo>
                <a:lnTo>
                  <a:pt x="110990" y="474944"/>
                </a:lnTo>
                <a:cubicBezTo>
                  <a:pt x="100131" y="474944"/>
                  <a:pt x="91319" y="466145"/>
                  <a:pt x="91319" y="455391"/>
                </a:cubicBezTo>
                <a:lnTo>
                  <a:pt x="91319" y="394512"/>
                </a:lnTo>
                <a:cubicBezTo>
                  <a:pt x="91319" y="389269"/>
                  <a:pt x="95592" y="385092"/>
                  <a:pt x="100843" y="385092"/>
                </a:cubicBezTo>
                <a:cubicBezTo>
                  <a:pt x="106094" y="385092"/>
                  <a:pt x="110367" y="389269"/>
                  <a:pt x="110367" y="394512"/>
                </a:cubicBezTo>
                <a:lnTo>
                  <a:pt x="110367" y="455391"/>
                </a:lnTo>
                <a:cubicBezTo>
                  <a:pt x="110367" y="455747"/>
                  <a:pt x="110634" y="456013"/>
                  <a:pt x="110990" y="456013"/>
                </a:cubicBezTo>
                <a:lnTo>
                  <a:pt x="212456" y="456013"/>
                </a:lnTo>
                <a:cubicBezTo>
                  <a:pt x="234529" y="456013"/>
                  <a:pt x="252419" y="473877"/>
                  <a:pt x="252419" y="495918"/>
                </a:cubicBezTo>
                <a:lnTo>
                  <a:pt x="252419" y="506672"/>
                </a:lnTo>
                <a:lnTo>
                  <a:pt x="304487" y="506672"/>
                </a:lnTo>
                <a:cubicBezTo>
                  <a:pt x="304487" y="506405"/>
                  <a:pt x="304398" y="506227"/>
                  <a:pt x="304398" y="506049"/>
                </a:cubicBezTo>
                <a:lnTo>
                  <a:pt x="304398" y="454680"/>
                </a:lnTo>
                <a:lnTo>
                  <a:pt x="263189" y="454680"/>
                </a:lnTo>
                <a:cubicBezTo>
                  <a:pt x="241204" y="454680"/>
                  <a:pt x="223225" y="436817"/>
                  <a:pt x="223225" y="414865"/>
                </a:cubicBezTo>
                <a:lnTo>
                  <a:pt x="223225" y="374516"/>
                </a:lnTo>
                <a:cubicBezTo>
                  <a:pt x="217618" y="375316"/>
                  <a:pt x="212011" y="375671"/>
                  <a:pt x="206314" y="375671"/>
                </a:cubicBezTo>
                <a:cubicBezTo>
                  <a:pt x="166262" y="375671"/>
                  <a:pt x="128702" y="356208"/>
                  <a:pt x="105649" y="323502"/>
                </a:cubicBezTo>
                <a:close/>
                <a:moveTo>
                  <a:pt x="415463" y="292605"/>
                </a:moveTo>
                <a:cubicBezTo>
                  <a:pt x="409498" y="292605"/>
                  <a:pt x="404602" y="297494"/>
                  <a:pt x="404602" y="303361"/>
                </a:cubicBezTo>
                <a:cubicBezTo>
                  <a:pt x="404602" y="309316"/>
                  <a:pt x="409498" y="314205"/>
                  <a:pt x="415463" y="314205"/>
                </a:cubicBezTo>
                <a:cubicBezTo>
                  <a:pt x="421339" y="314205"/>
                  <a:pt x="426235" y="309316"/>
                  <a:pt x="426235" y="303361"/>
                </a:cubicBezTo>
                <a:cubicBezTo>
                  <a:pt x="426235" y="297494"/>
                  <a:pt x="421339" y="292605"/>
                  <a:pt x="415463" y="292605"/>
                </a:cubicBezTo>
                <a:close/>
                <a:moveTo>
                  <a:pt x="155047" y="278354"/>
                </a:moveTo>
                <a:lnTo>
                  <a:pt x="155047" y="289374"/>
                </a:lnTo>
                <a:cubicBezTo>
                  <a:pt x="155047" y="300750"/>
                  <a:pt x="147749" y="310615"/>
                  <a:pt x="136801" y="313904"/>
                </a:cubicBezTo>
                <a:lnTo>
                  <a:pt x="124963" y="317636"/>
                </a:lnTo>
                <a:cubicBezTo>
                  <a:pt x="144634" y="342166"/>
                  <a:pt x="174539" y="356652"/>
                  <a:pt x="206314" y="356652"/>
                </a:cubicBezTo>
                <a:cubicBezTo>
                  <a:pt x="212011" y="356652"/>
                  <a:pt x="217707" y="356208"/>
                  <a:pt x="223225" y="355319"/>
                </a:cubicBezTo>
                <a:lnTo>
                  <a:pt x="223225" y="294174"/>
                </a:lnTo>
                <a:cubicBezTo>
                  <a:pt x="221445" y="294440"/>
                  <a:pt x="219665" y="294618"/>
                  <a:pt x="217885" y="294618"/>
                </a:cubicBezTo>
                <a:lnTo>
                  <a:pt x="186822" y="294618"/>
                </a:lnTo>
                <a:cubicBezTo>
                  <a:pt x="178901" y="294618"/>
                  <a:pt x="171157" y="291863"/>
                  <a:pt x="165105" y="286797"/>
                </a:cubicBezTo>
                <a:close/>
                <a:moveTo>
                  <a:pt x="415463" y="273582"/>
                </a:moveTo>
                <a:cubicBezTo>
                  <a:pt x="431843" y="273582"/>
                  <a:pt x="445197" y="287005"/>
                  <a:pt x="445197" y="303361"/>
                </a:cubicBezTo>
                <a:cubicBezTo>
                  <a:pt x="445197" y="319806"/>
                  <a:pt x="431843" y="333139"/>
                  <a:pt x="415463" y="333139"/>
                </a:cubicBezTo>
                <a:cubicBezTo>
                  <a:pt x="398994" y="333139"/>
                  <a:pt x="385640" y="319806"/>
                  <a:pt x="385640" y="303361"/>
                </a:cubicBezTo>
                <a:cubicBezTo>
                  <a:pt x="385640" y="287005"/>
                  <a:pt x="398994" y="273582"/>
                  <a:pt x="415463" y="273582"/>
                </a:cubicBezTo>
                <a:close/>
                <a:moveTo>
                  <a:pt x="263189" y="211520"/>
                </a:moveTo>
                <a:cubicBezTo>
                  <a:pt x="251707" y="211520"/>
                  <a:pt x="242272" y="220941"/>
                  <a:pt x="242272" y="232406"/>
                </a:cubicBezTo>
                <a:lnTo>
                  <a:pt x="242272" y="414865"/>
                </a:lnTo>
                <a:cubicBezTo>
                  <a:pt x="242272" y="426329"/>
                  <a:pt x="251707" y="435750"/>
                  <a:pt x="263189" y="435750"/>
                </a:cubicBezTo>
                <a:lnTo>
                  <a:pt x="354508" y="435750"/>
                </a:lnTo>
                <a:cubicBezTo>
                  <a:pt x="354953" y="435750"/>
                  <a:pt x="355309" y="435750"/>
                  <a:pt x="355665" y="435839"/>
                </a:cubicBezTo>
                <a:lnTo>
                  <a:pt x="363052" y="380470"/>
                </a:lnTo>
                <a:cubicBezTo>
                  <a:pt x="365011" y="365806"/>
                  <a:pt x="377738" y="354697"/>
                  <a:pt x="392602" y="354697"/>
                </a:cubicBezTo>
                <a:lnTo>
                  <a:pt x="438262" y="354697"/>
                </a:lnTo>
                <a:cubicBezTo>
                  <a:pt x="453126" y="354697"/>
                  <a:pt x="465854" y="365806"/>
                  <a:pt x="467812" y="380470"/>
                </a:cubicBezTo>
                <a:lnTo>
                  <a:pt x="475199" y="435839"/>
                </a:lnTo>
                <a:cubicBezTo>
                  <a:pt x="475555" y="435750"/>
                  <a:pt x="475911" y="435750"/>
                  <a:pt x="476356" y="435750"/>
                </a:cubicBezTo>
                <a:lnTo>
                  <a:pt x="567676" y="435750"/>
                </a:lnTo>
                <a:cubicBezTo>
                  <a:pt x="579157" y="435750"/>
                  <a:pt x="588592" y="426329"/>
                  <a:pt x="588592" y="414865"/>
                </a:cubicBezTo>
                <a:lnTo>
                  <a:pt x="588592" y="232406"/>
                </a:lnTo>
                <a:cubicBezTo>
                  <a:pt x="588592" y="220941"/>
                  <a:pt x="579157" y="211520"/>
                  <a:pt x="567676" y="211520"/>
                </a:cubicBezTo>
                <a:close/>
                <a:moveTo>
                  <a:pt x="295052" y="182103"/>
                </a:moveTo>
                <a:lnTo>
                  <a:pt x="293361" y="192501"/>
                </a:lnTo>
                <a:lnTo>
                  <a:pt x="298346" y="192501"/>
                </a:lnTo>
                <a:lnTo>
                  <a:pt x="298346" y="187880"/>
                </a:lnTo>
                <a:cubicBezTo>
                  <a:pt x="298346" y="185391"/>
                  <a:pt x="297011" y="183258"/>
                  <a:pt x="295052" y="182103"/>
                </a:cubicBezTo>
                <a:close/>
                <a:moveTo>
                  <a:pt x="109654" y="182103"/>
                </a:moveTo>
                <a:cubicBezTo>
                  <a:pt x="107607" y="183258"/>
                  <a:pt x="106272" y="185391"/>
                  <a:pt x="106272" y="187880"/>
                </a:cubicBezTo>
                <a:lnTo>
                  <a:pt x="106272" y="204055"/>
                </a:lnTo>
                <a:cubicBezTo>
                  <a:pt x="106272" y="207787"/>
                  <a:pt x="109298" y="210809"/>
                  <a:pt x="113037" y="210809"/>
                </a:cubicBezTo>
                <a:lnTo>
                  <a:pt x="114194" y="210809"/>
                </a:lnTo>
                <a:close/>
                <a:moveTo>
                  <a:pt x="165817" y="133844"/>
                </a:moveTo>
                <a:cubicBezTo>
                  <a:pt x="161723" y="136955"/>
                  <a:pt x="156916" y="139088"/>
                  <a:pt x="151843" y="139976"/>
                </a:cubicBezTo>
                <a:lnTo>
                  <a:pt x="147393" y="166461"/>
                </a:lnTo>
                <a:cubicBezTo>
                  <a:pt x="145969" y="174904"/>
                  <a:pt x="138670" y="181125"/>
                  <a:pt x="130037" y="181125"/>
                </a:cubicBezTo>
                <a:lnTo>
                  <a:pt x="128702" y="181125"/>
                </a:lnTo>
                <a:lnTo>
                  <a:pt x="136712" y="231072"/>
                </a:lnTo>
                <a:cubicBezTo>
                  <a:pt x="137602" y="236583"/>
                  <a:pt x="140450" y="241560"/>
                  <a:pt x="144723" y="245115"/>
                </a:cubicBezTo>
                <a:lnTo>
                  <a:pt x="177298" y="272221"/>
                </a:lnTo>
                <a:cubicBezTo>
                  <a:pt x="179969" y="274444"/>
                  <a:pt x="183351" y="275599"/>
                  <a:pt x="186822" y="275599"/>
                </a:cubicBezTo>
                <a:lnTo>
                  <a:pt x="217885" y="275599"/>
                </a:lnTo>
                <a:cubicBezTo>
                  <a:pt x="219754" y="275599"/>
                  <a:pt x="221534" y="275243"/>
                  <a:pt x="223225" y="274621"/>
                </a:cubicBezTo>
                <a:lnTo>
                  <a:pt x="223225" y="232406"/>
                </a:lnTo>
                <a:cubicBezTo>
                  <a:pt x="223225" y="210454"/>
                  <a:pt x="241204" y="192501"/>
                  <a:pt x="263189" y="192501"/>
                </a:cubicBezTo>
                <a:lnTo>
                  <a:pt x="274136" y="192501"/>
                </a:lnTo>
                <a:lnTo>
                  <a:pt x="276094" y="179881"/>
                </a:lnTo>
                <a:cubicBezTo>
                  <a:pt x="270576" y="177570"/>
                  <a:pt x="266393" y="172682"/>
                  <a:pt x="265325" y="166461"/>
                </a:cubicBezTo>
                <a:lnTo>
                  <a:pt x="260963" y="139976"/>
                </a:lnTo>
                <a:cubicBezTo>
                  <a:pt x="255890" y="138999"/>
                  <a:pt x="251084" y="136955"/>
                  <a:pt x="246990" y="133844"/>
                </a:cubicBezTo>
                <a:cubicBezTo>
                  <a:pt x="241204" y="138199"/>
                  <a:pt x="234084" y="140599"/>
                  <a:pt x="226696" y="140599"/>
                </a:cubicBezTo>
                <a:cubicBezTo>
                  <a:pt x="219220" y="140599"/>
                  <a:pt x="212189" y="138199"/>
                  <a:pt x="206403" y="133844"/>
                </a:cubicBezTo>
                <a:cubicBezTo>
                  <a:pt x="200618" y="138199"/>
                  <a:pt x="193497" y="140599"/>
                  <a:pt x="186110" y="140599"/>
                </a:cubicBezTo>
                <a:cubicBezTo>
                  <a:pt x="178634" y="140599"/>
                  <a:pt x="171602" y="138199"/>
                  <a:pt x="165817" y="133844"/>
                </a:cubicBezTo>
                <a:close/>
                <a:moveTo>
                  <a:pt x="202309" y="19019"/>
                </a:moveTo>
                <a:cubicBezTo>
                  <a:pt x="196524" y="19019"/>
                  <a:pt x="191005" y="21241"/>
                  <a:pt x="186644" y="25240"/>
                </a:cubicBezTo>
                <a:cubicBezTo>
                  <a:pt x="184330" y="27462"/>
                  <a:pt x="181126" y="28262"/>
                  <a:pt x="178100" y="27640"/>
                </a:cubicBezTo>
                <a:cubicBezTo>
                  <a:pt x="176586" y="27284"/>
                  <a:pt x="175162" y="27106"/>
                  <a:pt x="173916" y="27106"/>
                </a:cubicBezTo>
                <a:cubicBezTo>
                  <a:pt x="168932" y="27106"/>
                  <a:pt x="164215" y="29062"/>
                  <a:pt x="160655" y="32528"/>
                </a:cubicBezTo>
                <a:cubicBezTo>
                  <a:pt x="158874" y="34305"/>
                  <a:pt x="156471" y="35283"/>
                  <a:pt x="153890" y="35283"/>
                </a:cubicBezTo>
                <a:cubicBezTo>
                  <a:pt x="153712" y="35283"/>
                  <a:pt x="153534" y="35194"/>
                  <a:pt x="153267" y="35194"/>
                </a:cubicBezTo>
                <a:cubicBezTo>
                  <a:pt x="147215" y="35372"/>
                  <a:pt x="141696" y="39282"/>
                  <a:pt x="139649" y="45237"/>
                </a:cubicBezTo>
                <a:cubicBezTo>
                  <a:pt x="138314" y="49236"/>
                  <a:pt x="134398" y="51813"/>
                  <a:pt x="130126" y="51547"/>
                </a:cubicBezTo>
                <a:cubicBezTo>
                  <a:pt x="129681" y="51547"/>
                  <a:pt x="129325" y="51458"/>
                  <a:pt x="128880" y="51458"/>
                </a:cubicBezTo>
                <a:cubicBezTo>
                  <a:pt x="120869" y="51636"/>
                  <a:pt x="114461" y="58212"/>
                  <a:pt x="114461" y="66211"/>
                </a:cubicBezTo>
                <a:cubicBezTo>
                  <a:pt x="114461" y="68077"/>
                  <a:pt x="114817" y="69944"/>
                  <a:pt x="115529" y="71721"/>
                </a:cubicBezTo>
                <a:cubicBezTo>
                  <a:pt x="116508" y="74299"/>
                  <a:pt x="116419" y="77142"/>
                  <a:pt x="115173" y="79542"/>
                </a:cubicBezTo>
                <a:cubicBezTo>
                  <a:pt x="114016" y="81942"/>
                  <a:pt x="111791" y="83719"/>
                  <a:pt x="109209" y="84430"/>
                </a:cubicBezTo>
                <a:cubicBezTo>
                  <a:pt x="102712" y="86208"/>
                  <a:pt x="98173" y="92073"/>
                  <a:pt x="98173" y="98650"/>
                </a:cubicBezTo>
                <a:cubicBezTo>
                  <a:pt x="98173" y="103271"/>
                  <a:pt x="100309" y="106560"/>
                  <a:pt x="102089" y="108515"/>
                </a:cubicBezTo>
                <a:cubicBezTo>
                  <a:pt x="105293" y="112159"/>
                  <a:pt x="105293" y="117669"/>
                  <a:pt x="102089" y="121224"/>
                </a:cubicBezTo>
                <a:cubicBezTo>
                  <a:pt x="100309" y="123179"/>
                  <a:pt x="98173" y="126468"/>
                  <a:pt x="98173" y="131089"/>
                </a:cubicBezTo>
                <a:cubicBezTo>
                  <a:pt x="98173" y="137310"/>
                  <a:pt x="102178" y="142909"/>
                  <a:pt x="108141" y="145042"/>
                </a:cubicBezTo>
                <a:cubicBezTo>
                  <a:pt x="112325" y="146464"/>
                  <a:pt x="114906" y="150464"/>
                  <a:pt x="114550" y="154818"/>
                </a:cubicBezTo>
                <a:cubicBezTo>
                  <a:pt x="114461" y="155085"/>
                  <a:pt x="114461" y="155441"/>
                  <a:pt x="114461" y="155707"/>
                </a:cubicBezTo>
                <a:cubicBezTo>
                  <a:pt x="114550" y="158551"/>
                  <a:pt x="116597" y="161129"/>
                  <a:pt x="119445" y="161840"/>
                </a:cubicBezTo>
                <a:cubicBezTo>
                  <a:pt x="119712" y="161928"/>
                  <a:pt x="128791" y="162106"/>
                  <a:pt x="128791" y="162106"/>
                </a:cubicBezTo>
                <a:lnTo>
                  <a:pt x="134309" y="129312"/>
                </a:lnTo>
                <a:cubicBezTo>
                  <a:pt x="135110" y="124512"/>
                  <a:pt x="139471" y="121046"/>
                  <a:pt x="144367" y="121402"/>
                </a:cubicBezTo>
                <a:cubicBezTo>
                  <a:pt x="144812" y="121491"/>
                  <a:pt x="145257" y="121491"/>
                  <a:pt x="145702" y="121580"/>
                </a:cubicBezTo>
                <a:lnTo>
                  <a:pt x="145791" y="121580"/>
                </a:lnTo>
                <a:cubicBezTo>
                  <a:pt x="150597" y="121491"/>
                  <a:pt x="155136" y="119002"/>
                  <a:pt x="157895" y="114914"/>
                </a:cubicBezTo>
                <a:cubicBezTo>
                  <a:pt x="159586" y="112248"/>
                  <a:pt x="162613" y="110648"/>
                  <a:pt x="165817" y="110648"/>
                </a:cubicBezTo>
                <a:cubicBezTo>
                  <a:pt x="169021" y="110648"/>
                  <a:pt x="171958" y="112248"/>
                  <a:pt x="173738" y="114914"/>
                </a:cubicBezTo>
                <a:cubicBezTo>
                  <a:pt x="176497" y="119091"/>
                  <a:pt x="181126" y="121580"/>
                  <a:pt x="186110" y="121580"/>
                </a:cubicBezTo>
                <a:cubicBezTo>
                  <a:pt x="191094" y="121580"/>
                  <a:pt x="195723" y="119091"/>
                  <a:pt x="198482" y="114914"/>
                </a:cubicBezTo>
                <a:cubicBezTo>
                  <a:pt x="200173" y="112248"/>
                  <a:pt x="203199" y="110648"/>
                  <a:pt x="206403" y="110648"/>
                </a:cubicBezTo>
                <a:cubicBezTo>
                  <a:pt x="209607" y="110648"/>
                  <a:pt x="212545" y="112248"/>
                  <a:pt x="214325" y="114914"/>
                </a:cubicBezTo>
                <a:cubicBezTo>
                  <a:pt x="217084" y="119091"/>
                  <a:pt x="221712" y="121580"/>
                  <a:pt x="226696" y="121580"/>
                </a:cubicBezTo>
                <a:cubicBezTo>
                  <a:pt x="231681" y="121580"/>
                  <a:pt x="236309" y="119091"/>
                  <a:pt x="239068" y="114914"/>
                </a:cubicBezTo>
                <a:cubicBezTo>
                  <a:pt x="240848" y="112248"/>
                  <a:pt x="243785" y="110648"/>
                  <a:pt x="246990" y="110648"/>
                </a:cubicBezTo>
                <a:cubicBezTo>
                  <a:pt x="250194" y="110648"/>
                  <a:pt x="253131" y="112248"/>
                  <a:pt x="254911" y="114914"/>
                </a:cubicBezTo>
                <a:cubicBezTo>
                  <a:pt x="257581" y="119002"/>
                  <a:pt x="262121" y="121491"/>
                  <a:pt x="267016" y="121580"/>
                </a:cubicBezTo>
                <a:lnTo>
                  <a:pt x="267105" y="121580"/>
                </a:lnTo>
                <a:cubicBezTo>
                  <a:pt x="267461" y="121491"/>
                  <a:pt x="267906" y="121491"/>
                  <a:pt x="268351" y="121402"/>
                </a:cubicBezTo>
                <a:cubicBezTo>
                  <a:pt x="273246" y="121046"/>
                  <a:pt x="277696" y="124512"/>
                  <a:pt x="278498" y="129312"/>
                </a:cubicBezTo>
                <a:lnTo>
                  <a:pt x="283927" y="162106"/>
                </a:lnTo>
                <a:cubicBezTo>
                  <a:pt x="283927" y="162106"/>
                  <a:pt x="293005" y="161928"/>
                  <a:pt x="293361" y="161840"/>
                </a:cubicBezTo>
                <a:cubicBezTo>
                  <a:pt x="296210" y="161129"/>
                  <a:pt x="298257" y="158551"/>
                  <a:pt x="298346" y="155707"/>
                </a:cubicBezTo>
                <a:cubicBezTo>
                  <a:pt x="298346" y="155441"/>
                  <a:pt x="298257" y="155085"/>
                  <a:pt x="298257" y="154818"/>
                </a:cubicBezTo>
                <a:cubicBezTo>
                  <a:pt x="297812" y="150464"/>
                  <a:pt x="300482" y="146464"/>
                  <a:pt x="304576" y="145042"/>
                </a:cubicBezTo>
                <a:cubicBezTo>
                  <a:pt x="310539" y="142909"/>
                  <a:pt x="314545" y="137310"/>
                  <a:pt x="314545" y="131089"/>
                </a:cubicBezTo>
                <a:cubicBezTo>
                  <a:pt x="314545" y="126468"/>
                  <a:pt x="312498" y="123179"/>
                  <a:pt x="310717" y="121224"/>
                </a:cubicBezTo>
                <a:cubicBezTo>
                  <a:pt x="307424" y="117669"/>
                  <a:pt x="307424" y="112159"/>
                  <a:pt x="310717" y="108515"/>
                </a:cubicBezTo>
                <a:cubicBezTo>
                  <a:pt x="312498" y="106560"/>
                  <a:pt x="314545" y="103271"/>
                  <a:pt x="314545" y="98650"/>
                </a:cubicBezTo>
                <a:cubicBezTo>
                  <a:pt x="314545" y="92073"/>
                  <a:pt x="310094" y="86208"/>
                  <a:pt x="303597" y="84430"/>
                </a:cubicBezTo>
                <a:cubicBezTo>
                  <a:pt x="301016" y="83719"/>
                  <a:pt x="298791" y="81942"/>
                  <a:pt x="297545" y="79542"/>
                </a:cubicBezTo>
                <a:cubicBezTo>
                  <a:pt x="296388" y="77054"/>
                  <a:pt x="296210" y="74299"/>
                  <a:pt x="297278" y="71721"/>
                </a:cubicBezTo>
                <a:cubicBezTo>
                  <a:pt x="297990" y="69944"/>
                  <a:pt x="298346" y="68077"/>
                  <a:pt x="298346" y="66211"/>
                </a:cubicBezTo>
                <a:cubicBezTo>
                  <a:pt x="298346" y="58212"/>
                  <a:pt x="291848" y="51636"/>
                  <a:pt x="283838" y="51458"/>
                </a:cubicBezTo>
                <a:cubicBezTo>
                  <a:pt x="283393" y="51458"/>
                  <a:pt x="283037" y="51547"/>
                  <a:pt x="282592" y="51547"/>
                </a:cubicBezTo>
                <a:cubicBezTo>
                  <a:pt x="278408" y="51813"/>
                  <a:pt x="274492" y="49236"/>
                  <a:pt x="273068" y="45237"/>
                </a:cubicBezTo>
                <a:cubicBezTo>
                  <a:pt x="271021" y="39193"/>
                  <a:pt x="265414" y="35194"/>
                  <a:pt x="259183" y="35194"/>
                </a:cubicBezTo>
                <a:cubicBezTo>
                  <a:pt x="257759" y="35194"/>
                  <a:pt x="256335" y="35461"/>
                  <a:pt x="254733" y="35994"/>
                </a:cubicBezTo>
                <a:cubicBezTo>
                  <a:pt x="251173" y="37238"/>
                  <a:pt x="247168" y="36172"/>
                  <a:pt x="244676" y="33416"/>
                </a:cubicBezTo>
                <a:cubicBezTo>
                  <a:pt x="241026" y="29328"/>
                  <a:pt x="236042" y="27106"/>
                  <a:pt x="230702" y="27106"/>
                </a:cubicBezTo>
                <a:cubicBezTo>
                  <a:pt x="229456" y="27106"/>
                  <a:pt x="228121" y="27284"/>
                  <a:pt x="226607" y="27640"/>
                </a:cubicBezTo>
                <a:cubicBezTo>
                  <a:pt x="223492" y="28262"/>
                  <a:pt x="220288" y="27462"/>
                  <a:pt x="217974" y="25240"/>
                </a:cubicBezTo>
                <a:cubicBezTo>
                  <a:pt x="213702" y="21241"/>
                  <a:pt x="208094" y="19019"/>
                  <a:pt x="202309" y="19019"/>
                </a:cubicBezTo>
                <a:close/>
                <a:moveTo>
                  <a:pt x="202309" y="0"/>
                </a:moveTo>
                <a:cubicBezTo>
                  <a:pt x="211388" y="0"/>
                  <a:pt x="220021" y="2933"/>
                  <a:pt x="227230" y="8265"/>
                </a:cubicBezTo>
                <a:cubicBezTo>
                  <a:pt x="228388" y="8176"/>
                  <a:pt x="229545" y="8087"/>
                  <a:pt x="230702" y="8087"/>
                </a:cubicBezTo>
                <a:cubicBezTo>
                  <a:pt x="239424" y="8087"/>
                  <a:pt x="247791" y="11109"/>
                  <a:pt x="254466" y="16530"/>
                </a:cubicBezTo>
                <a:cubicBezTo>
                  <a:pt x="256068" y="16353"/>
                  <a:pt x="257581" y="16175"/>
                  <a:pt x="259183" y="16175"/>
                </a:cubicBezTo>
                <a:cubicBezTo>
                  <a:pt x="271199" y="16175"/>
                  <a:pt x="282147" y="22663"/>
                  <a:pt x="288110" y="32705"/>
                </a:cubicBezTo>
                <a:cubicBezTo>
                  <a:pt x="304665" y="35016"/>
                  <a:pt x="317393" y="49147"/>
                  <a:pt x="317393" y="66211"/>
                </a:cubicBezTo>
                <a:cubicBezTo>
                  <a:pt x="317393" y="67455"/>
                  <a:pt x="317304" y="68611"/>
                  <a:pt x="317215" y="69766"/>
                </a:cubicBezTo>
                <a:cubicBezTo>
                  <a:pt x="327183" y="75809"/>
                  <a:pt x="333592" y="86652"/>
                  <a:pt x="333592" y="98650"/>
                </a:cubicBezTo>
                <a:cubicBezTo>
                  <a:pt x="333592" y="104338"/>
                  <a:pt x="332168" y="109937"/>
                  <a:pt x="329409" y="114914"/>
                </a:cubicBezTo>
                <a:cubicBezTo>
                  <a:pt x="332168" y="119802"/>
                  <a:pt x="333592" y="125401"/>
                  <a:pt x="333592" y="131089"/>
                </a:cubicBezTo>
                <a:cubicBezTo>
                  <a:pt x="333592" y="143176"/>
                  <a:pt x="327094" y="154107"/>
                  <a:pt x="316948" y="160151"/>
                </a:cubicBezTo>
                <a:cubicBezTo>
                  <a:pt x="316147" y="164417"/>
                  <a:pt x="314278" y="168327"/>
                  <a:pt x="311607" y="171616"/>
                </a:cubicBezTo>
                <a:cubicBezTo>
                  <a:pt x="315168" y="176059"/>
                  <a:pt x="317393" y="181658"/>
                  <a:pt x="317393" y="187880"/>
                </a:cubicBezTo>
                <a:lnTo>
                  <a:pt x="317393" y="192501"/>
                </a:lnTo>
                <a:lnTo>
                  <a:pt x="567676" y="192501"/>
                </a:lnTo>
                <a:cubicBezTo>
                  <a:pt x="589660" y="192501"/>
                  <a:pt x="607639" y="210454"/>
                  <a:pt x="607639" y="232406"/>
                </a:cubicBezTo>
                <a:lnTo>
                  <a:pt x="607639" y="414865"/>
                </a:lnTo>
                <a:cubicBezTo>
                  <a:pt x="607639" y="436817"/>
                  <a:pt x="589660" y="454680"/>
                  <a:pt x="567676" y="454680"/>
                </a:cubicBezTo>
                <a:lnTo>
                  <a:pt x="477691" y="454680"/>
                </a:lnTo>
                <a:lnTo>
                  <a:pt x="484634" y="506672"/>
                </a:lnTo>
                <a:lnTo>
                  <a:pt x="587969" y="506672"/>
                </a:lnTo>
                <a:cubicBezTo>
                  <a:pt x="598828" y="506672"/>
                  <a:pt x="607639" y="515470"/>
                  <a:pt x="607639" y="526313"/>
                </a:cubicBezTo>
                <a:lnTo>
                  <a:pt x="607639" y="546576"/>
                </a:lnTo>
                <a:cubicBezTo>
                  <a:pt x="607639" y="557419"/>
                  <a:pt x="598828" y="566217"/>
                  <a:pt x="587969" y="566217"/>
                </a:cubicBezTo>
                <a:lnTo>
                  <a:pt x="19670" y="566217"/>
                </a:lnTo>
                <a:cubicBezTo>
                  <a:pt x="8812" y="566217"/>
                  <a:pt x="0" y="557419"/>
                  <a:pt x="0" y="546576"/>
                </a:cubicBezTo>
                <a:lnTo>
                  <a:pt x="0" y="526313"/>
                </a:lnTo>
                <a:cubicBezTo>
                  <a:pt x="0" y="515470"/>
                  <a:pt x="8812" y="506672"/>
                  <a:pt x="19670" y="506672"/>
                </a:cubicBezTo>
                <a:lnTo>
                  <a:pt x="41298" y="506672"/>
                </a:lnTo>
                <a:cubicBezTo>
                  <a:pt x="34534" y="498140"/>
                  <a:pt x="30440" y="487297"/>
                  <a:pt x="30440" y="475655"/>
                </a:cubicBezTo>
                <a:lnTo>
                  <a:pt x="30440" y="357719"/>
                </a:lnTo>
                <a:cubicBezTo>
                  <a:pt x="30440" y="339144"/>
                  <a:pt x="42367" y="323058"/>
                  <a:pt x="60079" y="317636"/>
                </a:cubicBezTo>
                <a:lnTo>
                  <a:pt x="131283" y="295773"/>
                </a:lnTo>
                <a:cubicBezTo>
                  <a:pt x="134042" y="294885"/>
                  <a:pt x="136000" y="292307"/>
                  <a:pt x="136000" y="289374"/>
                </a:cubicBezTo>
                <a:lnTo>
                  <a:pt x="136000" y="262534"/>
                </a:lnTo>
                <a:lnTo>
                  <a:pt x="132529" y="259690"/>
                </a:lnTo>
                <a:cubicBezTo>
                  <a:pt x="124696" y="253202"/>
                  <a:pt x="119534" y="244048"/>
                  <a:pt x="117932" y="234094"/>
                </a:cubicBezTo>
                <a:lnTo>
                  <a:pt x="117220" y="229739"/>
                </a:lnTo>
                <a:lnTo>
                  <a:pt x="113037" y="229739"/>
                </a:lnTo>
                <a:cubicBezTo>
                  <a:pt x="98796" y="229739"/>
                  <a:pt x="87314" y="218275"/>
                  <a:pt x="87314" y="204055"/>
                </a:cubicBezTo>
                <a:lnTo>
                  <a:pt x="87314" y="187880"/>
                </a:lnTo>
                <a:cubicBezTo>
                  <a:pt x="87314" y="179170"/>
                  <a:pt x="91586" y="171527"/>
                  <a:pt x="98173" y="166905"/>
                </a:cubicBezTo>
                <a:cubicBezTo>
                  <a:pt x="97105" y="164772"/>
                  <a:pt x="96304" y="162462"/>
                  <a:pt x="95859" y="160151"/>
                </a:cubicBezTo>
                <a:cubicBezTo>
                  <a:pt x="85623" y="154107"/>
                  <a:pt x="79126" y="143176"/>
                  <a:pt x="79126" y="131089"/>
                </a:cubicBezTo>
                <a:cubicBezTo>
                  <a:pt x="79126" y="125401"/>
                  <a:pt x="80639" y="119802"/>
                  <a:pt x="83398" y="114914"/>
                </a:cubicBezTo>
                <a:cubicBezTo>
                  <a:pt x="80639" y="109937"/>
                  <a:pt x="79126" y="104338"/>
                  <a:pt x="79126" y="98650"/>
                </a:cubicBezTo>
                <a:cubicBezTo>
                  <a:pt x="79126" y="86652"/>
                  <a:pt x="85623" y="75809"/>
                  <a:pt x="95592" y="69766"/>
                </a:cubicBezTo>
                <a:cubicBezTo>
                  <a:pt x="95414" y="68611"/>
                  <a:pt x="95414" y="67455"/>
                  <a:pt x="95414" y="66211"/>
                </a:cubicBezTo>
                <a:cubicBezTo>
                  <a:pt x="95414" y="49147"/>
                  <a:pt x="108141" y="35016"/>
                  <a:pt x="124607" y="32705"/>
                </a:cubicBezTo>
                <a:cubicBezTo>
                  <a:pt x="130037" y="23551"/>
                  <a:pt x="139560" y="17419"/>
                  <a:pt x="150330" y="16353"/>
                </a:cubicBezTo>
                <a:cubicBezTo>
                  <a:pt x="157005" y="11020"/>
                  <a:pt x="165283" y="8087"/>
                  <a:pt x="173916" y="8087"/>
                </a:cubicBezTo>
                <a:cubicBezTo>
                  <a:pt x="175073" y="8087"/>
                  <a:pt x="176230" y="8176"/>
                  <a:pt x="177388" y="8265"/>
                </a:cubicBezTo>
                <a:cubicBezTo>
                  <a:pt x="184597" y="2933"/>
                  <a:pt x="193319" y="0"/>
                  <a:pt x="20230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95" name="simple-house-thin_18314">
            <a:extLst>
              <a:ext uri="{FF2B5EF4-FFF2-40B4-BE49-F238E27FC236}">
                <a16:creationId xmlns:a16="http://schemas.microsoft.com/office/drawing/2014/main" id="{AD6B6D62-BB25-4811-A939-B237837C8ABD}"/>
              </a:ext>
            </a:extLst>
          </p:cNvPr>
          <p:cNvSpPr>
            <a:spLocks noChangeAspect="1"/>
          </p:cNvSpPr>
          <p:nvPr/>
        </p:nvSpPr>
        <p:spPr bwMode="auto">
          <a:xfrm>
            <a:off x="49987" y="3862724"/>
            <a:ext cx="358908" cy="324000"/>
          </a:xfrm>
          <a:custGeom>
            <a:avLst/>
            <a:gdLst>
              <a:gd name="connsiteX0" fmla="*/ 58280 w 604748"/>
              <a:gd name="connsiteY0" fmla="*/ 262823 h 545931"/>
              <a:gd name="connsiteX1" fmla="*/ 70400 w 604748"/>
              <a:gd name="connsiteY1" fmla="*/ 275040 h 545931"/>
              <a:gd name="connsiteX2" fmla="*/ 70400 w 604748"/>
              <a:gd name="connsiteY2" fmla="*/ 521610 h 545931"/>
              <a:gd name="connsiteX3" fmla="*/ 231551 w 604748"/>
              <a:gd name="connsiteY3" fmla="*/ 521610 h 545931"/>
              <a:gd name="connsiteX4" fmla="*/ 231551 w 604748"/>
              <a:gd name="connsiteY4" fmla="*/ 392161 h 545931"/>
              <a:gd name="connsiteX5" fmla="*/ 243783 w 604748"/>
              <a:gd name="connsiteY5" fmla="*/ 380056 h 545931"/>
              <a:gd name="connsiteX6" fmla="*/ 363075 w 604748"/>
              <a:gd name="connsiteY6" fmla="*/ 380056 h 545931"/>
              <a:gd name="connsiteX7" fmla="*/ 375307 w 604748"/>
              <a:gd name="connsiteY7" fmla="*/ 392161 h 545931"/>
              <a:gd name="connsiteX8" fmla="*/ 375307 w 604748"/>
              <a:gd name="connsiteY8" fmla="*/ 518920 h 545931"/>
              <a:gd name="connsiteX9" fmla="*/ 534325 w 604748"/>
              <a:gd name="connsiteY9" fmla="*/ 518920 h 545931"/>
              <a:gd name="connsiteX10" fmla="*/ 534325 w 604748"/>
              <a:gd name="connsiteY10" fmla="*/ 291403 h 545931"/>
              <a:gd name="connsiteX11" fmla="*/ 546557 w 604748"/>
              <a:gd name="connsiteY11" fmla="*/ 279186 h 545931"/>
              <a:gd name="connsiteX12" fmla="*/ 558677 w 604748"/>
              <a:gd name="connsiteY12" fmla="*/ 291403 h 545931"/>
              <a:gd name="connsiteX13" fmla="*/ 558677 w 604748"/>
              <a:gd name="connsiteY13" fmla="*/ 531025 h 545931"/>
              <a:gd name="connsiteX14" fmla="*/ 546557 w 604748"/>
              <a:gd name="connsiteY14" fmla="*/ 543241 h 545931"/>
              <a:gd name="connsiteX15" fmla="*/ 363075 w 604748"/>
              <a:gd name="connsiteY15" fmla="*/ 543241 h 545931"/>
              <a:gd name="connsiteX16" fmla="*/ 350955 w 604748"/>
              <a:gd name="connsiteY16" fmla="*/ 531025 h 545931"/>
              <a:gd name="connsiteX17" fmla="*/ 350955 w 604748"/>
              <a:gd name="connsiteY17" fmla="*/ 404265 h 545931"/>
              <a:gd name="connsiteX18" fmla="*/ 255903 w 604748"/>
              <a:gd name="connsiteY18" fmla="*/ 404265 h 545931"/>
              <a:gd name="connsiteX19" fmla="*/ 255903 w 604748"/>
              <a:gd name="connsiteY19" fmla="*/ 533827 h 545931"/>
              <a:gd name="connsiteX20" fmla="*/ 243783 w 604748"/>
              <a:gd name="connsiteY20" fmla="*/ 545931 h 545931"/>
              <a:gd name="connsiteX21" fmla="*/ 58280 w 604748"/>
              <a:gd name="connsiteY21" fmla="*/ 545931 h 545931"/>
              <a:gd name="connsiteX22" fmla="*/ 46160 w 604748"/>
              <a:gd name="connsiteY22" fmla="*/ 533827 h 545931"/>
              <a:gd name="connsiteX23" fmla="*/ 46160 w 604748"/>
              <a:gd name="connsiteY23" fmla="*/ 275040 h 545931"/>
              <a:gd name="connsiteX24" fmla="*/ 58280 w 604748"/>
              <a:gd name="connsiteY24" fmla="*/ 262823 h 545931"/>
              <a:gd name="connsiteX25" fmla="*/ 293820 w 604748"/>
              <a:gd name="connsiteY25" fmla="*/ 2635 h 545931"/>
              <a:gd name="connsiteX26" fmla="*/ 308969 w 604748"/>
              <a:gd name="connsiteY26" fmla="*/ 2747 h 545931"/>
              <a:gd name="connsiteX27" fmla="*/ 600291 w 604748"/>
              <a:gd name="connsiteY27" fmla="*/ 238301 h 545931"/>
              <a:gd name="connsiteX28" fmla="*/ 602086 w 604748"/>
              <a:gd name="connsiteY28" fmla="*/ 255447 h 545931"/>
              <a:gd name="connsiteX29" fmla="*/ 592547 w 604748"/>
              <a:gd name="connsiteY29" fmla="*/ 259929 h 545931"/>
              <a:gd name="connsiteX30" fmla="*/ 584917 w 604748"/>
              <a:gd name="connsiteY30" fmla="*/ 257240 h 545931"/>
              <a:gd name="connsiteX31" fmla="*/ 301226 w 604748"/>
              <a:gd name="connsiteY31" fmla="*/ 27737 h 545931"/>
              <a:gd name="connsiteX32" fmla="*/ 19668 w 604748"/>
              <a:gd name="connsiteY32" fmla="*/ 249171 h 545931"/>
              <a:gd name="connsiteX33" fmla="*/ 2610 w 604748"/>
              <a:gd name="connsiteY33" fmla="*/ 247154 h 545931"/>
              <a:gd name="connsiteX34" fmla="*/ 4630 w 604748"/>
              <a:gd name="connsiteY34" fmla="*/ 230121 h 54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604748" h="545931">
                <a:moveTo>
                  <a:pt x="58280" y="262823"/>
                </a:moveTo>
                <a:cubicBezTo>
                  <a:pt x="65014" y="262823"/>
                  <a:pt x="70400" y="268315"/>
                  <a:pt x="70400" y="275040"/>
                </a:cubicBezTo>
                <a:lnTo>
                  <a:pt x="70400" y="521610"/>
                </a:lnTo>
                <a:lnTo>
                  <a:pt x="231551" y="521610"/>
                </a:lnTo>
                <a:lnTo>
                  <a:pt x="231551" y="392161"/>
                </a:lnTo>
                <a:cubicBezTo>
                  <a:pt x="231551" y="385436"/>
                  <a:pt x="237050" y="380056"/>
                  <a:pt x="243783" y="380056"/>
                </a:cubicBezTo>
                <a:lnTo>
                  <a:pt x="363075" y="380056"/>
                </a:lnTo>
                <a:cubicBezTo>
                  <a:pt x="369808" y="380056"/>
                  <a:pt x="375307" y="385436"/>
                  <a:pt x="375307" y="392161"/>
                </a:cubicBezTo>
                <a:lnTo>
                  <a:pt x="375307" y="518920"/>
                </a:lnTo>
                <a:lnTo>
                  <a:pt x="534325" y="518920"/>
                </a:lnTo>
                <a:lnTo>
                  <a:pt x="534325" y="291403"/>
                </a:lnTo>
                <a:cubicBezTo>
                  <a:pt x="534325" y="284678"/>
                  <a:pt x="539824" y="279186"/>
                  <a:pt x="546557" y="279186"/>
                </a:cubicBezTo>
                <a:cubicBezTo>
                  <a:pt x="553291" y="279186"/>
                  <a:pt x="558677" y="284678"/>
                  <a:pt x="558677" y="291403"/>
                </a:cubicBezTo>
                <a:lnTo>
                  <a:pt x="558677" y="531025"/>
                </a:lnTo>
                <a:cubicBezTo>
                  <a:pt x="558677" y="537749"/>
                  <a:pt x="553291" y="543241"/>
                  <a:pt x="546557" y="543241"/>
                </a:cubicBezTo>
                <a:lnTo>
                  <a:pt x="363075" y="543241"/>
                </a:lnTo>
                <a:cubicBezTo>
                  <a:pt x="356341" y="543241"/>
                  <a:pt x="350955" y="537749"/>
                  <a:pt x="350955" y="531025"/>
                </a:cubicBezTo>
                <a:lnTo>
                  <a:pt x="350955" y="404265"/>
                </a:lnTo>
                <a:lnTo>
                  <a:pt x="255903" y="404265"/>
                </a:lnTo>
                <a:lnTo>
                  <a:pt x="255903" y="533827"/>
                </a:lnTo>
                <a:cubicBezTo>
                  <a:pt x="255903" y="540551"/>
                  <a:pt x="250516" y="545931"/>
                  <a:pt x="243783" y="545931"/>
                </a:cubicBezTo>
                <a:lnTo>
                  <a:pt x="58280" y="545931"/>
                </a:lnTo>
                <a:cubicBezTo>
                  <a:pt x="51547" y="545931"/>
                  <a:pt x="46160" y="540551"/>
                  <a:pt x="46160" y="533827"/>
                </a:cubicBezTo>
                <a:lnTo>
                  <a:pt x="46160" y="275040"/>
                </a:lnTo>
                <a:cubicBezTo>
                  <a:pt x="46160" y="268315"/>
                  <a:pt x="51547" y="262823"/>
                  <a:pt x="58280" y="262823"/>
                </a:cubicBezTo>
                <a:close/>
                <a:moveTo>
                  <a:pt x="293820" y="2635"/>
                </a:moveTo>
                <a:cubicBezTo>
                  <a:pt x="298308" y="-951"/>
                  <a:pt x="304593" y="-839"/>
                  <a:pt x="308969" y="2747"/>
                </a:cubicBezTo>
                <a:lnTo>
                  <a:pt x="600291" y="238301"/>
                </a:lnTo>
                <a:cubicBezTo>
                  <a:pt x="605453" y="242559"/>
                  <a:pt x="606238" y="250180"/>
                  <a:pt x="602086" y="255447"/>
                </a:cubicBezTo>
                <a:cubicBezTo>
                  <a:pt x="599617" y="258360"/>
                  <a:pt x="596138" y="259929"/>
                  <a:pt x="592547" y="259929"/>
                </a:cubicBezTo>
                <a:cubicBezTo>
                  <a:pt x="589854" y="259929"/>
                  <a:pt x="587161" y="259033"/>
                  <a:pt x="584917" y="257240"/>
                </a:cubicBezTo>
                <a:lnTo>
                  <a:pt x="301226" y="27737"/>
                </a:lnTo>
                <a:lnTo>
                  <a:pt x="19668" y="249171"/>
                </a:lnTo>
                <a:cubicBezTo>
                  <a:pt x="14506" y="253317"/>
                  <a:pt x="6762" y="252421"/>
                  <a:pt x="2610" y="247154"/>
                </a:cubicBezTo>
                <a:cubicBezTo>
                  <a:pt x="-1542" y="241887"/>
                  <a:pt x="-644" y="234267"/>
                  <a:pt x="4630" y="23012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96" name="workstation_1844">
            <a:extLst>
              <a:ext uri="{FF2B5EF4-FFF2-40B4-BE49-F238E27FC236}">
                <a16:creationId xmlns:a16="http://schemas.microsoft.com/office/drawing/2014/main" id="{3E2ED45C-8EDB-4266-BB9E-8C6A5E7BA204}"/>
              </a:ext>
            </a:extLst>
          </p:cNvPr>
          <p:cNvSpPr>
            <a:spLocks noChangeAspect="1"/>
          </p:cNvSpPr>
          <p:nvPr/>
        </p:nvSpPr>
        <p:spPr bwMode="auto">
          <a:xfrm>
            <a:off x="2979392" y="1545260"/>
            <a:ext cx="337041" cy="324000"/>
          </a:xfrm>
          <a:custGeom>
            <a:avLst/>
            <a:gdLst>
              <a:gd name="connsiteX0" fmla="*/ 241391 w 516922"/>
              <a:gd name="connsiteY0" fmla="*/ 466920 h 496921"/>
              <a:gd name="connsiteX1" fmla="*/ 374792 w 516922"/>
              <a:gd name="connsiteY1" fmla="*/ 466920 h 496921"/>
              <a:gd name="connsiteX2" fmla="*/ 394157 w 516922"/>
              <a:gd name="connsiteY2" fmla="*/ 492438 h 496921"/>
              <a:gd name="connsiteX3" fmla="*/ 241391 w 516922"/>
              <a:gd name="connsiteY3" fmla="*/ 492438 h 496921"/>
              <a:gd name="connsiteX4" fmla="*/ 45175 w 516922"/>
              <a:gd name="connsiteY4" fmla="*/ 266910 h 496921"/>
              <a:gd name="connsiteX5" fmla="*/ 178975 w 516922"/>
              <a:gd name="connsiteY5" fmla="*/ 266910 h 496921"/>
              <a:gd name="connsiteX6" fmla="*/ 178975 w 516922"/>
              <a:gd name="connsiteY6" fmla="*/ 312085 h 496921"/>
              <a:gd name="connsiteX7" fmla="*/ 45175 w 516922"/>
              <a:gd name="connsiteY7" fmla="*/ 312085 h 496921"/>
              <a:gd name="connsiteX8" fmla="*/ 45175 w 516922"/>
              <a:gd name="connsiteY8" fmla="*/ 167939 h 496921"/>
              <a:gd name="connsiteX9" fmla="*/ 178975 w 516922"/>
              <a:gd name="connsiteY9" fmla="*/ 167939 h 496921"/>
              <a:gd name="connsiteX10" fmla="*/ 178975 w 516922"/>
              <a:gd name="connsiteY10" fmla="*/ 213114 h 496921"/>
              <a:gd name="connsiteX11" fmla="*/ 45175 w 516922"/>
              <a:gd name="connsiteY11" fmla="*/ 213114 h 496921"/>
              <a:gd name="connsiteX12" fmla="*/ 254150 w 516922"/>
              <a:gd name="connsiteY12" fmla="*/ 92418 h 496921"/>
              <a:gd name="connsiteX13" fmla="*/ 497537 w 516922"/>
              <a:gd name="connsiteY13" fmla="*/ 92418 h 496921"/>
              <a:gd name="connsiteX14" fmla="*/ 516922 w 516922"/>
              <a:gd name="connsiteY14" fmla="*/ 111788 h 496921"/>
              <a:gd name="connsiteX15" fmla="*/ 516922 w 516922"/>
              <a:gd name="connsiteY15" fmla="*/ 402340 h 496921"/>
              <a:gd name="connsiteX16" fmla="*/ 497537 w 516922"/>
              <a:gd name="connsiteY16" fmla="*/ 421710 h 496921"/>
              <a:gd name="connsiteX17" fmla="*/ 359690 w 516922"/>
              <a:gd name="connsiteY17" fmla="*/ 421710 h 496921"/>
              <a:gd name="connsiteX18" fmla="*/ 359690 w 516922"/>
              <a:gd name="connsiteY18" fmla="*/ 458298 h 496921"/>
              <a:gd name="connsiteX19" fmla="*/ 254150 w 516922"/>
              <a:gd name="connsiteY19" fmla="*/ 458298 h 496921"/>
              <a:gd name="connsiteX20" fmla="*/ 254150 w 516922"/>
              <a:gd name="connsiteY20" fmla="*/ 382970 h 496921"/>
              <a:gd name="connsiteX21" fmla="*/ 478152 w 516922"/>
              <a:gd name="connsiteY21" fmla="*/ 382970 h 496921"/>
              <a:gd name="connsiteX22" fmla="*/ 478152 w 516922"/>
              <a:gd name="connsiteY22" fmla="*/ 131158 h 496921"/>
              <a:gd name="connsiteX23" fmla="*/ 254150 w 516922"/>
              <a:gd name="connsiteY23" fmla="*/ 131158 h 496921"/>
              <a:gd name="connsiteX24" fmla="*/ 45175 w 516922"/>
              <a:gd name="connsiteY24" fmla="*/ 75176 h 496921"/>
              <a:gd name="connsiteX25" fmla="*/ 178975 w 516922"/>
              <a:gd name="connsiteY25" fmla="*/ 75176 h 496921"/>
              <a:gd name="connsiteX26" fmla="*/ 178975 w 516922"/>
              <a:gd name="connsiteY26" fmla="*/ 120351 h 496921"/>
              <a:gd name="connsiteX27" fmla="*/ 45175 w 516922"/>
              <a:gd name="connsiteY27" fmla="*/ 120351 h 496921"/>
              <a:gd name="connsiteX28" fmla="*/ 28019 w 516922"/>
              <a:gd name="connsiteY28" fmla="*/ 27965 h 496921"/>
              <a:gd name="connsiteX29" fmla="*/ 28019 w 516922"/>
              <a:gd name="connsiteY29" fmla="*/ 466805 h 496921"/>
              <a:gd name="connsiteX30" fmla="*/ 196130 w 516922"/>
              <a:gd name="connsiteY30" fmla="*/ 466805 h 496921"/>
              <a:gd name="connsiteX31" fmla="*/ 196130 w 516922"/>
              <a:gd name="connsiteY31" fmla="*/ 27965 h 496921"/>
              <a:gd name="connsiteX32" fmla="*/ 28019 w 516922"/>
              <a:gd name="connsiteY32" fmla="*/ 0 h 496921"/>
              <a:gd name="connsiteX33" fmla="*/ 196130 w 516922"/>
              <a:gd name="connsiteY33" fmla="*/ 0 h 496921"/>
              <a:gd name="connsiteX34" fmla="*/ 224149 w 516922"/>
              <a:gd name="connsiteY34" fmla="*/ 27965 h 496921"/>
              <a:gd name="connsiteX35" fmla="*/ 224149 w 516922"/>
              <a:gd name="connsiteY35" fmla="*/ 466805 h 496921"/>
              <a:gd name="connsiteX36" fmla="*/ 196130 w 516922"/>
              <a:gd name="connsiteY36" fmla="*/ 496921 h 496921"/>
              <a:gd name="connsiteX37" fmla="*/ 28019 w 516922"/>
              <a:gd name="connsiteY37" fmla="*/ 496921 h 496921"/>
              <a:gd name="connsiteX38" fmla="*/ 0 w 516922"/>
              <a:gd name="connsiteY38" fmla="*/ 466805 h 496921"/>
              <a:gd name="connsiteX39" fmla="*/ 0 w 516922"/>
              <a:gd name="connsiteY39" fmla="*/ 27965 h 496921"/>
              <a:gd name="connsiteX40" fmla="*/ 28019 w 516922"/>
              <a:gd name="connsiteY40" fmla="*/ 0 h 496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516922" h="496921">
                <a:moveTo>
                  <a:pt x="241391" y="466920"/>
                </a:moveTo>
                <a:lnTo>
                  <a:pt x="374792" y="466920"/>
                </a:lnTo>
                <a:lnTo>
                  <a:pt x="394157" y="492438"/>
                </a:lnTo>
                <a:lnTo>
                  <a:pt x="241391" y="492438"/>
                </a:lnTo>
                <a:close/>
                <a:moveTo>
                  <a:pt x="45175" y="266910"/>
                </a:moveTo>
                <a:lnTo>
                  <a:pt x="178975" y="266910"/>
                </a:lnTo>
                <a:lnTo>
                  <a:pt x="178975" y="312085"/>
                </a:lnTo>
                <a:lnTo>
                  <a:pt x="45175" y="312085"/>
                </a:lnTo>
                <a:close/>
                <a:moveTo>
                  <a:pt x="45175" y="167939"/>
                </a:moveTo>
                <a:lnTo>
                  <a:pt x="178975" y="167939"/>
                </a:lnTo>
                <a:lnTo>
                  <a:pt x="178975" y="213114"/>
                </a:lnTo>
                <a:lnTo>
                  <a:pt x="45175" y="213114"/>
                </a:lnTo>
                <a:close/>
                <a:moveTo>
                  <a:pt x="254150" y="92418"/>
                </a:moveTo>
                <a:lnTo>
                  <a:pt x="497537" y="92418"/>
                </a:lnTo>
                <a:cubicBezTo>
                  <a:pt x="508307" y="92418"/>
                  <a:pt x="516922" y="101027"/>
                  <a:pt x="516922" y="111788"/>
                </a:cubicBezTo>
                <a:lnTo>
                  <a:pt x="516922" y="402340"/>
                </a:lnTo>
                <a:cubicBezTo>
                  <a:pt x="516922" y="413101"/>
                  <a:pt x="508307" y="421710"/>
                  <a:pt x="497537" y="421710"/>
                </a:cubicBezTo>
                <a:lnTo>
                  <a:pt x="359690" y="421710"/>
                </a:lnTo>
                <a:lnTo>
                  <a:pt x="359690" y="458298"/>
                </a:lnTo>
                <a:lnTo>
                  <a:pt x="254150" y="458298"/>
                </a:lnTo>
                <a:lnTo>
                  <a:pt x="254150" y="382970"/>
                </a:lnTo>
                <a:lnTo>
                  <a:pt x="478152" y="382970"/>
                </a:lnTo>
                <a:lnTo>
                  <a:pt x="478152" y="131158"/>
                </a:lnTo>
                <a:lnTo>
                  <a:pt x="254150" y="131158"/>
                </a:lnTo>
                <a:close/>
                <a:moveTo>
                  <a:pt x="45175" y="75176"/>
                </a:moveTo>
                <a:lnTo>
                  <a:pt x="178975" y="75176"/>
                </a:lnTo>
                <a:lnTo>
                  <a:pt x="178975" y="120351"/>
                </a:lnTo>
                <a:lnTo>
                  <a:pt x="45175" y="120351"/>
                </a:lnTo>
                <a:close/>
                <a:moveTo>
                  <a:pt x="28019" y="27965"/>
                </a:moveTo>
                <a:lnTo>
                  <a:pt x="28019" y="466805"/>
                </a:lnTo>
                <a:lnTo>
                  <a:pt x="196130" y="466805"/>
                </a:lnTo>
                <a:lnTo>
                  <a:pt x="196130" y="27965"/>
                </a:lnTo>
                <a:close/>
                <a:moveTo>
                  <a:pt x="28019" y="0"/>
                </a:moveTo>
                <a:lnTo>
                  <a:pt x="196130" y="0"/>
                </a:lnTo>
                <a:cubicBezTo>
                  <a:pt x="211217" y="0"/>
                  <a:pt x="224149" y="12907"/>
                  <a:pt x="224149" y="27965"/>
                </a:cubicBezTo>
                <a:lnTo>
                  <a:pt x="224149" y="466805"/>
                </a:lnTo>
                <a:cubicBezTo>
                  <a:pt x="224149" y="484014"/>
                  <a:pt x="211217" y="496921"/>
                  <a:pt x="196130" y="496921"/>
                </a:cubicBezTo>
                <a:lnTo>
                  <a:pt x="28019" y="496921"/>
                </a:lnTo>
                <a:cubicBezTo>
                  <a:pt x="12932" y="496921"/>
                  <a:pt x="0" y="484014"/>
                  <a:pt x="0" y="466805"/>
                </a:cubicBezTo>
                <a:lnTo>
                  <a:pt x="0" y="27965"/>
                </a:lnTo>
                <a:cubicBezTo>
                  <a:pt x="0" y="12907"/>
                  <a:pt x="12932" y="0"/>
                  <a:pt x="2801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97" name="yen_289103">
            <a:extLst>
              <a:ext uri="{FF2B5EF4-FFF2-40B4-BE49-F238E27FC236}">
                <a16:creationId xmlns:a16="http://schemas.microsoft.com/office/drawing/2014/main" id="{41ABFC1E-8D93-4D6E-A789-EA5C6570D498}"/>
              </a:ext>
            </a:extLst>
          </p:cNvPr>
          <p:cNvSpPr>
            <a:spLocks noChangeAspect="1"/>
          </p:cNvSpPr>
          <p:nvPr/>
        </p:nvSpPr>
        <p:spPr bwMode="auto">
          <a:xfrm>
            <a:off x="2327162" y="5080649"/>
            <a:ext cx="324489" cy="324000"/>
          </a:xfrm>
          <a:custGeom>
            <a:avLst/>
            <a:gdLst>
              <a:gd name="connsiteX0" fmla="*/ 458464 w 607639"/>
              <a:gd name="connsiteY0" fmla="*/ 278240 h 606722"/>
              <a:gd name="connsiteX1" fmla="*/ 483656 w 607639"/>
              <a:gd name="connsiteY1" fmla="*/ 303362 h 606722"/>
              <a:gd name="connsiteX2" fmla="*/ 458464 w 607639"/>
              <a:gd name="connsiteY2" fmla="*/ 328484 h 606722"/>
              <a:gd name="connsiteX3" fmla="*/ 433272 w 607639"/>
              <a:gd name="connsiteY3" fmla="*/ 303362 h 606722"/>
              <a:gd name="connsiteX4" fmla="*/ 458464 w 607639"/>
              <a:gd name="connsiteY4" fmla="*/ 278240 h 606722"/>
              <a:gd name="connsiteX5" fmla="*/ 149175 w 607639"/>
              <a:gd name="connsiteY5" fmla="*/ 278240 h 606722"/>
              <a:gd name="connsiteX6" fmla="*/ 174367 w 607639"/>
              <a:gd name="connsiteY6" fmla="*/ 303362 h 606722"/>
              <a:gd name="connsiteX7" fmla="*/ 149175 w 607639"/>
              <a:gd name="connsiteY7" fmla="*/ 328484 h 606722"/>
              <a:gd name="connsiteX8" fmla="*/ 123983 w 607639"/>
              <a:gd name="connsiteY8" fmla="*/ 303362 h 606722"/>
              <a:gd name="connsiteX9" fmla="*/ 149175 w 607639"/>
              <a:gd name="connsiteY9" fmla="*/ 278240 h 606722"/>
              <a:gd name="connsiteX10" fmla="*/ 230963 w 607639"/>
              <a:gd name="connsiteY10" fmla="*/ 168581 h 606722"/>
              <a:gd name="connsiteX11" fmla="*/ 303775 w 607639"/>
              <a:gd name="connsiteY11" fmla="*/ 241378 h 606722"/>
              <a:gd name="connsiteX12" fmla="*/ 376676 w 607639"/>
              <a:gd name="connsiteY12" fmla="*/ 168581 h 606722"/>
              <a:gd name="connsiteX13" fmla="*/ 402223 w 607639"/>
              <a:gd name="connsiteY13" fmla="*/ 194091 h 606722"/>
              <a:gd name="connsiteX14" fmla="*/ 321845 w 607639"/>
              <a:gd name="connsiteY14" fmla="*/ 274354 h 606722"/>
              <a:gd name="connsiteX15" fmla="*/ 321845 w 607639"/>
              <a:gd name="connsiteY15" fmla="*/ 300131 h 606722"/>
              <a:gd name="connsiteX16" fmla="*/ 361722 w 607639"/>
              <a:gd name="connsiteY16" fmla="*/ 300131 h 606722"/>
              <a:gd name="connsiteX17" fmla="*/ 361722 w 607639"/>
              <a:gd name="connsiteY17" fmla="*/ 336129 h 606722"/>
              <a:gd name="connsiteX18" fmla="*/ 321845 w 607639"/>
              <a:gd name="connsiteY18" fmla="*/ 336129 h 606722"/>
              <a:gd name="connsiteX19" fmla="*/ 321845 w 607639"/>
              <a:gd name="connsiteY19" fmla="*/ 356039 h 606722"/>
              <a:gd name="connsiteX20" fmla="*/ 361722 w 607639"/>
              <a:gd name="connsiteY20" fmla="*/ 356039 h 606722"/>
              <a:gd name="connsiteX21" fmla="*/ 361722 w 607639"/>
              <a:gd name="connsiteY21" fmla="*/ 392126 h 606722"/>
              <a:gd name="connsiteX22" fmla="*/ 321845 w 607639"/>
              <a:gd name="connsiteY22" fmla="*/ 392126 h 606722"/>
              <a:gd name="connsiteX23" fmla="*/ 321845 w 607639"/>
              <a:gd name="connsiteY23" fmla="*/ 425369 h 606722"/>
              <a:gd name="connsiteX24" fmla="*/ 285794 w 607639"/>
              <a:gd name="connsiteY24" fmla="*/ 425369 h 606722"/>
              <a:gd name="connsiteX25" fmla="*/ 285794 w 607639"/>
              <a:gd name="connsiteY25" fmla="*/ 392126 h 606722"/>
              <a:gd name="connsiteX26" fmla="*/ 245828 w 607639"/>
              <a:gd name="connsiteY26" fmla="*/ 392126 h 606722"/>
              <a:gd name="connsiteX27" fmla="*/ 245828 w 607639"/>
              <a:gd name="connsiteY27" fmla="*/ 356039 h 606722"/>
              <a:gd name="connsiteX28" fmla="*/ 285794 w 607639"/>
              <a:gd name="connsiteY28" fmla="*/ 356039 h 606722"/>
              <a:gd name="connsiteX29" fmla="*/ 285794 w 607639"/>
              <a:gd name="connsiteY29" fmla="*/ 336129 h 606722"/>
              <a:gd name="connsiteX30" fmla="*/ 245828 w 607639"/>
              <a:gd name="connsiteY30" fmla="*/ 336129 h 606722"/>
              <a:gd name="connsiteX31" fmla="*/ 245828 w 607639"/>
              <a:gd name="connsiteY31" fmla="*/ 300131 h 606722"/>
              <a:gd name="connsiteX32" fmla="*/ 285794 w 607639"/>
              <a:gd name="connsiteY32" fmla="*/ 300131 h 606722"/>
              <a:gd name="connsiteX33" fmla="*/ 285794 w 607639"/>
              <a:gd name="connsiteY33" fmla="*/ 274354 h 606722"/>
              <a:gd name="connsiteX34" fmla="*/ 205416 w 607639"/>
              <a:gd name="connsiteY34" fmla="*/ 194091 h 606722"/>
              <a:gd name="connsiteX35" fmla="*/ 303774 w 607639"/>
              <a:gd name="connsiteY35" fmla="*/ 96047 h 606722"/>
              <a:gd name="connsiteX36" fmla="*/ 96235 w 607639"/>
              <a:gd name="connsiteY36" fmla="*/ 303317 h 606722"/>
              <a:gd name="connsiteX37" fmla="*/ 303774 w 607639"/>
              <a:gd name="connsiteY37" fmla="*/ 510586 h 606722"/>
              <a:gd name="connsiteX38" fmla="*/ 511314 w 607639"/>
              <a:gd name="connsiteY38" fmla="*/ 303317 h 606722"/>
              <a:gd name="connsiteX39" fmla="*/ 303774 w 607639"/>
              <a:gd name="connsiteY39" fmla="*/ 96047 h 606722"/>
              <a:gd name="connsiteX40" fmla="*/ 303774 w 607639"/>
              <a:gd name="connsiteY40" fmla="*/ 60051 h 606722"/>
              <a:gd name="connsiteX41" fmla="*/ 547446 w 607639"/>
              <a:gd name="connsiteY41" fmla="*/ 303317 h 606722"/>
              <a:gd name="connsiteX42" fmla="*/ 303774 w 607639"/>
              <a:gd name="connsiteY42" fmla="*/ 546671 h 606722"/>
              <a:gd name="connsiteX43" fmla="*/ 60192 w 607639"/>
              <a:gd name="connsiteY43" fmla="*/ 303317 h 606722"/>
              <a:gd name="connsiteX44" fmla="*/ 303774 w 607639"/>
              <a:gd name="connsiteY44" fmla="*/ 60051 h 606722"/>
              <a:gd name="connsiteX45" fmla="*/ 303775 w 607639"/>
              <a:gd name="connsiteY45" fmla="*/ 36081 h 606722"/>
              <a:gd name="connsiteX46" fmla="*/ 114550 w 607639"/>
              <a:gd name="connsiteY46" fmla="*/ 114377 h 606722"/>
              <a:gd name="connsiteX47" fmla="*/ 36136 w 607639"/>
              <a:gd name="connsiteY47" fmla="*/ 303317 h 606722"/>
              <a:gd name="connsiteX48" fmla="*/ 114550 w 607639"/>
              <a:gd name="connsiteY48" fmla="*/ 492345 h 606722"/>
              <a:gd name="connsiteX49" fmla="*/ 303775 w 607639"/>
              <a:gd name="connsiteY49" fmla="*/ 570641 h 606722"/>
              <a:gd name="connsiteX50" fmla="*/ 493089 w 607639"/>
              <a:gd name="connsiteY50" fmla="*/ 492345 h 606722"/>
              <a:gd name="connsiteX51" fmla="*/ 571503 w 607639"/>
              <a:gd name="connsiteY51" fmla="*/ 303317 h 606722"/>
              <a:gd name="connsiteX52" fmla="*/ 493089 w 607639"/>
              <a:gd name="connsiteY52" fmla="*/ 114377 h 606722"/>
              <a:gd name="connsiteX53" fmla="*/ 303775 w 607639"/>
              <a:gd name="connsiteY53" fmla="*/ 36081 h 606722"/>
              <a:gd name="connsiteX54" fmla="*/ 303775 w 607639"/>
              <a:gd name="connsiteY54" fmla="*/ 0 h 606722"/>
              <a:gd name="connsiteX55" fmla="*/ 518634 w 607639"/>
              <a:gd name="connsiteY55" fmla="*/ 88871 h 606722"/>
              <a:gd name="connsiteX56" fmla="*/ 607639 w 607639"/>
              <a:gd name="connsiteY56" fmla="*/ 303317 h 606722"/>
              <a:gd name="connsiteX57" fmla="*/ 518634 w 607639"/>
              <a:gd name="connsiteY57" fmla="*/ 517851 h 606722"/>
              <a:gd name="connsiteX58" fmla="*/ 303775 w 607639"/>
              <a:gd name="connsiteY58" fmla="*/ 606722 h 606722"/>
              <a:gd name="connsiteX59" fmla="*/ 89005 w 607639"/>
              <a:gd name="connsiteY59" fmla="*/ 517851 h 606722"/>
              <a:gd name="connsiteX60" fmla="*/ 0 w 607639"/>
              <a:gd name="connsiteY60" fmla="*/ 303317 h 606722"/>
              <a:gd name="connsiteX61" fmla="*/ 89005 w 607639"/>
              <a:gd name="connsiteY61" fmla="*/ 88871 h 606722"/>
              <a:gd name="connsiteX62" fmla="*/ 303775 w 607639"/>
              <a:gd name="connsiteY62" fmla="*/ 0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607639" h="606722">
                <a:moveTo>
                  <a:pt x="458464" y="278240"/>
                </a:moveTo>
                <a:cubicBezTo>
                  <a:pt x="472377" y="278240"/>
                  <a:pt x="483656" y="289488"/>
                  <a:pt x="483656" y="303362"/>
                </a:cubicBezTo>
                <a:cubicBezTo>
                  <a:pt x="483656" y="317236"/>
                  <a:pt x="472377" y="328484"/>
                  <a:pt x="458464" y="328484"/>
                </a:cubicBezTo>
                <a:cubicBezTo>
                  <a:pt x="444551" y="328484"/>
                  <a:pt x="433272" y="317236"/>
                  <a:pt x="433272" y="303362"/>
                </a:cubicBezTo>
                <a:cubicBezTo>
                  <a:pt x="433272" y="289488"/>
                  <a:pt x="444551" y="278240"/>
                  <a:pt x="458464" y="278240"/>
                </a:cubicBezTo>
                <a:close/>
                <a:moveTo>
                  <a:pt x="149175" y="278240"/>
                </a:moveTo>
                <a:cubicBezTo>
                  <a:pt x="163088" y="278240"/>
                  <a:pt x="174367" y="289488"/>
                  <a:pt x="174367" y="303362"/>
                </a:cubicBezTo>
                <a:cubicBezTo>
                  <a:pt x="174367" y="317236"/>
                  <a:pt x="163088" y="328484"/>
                  <a:pt x="149175" y="328484"/>
                </a:cubicBezTo>
                <a:cubicBezTo>
                  <a:pt x="135262" y="328484"/>
                  <a:pt x="123983" y="317236"/>
                  <a:pt x="123983" y="303362"/>
                </a:cubicBezTo>
                <a:cubicBezTo>
                  <a:pt x="123983" y="289488"/>
                  <a:pt x="135262" y="278240"/>
                  <a:pt x="149175" y="278240"/>
                </a:cubicBezTo>
                <a:close/>
                <a:moveTo>
                  <a:pt x="230963" y="168581"/>
                </a:moveTo>
                <a:lnTo>
                  <a:pt x="303775" y="241378"/>
                </a:lnTo>
                <a:lnTo>
                  <a:pt x="376676" y="168581"/>
                </a:lnTo>
                <a:lnTo>
                  <a:pt x="402223" y="194091"/>
                </a:lnTo>
                <a:lnTo>
                  <a:pt x="321845" y="274354"/>
                </a:lnTo>
                <a:lnTo>
                  <a:pt x="321845" y="300131"/>
                </a:lnTo>
                <a:lnTo>
                  <a:pt x="361722" y="300131"/>
                </a:lnTo>
                <a:lnTo>
                  <a:pt x="361722" y="336129"/>
                </a:lnTo>
                <a:lnTo>
                  <a:pt x="321845" y="336129"/>
                </a:lnTo>
                <a:lnTo>
                  <a:pt x="321845" y="356039"/>
                </a:lnTo>
                <a:lnTo>
                  <a:pt x="361722" y="356039"/>
                </a:lnTo>
                <a:lnTo>
                  <a:pt x="361722" y="392126"/>
                </a:lnTo>
                <a:lnTo>
                  <a:pt x="321845" y="392126"/>
                </a:lnTo>
                <a:lnTo>
                  <a:pt x="321845" y="425369"/>
                </a:lnTo>
                <a:lnTo>
                  <a:pt x="285794" y="425369"/>
                </a:lnTo>
                <a:lnTo>
                  <a:pt x="285794" y="392126"/>
                </a:lnTo>
                <a:lnTo>
                  <a:pt x="245828" y="392126"/>
                </a:lnTo>
                <a:lnTo>
                  <a:pt x="245828" y="356039"/>
                </a:lnTo>
                <a:lnTo>
                  <a:pt x="285794" y="356039"/>
                </a:lnTo>
                <a:lnTo>
                  <a:pt x="285794" y="336129"/>
                </a:lnTo>
                <a:lnTo>
                  <a:pt x="245828" y="336129"/>
                </a:lnTo>
                <a:lnTo>
                  <a:pt x="245828" y="300131"/>
                </a:lnTo>
                <a:lnTo>
                  <a:pt x="285794" y="300131"/>
                </a:lnTo>
                <a:lnTo>
                  <a:pt x="285794" y="274354"/>
                </a:lnTo>
                <a:lnTo>
                  <a:pt x="205416" y="194091"/>
                </a:lnTo>
                <a:close/>
                <a:moveTo>
                  <a:pt x="303774" y="96047"/>
                </a:moveTo>
                <a:cubicBezTo>
                  <a:pt x="189414" y="96047"/>
                  <a:pt x="96235" y="189106"/>
                  <a:pt x="96235" y="303317"/>
                </a:cubicBezTo>
                <a:cubicBezTo>
                  <a:pt x="96235" y="417617"/>
                  <a:pt x="189414" y="510586"/>
                  <a:pt x="303774" y="510586"/>
                </a:cubicBezTo>
                <a:cubicBezTo>
                  <a:pt x="418224" y="510586"/>
                  <a:pt x="511314" y="417617"/>
                  <a:pt x="511314" y="303317"/>
                </a:cubicBezTo>
                <a:cubicBezTo>
                  <a:pt x="511314" y="189106"/>
                  <a:pt x="418224" y="96047"/>
                  <a:pt x="303774" y="96047"/>
                </a:cubicBezTo>
                <a:close/>
                <a:moveTo>
                  <a:pt x="303774" y="60051"/>
                </a:moveTo>
                <a:cubicBezTo>
                  <a:pt x="438159" y="60051"/>
                  <a:pt x="547446" y="169196"/>
                  <a:pt x="547446" y="303317"/>
                </a:cubicBezTo>
                <a:cubicBezTo>
                  <a:pt x="547446" y="437526"/>
                  <a:pt x="438159" y="546671"/>
                  <a:pt x="303774" y="546671"/>
                </a:cubicBezTo>
                <a:cubicBezTo>
                  <a:pt x="169479" y="546671"/>
                  <a:pt x="60192" y="437526"/>
                  <a:pt x="60192" y="303317"/>
                </a:cubicBezTo>
                <a:cubicBezTo>
                  <a:pt x="60192" y="169196"/>
                  <a:pt x="169479" y="60051"/>
                  <a:pt x="303774" y="60051"/>
                </a:cubicBezTo>
                <a:close/>
                <a:moveTo>
                  <a:pt x="303775" y="36081"/>
                </a:moveTo>
                <a:cubicBezTo>
                  <a:pt x="232304" y="36081"/>
                  <a:pt x="165105" y="63809"/>
                  <a:pt x="114550" y="114377"/>
                </a:cubicBezTo>
                <a:cubicBezTo>
                  <a:pt x="63906" y="164855"/>
                  <a:pt x="36136" y="231953"/>
                  <a:pt x="36136" y="303317"/>
                </a:cubicBezTo>
                <a:cubicBezTo>
                  <a:pt x="36136" y="374769"/>
                  <a:pt x="63906" y="441867"/>
                  <a:pt x="114550" y="492345"/>
                </a:cubicBezTo>
                <a:cubicBezTo>
                  <a:pt x="165105" y="542824"/>
                  <a:pt x="232304" y="570641"/>
                  <a:pt x="303775" y="570641"/>
                </a:cubicBezTo>
                <a:cubicBezTo>
                  <a:pt x="375335" y="570641"/>
                  <a:pt x="442534" y="542824"/>
                  <a:pt x="493089" y="492345"/>
                </a:cubicBezTo>
                <a:cubicBezTo>
                  <a:pt x="543644" y="441867"/>
                  <a:pt x="571503" y="374769"/>
                  <a:pt x="571503" y="303317"/>
                </a:cubicBezTo>
                <a:cubicBezTo>
                  <a:pt x="571503" y="231953"/>
                  <a:pt x="543644" y="164855"/>
                  <a:pt x="493089" y="114377"/>
                </a:cubicBezTo>
                <a:cubicBezTo>
                  <a:pt x="442534" y="63809"/>
                  <a:pt x="375335" y="36081"/>
                  <a:pt x="303775" y="36081"/>
                </a:cubicBezTo>
                <a:close/>
                <a:moveTo>
                  <a:pt x="303775" y="0"/>
                </a:moveTo>
                <a:cubicBezTo>
                  <a:pt x="384948" y="0"/>
                  <a:pt x="461225" y="31549"/>
                  <a:pt x="518634" y="88871"/>
                </a:cubicBezTo>
                <a:cubicBezTo>
                  <a:pt x="576042" y="146104"/>
                  <a:pt x="607639" y="222355"/>
                  <a:pt x="607639" y="303317"/>
                </a:cubicBezTo>
                <a:cubicBezTo>
                  <a:pt x="607639" y="384367"/>
                  <a:pt x="576042" y="460530"/>
                  <a:pt x="518634" y="517851"/>
                </a:cubicBezTo>
                <a:cubicBezTo>
                  <a:pt x="461225" y="575173"/>
                  <a:pt x="384948" y="606722"/>
                  <a:pt x="303775" y="606722"/>
                </a:cubicBezTo>
                <a:cubicBezTo>
                  <a:pt x="222691" y="606722"/>
                  <a:pt x="146325" y="575173"/>
                  <a:pt x="89005" y="517851"/>
                </a:cubicBezTo>
                <a:cubicBezTo>
                  <a:pt x="31597" y="460530"/>
                  <a:pt x="0" y="384367"/>
                  <a:pt x="0" y="303317"/>
                </a:cubicBezTo>
                <a:cubicBezTo>
                  <a:pt x="0" y="222355"/>
                  <a:pt x="31597" y="146104"/>
                  <a:pt x="89005" y="88871"/>
                </a:cubicBezTo>
                <a:cubicBezTo>
                  <a:pt x="146325" y="31549"/>
                  <a:pt x="222691" y="0"/>
                  <a:pt x="30377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98" name="temple_157126">
            <a:extLst>
              <a:ext uri="{FF2B5EF4-FFF2-40B4-BE49-F238E27FC236}">
                <a16:creationId xmlns:a16="http://schemas.microsoft.com/office/drawing/2014/main" id="{69A64E54-DC3A-4A2B-A9BE-703CBE749064}"/>
              </a:ext>
            </a:extLst>
          </p:cNvPr>
          <p:cNvSpPr>
            <a:spLocks noChangeAspect="1"/>
          </p:cNvSpPr>
          <p:nvPr/>
        </p:nvSpPr>
        <p:spPr bwMode="auto">
          <a:xfrm>
            <a:off x="67167" y="1469739"/>
            <a:ext cx="324549" cy="324000"/>
          </a:xfrm>
          <a:custGeom>
            <a:avLst/>
            <a:gdLst>
              <a:gd name="T0" fmla="*/ 787 w 853"/>
              <a:gd name="T1" fmla="*/ 747 h 853"/>
              <a:gd name="T2" fmla="*/ 787 w 853"/>
              <a:gd name="T3" fmla="*/ 667 h 853"/>
              <a:gd name="T4" fmla="*/ 720 w 853"/>
              <a:gd name="T5" fmla="*/ 667 h 853"/>
              <a:gd name="T6" fmla="*/ 720 w 853"/>
              <a:gd name="T7" fmla="*/ 320 h 853"/>
              <a:gd name="T8" fmla="*/ 813 w 853"/>
              <a:gd name="T9" fmla="*/ 320 h 853"/>
              <a:gd name="T10" fmla="*/ 427 w 853"/>
              <a:gd name="T11" fmla="*/ 0 h 853"/>
              <a:gd name="T12" fmla="*/ 40 w 853"/>
              <a:gd name="T13" fmla="*/ 320 h 853"/>
              <a:gd name="T14" fmla="*/ 133 w 853"/>
              <a:gd name="T15" fmla="*/ 320 h 853"/>
              <a:gd name="T16" fmla="*/ 133 w 853"/>
              <a:gd name="T17" fmla="*/ 667 h 853"/>
              <a:gd name="T18" fmla="*/ 67 w 853"/>
              <a:gd name="T19" fmla="*/ 667 h 853"/>
              <a:gd name="T20" fmla="*/ 67 w 853"/>
              <a:gd name="T21" fmla="*/ 747 h 853"/>
              <a:gd name="T22" fmla="*/ 0 w 853"/>
              <a:gd name="T23" fmla="*/ 747 h 853"/>
              <a:gd name="T24" fmla="*/ 0 w 853"/>
              <a:gd name="T25" fmla="*/ 853 h 853"/>
              <a:gd name="T26" fmla="*/ 853 w 853"/>
              <a:gd name="T27" fmla="*/ 853 h 853"/>
              <a:gd name="T28" fmla="*/ 853 w 853"/>
              <a:gd name="T29" fmla="*/ 747 h 853"/>
              <a:gd name="T30" fmla="*/ 787 w 853"/>
              <a:gd name="T31" fmla="*/ 747 h 853"/>
              <a:gd name="T32" fmla="*/ 219 w 853"/>
              <a:gd name="T33" fmla="*/ 293 h 853"/>
              <a:gd name="T34" fmla="*/ 427 w 853"/>
              <a:gd name="T35" fmla="*/ 115 h 853"/>
              <a:gd name="T36" fmla="*/ 635 w 853"/>
              <a:gd name="T37" fmla="*/ 293 h 853"/>
              <a:gd name="T38" fmla="*/ 219 w 853"/>
              <a:gd name="T39" fmla="*/ 293 h 853"/>
              <a:gd name="T40" fmla="*/ 373 w 853"/>
              <a:gd name="T41" fmla="*/ 320 h 853"/>
              <a:gd name="T42" fmla="*/ 373 w 853"/>
              <a:gd name="T43" fmla="*/ 667 h 853"/>
              <a:gd name="T44" fmla="*/ 240 w 853"/>
              <a:gd name="T45" fmla="*/ 667 h 853"/>
              <a:gd name="T46" fmla="*/ 240 w 853"/>
              <a:gd name="T47" fmla="*/ 320 h 853"/>
              <a:gd name="T48" fmla="*/ 373 w 853"/>
              <a:gd name="T49" fmla="*/ 320 h 853"/>
              <a:gd name="T50" fmla="*/ 400 w 853"/>
              <a:gd name="T51" fmla="*/ 320 h 853"/>
              <a:gd name="T52" fmla="*/ 453 w 853"/>
              <a:gd name="T53" fmla="*/ 320 h 853"/>
              <a:gd name="T54" fmla="*/ 453 w 853"/>
              <a:gd name="T55" fmla="*/ 667 h 853"/>
              <a:gd name="T56" fmla="*/ 400 w 853"/>
              <a:gd name="T57" fmla="*/ 667 h 853"/>
              <a:gd name="T58" fmla="*/ 400 w 853"/>
              <a:gd name="T59" fmla="*/ 320 h 853"/>
              <a:gd name="T60" fmla="*/ 480 w 853"/>
              <a:gd name="T61" fmla="*/ 320 h 853"/>
              <a:gd name="T62" fmla="*/ 613 w 853"/>
              <a:gd name="T63" fmla="*/ 320 h 853"/>
              <a:gd name="T64" fmla="*/ 613 w 853"/>
              <a:gd name="T65" fmla="*/ 667 h 853"/>
              <a:gd name="T66" fmla="*/ 480 w 853"/>
              <a:gd name="T67" fmla="*/ 667 h 853"/>
              <a:gd name="T68" fmla="*/ 480 w 853"/>
              <a:gd name="T69" fmla="*/ 320 h 853"/>
              <a:gd name="T70" fmla="*/ 640 w 853"/>
              <a:gd name="T71" fmla="*/ 320 h 853"/>
              <a:gd name="T72" fmla="*/ 693 w 853"/>
              <a:gd name="T73" fmla="*/ 320 h 853"/>
              <a:gd name="T74" fmla="*/ 693 w 853"/>
              <a:gd name="T75" fmla="*/ 667 h 853"/>
              <a:gd name="T76" fmla="*/ 640 w 853"/>
              <a:gd name="T77" fmla="*/ 667 h 853"/>
              <a:gd name="T78" fmla="*/ 640 w 853"/>
              <a:gd name="T79" fmla="*/ 320 h 853"/>
              <a:gd name="T80" fmla="*/ 114 w 853"/>
              <a:gd name="T81" fmla="*/ 293 h 853"/>
              <a:gd name="T82" fmla="*/ 427 w 853"/>
              <a:gd name="T83" fmla="*/ 35 h 853"/>
              <a:gd name="T84" fmla="*/ 739 w 853"/>
              <a:gd name="T85" fmla="*/ 293 h 853"/>
              <a:gd name="T86" fmla="*/ 676 w 853"/>
              <a:gd name="T87" fmla="*/ 293 h 853"/>
              <a:gd name="T88" fmla="*/ 427 w 853"/>
              <a:gd name="T89" fmla="*/ 80 h 853"/>
              <a:gd name="T90" fmla="*/ 178 w 853"/>
              <a:gd name="T91" fmla="*/ 293 h 853"/>
              <a:gd name="T92" fmla="*/ 114 w 853"/>
              <a:gd name="T93" fmla="*/ 293 h 853"/>
              <a:gd name="T94" fmla="*/ 160 w 853"/>
              <a:gd name="T95" fmla="*/ 320 h 853"/>
              <a:gd name="T96" fmla="*/ 213 w 853"/>
              <a:gd name="T97" fmla="*/ 320 h 853"/>
              <a:gd name="T98" fmla="*/ 213 w 853"/>
              <a:gd name="T99" fmla="*/ 667 h 853"/>
              <a:gd name="T100" fmla="*/ 160 w 853"/>
              <a:gd name="T101" fmla="*/ 667 h 853"/>
              <a:gd name="T102" fmla="*/ 160 w 853"/>
              <a:gd name="T103" fmla="*/ 320 h 853"/>
              <a:gd name="T104" fmla="*/ 93 w 853"/>
              <a:gd name="T105" fmla="*/ 693 h 853"/>
              <a:gd name="T106" fmla="*/ 760 w 853"/>
              <a:gd name="T107" fmla="*/ 693 h 853"/>
              <a:gd name="T108" fmla="*/ 760 w 853"/>
              <a:gd name="T109" fmla="*/ 747 h 853"/>
              <a:gd name="T110" fmla="*/ 93 w 853"/>
              <a:gd name="T111" fmla="*/ 747 h 853"/>
              <a:gd name="T112" fmla="*/ 93 w 853"/>
              <a:gd name="T113" fmla="*/ 693 h 853"/>
              <a:gd name="T114" fmla="*/ 827 w 853"/>
              <a:gd name="T115" fmla="*/ 827 h 853"/>
              <a:gd name="T116" fmla="*/ 27 w 853"/>
              <a:gd name="T117" fmla="*/ 827 h 853"/>
              <a:gd name="T118" fmla="*/ 27 w 853"/>
              <a:gd name="T119" fmla="*/ 773 h 853"/>
              <a:gd name="T120" fmla="*/ 827 w 853"/>
              <a:gd name="T121" fmla="*/ 773 h 853"/>
              <a:gd name="T122" fmla="*/ 827 w 853"/>
              <a:gd name="T123" fmla="*/ 827 h 8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853" h="853">
                <a:moveTo>
                  <a:pt x="787" y="747"/>
                </a:moveTo>
                <a:lnTo>
                  <a:pt x="787" y="667"/>
                </a:lnTo>
                <a:lnTo>
                  <a:pt x="720" y="667"/>
                </a:lnTo>
                <a:lnTo>
                  <a:pt x="720" y="320"/>
                </a:lnTo>
                <a:lnTo>
                  <a:pt x="813" y="320"/>
                </a:lnTo>
                <a:lnTo>
                  <a:pt x="427" y="0"/>
                </a:lnTo>
                <a:lnTo>
                  <a:pt x="40" y="320"/>
                </a:lnTo>
                <a:lnTo>
                  <a:pt x="133" y="320"/>
                </a:lnTo>
                <a:lnTo>
                  <a:pt x="133" y="667"/>
                </a:lnTo>
                <a:lnTo>
                  <a:pt x="67" y="667"/>
                </a:lnTo>
                <a:lnTo>
                  <a:pt x="67" y="747"/>
                </a:lnTo>
                <a:lnTo>
                  <a:pt x="0" y="747"/>
                </a:lnTo>
                <a:lnTo>
                  <a:pt x="0" y="853"/>
                </a:lnTo>
                <a:lnTo>
                  <a:pt x="853" y="853"/>
                </a:lnTo>
                <a:lnTo>
                  <a:pt x="853" y="747"/>
                </a:lnTo>
                <a:lnTo>
                  <a:pt x="787" y="747"/>
                </a:lnTo>
                <a:close/>
                <a:moveTo>
                  <a:pt x="219" y="293"/>
                </a:moveTo>
                <a:lnTo>
                  <a:pt x="427" y="115"/>
                </a:lnTo>
                <a:lnTo>
                  <a:pt x="635" y="293"/>
                </a:lnTo>
                <a:lnTo>
                  <a:pt x="219" y="293"/>
                </a:lnTo>
                <a:close/>
                <a:moveTo>
                  <a:pt x="373" y="320"/>
                </a:moveTo>
                <a:lnTo>
                  <a:pt x="373" y="667"/>
                </a:lnTo>
                <a:lnTo>
                  <a:pt x="240" y="667"/>
                </a:lnTo>
                <a:lnTo>
                  <a:pt x="240" y="320"/>
                </a:lnTo>
                <a:lnTo>
                  <a:pt x="373" y="320"/>
                </a:lnTo>
                <a:close/>
                <a:moveTo>
                  <a:pt x="400" y="320"/>
                </a:moveTo>
                <a:lnTo>
                  <a:pt x="453" y="320"/>
                </a:lnTo>
                <a:lnTo>
                  <a:pt x="453" y="667"/>
                </a:lnTo>
                <a:lnTo>
                  <a:pt x="400" y="667"/>
                </a:lnTo>
                <a:lnTo>
                  <a:pt x="400" y="320"/>
                </a:lnTo>
                <a:close/>
                <a:moveTo>
                  <a:pt x="480" y="320"/>
                </a:moveTo>
                <a:lnTo>
                  <a:pt x="613" y="320"/>
                </a:lnTo>
                <a:lnTo>
                  <a:pt x="613" y="667"/>
                </a:lnTo>
                <a:lnTo>
                  <a:pt x="480" y="667"/>
                </a:lnTo>
                <a:lnTo>
                  <a:pt x="480" y="320"/>
                </a:lnTo>
                <a:close/>
                <a:moveTo>
                  <a:pt x="640" y="320"/>
                </a:moveTo>
                <a:lnTo>
                  <a:pt x="693" y="320"/>
                </a:lnTo>
                <a:lnTo>
                  <a:pt x="693" y="667"/>
                </a:lnTo>
                <a:lnTo>
                  <a:pt x="640" y="667"/>
                </a:lnTo>
                <a:lnTo>
                  <a:pt x="640" y="320"/>
                </a:lnTo>
                <a:close/>
                <a:moveTo>
                  <a:pt x="114" y="293"/>
                </a:moveTo>
                <a:lnTo>
                  <a:pt x="427" y="35"/>
                </a:lnTo>
                <a:lnTo>
                  <a:pt x="739" y="293"/>
                </a:lnTo>
                <a:lnTo>
                  <a:pt x="676" y="293"/>
                </a:lnTo>
                <a:lnTo>
                  <a:pt x="427" y="80"/>
                </a:lnTo>
                <a:lnTo>
                  <a:pt x="178" y="293"/>
                </a:lnTo>
                <a:lnTo>
                  <a:pt x="114" y="293"/>
                </a:lnTo>
                <a:close/>
                <a:moveTo>
                  <a:pt x="160" y="320"/>
                </a:moveTo>
                <a:lnTo>
                  <a:pt x="213" y="320"/>
                </a:lnTo>
                <a:lnTo>
                  <a:pt x="213" y="667"/>
                </a:lnTo>
                <a:lnTo>
                  <a:pt x="160" y="667"/>
                </a:lnTo>
                <a:lnTo>
                  <a:pt x="160" y="320"/>
                </a:lnTo>
                <a:close/>
                <a:moveTo>
                  <a:pt x="93" y="693"/>
                </a:moveTo>
                <a:lnTo>
                  <a:pt x="760" y="693"/>
                </a:lnTo>
                <a:lnTo>
                  <a:pt x="760" y="747"/>
                </a:lnTo>
                <a:lnTo>
                  <a:pt x="93" y="747"/>
                </a:lnTo>
                <a:lnTo>
                  <a:pt x="93" y="693"/>
                </a:lnTo>
                <a:close/>
                <a:moveTo>
                  <a:pt x="827" y="827"/>
                </a:moveTo>
                <a:lnTo>
                  <a:pt x="27" y="827"/>
                </a:lnTo>
                <a:lnTo>
                  <a:pt x="27" y="773"/>
                </a:lnTo>
                <a:lnTo>
                  <a:pt x="827" y="773"/>
                </a:lnTo>
                <a:lnTo>
                  <a:pt x="827" y="82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00" name="time_329098">
            <a:extLst>
              <a:ext uri="{FF2B5EF4-FFF2-40B4-BE49-F238E27FC236}">
                <a16:creationId xmlns:a16="http://schemas.microsoft.com/office/drawing/2014/main" id="{F7A0B26B-BD07-4B3C-9CA3-DEB1AC8C4564}"/>
              </a:ext>
            </a:extLst>
          </p:cNvPr>
          <p:cNvSpPr>
            <a:spLocks noChangeAspect="1"/>
          </p:cNvSpPr>
          <p:nvPr/>
        </p:nvSpPr>
        <p:spPr bwMode="auto">
          <a:xfrm>
            <a:off x="2327162" y="4621858"/>
            <a:ext cx="324489" cy="324000"/>
          </a:xfrm>
          <a:custGeom>
            <a:avLst/>
            <a:gdLst>
              <a:gd name="connsiteX0" fmla="*/ 303782 w 607639"/>
              <a:gd name="connsiteY0" fmla="*/ 203581 h 606722"/>
              <a:gd name="connsiteX1" fmla="*/ 323628 w 607639"/>
              <a:gd name="connsiteY1" fmla="*/ 223399 h 606722"/>
              <a:gd name="connsiteX2" fmla="*/ 323628 w 607639"/>
              <a:gd name="connsiteY2" fmla="*/ 295117 h 606722"/>
              <a:gd name="connsiteX3" fmla="*/ 350326 w 607639"/>
              <a:gd name="connsiteY3" fmla="*/ 321777 h 606722"/>
              <a:gd name="connsiteX4" fmla="*/ 350326 w 607639"/>
              <a:gd name="connsiteY4" fmla="*/ 349771 h 606722"/>
              <a:gd name="connsiteX5" fmla="*/ 322293 w 607639"/>
              <a:gd name="connsiteY5" fmla="*/ 349771 h 606722"/>
              <a:gd name="connsiteX6" fmla="*/ 289811 w 607639"/>
              <a:gd name="connsiteY6" fmla="*/ 317334 h 606722"/>
              <a:gd name="connsiteX7" fmla="*/ 284026 w 607639"/>
              <a:gd name="connsiteY7" fmla="*/ 303293 h 606722"/>
              <a:gd name="connsiteX8" fmla="*/ 284026 w 607639"/>
              <a:gd name="connsiteY8" fmla="*/ 223399 h 606722"/>
              <a:gd name="connsiteX9" fmla="*/ 303782 w 607639"/>
              <a:gd name="connsiteY9" fmla="*/ 203581 h 606722"/>
              <a:gd name="connsiteX10" fmla="*/ 303775 w 607639"/>
              <a:gd name="connsiteY10" fmla="*/ 170021 h 606722"/>
              <a:gd name="connsiteX11" fmla="*/ 170288 w 607639"/>
              <a:gd name="connsiteY11" fmla="*/ 303317 h 606722"/>
              <a:gd name="connsiteX12" fmla="*/ 303775 w 607639"/>
              <a:gd name="connsiteY12" fmla="*/ 436702 h 606722"/>
              <a:gd name="connsiteX13" fmla="*/ 437351 w 607639"/>
              <a:gd name="connsiteY13" fmla="*/ 303317 h 606722"/>
              <a:gd name="connsiteX14" fmla="*/ 303775 w 607639"/>
              <a:gd name="connsiteY14" fmla="*/ 170021 h 606722"/>
              <a:gd name="connsiteX15" fmla="*/ 303775 w 607639"/>
              <a:gd name="connsiteY15" fmla="*/ 130476 h 606722"/>
              <a:gd name="connsiteX16" fmla="*/ 476952 w 607639"/>
              <a:gd name="connsiteY16" fmla="*/ 303317 h 606722"/>
              <a:gd name="connsiteX17" fmla="*/ 303775 w 607639"/>
              <a:gd name="connsiteY17" fmla="*/ 476247 h 606722"/>
              <a:gd name="connsiteX18" fmla="*/ 130687 w 607639"/>
              <a:gd name="connsiteY18" fmla="*/ 303317 h 606722"/>
              <a:gd name="connsiteX19" fmla="*/ 303775 w 607639"/>
              <a:gd name="connsiteY19" fmla="*/ 130476 h 606722"/>
              <a:gd name="connsiteX20" fmla="*/ 283571 w 607639"/>
              <a:gd name="connsiteY20" fmla="*/ 39548 h 606722"/>
              <a:gd name="connsiteX21" fmla="*/ 268707 w 607639"/>
              <a:gd name="connsiteY21" fmla="*/ 86116 h 606722"/>
              <a:gd name="connsiteX22" fmla="*/ 254466 w 607639"/>
              <a:gd name="connsiteY22" fmla="*/ 99269 h 606722"/>
              <a:gd name="connsiteX23" fmla="*/ 194210 w 607639"/>
              <a:gd name="connsiteY23" fmla="*/ 124242 h 606722"/>
              <a:gd name="connsiteX24" fmla="*/ 174806 w 607639"/>
              <a:gd name="connsiteY24" fmla="*/ 124953 h 606722"/>
              <a:gd name="connsiteX25" fmla="*/ 131283 w 607639"/>
              <a:gd name="connsiteY25" fmla="*/ 102557 h 606722"/>
              <a:gd name="connsiteX26" fmla="*/ 102712 w 607639"/>
              <a:gd name="connsiteY26" fmla="*/ 131085 h 606722"/>
              <a:gd name="connsiteX27" fmla="*/ 125141 w 607639"/>
              <a:gd name="connsiteY27" fmla="*/ 174543 h 606722"/>
              <a:gd name="connsiteX28" fmla="*/ 124429 w 607639"/>
              <a:gd name="connsiteY28" fmla="*/ 193916 h 606722"/>
              <a:gd name="connsiteX29" fmla="*/ 99419 w 607639"/>
              <a:gd name="connsiteY29" fmla="*/ 254082 h 606722"/>
              <a:gd name="connsiteX30" fmla="*/ 86246 w 607639"/>
              <a:gd name="connsiteY30" fmla="*/ 268301 h 606722"/>
              <a:gd name="connsiteX31" fmla="*/ 39607 w 607639"/>
              <a:gd name="connsiteY31" fmla="*/ 283143 h 606722"/>
              <a:gd name="connsiteX32" fmla="*/ 39607 w 607639"/>
              <a:gd name="connsiteY32" fmla="*/ 323579 h 606722"/>
              <a:gd name="connsiteX33" fmla="*/ 86246 w 607639"/>
              <a:gd name="connsiteY33" fmla="*/ 338421 h 606722"/>
              <a:gd name="connsiteX34" fmla="*/ 99419 w 607639"/>
              <a:gd name="connsiteY34" fmla="*/ 352640 h 606722"/>
              <a:gd name="connsiteX35" fmla="*/ 124429 w 607639"/>
              <a:gd name="connsiteY35" fmla="*/ 412806 h 606722"/>
              <a:gd name="connsiteX36" fmla="*/ 125141 w 607639"/>
              <a:gd name="connsiteY36" fmla="*/ 432179 h 606722"/>
              <a:gd name="connsiteX37" fmla="*/ 102712 w 607639"/>
              <a:gd name="connsiteY37" fmla="*/ 475548 h 606722"/>
              <a:gd name="connsiteX38" fmla="*/ 131283 w 607639"/>
              <a:gd name="connsiteY38" fmla="*/ 504165 h 606722"/>
              <a:gd name="connsiteX39" fmla="*/ 174806 w 607639"/>
              <a:gd name="connsiteY39" fmla="*/ 481769 h 606722"/>
              <a:gd name="connsiteX40" fmla="*/ 194210 w 607639"/>
              <a:gd name="connsiteY40" fmla="*/ 482480 h 606722"/>
              <a:gd name="connsiteX41" fmla="*/ 254466 w 607639"/>
              <a:gd name="connsiteY41" fmla="*/ 507364 h 606722"/>
              <a:gd name="connsiteX42" fmla="*/ 268707 w 607639"/>
              <a:gd name="connsiteY42" fmla="*/ 520606 h 606722"/>
              <a:gd name="connsiteX43" fmla="*/ 283571 w 607639"/>
              <a:gd name="connsiteY43" fmla="*/ 567086 h 606722"/>
              <a:gd name="connsiteX44" fmla="*/ 324068 w 607639"/>
              <a:gd name="connsiteY44" fmla="*/ 567086 h 606722"/>
              <a:gd name="connsiteX45" fmla="*/ 338932 w 607639"/>
              <a:gd name="connsiteY45" fmla="*/ 520606 h 606722"/>
              <a:gd name="connsiteX46" fmla="*/ 353173 w 607639"/>
              <a:gd name="connsiteY46" fmla="*/ 507364 h 606722"/>
              <a:gd name="connsiteX47" fmla="*/ 413430 w 607639"/>
              <a:gd name="connsiteY47" fmla="*/ 482480 h 606722"/>
              <a:gd name="connsiteX48" fmla="*/ 432833 w 607639"/>
              <a:gd name="connsiteY48" fmla="*/ 481769 h 606722"/>
              <a:gd name="connsiteX49" fmla="*/ 476267 w 607639"/>
              <a:gd name="connsiteY49" fmla="*/ 504165 h 606722"/>
              <a:gd name="connsiteX50" fmla="*/ 504927 w 607639"/>
              <a:gd name="connsiteY50" fmla="*/ 475548 h 606722"/>
              <a:gd name="connsiteX51" fmla="*/ 482498 w 607639"/>
              <a:gd name="connsiteY51" fmla="*/ 432179 h 606722"/>
              <a:gd name="connsiteX52" fmla="*/ 483210 w 607639"/>
              <a:gd name="connsiteY52" fmla="*/ 412806 h 606722"/>
              <a:gd name="connsiteX53" fmla="*/ 508131 w 607639"/>
              <a:gd name="connsiteY53" fmla="*/ 352640 h 606722"/>
              <a:gd name="connsiteX54" fmla="*/ 521393 w 607639"/>
              <a:gd name="connsiteY54" fmla="*/ 338421 h 606722"/>
              <a:gd name="connsiteX55" fmla="*/ 567943 w 607639"/>
              <a:gd name="connsiteY55" fmla="*/ 323579 h 606722"/>
              <a:gd name="connsiteX56" fmla="*/ 567943 w 607639"/>
              <a:gd name="connsiteY56" fmla="*/ 283143 h 606722"/>
              <a:gd name="connsiteX57" fmla="*/ 521393 w 607639"/>
              <a:gd name="connsiteY57" fmla="*/ 268301 h 606722"/>
              <a:gd name="connsiteX58" fmla="*/ 508131 w 607639"/>
              <a:gd name="connsiteY58" fmla="*/ 254082 h 606722"/>
              <a:gd name="connsiteX59" fmla="*/ 483210 w 607639"/>
              <a:gd name="connsiteY59" fmla="*/ 193916 h 606722"/>
              <a:gd name="connsiteX60" fmla="*/ 482498 w 607639"/>
              <a:gd name="connsiteY60" fmla="*/ 174543 h 606722"/>
              <a:gd name="connsiteX61" fmla="*/ 504927 w 607639"/>
              <a:gd name="connsiteY61" fmla="*/ 131085 h 606722"/>
              <a:gd name="connsiteX62" fmla="*/ 476267 w 607639"/>
              <a:gd name="connsiteY62" fmla="*/ 102557 h 606722"/>
              <a:gd name="connsiteX63" fmla="*/ 432833 w 607639"/>
              <a:gd name="connsiteY63" fmla="*/ 124953 h 606722"/>
              <a:gd name="connsiteX64" fmla="*/ 413430 w 607639"/>
              <a:gd name="connsiteY64" fmla="*/ 124242 h 606722"/>
              <a:gd name="connsiteX65" fmla="*/ 353173 w 607639"/>
              <a:gd name="connsiteY65" fmla="*/ 99269 h 606722"/>
              <a:gd name="connsiteX66" fmla="*/ 338932 w 607639"/>
              <a:gd name="connsiteY66" fmla="*/ 86116 h 606722"/>
              <a:gd name="connsiteX67" fmla="*/ 324068 w 607639"/>
              <a:gd name="connsiteY67" fmla="*/ 39548 h 606722"/>
              <a:gd name="connsiteX68" fmla="*/ 269063 w 607639"/>
              <a:gd name="connsiteY68" fmla="*/ 0 h 606722"/>
              <a:gd name="connsiteX69" fmla="*/ 338487 w 607639"/>
              <a:gd name="connsiteY69" fmla="*/ 0 h 606722"/>
              <a:gd name="connsiteX70" fmla="*/ 357356 w 607639"/>
              <a:gd name="connsiteY70" fmla="*/ 13775 h 606722"/>
              <a:gd name="connsiteX71" fmla="*/ 373377 w 607639"/>
              <a:gd name="connsiteY71" fmla="*/ 63720 h 606722"/>
              <a:gd name="connsiteX72" fmla="*/ 424288 w 607639"/>
              <a:gd name="connsiteY72" fmla="*/ 84783 h 606722"/>
              <a:gd name="connsiteX73" fmla="*/ 471016 w 607639"/>
              <a:gd name="connsiteY73" fmla="*/ 60788 h 606722"/>
              <a:gd name="connsiteX74" fmla="*/ 494068 w 607639"/>
              <a:gd name="connsiteY74" fmla="*/ 64343 h 606722"/>
              <a:gd name="connsiteX75" fmla="*/ 543199 w 607639"/>
              <a:gd name="connsiteY75" fmla="*/ 113399 h 606722"/>
              <a:gd name="connsiteX76" fmla="*/ 546759 w 607639"/>
              <a:gd name="connsiteY76" fmla="*/ 136417 h 606722"/>
              <a:gd name="connsiteX77" fmla="*/ 522728 w 607639"/>
              <a:gd name="connsiteY77" fmla="*/ 183074 h 606722"/>
              <a:gd name="connsiteX78" fmla="*/ 543822 w 607639"/>
              <a:gd name="connsiteY78" fmla="*/ 233908 h 606722"/>
              <a:gd name="connsiteX79" fmla="*/ 593843 w 607639"/>
              <a:gd name="connsiteY79" fmla="*/ 249816 h 606722"/>
              <a:gd name="connsiteX80" fmla="*/ 607639 w 607639"/>
              <a:gd name="connsiteY80" fmla="*/ 268657 h 606722"/>
              <a:gd name="connsiteX81" fmla="*/ 607639 w 607639"/>
              <a:gd name="connsiteY81" fmla="*/ 337976 h 606722"/>
              <a:gd name="connsiteX82" fmla="*/ 593843 w 607639"/>
              <a:gd name="connsiteY82" fmla="*/ 356817 h 606722"/>
              <a:gd name="connsiteX83" fmla="*/ 543822 w 607639"/>
              <a:gd name="connsiteY83" fmla="*/ 372814 h 606722"/>
              <a:gd name="connsiteX84" fmla="*/ 522728 w 607639"/>
              <a:gd name="connsiteY84" fmla="*/ 423648 h 606722"/>
              <a:gd name="connsiteX85" fmla="*/ 546759 w 607639"/>
              <a:gd name="connsiteY85" fmla="*/ 470305 h 606722"/>
              <a:gd name="connsiteX86" fmla="*/ 543199 w 607639"/>
              <a:gd name="connsiteY86" fmla="*/ 493323 h 606722"/>
              <a:gd name="connsiteX87" fmla="*/ 494068 w 607639"/>
              <a:gd name="connsiteY87" fmla="*/ 542379 h 606722"/>
              <a:gd name="connsiteX88" fmla="*/ 471016 w 607639"/>
              <a:gd name="connsiteY88" fmla="*/ 545934 h 606722"/>
              <a:gd name="connsiteX89" fmla="*/ 424288 w 607639"/>
              <a:gd name="connsiteY89" fmla="*/ 521939 h 606722"/>
              <a:gd name="connsiteX90" fmla="*/ 373377 w 607639"/>
              <a:gd name="connsiteY90" fmla="*/ 543002 h 606722"/>
              <a:gd name="connsiteX91" fmla="*/ 357356 w 607639"/>
              <a:gd name="connsiteY91" fmla="*/ 592947 h 606722"/>
              <a:gd name="connsiteX92" fmla="*/ 338487 w 607639"/>
              <a:gd name="connsiteY92" fmla="*/ 606722 h 606722"/>
              <a:gd name="connsiteX93" fmla="*/ 269063 w 607639"/>
              <a:gd name="connsiteY93" fmla="*/ 606722 h 606722"/>
              <a:gd name="connsiteX94" fmla="*/ 250194 w 607639"/>
              <a:gd name="connsiteY94" fmla="*/ 592947 h 606722"/>
              <a:gd name="connsiteX95" fmla="*/ 234262 w 607639"/>
              <a:gd name="connsiteY95" fmla="*/ 543002 h 606722"/>
              <a:gd name="connsiteX96" fmla="*/ 183351 w 607639"/>
              <a:gd name="connsiteY96" fmla="*/ 521939 h 606722"/>
              <a:gd name="connsiteX97" fmla="*/ 136623 w 607639"/>
              <a:gd name="connsiteY97" fmla="*/ 545934 h 606722"/>
              <a:gd name="connsiteX98" fmla="*/ 113571 w 607639"/>
              <a:gd name="connsiteY98" fmla="*/ 542379 h 606722"/>
              <a:gd name="connsiteX99" fmla="*/ 64440 w 607639"/>
              <a:gd name="connsiteY99" fmla="*/ 493323 h 606722"/>
              <a:gd name="connsiteX100" fmla="*/ 60880 w 607639"/>
              <a:gd name="connsiteY100" fmla="*/ 470305 h 606722"/>
              <a:gd name="connsiteX101" fmla="*/ 84911 w 607639"/>
              <a:gd name="connsiteY101" fmla="*/ 423648 h 606722"/>
              <a:gd name="connsiteX102" fmla="*/ 63817 w 607639"/>
              <a:gd name="connsiteY102" fmla="*/ 372814 h 606722"/>
              <a:gd name="connsiteX103" fmla="*/ 13796 w 607639"/>
              <a:gd name="connsiteY103" fmla="*/ 356817 h 606722"/>
              <a:gd name="connsiteX104" fmla="*/ 0 w 607639"/>
              <a:gd name="connsiteY104" fmla="*/ 337976 h 606722"/>
              <a:gd name="connsiteX105" fmla="*/ 0 w 607639"/>
              <a:gd name="connsiteY105" fmla="*/ 268657 h 606722"/>
              <a:gd name="connsiteX106" fmla="*/ 13796 w 607639"/>
              <a:gd name="connsiteY106" fmla="*/ 249816 h 606722"/>
              <a:gd name="connsiteX107" fmla="*/ 63817 w 607639"/>
              <a:gd name="connsiteY107" fmla="*/ 233908 h 606722"/>
              <a:gd name="connsiteX108" fmla="*/ 84911 w 607639"/>
              <a:gd name="connsiteY108" fmla="*/ 183074 h 606722"/>
              <a:gd name="connsiteX109" fmla="*/ 60880 w 607639"/>
              <a:gd name="connsiteY109" fmla="*/ 136417 h 606722"/>
              <a:gd name="connsiteX110" fmla="*/ 64440 w 607639"/>
              <a:gd name="connsiteY110" fmla="*/ 113399 h 606722"/>
              <a:gd name="connsiteX111" fmla="*/ 113571 w 607639"/>
              <a:gd name="connsiteY111" fmla="*/ 64343 h 606722"/>
              <a:gd name="connsiteX112" fmla="*/ 136623 w 607639"/>
              <a:gd name="connsiteY112" fmla="*/ 60788 h 606722"/>
              <a:gd name="connsiteX113" fmla="*/ 183351 w 607639"/>
              <a:gd name="connsiteY113" fmla="*/ 84783 h 606722"/>
              <a:gd name="connsiteX114" fmla="*/ 234262 w 607639"/>
              <a:gd name="connsiteY114" fmla="*/ 63720 h 606722"/>
              <a:gd name="connsiteX115" fmla="*/ 250194 w 607639"/>
              <a:gd name="connsiteY115" fmla="*/ 13775 h 606722"/>
              <a:gd name="connsiteX116" fmla="*/ 269063 w 607639"/>
              <a:gd name="connsiteY116" fmla="*/ 0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607639" h="606722">
                <a:moveTo>
                  <a:pt x="303782" y="203581"/>
                </a:moveTo>
                <a:cubicBezTo>
                  <a:pt x="314729" y="203581"/>
                  <a:pt x="323628" y="212468"/>
                  <a:pt x="323628" y="223399"/>
                </a:cubicBezTo>
                <a:lnTo>
                  <a:pt x="323628" y="295117"/>
                </a:lnTo>
                <a:lnTo>
                  <a:pt x="350326" y="321777"/>
                </a:lnTo>
                <a:cubicBezTo>
                  <a:pt x="357979" y="329509"/>
                  <a:pt x="357979" y="342040"/>
                  <a:pt x="350326" y="349771"/>
                </a:cubicBezTo>
                <a:cubicBezTo>
                  <a:pt x="342583" y="357414"/>
                  <a:pt x="330035" y="357414"/>
                  <a:pt x="322293" y="349771"/>
                </a:cubicBezTo>
                <a:lnTo>
                  <a:pt x="289811" y="317334"/>
                </a:lnTo>
                <a:cubicBezTo>
                  <a:pt x="286073" y="313601"/>
                  <a:pt x="284026" y="308536"/>
                  <a:pt x="284026" y="303293"/>
                </a:cubicBezTo>
                <a:lnTo>
                  <a:pt x="284026" y="223399"/>
                </a:lnTo>
                <a:cubicBezTo>
                  <a:pt x="284026" y="212468"/>
                  <a:pt x="292836" y="203581"/>
                  <a:pt x="303782" y="203581"/>
                </a:cubicBezTo>
                <a:close/>
                <a:moveTo>
                  <a:pt x="303775" y="170021"/>
                </a:moveTo>
                <a:cubicBezTo>
                  <a:pt x="230179" y="170021"/>
                  <a:pt x="170288" y="229826"/>
                  <a:pt x="170288" y="303317"/>
                </a:cubicBezTo>
                <a:cubicBezTo>
                  <a:pt x="170288" y="376897"/>
                  <a:pt x="230179" y="436702"/>
                  <a:pt x="303775" y="436702"/>
                </a:cubicBezTo>
                <a:cubicBezTo>
                  <a:pt x="377460" y="436702"/>
                  <a:pt x="437351" y="376897"/>
                  <a:pt x="437351" y="303317"/>
                </a:cubicBezTo>
                <a:cubicBezTo>
                  <a:pt x="437351" y="229826"/>
                  <a:pt x="377460" y="170021"/>
                  <a:pt x="303775" y="170021"/>
                </a:cubicBezTo>
                <a:close/>
                <a:moveTo>
                  <a:pt x="303775" y="130476"/>
                </a:moveTo>
                <a:cubicBezTo>
                  <a:pt x="399263" y="130476"/>
                  <a:pt x="476952" y="208055"/>
                  <a:pt x="476952" y="303317"/>
                </a:cubicBezTo>
                <a:cubicBezTo>
                  <a:pt x="476952" y="398668"/>
                  <a:pt x="399263" y="476247"/>
                  <a:pt x="303775" y="476247"/>
                </a:cubicBezTo>
                <a:cubicBezTo>
                  <a:pt x="208376" y="476247"/>
                  <a:pt x="130687" y="398668"/>
                  <a:pt x="130687" y="303317"/>
                </a:cubicBezTo>
                <a:cubicBezTo>
                  <a:pt x="130687" y="208055"/>
                  <a:pt x="208376" y="130476"/>
                  <a:pt x="303775" y="130476"/>
                </a:cubicBezTo>
                <a:close/>
                <a:moveTo>
                  <a:pt x="283571" y="39548"/>
                </a:moveTo>
                <a:lnTo>
                  <a:pt x="268707" y="86116"/>
                </a:lnTo>
                <a:cubicBezTo>
                  <a:pt x="266571" y="92692"/>
                  <a:pt x="261141" y="97669"/>
                  <a:pt x="254466" y="99269"/>
                </a:cubicBezTo>
                <a:cubicBezTo>
                  <a:pt x="233194" y="104423"/>
                  <a:pt x="212901" y="112777"/>
                  <a:pt x="194210" y="124242"/>
                </a:cubicBezTo>
                <a:cubicBezTo>
                  <a:pt x="188335" y="127796"/>
                  <a:pt x="180948" y="128063"/>
                  <a:pt x="174806" y="124953"/>
                </a:cubicBezTo>
                <a:lnTo>
                  <a:pt x="131283" y="102557"/>
                </a:lnTo>
                <a:lnTo>
                  <a:pt x="102712" y="131085"/>
                </a:lnTo>
                <a:lnTo>
                  <a:pt x="125141" y="174543"/>
                </a:lnTo>
                <a:cubicBezTo>
                  <a:pt x="128257" y="180675"/>
                  <a:pt x="127990" y="188051"/>
                  <a:pt x="124429" y="193916"/>
                </a:cubicBezTo>
                <a:cubicBezTo>
                  <a:pt x="112948" y="212579"/>
                  <a:pt x="104581" y="232842"/>
                  <a:pt x="99419" y="254082"/>
                </a:cubicBezTo>
                <a:cubicBezTo>
                  <a:pt x="97817" y="260747"/>
                  <a:pt x="92833" y="266169"/>
                  <a:pt x="86246" y="268301"/>
                </a:cubicBezTo>
                <a:lnTo>
                  <a:pt x="39607" y="283143"/>
                </a:lnTo>
                <a:lnTo>
                  <a:pt x="39607" y="323579"/>
                </a:lnTo>
                <a:lnTo>
                  <a:pt x="86246" y="338421"/>
                </a:lnTo>
                <a:cubicBezTo>
                  <a:pt x="92833" y="340554"/>
                  <a:pt x="97817" y="345886"/>
                  <a:pt x="99419" y="352640"/>
                </a:cubicBezTo>
                <a:cubicBezTo>
                  <a:pt x="104581" y="373880"/>
                  <a:pt x="112948" y="394143"/>
                  <a:pt x="124429" y="412806"/>
                </a:cubicBezTo>
                <a:cubicBezTo>
                  <a:pt x="127990" y="418671"/>
                  <a:pt x="128257" y="426047"/>
                  <a:pt x="125141" y="432179"/>
                </a:cubicBezTo>
                <a:lnTo>
                  <a:pt x="102712" y="475548"/>
                </a:lnTo>
                <a:lnTo>
                  <a:pt x="131283" y="504165"/>
                </a:lnTo>
                <a:lnTo>
                  <a:pt x="174806" y="481769"/>
                </a:lnTo>
                <a:cubicBezTo>
                  <a:pt x="180948" y="478570"/>
                  <a:pt x="188335" y="478837"/>
                  <a:pt x="194210" y="482480"/>
                </a:cubicBezTo>
                <a:cubicBezTo>
                  <a:pt x="212901" y="493945"/>
                  <a:pt x="233194" y="502299"/>
                  <a:pt x="254466" y="507364"/>
                </a:cubicBezTo>
                <a:cubicBezTo>
                  <a:pt x="261141" y="509053"/>
                  <a:pt x="266571" y="514030"/>
                  <a:pt x="268707" y="520606"/>
                </a:cubicBezTo>
                <a:lnTo>
                  <a:pt x="283571" y="567086"/>
                </a:lnTo>
                <a:lnTo>
                  <a:pt x="324068" y="567086"/>
                </a:lnTo>
                <a:lnTo>
                  <a:pt x="338932" y="520606"/>
                </a:lnTo>
                <a:cubicBezTo>
                  <a:pt x="341068" y="514030"/>
                  <a:pt x="346409" y="509053"/>
                  <a:pt x="353173" y="507364"/>
                </a:cubicBezTo>
                <a:cubicBezTo>
                  <a:pt x="374445" y="502299"/>
                  <a:pt x="394738" y="493945"/>
                  <a:pt x="413430" y="482480"/>
                </a:cubicBezTo>
                <a:cubicBezTo>
                  <a:pt x="419304" y="478837"/>
                  <a:pt x="426691" y="478570"/>
                  <a:pt x="432833" y="481769"/>
                </a:cubicBezTo>
                <a:lnTo>
                  <a:pt x="476267" y="504165"/>
                </a:lnTo>
                <a:lnTo>
                  <a:pt x="504927" y="475548"/>
                </a:lnTo>
                <a:lnTo>
                  <a:pt x="482498" y="432179"/>
                </a:lnTo>
                <a:cubicBezTo>
                  <a:pt x="479293" y="426047"/>
                  <a:pt x="479560" y="418671"/>
                  <a:pt x="483210" y="412806"/>
                </a:cubicBezTo>
                <a:cubicBezTo>
                  <a:pt x="494691" y="394143"/>
                  <a:pt x="503058" y="373880"/>
                  <a:pt x="508131" y="352640"/>
                </a:cubicBezTo>
                <a:cubicBezTo>
                  <a:pt x="509822" y="345886"/>
                  <a:pt x="514807" y="340554"/>
                  <a:pt x="521393" y="338421"/>
                </a:cubicBezTo>
                <a:lnTo>
                  <a:pt x="567943" y="323579"/>
                </a:lnTo>
                <a:lnTo>
                  <a:pt x="567943" y="283143"/>
                </a:lnTo>
                <a:lnTo>
                  <a:pt x="521393" y="268301"/>
                </a:lnTo>
                <a:cubicBezTo>
                  <a:pt x="514807" y="266169"/>
                  <a:pt x="509822" y="260747"/>
                  <a:pt x="508131" y="254082"/>
                </a:cubicBezTo>
                <a:cubicBezTo>
                  <a:pt x="503058" y="232842"/>
                  <a:pt x="494691" y="212579"/>
                  <a:pt x="483210" y="193916"/>
                </a:cubicBezTo>
                <a:cubicBezTo>
                  <a:pt x="479560" y="188051"/>
                  <a:pt x="479293" y="180675"/>
                  <a:pt x="482498" y="174543"/>
                </a:cubicBezTo>
                <a:lnTo>
                  <a:pt x="504927" y="131085"/>
                </a:lnTo>
                <a:lnTo>
                  <a:pt x="476267" y="102557"/>
                </a:lnTo>
                <a:lnTo>
                  <a:pt x="432833" y="124953"/>
                </a:lnTo>
                <a:cubicBezTo>
                  <a:pt x="426691" y="128063"/>
                  <a:pt x="419304" y="127796"/>
                  <a:pt x="413430" y="124242"/>
                </a:cubicBezTo>
                <a:cubicBezTo>
                  <a:pt x="394738" y="112777"/>
                  <a:pt x="374445" y="104423"/>
                  <a:pt x="353173" y="99269"/>
                </a:cubicBezTo>
                <a:cubicBezTo>
                  <a:pt x="346409" y="97669"/>
                  <a:pt x="341068" y="92692"/>
                  <a:pt x="338932" y="86116"/>
                </a:cubicBezTo>
                <a:lnTo>
                  <a:pt x="324068" y="39548"/>
                </a:lnTo>
                <a:close/>
                <a:moveTo>
                  <a:pt x="269063" y="0"/>
                </a:moveTo>
                <a:lnTo>
                  <a:pt x="338487" y="0"/>
                </a:lnTo>
                <a:cubicBezTo>
                  <a:pt x="347121" y="0"/>
                  <a:pt x="354775" y="5599"/>
                  <a:pt x="357356" y="13775"/>
                </a:cubicBezTo>
                <a:lnTo>
                  <a:pt x="373377" y="63720"/>
                </a:lnTo>
                <a:cubicBezTo>
                  <a:pt x="391089" y="68786"/>
                  <a:pt x="408178" y="75896"/>
                  <a:pt x="424288" y="84783"/>
                </a:cubicBezTo>
                <a:lnTo>
                  <a:pt x="471016" y="60788"/>
                </a:lnTo>
                <a:cubicBezTo>
                  <a:pt x="478670" y="56789"/>
                  <a:pt x="488016" y="58299"/>
                  <a:pt x="494068" y="64343"/>
                </a:cubicBezTo>
                <a:lnTo>
                  <a:pt x="543199" y="113399"/>
                </a:lnTo>
                <a:cubicBezTo>
                  <a:pt x="549252" y="119443"/>
                  <a:pt x="550676" y="128774"/>
                  <a:pt x="546759" y="136417"/>
                </a:cubicBezTo>
                <a:lnTo>
                  <a:pt x="522728" y="183074"/>
                </a:lnTo>
                <a:cubicBezTo>
                  <a:pt x="531629" y="199160"/>
                  <a:pt x="538660" y="216223"/>
                  <a:pt x="543822" y="233908"/>
                </a:cubicBezTo>
                <a:lnTo>
                  <a:pt x="593843" y="249816"/>
                </a:lnTo>
                <a:cubicBezTo>
                  <a:pt x="602032" y="252482"/>
                  <a:pt x="607639" y="260125"/>
                  <a:pt x="607639" y="268657"/>
                </a:cubicBezTo>
                <a:lnTo>
                  <a:pt x="607639" y="337976"/>
                </a:lnTo>
                <a:cubicBezTo>
                  <a:pt x="607639" y="346597"/>
                  <a:pt x="602032" y="354240"/>
                  <a:pt x="593843" y="356817"/>
                </a:cubicBezTo>
                <a:lnTo>
                  <a:pt x="543822" y="372814"/>
                </a:lnTo>
                <a:cubicBezTo>
                  <a:pt x="538660" y="390499"/>
                  <a:pt x="531629" y="407562"/>
                  <a:pt x="522728" y="423648"/>
                </a:cubicBezTo>
                <a:lnTo>
                  <a:pt x="546759" y="470305"/>
                </a:lnTo>
                <a:cubicBezTo>
                  <a:pt x="550765" y="477948"/>
                  <a:pt x="549252" y="487279"/>
                  <a:pt x="543199" y="493323"/>
                </a:cubicBezTo>
                <a:lnTo>
                  <a:pt x="494068" y="542379"/>
                </a:lnTo>
                <a:cubicBezTo>
                  <a:pt x="488016" y="548423"/>
                  <a:pt x="478670" y="549933"/>
                  <a:pt x="471016" y="545934"/>
                </a:cubicBezTo>
                <a:lnTo>
                  <a:pt x="424288" y="521939"/>
                </a:lnTo>
                <a:cubicBezTo>
                  <a:pt x="408178" y="530826"/>
                  <a:pt x="391089" y="537847"/>
                  <a:pt x="373377" y="543002"/>
                </a:cubicBezTo>
                <a:lnTo>
                  <a:pt x="357356" y="592947"/>
                </a:lnTo>
                <a:cubicBezTo>
                  <a:pt x="354775" y="601123"/>
                  <a:pt x="347121" y="606722"/>
                  <a:pt x="338487" y="606722"/>
                </a:cubicBezTo>
                <a:lnTo>
                  <a:pt x="269063" y="606722"/>
                </a:lnTo>
                <a:cubicBezTo>
                  <a:pt x="260518" y="606722"/>
                  <a:pt x="252864" y="601123"/>
                  <a:pt x="250194" y="592947"/>
                </a:cubicBezTo>
                <a:lnTo>
                  <a:pt x="234262" y="543002"/>
                </a:lnTo>
                <a:cubicBezTo>
                  <a:pt x="216550" y="537847"/>
                  <a:pt x="199461" y="530826"/>
                  <a:pt x="183351" y="521939"/>
                </a:cubicBezTo>
                <a:lnTo>
                  <a:pt x="136623" y="545934"/>
                </a:lnTo>
                <a:cubicBezTo>
                  <a:pt x="128969" y="549933"/>
                  <a:pt x="119623" y="548423"/>
                  <a:pt x="113571" y="542379"/>
                </a:cubicBezTo>
                <a:lnTo>
                  <a:pt x="64440" y="493323"/>
                </a:lnTo>
                <a:cubicBezTo>
                  <a:pt x="58387" y="487279"/>
                  <a:pt x="56874" y="477948"/>
                  <a:pt x="60880" y="470305"/>
                </a:cubicBezTo>
                <a:lnTo>
                  <a:pt x="84911" y="423648"/>
                </a:lnTo>
                <a:cubicBezTo>
                  <a:pt x="76011" y="407562"/>
                  <a:pt x="68890" y="390499"/>
                  <a:pt x="63817" y="372814"/>
                </a:cubicBezTo>
                <a:lnTo>
                  <a:pt x="13796" y="356817"/>
                </a:lnTo>
                <a:cubicBezTo>
                  <a:pt x="5607" y="354240"/>
                  <a:pt x="0" y="346597"/>
                  <a:pt x="0" y="337976"/>
                </a:cubicBezTo>
                <a:lnTo>
                  <a:pt x="0" y="268657"/>
                </a:lnTo>
                <a:cubicBezTo>
                  <a:pt x="0" y="260125"/>
                  <a:pt x="5607" y="252482"/>
                  <a:pt x="13796" y="249816"/>
                </a:cubicBezTo>
                <a:lnTo>
                  <a:pt x="63817" y="233908"/>
                </a:lnTo>
                <a:cubicBezTo>
                  <a:pt x="68890" y="216223"/>
                  <a:pt x="76011" y="199160"/>
                  <a:pt x="84911" y="183074"/>
                </a:cubicBezTo>
                <a:lnTo>
                  <a:pt x="60880" y="136417"/>
                </a:lnTo>
                <a:cubicBezTo>
                  <a:pt x="56874" y="128774"/>
                  <a:pt x="58387" y="119443"/>
                  <a:pt x="64440" y="113399"/>
                </a:cubicBezTo>
                <a:lnTo>
                  <a:pt x="113571" y="64343"/>
                </a:lnTo>
                <a:cubicBezTo>
                  <a:pt x="119623" y="58299"/>
                  <a:pt x="128969" y="56789"/>
                  <a:pt x="136623" y="60788"/>
                </a:cubicBezTo>
                <a:lnTo>
                  <a:pt x="183351" y="84783"/>
                </a:lnTo>
                <a:cubicBezTo>
                  <a:pt x="199461" y="75896"/>
                  <a:pt x="216550" y="68786"/>
                  <a:pt x="234262" y="63720"/>
                </a:cubicBezTo>
                <a:lnTo>
                  <a:pt x="250194" y="13775"/>
                </a:lnTo>
                <a:cubicBezTo>
                  <a:pt x="252864" y="5599"/>
                  <a:pt x="260429" y="0"/>
                  <a:pt x="26906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01" name="television_294699">
            <a:extLst>
              <a:ext uri="{FF2B5EF4-FFF2-40B4-BE49-F238E27FC236}">
                <a16:creationId xmlns:a16="http://schemas.microsoft.com/office/drawing/2014/main" id="{E3B92B12-9453-43F4-8FCE-8BF724AF383F}"/>
              </a:ext>
            </a:extLst>
          </p:cNvPr>
          <p:cNvSpPr>
            <a:spLocks noChangeAspect="1"/>
          </p:cNvSpPr>
          <p:nvPr/>
        </p:nvSpPr>
        <p:spPr bwMode="auto">
          <a:xfrm>
            <a:off x="13131" y="2905530"/>
            <a:ext cx="432621" cy="324000"/>
          </a:xfrm>
          <a:custGeom>
            <a:avLst/>
            <a:gdLst>
              <a:gd name="connsiteX0" fmla="*/ 227854 w 607639"/>
              <a:gd name="connsiteY0" fmla="*/ 404591 h 455076"/>
              <a:gd name="connsiteX1" fmla="*/ 227854 w 607639"/>
              <a:gd name="connsiteY1" fmla="*/ 429834 h 455076"/>
              <a:gd name="connsiteX2" fmla="*/ 379786 w 607639"/>
              <a:gd name="connsiteY2" fmla="*/ 429834 h 455076"/>
              <a:gd name="connsiteX3" fmla="*/ 379786 w 607639"/>
              <a:gd name="connsiteY3" fmla="*/ 404591 h 455076"/>
              <a:gd name="connsiteX4" fmla="*/ 303680 w 607639"/>
              <a:gd name="connsiteY4" fmla="*/ 353928 h 455076"/>
              <a:gd name="connsiteX5" fmla="*/ 303775 w 607639"/>
              <a:gd name="connsiteY5" fmla="*/ 353928 h 455076"/>
              <a:gd name="connsiteX6" fmla="*/ 303888 w 607639"/>
              <a:gd name="connsiteY6" fmla="*/ 353928 h 455076"/>
              <a:gd name="connsiteX7" fmla="*/ 312716 w 607639"/>
              <a:gd name="connsiteY7" fmla="*/ 357595 h 455076"/>
              <a:gd name="connsiteX8" fmla="*/ 316415 w 607639"/>
              <a:gd name="connsiteY8" fmla="*/ 366552 h 455076"/>
              <a:gd name="connsiteX9" fmla="*/ 303784 w 607639"/>
              <a:gd name="connsiteY9" fmla="*/ 379219 h 455076"/>
              <a:gd name="connsiteX10" fmla="*/ 291153 w 607639"/>
              <a:gd name="connsiteY10" fmla="*/ 366552 h 455076"/>
              <a:gd name="connsiteX11" fmla="*/ 294853 w 607639"/>
              <a:gd name="connsiteY11" fmla="*/ 357595 h 455076"/>
              <a:gd name="connsiteX12" fmla="*/ 303784 w 607639"/>
              <a:gd name="connsiteY12" fmla="*/ 353885 h 455076"/>
              <a:gd name="connsiteX13" fmla="*/ 303680 w 607639"/>
              <a:gd name="connsiteY13" fmla="*/ 353928 h 455076"/>
              <a:gd name="connsiteX14" fmla="*/ 25367 w 607639"/>
              <a:gd name="connsiteY14" fmla="*/ 353928 h 455076"/>
              <a:gd name="connsiteX15" fmla="*/ 25367 w 607639"/>
              <a:gd name="connsiteY15" fmla="*/ 379260 h 455076"/>
              <a:gd name="connsiteX16" fmla="*/ 303775 w 607639"/>
              <a:gd name="connsiteY16" fmla="*/ 379260 h 455076"/>
              <a:gd name="connsiteX17" fmla="*/ 582272 w 607639"/>
              <a:gd name="connsiteY17" fmla="*/ 379260 h 455076"/>
              <a:gd name="connsiteX18" fmla="*/ 582272 w 607639"/>
              <a:gd name="connsiteY18" fmla="*/ 353928 h 455076"/>
              <a:gd name="connsiteX19" fmla="*/ 303888 w 607639"/>
              <a:gd name="connsiteY19" fmla="*/ 353928 h 455076"/>
              <a:gd name="connsiteX20" fmla="*/ 25367 w 607639"/>
              <a:gd name="connsiteY20" fmla="*/ 25331 h 455076"/>
              <a:gd name="connsiteX21" fmla="*/ 25367 w 607639"/>
              <a:gd name="connsiteY21" fmla="*/ 328686 h 455076"/>
              <a:gd name="connsiteX22" fmla="*/ 582272 w 607639"/>
              <a:gd name="connsiteY22" fmla="*/ 328686 h 455076"/>
              <a:gd name="connsiteX23" fmla="*/ 582272 w 607639"/>
              <a:gd name="connsiteY23" fmla="*/ 25331 h 455076"/>
              <a:gd name="connsiteX24" fmla="*/ 25367 w 607639"/>
              <a:gd name="connsiteY24" fmla="*/ 0 h 455076"/>
              <a:gd name="connsiteX25" fmla="*/ 582272 w 607639"/>
              <a:gd name="connsiteY25" fmla="*/ 0 h 455076"/>
              <a:gd name="connsiteX26" fmla="*/ 607639 w 607639"/>
              <a:gd name="connsiteY26" fmla="*/ 25331 h 455076"/>
              <a:gd name="connsiteX27" fmla="*/ 607639 w 607639"/>
              <a:gd name="connsiteY27" fmla="*/ 379260 h 455076"/>
              <a:gd name="connsiteX28" fmla="*/ 582272 w 607639"/>
              <a:gd name="connsiteY28" fmla="*/ 404591 h 455076"/>
              <a:gd name="connsiteX29" fmla="*/ 405063 w 607639"/>
              <a:gd name="connsiteY29" fmla="*/ 404591 h 455076"/>
              <a:gd name="connsiteX30" fmla="*/ 405063 w 607639"/>
              <a:gd name="connsiteY30" fmla="*/ 429834 h 455076"/>
              <a:gd name="connsiteX31" fmla="*/ 455707 w 607639"/>
              <a:gd name="connsiteY31" fmla="*/ 429834 h 455076"/>
              <a:gd name="connsiteX32" fmla="*/ 468346 w 607639"/>
              <a:gd name="connsiteY32" fmla="*/ 442455 h 455076"/>
              <a:gd name="connsiteX33" fmla="*/ 455707 w 607639"/>
              <a:gd name="connsiteY33" fmla="*/ 455076 h 455076"/>
              <a:gd name="connsiteX34" fmla="*/ 151932 w 607639"/>
              <a:gd name="connsiteY34" fmla="*/ 455076 h 455076"/>
              <a:gd name="connsiteX35" fmla="*/ 139293 w 607639"/>
              <a:gd name="connsiteY35" fmla="*/ 442455 h 455076"/>
              <a:gd name="connsiteX36" fmla="*/ 151932 w 607639"/>
              <a:gd name="connsiteY36" fmla="*/ 429834 h 455076"/>
              <a:gd name="connsiteX37" fmla="*/ 202487 w 607639"/>
              <a:gd name="connsiteY37" fmla="*/ 429834 h 455076"/>
              <a:gd name="connsiteX38" fmla="*/ 202487 w 607639"/>
              <a:gd name="connsiteY38" fmla="*/ 404591 h 455076"/>
              <a:gd name="connsiteX39" fmla="*/ 25367 w 607639"/>
              <a:gd name="connsiteY39" fmla="*/ 404591 h 455076"/>
              <a:gd name="connsiteX40" fmla="*/ 0 w 607639"/>
              <a:gd name="connsiteY40" fmla="*/ 379260 h 455076"/>
              <a:gd name="connsiteX41" fmla="*/ 0 w 607639"/>
              <a:gd name="connsiteY41" fmla="*/ 25331 h 455076"/>
              <a:gd name="connsiteX42" fmla="*/ 25367 w 607639"/>
              <a:gd name="connsiteY42" fmla="*/ 0 h 455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607639" h="455076">
                <a:moveTo>
                  <a:pt x="227854" y="404591"/>
                </a:moveTo>
                <a:lnTo>
                  <a:pt x="227854" y="429834"/>
                </a:lnTo>
                <a:lnTo>
                  <a:pt x="379786" y="429834"/>
                </a:lnTo>
                <a:lnTo>
                  <a:pt x="379786" y="404591"/>
                </a:lnTo>
                <a:close/>
                <a:moveTo>
                  <a:pt x="303680" y="353928"/>
                </a:moveTo>
                <a:lnTo>
                  <a:pt x="303775" y="353928"/>
                </a:lnTo>
                <a:lnTo>
                  <a:pt x="303888" y="353928"/>
                </a:lnTo>
                <a:lnTo>
                  <a:pt x="312716" y="357595"/>
                </a:lnTo>
                <a:cubicBezTo>
                  <a:pt x="315001" y="359887"/>
                  <a:pt x="316415" y="363054"/>
                  <a:pt x="316415" y="366552"/>
                </a:cubicBezTo>
                <a:cubicBezTo>
                  <a:pt x="316415" y="373548"/>
                  <a:pt x="310760" y="379219"/>
                  <a:pt x="303784" y="379219"/>
                </a:cubicBezTo>
                <a:cubicBezTo>
                  <a:pt x="296808" y="379219"/>
                  <a:pt x="291153" y="373548"/>
                  <a:pt x="291153" y="366552"/>
                </a:cubicBezTo>
                <a:cubicBezTo>
                  <a:pt x="291153" y="363054"/>
                  <a:pt x="292567" y="359887"/>
                  <a:pt x="294853" y="357595"/>
                </a:cubicBezTo>
                <a:close/>
                <a:moveTo>
                  <a:pt x="303784" y="353885"/>
                </a:moveTo>
                <a:lnTo>
                  <a:pt x="303680" y="353928"/>
                </a:lnTo>
                <a:lnTo>
                  <a:pt x="25367" y="353928"/>
                </a:lnTo>
                <a:lnTo>
                  <a:pt x="25367" y="379260"/>
                </a:lnTo>
                <a:lnTo>
                  <a:pt x="303775" y="379260"/>
                </a:lnTo>
                <a:lnTo>
                  <a:pt x="582272" y="379260"/>
                </a:lnTo>
                <a:lnTo>
                  <a:pt x="582272" y="353928"/>
                </a:lnTo>
                <a:lnTo>
                  <a:pt x="303888" y="353928"/>
                </a:lnTo>
                <a:close/>
                <a:moveTo>
                  <a:pt x="25367" y="25331"/>
                </a:moveTo>
                <a:lnTo>
                  <a:pt x="25367" y="328686"/>
                </a:lnTo>
                <a:lnTo>
                  <a:pt x="582272" y="328686"/>
                </a:lnTo>
                <a:lnTo>
                  <a:pt x="582272" y="25331"/>
                </a:lnTo>
                <a:close/>
                <a:moveTo>
                  <a:pt x="25367" y="0"/>
                </a:moveTo>
                <a:lnTo>
                  <a:pt x="582272" y="0"/>
                </a:lnTo>
                <a:cubicBezTo>
                  <a:pt x="596246" y="0"/>
                  <a:pt x="607639" y="11377"/>
                  <a:pt x="607639" y="25331"/>
                </a:cubicBezTo>
                <a:lnTo>
                  <a:pt x="607639" y="379260"/>
                </a:lnTo>
                <a:cubicBezTo>
                  <a:pt x="607639" y="393214"/>
                  <a:pt x="596246" y="404591"/>
                  <a:pt x="582272" y="404591"/>
                </a:cubicBezTo>
                <a:lnTo>
                  <a:pt x="405063" y="404591"/>
                </a:lnTo>
                <a:lnTo>
                  <a:pt x="405063" y="429834"/>
                </a:lnTo>
                <a:lnTo>
                  <a:pt x="455707" y="429834"/>
                </a:lnTo>
                <a:cubicBezTo>
                  <a:pt x="462738" y="429834"/>
                  <a:pt x="468346" y="435522"/>
                  <a:pt x="468346" y="442455"/>
                </a:cubicBezTo>
                <a:cubicBezTo>
                  <a:pt x="468346" y="449477"/>
                  <a:pt x="462738" y="455076"/>
                  <a:pt x="455707" y="455076"/>
                </a:cubicBezTo>
                <a:lnTo>
                  <a:pt x="151932" y="455076"/>
                </a:lnTo>
                <a:cubicBezTo>
                  <a:pt x="144901" y="455076"/>
                  <a:pt x="139293" y="449477"/>
                  <a:pt x="139293" y="442455"/>
                </a:cubicBezTo>
                <a:cubicBezTo>
                  <a:pt x="139293" y="435433"/>
                  <a:pt x="144901" y="429834"/>
                  <a:pt x="151932" y="429834"/>
                </a:cubicBezTo>
                <a:lnTo>
                  <a:pt x="202487" y="429834"/>
                </a:lnTo>
                <a:lnTo>
                  <a:pt x="202487" y="404591"/>
                </a:lnTo>
                <a:lnTo>
                  <a:pt x="25367" y="404591"/>
                </a:lnTo>
                <a:cubicBezTo>
                  <a:pt x="11304" y="404591"/>
                  <a:pt x="0" y="393214"/>
                  <a:pt x="0" y="379260"/>
                </a:cubicBezTo>
                <a:lnTo>
                  <a:pt x="0" y="25331"/>
                </a:lnTo>
                <a:cubicBezTo>
                  <a:pt x="0" y="11377"/>
                  <a:pt x="11304" y="0"/>
                  <a:pt x="2536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02" name="stack-of-books-and-magnifier_68211">
            <a:extLst>
              <a:ext uri="{FF2B5EF4-FFF2-40B4-BE49-F238E27FC236}">
                <a16:creationId xmlns:a16="http://schemas.microsoft.com/office/drawing/2014/main" id="{8C85D3D3-31ED-4A05-9B1C-518082278987}"/>
              </a:ext>
            </a:extLst>
          </p:cNvPr>
          <p:cNvSpPr>
            <a:spLocks noChangeAspect="1"/>
          </p:cNvSpPr>
          <p:nvPr/>
        </p:nvSpPr>
        <p:spPr bwMode="auto">
          <a:xfrm>
            <a:off x="2330669" y="2786694"/>
            <a:ext cx="317475" cy="324000"/>
          </a:xfrm>
          <a:custGeom>
            <a:avLst/>
            <a:gdLst>
              <a:gd name="connsiteX0" fmla="*/ 359573 w 594302"/>
              <a:gd name="connsiteY0" fmla="*/ 276018 h 606516"/>
              <a:gd name="connsiteX1" fmla="*/ 291512 w 594302"/>
              <a:gd name="connsiteY1" fmla="*/ 304169 h 606516"/>
              <a:gd name="connsiteX2" fmla="*/ 291512 w 594302"/>
              <a:gd name="connsiteY2" fmla="*/ 440091 h 606516"/>
              <a:gd name="connsiteX3" fmla="*/ 427633 w 594302"/>
              <a:gd name="connsiteY3" fmla="*/ 440091 h 606516"/>
              <a:gd name="connsiteX4" fmla="*/ 427633 w 594302"/>
              <a:gd name="connsiteY4" fmla="*/ 304169 h 606516"/>
              <a:gd name="connsiteX5" fmla="*/ 359573 w 594302"/>
              <a:gd name="connsiteY5" fmla="*/ 276018 h 606516"/>
              <a:gd name="connsiteX6" fmla="*/ 359573 w 594302"/>
              <a:gd name="connsiteY6" fmla="*/ 238356 h 606516"/>
              <a:gd name="connsiteX7" fmla="*/ 454366 w 594302"/>
              <a:gd name="connsiteY7" fmla="*/ 277476 h 606516"/>
              <a:gd name="connsiteX8" fmla="*/ 476080 w 594302"/>
              <a:gd name="connsiteY8" fmla="*/ 438353 h 606516"/>
              <a:gd name="connsiteX9" fmla="*/ 583932 w 594302"/>
              <a:gd name="connsiteY9" fmla="*/ 546047 h 606516"/>
              <a:gd name="connsiteX10" fmla="*/ 583932 w 594302"/>
              <a:gd name="connsiteY10" fmla="*/ 596161 h 606516"/>
              <a:gd name="connsiteX11" fmla="*/ 533847 w 594302"/>
              <a:gd name="connsiteY11" fmla="*/ 596161 h 606516"/>
              <a:gd name="connsiteX12" fmla="*/ 425892 w 594302"/>
              <a:gd name="connsiteY12" fmla="*/ 488364 h 606516"/>
              <a:gd name="connsiteX13" fmla="*/ 264779 w 594302"/>
              <a:gd name="connsiteY13" fmla="*/ 466785 h 606516"/>
              <a:gd name="connsiteX14" fmla="*/ 264779 w 594302"/>
              <a:gd name="connsiteY14" fmla="*/ 277476 h 606516"/>
              <a:gd name="connsiteX15" fmla="*/ 359573 w 594302"/>
              <a:gd name="connsiteY15" fmla="*/ 238356 h 606516"/>
              <a:gd name="connsiteX16" fmla="*/ 139917 w 594302"/>
              <a:gd name="connsiteY16" fmla="*/ 43060 h 606516"/>
              <a:gd name="connsiteX17" fmla="*/ 114822 w 594302"/>
              <a:gd name="connsiteY17" fmla="*/ 68017 h 606516"/>
              <a:gd name="connsiteX18" fmla="*/ 114822 w 594302"/>
              <a:gd name="connsiteY18" fmla="*/ 145137 h 606516"/>
              <a:gd name="connsiteX19" fmla="*/ 139917 w 594302"/>
              <a:gd name="connsiteY19" fmla="*/ 170094 h 606516"/>
              <a:gd name="connsiteX20" fmla="*/ 461952 w 594302"/>
              <a:gd name="connsiteY20" fmla="*/ 170094 h 606516"/>
              <a:gd name="connsiteX21" fmla="*/ 461952 w 594302"/>
              <a:gd name="connsiteY21" fmla="*/ 128056 h 606516"/>
              <a:gd name="connsiteX22" fmla="*/ 322957 w 594302"/>
              <a:gd name="connsiteY22" fmla="*/ 128056 h 606516"/>
              <a:gd name="connsiteX23" fmla="*/ 301344 w 594302"/>
              <a:gd name="connsiteY23" fmla="*/ 106577 h 606516"/>
              <a:gd name="connsiteX24" fmla="*/ 322957 w 594302"/>
              <a:gd name="connsiteY24" fmla="*/ 85098 h 606516"/>
              <a:gd name="connsiteX25" fmla="*/ 461952 w 594302"/>
              <a:gd name="connsiteY25" fmla="*/ 85098 h 606516"/>
              <a:gd name="connsiteX26" fmla="*/ 461952 w 594302"/>
              <a:gd name="connsiteY26" fmla="*/ 43060 h 606516"/>
              <a:gd name="connsiteX27" fmla="*/ 139917 w 594302"/>
              <a:gd name="connsiteY27" fmla="*/ 0 h 606516"/>
              <a:gd name="connsiteX28" fmla="*/ 511117 w 594302"/>
              <a:gd name="connsiteY28" fmla="*/ 0 h 606516"/>
              <a:gd name="connsiteX29" fmla="*/ 532627 w 594302"/>
              <a:gd name="connsiteY29" fmla="*/ 21479 h 606516"/>
              <a:gd name="connsiteX30" fmla="*/ 511117 w 594302"/>
              <a:gd name="connsiteY30" fmla="*/ 43060 h 606516"/>
              <a:gd name="connsiteX31" fmla="*/ 505074 w 594302"/>
              <a:gd name="connsiteY31" fmla="*/ 43060 h 606516"/>
              <a:gd name="connsiteX32" fmla="*/ 505074 w 594302"/>
              <a:gd name="connsiteY32" fmla="*/ 170094 h 606516"/>
              <a:gd name="connsiteX33" fmla="*/ 511117 w 594302"/>
              <a:gd name="connsiteY33" fmla="*/ 170094 h 606516"/>
              <a:gd name="connsiteX34" fmla="*/ 532627 w 594302"/>
              <a:gd name="connsiteY34" fmla="*/ 191675 h 606516"/>
              <a:gd name="connsiteX35" fmla="*/ 511117 w 594302"/>
              <a:gd name="connsiteY35" fmla="*/ 213155 h 606516"/>
              <a:gd name="connsiteX36" fmla="*/ 456011 w 594302"/>
              <a:gd name="connsiteY36" fmla="*/ 213155 h 606516"/>
              <a:gd name="connsiteX37" fmla="*/ 460825 w 594302"/>
              <a:gd name="connsiteY37" fmla="*/ 238111 h 606516"/>
              <a:gd name="connsiteX38" fmla="*/ 460825 w 594302"/>
              <a:gd name="connsiteY38" fmla="*/ 256829 h 606516"/>
              <a:gd name="connsiteX39" fmla="*/ 416576 w 594302"/>
              <a:gd name="connsiteY39" fmla="*/ 230645 h 606516"/>
              <a:gd name="connsiteX40" fmla="*/ 392710 w 594302"/>
              <a:gd name="connsiteY40" fmla="*/ 213155 h 606516"/>
              <a:gd name="connsiteX41" fmla="*/ 139917 w 594302"/>
              <a:gd name="connsiteY41" fmla="*/ 213155 h 606516"/>
              <a:gd name="connsiteX42" fmla="*/ 70675 w 594302"/>
              <a:gd name="connsiteY42" fmla="*/ 213155 h 606516"/>
              <a:gd name="connsiteX43" fmla="*/ 70675 w 594302"/>
              <a:gd name="connsiteY43" fmla="*/ 255192 h 606516"/>
              <a:gd name="connsiteX44" fmla="*/ 209670 w 594302"/>
              <a:gd name="connsiteY44" fmla="*/ 255192 h 606516"/>
              <a:gd name="connsiteX45" fmla="*/ 231181 w 594302"/>
              <a:gd name="connsiteY45" fmla="*/ 276671 h 606516"/>
              <a:gd name="connsiteX46" fmla="*/ 209670 w 594302"/>
              <a:gd name="connsiteY46" fmla="*/ 298253 h 606516"/>
              <a:gd name="connsiteX47" fmla="*/ 70675 w 594302"/>
              <a:gd name="connsiteY47" fmla="*/ 298253 h 606516"/>
              <a:gd name="connsiteX48" fmla="*/ 70675 w 594302"/>
              <a:gd name="connsiteY48" fmla="*/ 340291 h 606516"/>
              <a:gd name="connsiteX49" fmla="*/ 211207 w 594302"/>
              <a:gd name="connsiteY49" fmla="*/ 340291 h 606516"/>
              <a:gd name="connsiteX50" fmla="*/ 207519 w 594302"/>
              <a:gd name="connsiteY50" fmla="*/ 374146 h 606516"/>
              <a:gd name="connsiteX51" fmla="*/ 207827 w 594302"/>
              <a:gd name="connsiteY51" fmla="*/ 383249 h 606516"/>
              <a:gd name="connsiteX52" fmla="*/ 139917 w 594302"/>
              <a:gd name="connsiteY52" fmla="*/ 383249 h 606516"/>
              <a:gd name="connsiteX53" fmla="*/ 114822 w 594302"/>
              <a:gd name="connsiteY53" fmla="*/ 408308 h 606516"/>
              <a:gd name="connsiteX54" fmla="*/ 114822 w 594302"/>
              <a:gd name="connsiteY54" fmla="*/ 485428 h 606516"/>
              <a:gd name="connsiteX55" fmla="*/ 139917 w 594302"/>
              <a:gd name="connsiteY55" fmla="*/ 510385 h 606516"/>
              <a:gd name="connsiteX56" fmla="*/ 290180 w 594302"/>
              <a:gd name="connsiteY56" fmla="*/ 510385 h 606516"/>
              <a:gd name="connsiteX57" fmla="*/ 361367 w 594302"/>
              <a:gd name="connsiteY57" fmla="*/ 527670 h 606516"/>
              <a:gd name="connsiteX58" fmla="*/ 413093 w 594302"/>
              <a:gd name="connsiteY58" fmla="*/ 518772 h 606516"/>
              <a:gd name="connsiteX59" fmla="*/ 447817 w 594302"/>
              <a:gd name="connsiteY59" fmla="*/ 553445 h 606516"/>
              <a:gd name="connsiteX60" fmla="*/ 139917 w 594302"/>
              <a:gd name="connsiteY60" fmla="*/ 553445 h 606516"/>
              <a:gd name="connsiteX61" fmla="*/ 71802 w 594302"/>
              <a:gd name="connsiteY61" fmla="*/ 485428 h 606516"/>
              <a:gd name="connsiteX62" fmla="*/ 71802 w 594302"/>
              <a:gd name="connsiteY62" fmla="*/ 408205 h 606516"/>
              <a:gd name="connsiteX63" fmla="*/ 76514 w 594302"/>
              <a:gd name="connsiteY63" fmla="*/ 383249 h 606516"/>
              <a:gd name="connsiteX64" fmla="*/ 21510 w 594302"/>
              <a:gd name="connsiteY64" fmla="*/ 383249 h 606516"/>
              <a:gd name="connsiteX65" fmla="*/ 0 w 594302"/>
              <a:gd name="connsiteY65" fmla="*/ 361770 h 606516"/>
              <a:gd name="connsiteX66" fmla="*/ 21510 w 594302"/>
              <a:gd name="connsiteY66" fmla="*/ 340291 h 606516"/>
              <a:gd name="connsiteX67" fmla="*/ 27553 w 594302"/>
              <a:gd name="connsiteY67" fmla="*/ 340291 h 606516"/>
              <a:gd name="connsiteX68" fmla="*/ 27553 w 594302"/>
              <a:gd name="connsiteY68" fmla="*/ 213155 h 606516"/>
              <a:gd name="connsiteX69" fmla="*/ 21510 w 594302"/>
              <a:gd name="connsiteY69" fmla="*/ 213155 h 606516"/>
              <a:gd name="connsiteX70" fmla="*/ 0 w 594302"/>
              <a:gd name="connsiteY70" fmla="*/ 191675 h 606516"/>
              <a:gd name="connsiteX71" fmla="*/ 21510 w 594302"/>
              <a:gd name="connsiteY71" fmla="*/ 170094 h 606516"/>
              <a:gd name="connsiteX72" fmla="*/ 76514 w 594302"/>
              <a:gd name="connsiteY72" fmla="*/ 170094 h 606516"/>
              <a:gd name="connsiteX73" fmla="*/ 71802 w 594302"/>
              <a:gd name="connsiteY73" fmla="*/ 145137 h 606516"/>
              <a:gd name="connsiteX74" fmla="*/ 71802 w 594302"/>
              <a:gd name="connsiteY74" fmla="*/ 68017 h 606516"/>
              <a:gd name="connsiteX75" fmla="*/ 139917 w 594302"/>
              <a:gd name="connsiteY75" fmla="*/ 0 h 606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594302" h="606516">
                <a:moveTo>
                  <a:pt x="359573" y="276018"/>
                </a:moveTo>
                <a:cubicBezTo>
                  <a:pt x="334914" y="276018"/>
                  <a:pt x="310256" y="285402"/>
                  <a:pt x="291512" y="304169"/>
                </a:cubicBezTo>
                <a:cubicBezTo>
                  <a:pt x="253922" y="341601"/>
                  <a:pt x="253922" y="402659"/>
                  <a:pt x="291512" y="440091"/>
                </a:cubicBezTo>
                <a:cubicBezTo>
                  <a:pt x="328999" y="477523"/>
                  <a:pt x="390146" y="477523"/>
                  <a:pt x="427633" y="440091"/>
                </a:cubicBezTo>
                <a:cubicBezTo>
                  <a:pt x="465223" y="402659"/>
                  <a:pt x="465223" y="341601"/>
                  <a:pt x="427633" y="304169"/>
                </a:cubicBezTo>
                <a:cubicBezTo>
                  <a:pt x="408890" y="285402"/>
                  <a:pt x="384231" y="276018"/>
                  <a:pt x="359573" y="276018"/>
                </a:cubicBezTo>
                <a:close/>
                <a:moveTo>
                  <a:pt x="359573" y="238356"/>
                </a:moveTo>
                <a:cubicBezTo>
                  <a:pt x="393910" y="238356"/>
                  <a:pt x="428248" y="251396"/>
                  <a:pt x="454366" y="277476"/>
                </a:cubicBezTo>
                <a:cubicBezTo>
                  <a:pt x="497896" y="321044"/>
                  <a:pt x="505168" y="387216"/>
                  <a:pt x="476080" y="438353"/>
                </a:cubicBezTo>
                <a:lnTo>
                  <a:pt x="583932" y="546047"/>
                </a:lnTo>
                <a:cubicBezTo>
                  <a:pt x="597759" y="559956"/>
                  <a:pt x="597759" y="582354"/>
                  <a:pt x="583932" y="596161"/>
                </a:cubicBezTo>
                <a:cubicBezTo>
                  <a:pt x="570105" y="609968"/>
                  <a:pt x="547674" y="609968"/>
                  <a:pt x="533847" y="596161"/>
                </a:cubicBezTo>
                <a:lnTo>
                  <a:pt x="425892" y="488364"/>
                </a:lnTo>
                <a:cubicBezTo>
                  <a:pt x="374783" y="517513"/>
                  <a:pt x="308412" y="510251"/>
                  <a:pt x="264779" y="466785"/>
                </a:cubicBezTo>
                <a:cubicBezTo>
                  <a:pt x="212543" y="414523"/>
                  <a:pt x="212543" y="329635"/>
                  <a:pt x="264779" y="277476"/>
                </a:cubicBezTo>
                <a:cubicBezTo>
                  <a:pt x="290898" y="251396"/>
                  <a:pt x="325235" y="238356"/>
                  <a:pt x="359573" y="238356"/>
                </a:cubicBezTo>
                <a:close/>
                <a:moveTo>
                  <a:pt x="139917" y="43060"/>
                </a:moveTo>
                <a:cubicBezTo>
                  <a:pt x="126089" y="43060"/>
                  <a:pt x="114822" y="54209"/>
                  <a:pt x="114822" y="68017"/>
                </a:cubicBezTo>
                <a:lnTo>
                  <a:pt x="114822" y="145137"/>
                </a:lnTo>
                <a:cubicBezTo>
                  <a:pt x="114822" y="158945"/>
                  <a:pt x="126089" y="170094"/>
                  <a:pt x="139917" y="170094"/>
                </a:cubicBezTo>
                <a:lnTo>
                  <a:pt x="461952" y="170094"/>
                </a:lnTo>
                <a:lnTo>
                  <a:pt x="461952" y="128056"/>
                </a:lnTo>
                <a:lnTo>
                  <a:pt x="322957" y="128056"/>
                </a:lnTo>
                <a:cubicBezTo>
                  <a:pt x="311075" y="128056"/>
                  <a:pt x="301344" y="118442"/>
                  <a:pt x="301344" y="106577"/>
                </a:cubicBezTo>
                <a:cubicBezTo>
                  <a:pt x="301344" y="94713"/>
                  <a:pt x="311075" y="85098"/>
                  <a:pt x="322957" y="85098"/>
                </a:cubicBezTo>
                <a:lnTo>
                  <a:pt x="461952" y="85098"/>
                </a:lnTo>
                <a:lnTo>
                  <a:pt x="461952" y="43060"/>
                </a:lnTo>
                <a:close/>
                <a:moveTo>
                  <a:pt x="139917" y="0"/>
                </a:moveTo>
                <a:lnTo>
                  <a:pt x="511117" y="0"/>
                </a:lnTo>
                <a:cubicBezTo>
                  <a:pt x="522999" y="0"/>
                  <a:pt x="532627" y="9614"/>
                  <a:pt x="532627" y="21479"/>
                </a:cubicBezTo>
                <a:cubicBezTo>
                  <a:pt x="532627" y="33344"/>
                  <a:pt x="522999" y="43060"/>
                  <a:pt x="511117" y="43060"/>
                </a:cubicBezTo>
                <a:lnTo>
                  <a:pt x="505074" y="43060"/>
                </a:lnTo>
                <a:lnTo>
                  <a:pt x="505074" y="170094"/>
                </a:lnTo>
                <a:lnTo>
                  <a:pt x="511117" y="170094"/>
                </a:lnTo>
                <a:cubicBezTo>
                  <a:pt x="522999" y="170094"/>
                  <a:pt x="532627" y="179811"/>
                  <a:pt x="532627" y="191675"/>
                </a:cubicBezTo>
                <a:cubicBezTo>
                  <a:pt x="532627" y="203540"/>
                  <a:pt x="522999" y="213155"/>
                  <a:pt x="511117" y="213155"/>
                </a:cubicBezTo>
                <a:lnTo>
                  <a:pt x="456011" y="213155"/>
                </a:lnTo>
                <a:cubicBezTo>
                  <a:pt x="459084" y="220928"/>
                  <a:pt x="460825" y="229315"/>
                  <a:pt x="460825" y="238111"/>
                </a:cubicBezTo>
                <a:lnTo>
                  <a:pt x="460825" y="256829"/>
                </a:lnTo>
                <a:cubicBezTo>
                  <a:pt x="447509" y="245578"/>
                  <a:pt x="432555" y="236782"/>
                  <a:pt x="416576" y="230645"/>
                </a:cubicBezTo>
                <a:cubicBezTo>
                  <a:pt x="413401" y="220519"/>
                  <a:pt x="403875" y="213155"/>
                  <a:pt x="392710" y="213155"/>
                </a:cubicBezTo>
                <a:lnTo>
                  <a:pt x="139917" y="213155"/>
                </a:lnTo>
                <a:lnTo>
                  <a:pt x="70675" y="213155"/>
                </a:lnTo>
                <a:lnTo>
                  <a:pt x="70675" y="255192"/>
                </a:lnTo>
                <a:lnTo>
                  <a:pt x="209670" y="255192"/>
                </a:lnTo>
                <a:cubicBezTo>
                  <a:pt x="221553" y="255192"/>
                  <a:pt x="231181" y="264807"/>
                  <a:pt x="231181" y="276671"/>
                </a:cubicBezTo>
                <a:cubicBezTo>
                  <a:pt x="231181" y="288638"/>
                  <a:pt x="221553" y="298253"/>
                  <a:pt x="209670" y="298253"/>
                </a:cubicBezTo>
                <a:lnTo>
                  <a:pt x="70675" y="298253"/>
                </a:lnTo>
                <a:lnTo>
                  <a:pt x="70675" y="340291"/>
                </a:lnTo>
                <a:lnTo>
                  <a:pt x="211207" y="340291"/>
                </a:lnTo>
                <a:cubicBezTo>
                  <a:pt x="208749" y="351235"/>
                  <a:pt x="207519" y="362588"/>
                  <a:pt x="207519" y="374146"/>
                </a:cubicBezTo>
                <a:cubicBezTo>
                  <a:pt x="207519" y="377214"/>
                  <a:pt x="207622" y="380283"/>
                  <a:pt x="207827" y="383249"/>
                </a:cubicBezTo>
                <a:lnTo>
                  <a:pt x="139917" y="383249"/>
                </a:lnTo>
                <a:cubicBezTo>
                  <a:pt x="126089" y="383249"/>
                  <a:pt x="114822" y="394500"/>
                  <a:pt x="114822" y="408308"/>
                </a:cubicBezTo>
                <a:lnTo>
                  <a:pt x="114822" y="485428"/>
                </a:lnTo>
                <a:cubicBezTo>
                  <a:pt x="114822" y="499134"/>
                  <a:pt x="126089" y="510385"/>
                  <a:pt x="139917" y="510385"/>
                </a:cubicBezTo>
                <a:lnTo>
                  <a:pt x="290180" y="510385"/>
                </a:lnTo>
                <a:cubicBezTo>
                  <a:pt x="311894" y="521738"/>
                  <a:pt x="336170" y="527670"/>
                  <a:pt x="361367" y="527670"/>
                </a:cubicBezTo>
                <a:cubicBezTo>
                  <a:pt x="379087" y="527670"/>
                  <a:pt x="396500" y="524704"/>
                  <a:pt x="413093" y="518772"/>
                </a:cubicBezTo>
                <a:lnTo>
                  <a:pt x="447817" y="553445"/>
                </a:lnTo>
                <a:lnTo>
                  <a:pt x="139917" y="553445"/>
                </a:lnTo>
                <a:cubicBezTo>
                  <a:pt x="102326" y="553445"/>
                  <a:pt x="71802" y="522863"/>
                  <a:pt x="71802" y="485428"/>
                </a:cubicBezTo>
                <a:lnTo>
                  <a:pt x="71802" y="408205"/>
                </a:lnTo>
                <a:cubicBezTo>
                  <a:pt x="71802" y="399409"/>
                  <a:pt x="73441" y="391022"/>
                  <a:pt x="76514" y="383249"/>
                </a:cubicBezTo>
                <a:lnTo>
                  <a:pt x="21510" y="383249"/>
                </a:lnTo>
                <a:cubicBezTo>
                  <a:pt x="9628" y="383249"/>
                  <a:pt x="0" y="373634"/>
                  <a:pt x="0" y="361770"/>
                </a:cubicBezTo>
                <a:cubicBezTo>
                  <a:pt x="0" y="349905"/>
                  <a:pt x="9628" y="340291"/>
                  <a:pt x="21510" y="340291"/>
                </a:cubicBezTo>
                <a:lnTo>
                  <a:pt x="27553" y="340291"/>
                </a:lnTo>
                <a:lnTo>
                  <a:pt x="27553" y="213155"/>
                </a:lnTo>
                <a:lnTo>
                  <a:pt x="21510" y="213155"/>
                </a:lnTo>
                <a:cubicBezTo>
                  <a:pt x="9628" y="213155"/>
                  <a:pt x="0" y="203540"/>
                  <a:pt x="0" y="191675"/>
                </a:cubicBezTo>
                <a:cubicBezTo>
                  <a:pt x="0" y="179708"/>
                  <a:pt x="9628" y="170094"/>
                  <a:pt x="21510" y="170094"/>
                </a:cubicBezTo>
                <a:lnTo>
                  <a:pt x="76514" y="170094"/>
                </a:lnTo>
                <a:cubicBezTo>
                  <a:pt x="73441" y="162423"/>
                  <a:pt x="71802" y="153934"/>
                  <a:pt x="71802" y="145137"/>
                </a:cubicBezTo>
                <a:lnTo>
                  <a:pt x="71802" y="68017"/>
                </a:lnTo>
                <a:cubicBezTo>
                  <a:pt x="71802" y="30480"/>
                  <a:pt x="102326" y="0"/>
                  <a:pt x="13991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03" name="text-documents_61715">
            <a:extLst>
              <a:ext uri="{FF2B5EF4-FFF2-40B4-BE49-F238E27FC236}">
                <a16:creationId xmlns:a16="http://schemas.microsoft.com/office/drawing/2014/main" id="{E40472B2-2174-4972-9B0F-FAC4499B36CE}"/>
              </a:ext>
            </a:extLst>
          </p:cNvPr>
          <p:cNvSpPr>
            <a:spLocks noChangeAspect="1"/>
          </p:cNvSpPr>
          <p:nvPr/>
        </p:nvSpPr>
        <p:spPr bwMode="auto">
          <a:xfrm>
            <a:off x="2354569" y="4163067"/>
            <a:ext cx="269674" cy="324000"/>
          </a:xfrm>
          <a:custGeom>
            <a:avLst/>
            <a:gdLst>
              <a:gd name="connsiteX0" fmla="*/ 166861 w 505460"/>
              <a:gd name="connsiteY0" fmla="*/ 355015 h 607286"/>
              <a:gd name="connsiteX1" fmla="*/ 421301 w 505460"/>
              <a:gd name="connsiteY1" fmla="*/ 355015 h 607286"/>
              <a:gd name="connsiteX2" fmla="*/ 438634 w 505460"/>
              <a:gd name="connsiteY2" fmla="*/ 372303 h 607286"/>
              <a:gd name="connsiteX3" fmla="*/ 421301 w 505460"/>
              <a:gd name="connsiteY3" fmla="*/ 389592 h 607286"/>
              <a:gd name="connsiteX4" fmla="*/ 166861 w 505460"/>
              <a:gd name="connsiteY4" fmla="*/ 389592 h 607286"/>
              <a:gd name="connsiteX5" fmla="*/ 149528 w 505460"/>
              <a:gd name="connsiteY5" fmla="*/ 372303 h 607286"/>
              <a:gd name="connsiteX6" fmla="*/ 166861 w 505460"/>
              <a:gd name="connsiteY6" fmla="*/ 355015 h 607286"/>
              <a:gd name="connsiteX7" fmla="*/ 166861 w 505460"/>
              <a:gd name="connsiteY7" fmla="*/ 272524 h 607286"/>
              <a:gd name="connsiteX8" fmla="*/ 421301 w 505460"/>
              <a:gd name="connsiteY8" fmla="*/ 272524 h 607286"/>
              <a:gd name="connsiteX9" fmla="*/ 438634 w 505460"/>
              <a:gd name="connsiteY9" fmla="*/ 289813 h 607286"/>
              <a:gd name="connsiteX10" fmla="*/ 421301 w 505460"/>
              <a:gd name="connsiteY10" fmla="*/ 307101 h 607286"/>
              <a:gd name="connsiteX11" fmla="*/ 166861 w 505460"/>
              <a:gd name="connsiteY11" fmla="*/ 307101 h 607286"/>
              <a:gd name="connsiteX12" fmla="*/ 149528 w 505460"/>
              <a:gd name="connsiteY12" fmla="*/ 289813 h 607286"/>
              <a:gd name="connsiteX13" fmla="*/ 166861 w 505460"/>
              <a:gd name="connsiteY13" fmla="*/ 272524 h 607286"/>
              <a:gd name="connsiteX14" fmla="*/ 166861 w 505460"/>
              <a:gd name="connsiteY14" fmla="*/ 190033 h 607286"/>
              <a:gd name="connsiteX15" fmla="*/ 421301 w 505460"/>
              <a:gd name="connsiteY15" fmla="*/ 190033 h 607286"/>
              <a:gd name="connsiteX16" fmla="*/ 438634 w 505460"/>
              <a:gd name="connsiteY16" fmla="*/ 207439 h 607286"/>
              <a:gd name="connsiteX17" fmla="*/ 421301 w 505460"/>
              <a:gd name="connsiteY17" fmla="*/ 224751 h 607286"/>
              <a:gd name="connsiteX18" fmla="*/ 166861 w 505460"/>
              <a:gd name="connsiteY18" fmla="*/ 224751 h 607286"/>
              <a:gd name="connsiteX19" fmla="*/ 149528 w 505460"/>
              <a:gd name="connsiteY19" fmla="*/ 207439 h 607286"/>
              <a:gd name="connsiteX20" fmla="*/ 166861 w 505460"/>
              <a:gd name="connsiteY20" fmla="*/ 190033 h 607286"/>
              <a:gd name="connsiteX21" fmla="*/ 166861 w 505460"/>
              <a:gd name="connsiteY21" fmla="*/ 107612 h 607286"/>
              <a:gd name="connsiteX22" fmla="*/ 421301 w 505460"/>
              <a:gd name="connsiteY22" fmla="*/ 107612 h 607286"/>
              <a:gd name="connsiteX23" fmla="*/ 438634 w 505460"/>
              <a:gd name="connsiteY23" fmla="*/ 124901 h 607286"/>
              <a:gd name="connsiteX24" fmla="*/ 421301 w 505460"/>
              <a:gd name="connsiteY24" fmla="*/ 142189 h 607286"/>
              <a:gd name="connsiteX25" fmla="*/ 166861 w 505460"/>
              <a:gd name="connsiteY25" fmla="*/ 142189 h 607286"/>
              <a:gd name="connsiteX26" fmla="*/ 149528 w 505460"/>
              <a:gd name="connsiteY26" fmla="*/ 124901 h 607286"/>
              <a:gd name="connsiteX27" fmla="*/ 166861 w 505460"/>
              <a:gd name="connsiteY27" fmla="*/ 107612 h 607286"/>
              <a:gd name="connsiteX28" fmla="*/ 43330 w 505460"/>
              <a:gd name="connsiteY28" fmla="*/ 105635 h 607286"/>
              <a:gd name="connsiteX29" fmla="*/ 34664 w 505460"/>
              <a:gd name="connsiteY29" fmla="*/ 114289 h 607286"/>
              <a:gd name="connsiteX30" fmla="*/ 34664 w 505460"/>
              <a:gd name="connsiteY30" fmla="*/ 563922 h 607286"/>
              <a:gd name="connsiteX31" fmla="*/ 43330 w 505460"/>
              <a:gd name="connsiteY31" fmla="*/ 572576 h 607286"/>
              <a:gd name="connsiteX32" fmla="*/ 379237 w 505460"/>
              <a:gd name="connsiteY32" fmla="*/ 572576 h 607286"/>
              <a:gd name="connsiteX33" fmla="*/ 387903 w 505460"/>
              <a:gd name="connsiteY33" fmla="*/ 563922 h 607286"/>
              <a:gd name="connsiteX34" fmla="*/ 387903 w 505460"/>
              <a:gd name="connsiteY34" fmla="*/ 536267 h 607286"/>
              <a:gd name="connsiteX35" fmla="*/ 126223 w 505460"/>
              <a:gd name="connsiteY35" fmla="*/ 536267 h 607286"/>
              <a:gd name="connsiteX36" fmla="*/ 82799 w 505460"/>
              <a:gd name="connsiteY36" fmla="*/ 492997 h 607286"/>
              <a:gd name="connsiteX37" fmla="*/ 82799 w 505460"/>
              <a:gd name="connsiteY37" fmla="*/ 105635 h 607286"/>
              <a:gd name="connsiteX38" fmla="*/ 126223 w 505460"/>
              <a:gd name="connsiteY38" fmla="*/ 34616 h 607286"/>
              <a:gd name="connsiteX39" fmla="*/ 117557 w 505460"/>
              <a:gd name="connsiteY39" fmla="*/ 43270 h 607286"/>
              <a:gd name="connsiteX40" fmla="*/ 117557 w 505460"/>
              <a:gd name="connsiteY40" fmla="*/ 492997 h 607286"/>
              <a:gd name="connsiteX41" fmla="*/ 126223 w 505460"/>
              <a:gd name="connsiteY41" fmla="*/ 501651 h 607286"/>
              <a:gd name="connsiteX42" fmla="*/ 462130 w 505460"/>
              <a:gd name="connsiteY42" fmla="*/ 501651 h 607286"/>
              <a:gd name="connsiteX43" fmla="*/ 470796 w 505460"/>
              <a:gd name="connsiteY43" fmla="*/ 492997 h 607286"/>
              <a:gd name="connsiteX44" fmla="*/ 470796 w 505460"/>
              <a:gd name="connsiteY44" fmla="*/ 43270 h 607286"/>
              <a:gd name="connsiteX45" fmla="*/ 462130 w 505460"/>
              <a:gd name="connsiteY45" fmla="*/ 34616 h 607286"/>
              <a:gd name="connsiteX46" fmla="*/ 126223 w 505460"/>
              <a:gd name="connsiteY46" fmla="*/ 0 h 607286"/>
              <a:gd name="connsiteX47" fmla="*/ 462130 w 505460"/>
              <a:gd name="connsiteY47" fmla="*/ 0 h 607286"/>
              <a:gd name="connsiteX48" fmla="*/ 505460 w 505460"/>
              <a:gd name="connsiteY48" fmla="*/ 43270 h 607286"/>
              <a:gd name="connsiteX49" fmla="*/ 505460 w 505460"/>
              <a:gd name="connsiteY49" fmla="*/ 492997 h 607286"/>
              <a:gd name="connsiteX50" fmla="*/ 462130 w 505460"/>
              <a:gd name="connsiteY50" fmla="*/ 536267 h 607286"/>
              <a:gd name="connsiteX51" fmla="*/ 422661 w 505460"/>
              <a:gd name="connsiteY51" fmla="*/ 536267 h 607286"/>
              <a:gd name="connsiteX52" fmla="*/ 422661 w 505460"/>
              <a:gd name="connsiteY52" fmla="*/ 563922 h 607286"/>
              <a:gd name="connsiteX53" fmla="*/ 379237 w 505460"/>
              <a:gd name="connsiteY53" fmla="*/ 607286 h 607286"/>
              <a:gd name="connsiteX54" fmla="*/ 43330 w 505460"/>
              <a:gd name="connsiteY54" fmla="*/ 607286 h 607286"/>
              <a:gd name="connsiteX55" fmla="*/ 0 w 505460"/>
              <a:gd name="connsiteY55" fmla="*/ 563922 h 607286"/>
              <a:gd name="connsiteX56" fmla="*/ 0 w 505460"/>
              <a:gd name="connsiteY56" fmla="*/ 114289 h 607286"/>
              <a:gd name="connsiteX57" fmla="*/ 43330 w 505460"/>
              <a:gd name="connsiteY57" fmla="*/ 70925 h 607286"/>
              <a:gd name="connsiteX58" fmla="*/ 82799 w 505460"/>
              <a:gd name="connsiteY58" fmla="*/ 70925 h 607286"/>
              <a:gd name="connsiteX59" fmla="*/ 82799 w 505460"/>
              <a:gd name="connsiteY59" fmla="*/ 43270 h 607286"/>
              <a:gd name="connsiteX60" fmla="*/ 126223 w 505460"/>
              <a:gd name="connsiteY60" fmla="*/ 0 h 607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505460" h="607286">
                <a:moveTo>
                  <a:pt x="166861" y="355015"/>
                </a:moveTo>
                <a:lnTo>
                  <a:pt x="421301" y="355015"/>
                </a:lnTo>
                <a:cubicBezTo>
                  <a:pt x="430910" y="355015"/>
                  <a:pt x="438634" y="362720"/>
                  <a:pt x="438634" y="372303"/>
                </a:cubicBezTo>
                <a:cubicBezTo>
                  <a:pt x="438634" y="381793"/>
                  <a:pt x="430910" y="389592"/>
                  <a:pt x="421301" y="389592"/>
                </a:cubicBezTo>
                <a:lnTo>
                  <a:pt x="166861" y="389592"/>
                </a:lnTo>
                <a:cubicBezTo>
                  <a:pt x="157253" y="389592"/>
                  <a:pt x="149528" y="381887"/>
                  <a:pt x="149528" y="372303"/>
                </a:cubicBezTo>
                <a:cubicBezTo>
                  <a:pt x="149528" y="362720"/>
                  <a:pt x="157253" y="355015"/>
                  <a:pt x="166861" y="355015"/>
                </a:cubicBezTo>
                <a:close/>
                <a:moveTo>
                  <a:pt x="166861" y="272524"/>
                </a:moveTo>
                <a:lnTo>
                  <a:pt x="421301" y="272524"/>
                </a:lnTo>
                <a:cubicBezTo>
                  <a:pt x="430910" y="272524"/>
                  <a:pt x="438634" y="280229"/>
                  <a:pt x="438634" y="289813"/>
                </a:cubicBezTo>
                <a:cubicBezTo>
                  <a:pt x="438634" y="299396"/>
                  <a:pt x="430910" y="307101"/>
                  <a:pt x="421301" y="307101"/>
                </a:cubicBezTo>
                <a:lnTo>
                  <a:pt x="166861" y="307101"/>
                </a:lnTo>
                <a:cubicBezTo>
                  <a:pt x="157253" y="307101"/>
                  <a:pt x="149528" y="299396"/>
                  <a:pt x="149528" y="289813"/>
                </a:cubicBezTo>
                <a:cubicBezTo>
                  <a:pt x="149528" y="280229"/>
                  <a:pt x="157253" y="272524"/>
                  <a:pt x="166861" y="272524"/>
                </a:cubicBezTo>
                <a:close/>
                <a:moveTo>
                  <a:pt x="166861" y="190033"/>
                </a:moveTo>
                <a:lnTo>
                  <a:pt x="421301" y="190033"/>
                </a:lnTo>
                <a:cubicBezTo>
                  <a:pt x="430910" y="190033"/>
                  <a:pt x="438634" y="197842"/>
                  <a:pt x="438634" y="207439"/>
                </a:cubicBezTo>
                <a:cubicBezTo>
                  <a:pt x="438634" y="216942"/>
                  <a:pt x="430910" y="224751"/>
                  <a:pt x="421301" y="224751"/>
                </a:cubicBezTo>
                <a:lnTo>
                  <a:pt x="166861" y="224751"/>
                </a:lnTo>
                <a:cubicBezTo>
                  <a:pt x="157253" y="224751"/>
                  <a:pt x="149528" y="216942"/>
                  <a:pt x="149528" y="207439"/>
                </a:cubicBezTo>
                <a:cubicBezTo>
                  <a:pt x="149528" y="197842"/>
                  <a:pt x="157253" y="190033"/>
                  <a:pt x="166861" y="190033"/>
                </a:cubicBezTo>
                <a:close/>
                <a:moveTo>
                  <a:pt x="166861" y="107612"/>
                </a:moveTo>
                <a:lnTo>
                  <a:pt x="421301" y="107612"/>
                </a:lnTo>
                <a:cubicBezTo>
                  <a:pt x="430910" y="107612"/>
                  <a:pt x="438634" y="115317"/>
                  <a:pt x="438634" y="124901"/>
                </a:cubicBezTo>
                <a:cubicBezTo>
                  <a:pt x="438634" y="134484"/>
                  <a:pt x="430910" y="142189"/>
                  <a:pt x="421301" y="142189"/>
                </a:cubicBezTo>
                <a:lnTo>
                  <a:pt x="166861" y="142189"/>
                </a:lnTo>
                <a:cubicBezTo>
                  <a:pt x="157253" y="142189"/>
                  <a:pt x="149528" y="134484"/>
                  <a:pt x="149528" y="124901"/>
                </a:cubicBezTo>
                <a:cubicBezTo>
                  <a:pt x="149528" y="115317"/>
                  <a:pt x="157253" y="107612"/>
                  <a:pt x="166861" y="107612"/>
                </a:cubicBezTo>
                <a:close/>
                <a:moveTo>
                  <a:pt x="43330" y="105635"/>
                </a:moveTo>
                <a:cubicBezTo>
                  <a:pt x="38526" y="105635"/>
                  <a:pt x="34664" y="109492"/>
                  <a:pt x="34664" y="114289"/>
                </a:cubicBezTo>
                <a:lnTo>
                  <a:pt x="34664" y="563922"/>
                </a:lnTo>
                <a:cubicBezTo>
                  <a:pt x="34664" y="568719"/>
                  <a:pt x="38526" y="572576"/>
                  <a:pt x="43330" y="572576"/>
                </a:cubicBezTo>
                <a:lnTo>
                  <a:pt x="379237" y="572576"/>
                </a:lnTo>
                <a:cubicBezTo>
                  <a:pt x="384041" y="572576"/>
                  <a:pt x="387903" y="568719"/>
                  <a:pt x="387903" y="563922"/>
                </a:cubicBezTo>
                <a:lnTo>
                  <a:pt x="387903" y="536267"/>
                </a:lnTo>
                <a:lnTo>
                  <a:pt x="126223" y="536267"/>
                </a:lnTo>
                <a:cubicBezTo>
                  <a:pt x="102297" y="536267"/>
                  <a:pt x="82799" y="516889"/>
                  <a:pt x="82799" y="492997"/>
                </a:cubicBezTo>
                <a:lnTo>
                  <a:pt x="82799" y="105635"/>
                </a:lnTo>
                <a:close/>
                <a:moveTo>
                  <a:pt x="126223" y="34616"/>
                </a:moveTo>
                <a:cubicBezTo>
                  <a:pt x="121419" y="34616"/>
                  <a:pt x="117557" y="38567"/>
                  <a:pt x="117557" y="43270"/>
                </a:cubicBezTo>
                <a:lnTo>
                  <a:pt x="117557" y="492997"/>
                </a:lnTo>
                <a:cubicBezTo>
                  <a:pt x="117557" y="497794"/>
                  <a:pt x="121419" y="501651"/>
                  <a:pt x="126223" y="501651"/>
                </a:cubicBezTo>
                <a:lnTo>
                  <a:pt x="462130" y="501651"/>
                </a:lnTo>
                <a:cubicBezTo>
                  <a:pt x="466840" y="501651"/>
                  <a:pt x="470796" y="497794"/>
                  <a:pt x="470796" y="492997"/>
                </a:cubicBezTo>
                <a:lnTo>
                  <a:pt x="470796" y="43270"/>
                </a:lnTo>
                <a:cubicBezTo>
                  <a:pt x="470796" y="38567"/>
                  <a:pt x="466840" y="34616"/>
                  <a:pt x="462130" y="34616"/>
                </a:cubicBezTo>
                <a:close/>
                <a:moveTo>
                  <a:pt x="126223" y="0"/>
                </a:moveTo>
                <a:lnTo>
                  <a:pt x="462130" y="0"/>
                </a:lnTo>
                <a:cubicBezTo>
                  <a:pt x="485961" y="0"/>
                  <a:pt x="505460" y="19472"/>
                  <a:pt x="505460" y="43270"/>
                </a:cubicBezTo>
                <a:lnTo>
                  <a:pt x="505460" y="492997"/>
                </a:lnTo>
                <a:cubicBezTo>
                  <a:pt x="505460" y="516889"/>
                  <a:pt x="485961" y="536267"/>
                  <a:pt x="462130" y="536267"/>
                </a:cubicBezTo>
                <a:lnTo>
                  <a:pt x="422661" y="536267"/>
                </a:lnTo>
                <a:lnTo>
                  <a:pt x="422661" y="563922"/>
                </a:lnTo>
                <a:cubicBezTo>
                  <a:pt x="422661" y="587815"/>
                  <a:pt x="403163" y="607286"/>
                  <a:pt x="379237" y="607286"/>
                </a:cubicBezTo>
                <a:lnTo>
                  <a:pt x="43330" y="607286"/>
                </a:lnTo>
                <a:cubicBezTo>
                  <a:pt x="19404" y="607286"/>
                  <a:pt x="0" y="587815"/>
                  <a:pt x="0" y="563922"/>
                </a:cubicBezTo>
                <a:lnTo>
                  <a:pt x="0" y="114289"/>
                </a:lnTo>
                <a:cubicBezTo>
                  <a:pt x="0" y="90397"/>
                  <a:pt x="19404" y="70925"/>
                  <a:pt x="43330" y="70925"/>
                </a:cubicBezTo>
                <a:lnTo>
                  <a:pt x="82799" y="70925"/>
                </a:lnTo>
                <a:lnTo>
                  <a:pt x="82799" y="43270"/>
                </a:lnTo>
                <a:cubicBezTo>
                  <a:pt x="82799" y="19472"/>
                  <a:pt x="102297" y="0"/>
                  <a:pt x="1262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04" name="write_167130">
            <a:extLst>
              <a:ext uri="{FF2B5EF4-FFF2-40B4-BE49-F238E27FC236}">
                <a16:creationId xmlns:a16="http://schemas.microsoft.com/office/drawing/2014/main" id="{7B26FA95-671C-4A88-9A78-CFD48427902A}"/>
              </a:ext>
            </a:extLst>
          </p:cNvPr>
          <p:cNvSpPr>
            <a:spLocks noChangeAspect="1"/>
          </p:cNvSpPr>
          <p:nvPr/>
        </p:nvSpPr>
        <p:spPr bwMode="auto">
          <a:xfrm>
            <a:off x="2329886" y="2327903"/>
            <a:ext cx="319041" cy="324000"/>
          </a:xfrm>
          <a:custGeom>
            <a:avLst/>
            <a:gdLst>
              <a:gd name="connsiteX0" fmla="*/ 87620 w 596114"/>
              <a:gd name="connsiteY0" fmla="*/ 437153 h 605381"/>
              <a:gd name="connsiteX1" fmla="*/ 147471 w 596114"/>
              <a:gd name="connsiteY1" fmla="*/ 437153 h 605381"/>
              <a:gd name="connsiteX2" fmla="*/ 155808 w 596114"/>
              <a:gd name="connsiteY2" fmla="*/ 476105 h 605381"/>
              <a:gd name="connsiteX3" fmla="*/ 87620 w 596114"/>
              <a:gd name="connsiteY3" fmla="*/ 476105 h 605381"/>
              <a:gd name="connsiteX4" fmla="*/ 68166 w 596114"/>
              <a:gd name="connsiteY4" fmla="*/ 456679 h 605381"/>
              <a:gd name="connsiteX5" fmla="*/ 87620 w 596114"/>
              <a:gd name="connsiteY5" fmla="*/ 437153 h 605381"/>
              <a:gd name="connsiteX6" fmla="*/ 241113 w 596114"/>
              <a:gd name="connsiteY6" fmla="*/ 372802 h 605381"/>
              <a:gd name="connsiteX7" fmla="*/ 230888 w 596114"/>
              <a:gd name="connsiteY7" fmla="*/ 419692 h 605381"/>
              <a:gd name="connsiteX8" fmla="*/ 277846 w 596114"/>
              <a:gd name="connsiteY8" fmla="*/ 409481 h 605381"/>
              <a:gd name="connsiteX9" fmla="*/ 87625 w 596114"/>
              <a:gd name="connsiteY9" fmla="*/ 339420 h 605381"/>
              <a:gd name="connsiteX10" fmla="*/ 168439 w 596114"/>
              <a:gd name="connsiteY10" fmla="*/ 339420 h 605381"/>
              <a:gd name="connsiteX11" fmla="*/ 160000 w 596114"/>
              <a:gd name="connsiteY11" fmla="*/ 378372 h 605381"/>
              <a:gd name="connsiteX12" fmla="*/ 87625 w 596114"/>
              <a:gd name="connsiteY12" fmla="*/ 378372 h 605381"/>
              <a:gd name="connsiteX13" fmla="*/ 68166 w 596114"/>
              <a:gd name="connsiteY13" fmla="*/ 358946 h 605381"/>
              <a:gd name="connsiteX14" fmla="*/ 87625 w 596114"/>
              <a:gd name="connsiteY14" fmla="*/ 339420 h 605381"/>
              <a:gd name="connsiteX15" fmla="*/ 87622 w 596114"/>
              <a:gd name="connsiteY15" fmla="*/ 241687 h 605381"/>
              <a:gd name="connsiteX16" fmla="*/ 239005 w 596114"/>
              <a:gd name="connsiteY16" fmla="*/ 241687 h 605381"/>
              <a:gd name="connsiteX17" fmla="*/ 199993 w 596114"/>
              <a:gd name="connsiteY17" fmla="*/ 280639 h 605381"/>
              <a:gd name="connsiteX18" fmla="*/ 87622 w 596114"/>
              <a:gd name="connsiteY18" fmla="*/ 280639 h 605381"/>
              <a:gd name="connsiteX19" fmla="*/ 68166 w 596114"/>
              <a:gd name="connsiteY19" fmla="*/ 261213 h 605381"/>
              <a:gd name="connsiteX20" fmla="*/ 87622 w 596114"/>
              <a:gd name="connsiteY20" fmla="*/ 241687 h 605381"/>
              <a:gd name="connsiteX21" fmla="*/ 87627 w 596114"/>
              <a:gd name="connsiteY21" fmla="*/ 143954 h 605381"/>
              <a:gd name="connsiteX22" fmla="*/ 336949 w 596114"/>
              <a:gd name="connsiteY22" fmla="*/ 143954 h 605381"/>
              <a:gd name="connsiteX23" fmla="*/ 297927 w 596114"/>
              <a:gd name="connsiteY23" fmla="*/ 182906 h 605381"/>
              <a:gd name="connsiteX24" fmla="*/ 87627 w 596114"/>
              <a:gd name="connsiteY24" fmla="*/ 182906 h 605381"/>
              <a:gd name="connsiteX25" fmla="*/ 68166 w 596114"/>
              <a:gd name="connsiteY25" fmla="*/ 163480 h 605381"/>
              <a:gd name="connsiteX26" fmla="*/ 87627 w 596114"/>
              <a:gd name="connsiteY26" fmla="*/ 143954 h 605381"/>
              <a:gd name="connsiteX27" fmla="*/ 515787 w 596114"/>
              <a:gd name="connsiteY27" fmla="*/ 93955 h 605381"/>
              <a:gd name="connsiteX28" fmla="*/ 484936 w 596114"/>
              <a:gd name="connsiteY28" fmla="*/ 106334 h 605381"/>
              <a:gd name="connsiteX29" fmla="*/ 257196 w 596114"/>
              <a:gd name="connsiteY29" fmla="*/ 333744 h 605381"/>
              <a:gd name="connsiteX30" fmla="*/ 316961 w 596114"/>
              <a:gd name="connsiteY30" fmla="*/ 393422 h 605381"/>
              <a:gd name="connsiteX31" fmla="*/ 544701 w 596114"/>
              <a:gd name="connsiteY31" fmla="*/ 166012 h 605381"/>
              <a:gd name="connsiteX32" fmla="*/ 546190 w 596114"/>
              <a:gd name="connsiteY32" fmla="*/ 107821 h 605381"/>
              <a:gd name="connsiteX33" fmla="*/ 515787 w 596114"/>
              <a:gd name="connsiteY33" fmla="*/ 93955 h 605381"/>
              <a:gd name="connsiteX34" fmla="*/ 515178 w 596114"/>
              <a:gd name="connsiteY34" fmla="*/ 54984 h 605381"/>
              <a:gd name="connsiteX35" fmla="*/ 573094 w 596114"/>
              <a:gd name="connsiteY35" fmla="*/ 79668 h 605381"/>
              <a:gd name="connsiteX36" fmla="*/ 572300 w 596114"/>
              <a:gd name="connsiteY36" fmla="*/ 193571 h 605381"/>
              <a:gd name="connsiteX37" fmla="*/ 330760 w 596114"/>
              <a:gd name="connsiteY37" fmla="*/ 434760 h 605381"/>
              <a:gd name="connsiteX38" fmla="*/ 321031 w 596114"/>
              <a:gd name="connsiteY38" fmla="*/ 440014 h 605381"/>
              <a:gd name="connsiteX39" fmla="*/ 209543 w 596114"/>
              <a:gd name="connsiteY39" fmla="*/ 464202 h 605381"/>
              <a:gd name="connsiteX40" fmla="*/ 191674 w 596114"/>
              <a:gd name="connsiteY40" fmla="*/ 458849 h 605381"/>
              <a:gd name="connsiteX41" fmla="*/ 186412 w 596114"/>
              <a:gd name="connsiteY41" fmla="*/ 441005 h 605381"/>
              <a:gd name="connsiteX42" fmla="*/ 210536 w 596114"/>
              <a:gd name="connsiteY42" fmla="*/ 329680 h 605381"/>
              <a:gd name="connsiteX43" fmla="*/ 215798 w 596114"/>
              <a:gd name="connsiteY43" fmla="*/ 319965 h 605381"/>
              <a:gd name="connsiteX44" fmla="*/ 457338 w 596114"/>
              <a:gd name="connsiteY44" fmla="*/ 78776 h 605381"/>
              <a:gd name="connsiteX45" fmla="*/ 515178 w 596114"/>
              <a:gd name="connsiteY45" fmla="*/ 54984 h 605381"/>
              <a:gd name="connsiteX46" fmla="*/ 42688 w 596114"/>
              <a:gd name="connsiteY46" fmla="*/ 0 h 605381"/>
              <a:gd name="connsiteX47" fmla="*/ 398388 w 596114"/>
              <a:gd name="connsiteY47" fmla="*/ 0 h 605381"/>
              <a:gd name="connsiteX48" fmla="*/ 441076 w 596114"/>
              <a:gd name="connsiteY48" fmla="*/ 41337 h 605381"/>
              <a:gd name="connsiteX49" fmla="*/ 402160 w 596114"/>
              <a:gd name="connsiteY49" fmla="*/ 78907 h 605381"/>
              <a:gd name="connsiteX50" fmla="*/ 402160 w 596114"/>
              <a:gd name="connsiteY50" fmla="*/ 42625 h 605381"/>
              <a:gd name="connsiteX51" fmla="*/ 398388 w 596114"/>
              <a:gd name="connsiteY51" fmla="*/ 38958 h 605381"/>
              <a:gd name="connsiteX52" fmla="*/ 42688 w 596114"/>
              <a:gd name="connsiteY52" fmla="*/ 38958 h 605381"/>
              <a:gd name="connsiteX53" fmla="*/ 39015 w 596114"/>
              <a:gd name="connsiteY53" fmla="*/ 42625 h 605381"/>
              <a:gd name="connsiteX54" fmla="*/ 39015 w 596114"/>
              <a:gd name="connsiteY54" fmla="*/ 562656 h 605381"/>
              <a:gd name="connsiteX55" fmla="*/ 42688 w 596114"/>
              <a:gd name="connsiteY55" fmla="*/ 566423 h 605381"/>
              <a:gd name="connsiteX56" fmla="*/ 398388 w 596114"/>
              <a:gd name="connsiteY56" fmla="*/ 566423 h 605381"/>
              <a:gd name="connsiteX57" fmla="*/ 402160 w 596114"/>
              <a:gd name="connsiteY57" fmla="*/ 562656 h 605381"/>
              <a:gd name="connsiteX58" fmla="*/ 402160 w 596114"/>
              <a:gd name="connsiteY58" fmla="*/ 418622 h 605381"/>
              <a:gd name="connsiteX59" fmla="*/ 441175 w 596114"/>
              <a:gd name="connsiteY59" fmla="*/ 379664 h 605381"/>
              <a:gd name="connsiteX60" fmla="*/ 441175 w 596114"/>
              <a:gd name="connsiteY60" fmla="*/ 562656 h 605381"/>
              <a:gd name="connsiteX61" fmla="*/ 398388 w 596114"/>
              <a:gd name="connsiteY61" fmla="*/ 605381 h 605381"/>
              <a:gd name="connsiteX62" fmla="*/ 42688 w 596114"/>
              <a:gd name="connsiteY62" fmla="*/ 605381 h 605381"/>
              <a:gd name="connsiteX63" fmla="*/ 0 w 596114"/>
              <a:gd name="connsiteY63" fmla="*/ 562656 h 605381"/>
              <a:gd name="connsiteX64" fmla="*/ 0 w 596114"/>
              <a:gd name="connsiteY64" fmla="*/ 42625 h 605381"/>
              <a:gd name="connsiteX65" fmla="*/ 42688 w 596114"/>
              <a:gd name="connsiteY65" fmla="*/ 0 h 605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596114" h="605381">
                <a:moveTo>
                  <a:pt x="87620" y="437153"/>
                </a:moveTo>
                <a:lnTo>
                  <a:pt x="147471" y="437153"/>
                </a:lnTo>
                <a:cubicBezTo>
                  <a:pt x="145585" y="450930"/>
                  <a:pt x="148562" y="464608"/>
                  <a:pt x="155808" y="476105"/>
                </a:cubicBezTo>
                <a:lnTo>
                  <a:pt x="87620" y="476105"/>
                </a:lnTo>
                <a:cubicBezTo>
                  <a:pt x="76900" y="476105"/>
                  <a:pt x="68166" y="467383"/>
                  <a:pt x="68166" y="456679"/>
                </a:cubicBezTo>
                <a:cubicBezTo>
                  <a:pt x="68166" y="445875"/>
                  <a:pt x="76900" y="437153"/>
                  <a:pt x="87620" y="437153"/>
                </a:cubicBezTo>
                <a:close/>
                <a:moveTo>
                  <a:pt x="241113" y="372802"/>
                </a:moveTo>
                <a:lnTo>
                  <a:pt x="230888" y="419692"/>
                </a:lnTo>
                <a:lnTo>
                  <a:pt x="277846" y="409481"/>
                </a:lnTo>
                <a:close/>
                <a:moveTo>
                  <a:pt x="87625" y="339420"/>
                </a:moveTo>
                <a:lnTo>
                  <a:pt x="168439" y="339420"/>
                </a:lnTo>
                <a:lnTo>
                  <a:pt x="160000" y="378372"/>
                </a:lnTo>
                <a:lnTo>
                  <a:pt x="87625" y="378372"/>
                </a:lnTo>
                <a:cubicBezTo>
                  <a:pt x="76903" y="378372"/>
                  <a:pt x="68166" y="369650"/>
                  <a:pt x="68166" y="358946"/>
                </a:cubicBezTo>
                <a:cubicBezTo>
                  <a:pt x="68166" y="348142"/>
                  <a:pt x="76903" y="339420"/>
                  <a:pt x="87625" y="339420"/>
                </a:cubicBezTo>
                <a:close/>
                <a:moveTo>
                  <a:pt x="87622" y="241687"/>
                </a:moveTo>
                <a:lnTo>
                  <a:pt x="239005" y="241687"/>
                </a:lnTo>
                <a:lnTo>
                  <a:pt x="199993" y="280639"/>
                </a:lnTo>
                <a:lnTo>
                  <a:pt x="87622" y="280639"/>
                </a:lnTo>
                <a:cubicBezTo>
                  <a:pt x="76902" y="280639"/>
                  <a:pt x="68166" y="271917"/>
                  <a:pt x="68166" y="261213"/>
                </a:cubicBezTo>
                <a:cubicBezTo>
                  <a:pt x="68166" y="250409"/>
                  <a:pt x="76902" y="241687"/>
                  <a:pt x="87622" y="241687"/>
                </a:cubicBezTo>
                <a:close/>
                <a:moveTo>
                  <a:pt x="87627" y="143954"/>
                </a:moveTo>
                <a:lnTo>
                  <a:pt x="336949" y="143954"/>
                </a:lnTo>
                <a:lnTo>
                  <a:pt x="297927" y="182906"/>
                </a:lnTo>
                <a:lnTo>
                  <a:pt x="87627" y="182906"/>
                </a:lnTo>
                <a:cubicBezTo>
                  <a:pt x="76904" y="182906"/>
                  <a:pt x="68166" y="174184"/>
                  <a:pt x="68166" y="163480"/>
                </a:cubicBezTo>
                <a:cubicBezTo>
                  <a:pt x="68166" y="152676"/>
                  <a:pt x="76904" y="143954"/>
                  <a:pt x="87627" y="143954"/>
                </a:cubicBezTo>
                <a:close/>
                <a:moveTo>
                  <a:pt x="515787" y="93955"/>
                </a:moveTo>
                <a:cubicBezTo>
                  <a:pt x="504643" y="93695"/>
                  <a:pt x="493425" y="97809"/>
                  <a:pt x="484936" y="106334"/>
                </a:cubicBezTo>
                <a:lnTo>
                  <a:pt x="257196" y="333744"/>
                </a:lnTo>
                <a:lnTo>
                  <a:pt x="316961" y="393422"/>
                </a:lnTo>
                <a:lnTo>
                  <a:pt x="544701" y="166012"/>
                </a:lnTo>
                <a:cubicBezTo>
                  <a:pt x="560784" y="149953"/>
                  <a:pt x="561082" y="124376"/>
                  <a:pt x="546190" y="107821"/>
                </a:cubicBezTo>
                <a:cubicBezTo>
                  <a:pt x="538000" y="98850"/>
                  <a:pt x="526930" y="94215"/>
                  <a:pt x="515787" y="93955"/>
                </a:cubicBezTo>
                <a:close/>
                <a:moveTo>
                  <a:pt x="515178" y="54984"/>
                </a:moveTo>
                <a:cubicBezTo>
                  <a:pt x="536138" y="55083"/>
                  <a:pt x="557110" y="63262"/>
                  <a:pt x="573094" y="79668"/>
                </a:cubicBezTo>
                <a:cubicBezTo>
                  <a:pt x="603870" y="111291"/>
                  <a:pt x="603969" y="161948"/>
                  <a:pt x="572300" y="193571"/>
                </a:cubicBezTo>
                <a:lnTo>
                  <a:pt x="330760" y="434760"/>
                </a:lnTo>
                <a:cubicBezTo>
                  <a:pt x="328179" y="437337"/>
                  <a:pt x="324704" y="439221"/>
                  <a:pt x="321031" y="440014"/>
                </a:cubicBezTo>
                <a:lnTo>
                  <a:pt x="209543" y="464202"/>
                </a:lnTo>
                <a:cubicBezTo>
                  <a:pt x="203090" y="465590"/>
                  <a:pt x="196340" y="463607"/>
                  <a:pt x="191674" y="458849"/>
                </a:cubicBezTo>
                <a:cubicBezTo>
                  <a:pt x="186908" y="454190"/>
                  <a:pt x="185022" y="447350"/>
                  <a:pt x="186412" y="441005"/>
                </a:cubicBezTo>
                <a:lnTo>
                  <a:pt x="210536" y="329680"/>
                </a:lnTo>
                <a:cubicBezTo>
                  <a:pt x="211330" y="325913"/>
                  <a:pt x="213217" y="322542"/>
                  <a:pt x="215798" y="319965"/>
                </a:cubicBezTo>
                <a:cubicBezTo>
                  <a:pt x="225825" y="310051"/>
                  <a:pt x="439369" y="96719"/>
                  <a:pt x="457338" y="78776"/>
                </a:cubicBezTo>
                <a:cubicBezTo>
                  <a:pt x="473271" y="62865"/>
                  <a:pt x="494219" y="54885"/>
                  <a:pt x="515178" y="54984"/>
                </a:cubicBezTo>
                <a:close/>
                <a:moveTo>
                  <a:pt x="42688" y="0"/>
                </a:moveTo>
                <a:lnTo>
                  <a:pt x="398388" y="0"/>
                </a:lnTo>
                <a:cubicBezTo>
                  <a:pt x="421519" y="0"/>
                  <a:pt x="440381" y="18438"/>
                  <a:pt x="441076" y="41337"/>
                </a:cubicBezTo>
                <a:lnTo>
                  <a:pt x="402160" y="78907"/>
                </a:lnTo>
                <a:lnTo>
                  <a:pt x="402160" y="42625"/>
                </a:lnTo>
                <a:cubicBezTo>
                  <a:pt x="402160" y="40643"/>
                  <a:pt x="400473" y="38958"/>
                  <a:pt x="398388" y="38958"/>
                </a:cubicBezTo>
                <a:lnTo>
                  <a:pt x="42688" y="38958"/>
                </a:lnTo>
                <a:cubicBezTo>
                  <a:pt x="40702" y="38958"/>
                  <a:pt x="39015" y="40643"/>
                  <a:pt x="39015" y="42625"/>
                </a:cubicBezTo>
                <a:lnTo>
                  <a:pt x="39015" y="562656"/>
                </a:lnTo>
                <a:cubicBezTo>
                  <a:pt x="39015" y="564738"/>
                  <a:pt x="40702" y="566423"/>
                  <a:pt x="42688" y="566423"/>
                </a:cubicBezTo>
                <a:lnTo>
                  <a:pt x="398388" y="566423"/>
                </a:lnTo>
                <a:cubicBezTo>
                  <a:pt x="400473" y="566423"/>
                  <a:pt x="402160" y="564738"/>
                  <a:pt x="402160" y="562656"/>
                </a:cubicBezTo>
                <a:lnTo>
                  <a:pt x="402160" y="418622"/>
                </a:lnTo>
                <a:lnTo>
                  <a:pt x="441175" y="379664"/>
                </a:lnTo>
                <a:lnTo>
                  <a:pt x="441175" y="562656"/>
                </a:lnTo>
                <a:cubicBezTo>
                  <a:pt x="441175" y="586249"/>
                  <a:pt x="422015" y="605381"/>
                  <a:pt x="398388" y="605381"/>
                </a:cubicBezTo>
                <a:lnTo>
                  <a:pt x="42688" y="605381"/>
                </a:lnTo>
                <a:cubicBezTo>
                  <a:pt x="19160" y="605381"/>
                  <a:pt x="0" y="586249"/>
                  <a:pt x="0" y="562656"/>
                </a:cubicBezTo>
                <a:lnTo>
                  <a:pt x="0" y="42625"/>
                </a:lnTo>
                <a:cubicBezTo>
                  <a:pt x="0" y="19132"/>
                  <a:pt x="19160" y="0"/>
                  <a:pt x="4268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05" name="text-file-interface-symbol-with-lines-and-down-right-corner-folded_45503">
            <a:extLst>
              <a:ext uri="{FF2B5EF4-FFF2-40B4-BE49-F238E27FC236}">
                <a16:creationId xmlns:a16="http://schemas.microsoft.com/office/drawing/2014/main" id="{22AA80B5-FEC8-44C7-A514-523C054A02E9}"/>
              </a:ext>
            </a:extLst>
          </p:cNvPr>
          <p:cNvSpPr>
            <a:spLocks noChangeAspect="1"/>
          </p:cNvSpPr>
          <p:nvPr/>
        </p:nvSpPr>
        <p:spPr bwMode="auto">
          <a:xfrm>
            <a:off x="2347460" y="1869112"/>
            <a:ext cx="283892" cy="324000"/>
          </a:xfrm>
          <a:custGeom>
            <a:avLst/>
            <a:gdLst>
              <a:gd name="connsiteX0" fmla="*/ 374103 w 531428"/>
              <a:gd name="connsiteY0" fmla="*/ 449407 h 606510"/>
              <a:gd name="connsiteX1" fmla="*/ 374103 w 531428"/>
              <a:gd name="connsiteY1" fmla="*/ 552876 h 606510"/>
              <a:gd name="connsiteX2" fmla="*/ 477718 w 531428"/>
              <a:gd name="connsiteY2" fmla="*/ 449407 h 606510"/>
              <a:gd name="connsiteX3" fmla="*/ 94877 w 531428"/>
              <a:gd name="connsiteY3" fmla="*/ 401376 h 606510"/>
              <a:gd name="connsiteX4" fmla="*/ 265712 w 531428"/>
              <a:gd name="connsiteY4" fmla="*/ 401376 h 606510"/>
              <a:gd name="connsiteX5" fmla="*/ 284660 w 531428"/>
              <a:gd name="connsiteY5" fmla="*/ 424912 h 606510"/>
              <a:gd name="connsiteX6" fmla="*/ 265712 w 531428"/>
              <a:gd name="connsiteY6" fmla="*/ 448373 h 606510"/>
              <a:gd name="connsiteX7" fmla="*/ 94877 w 531428"/>
              <a:gd name="connsiteY7" fmla="*/ 448373 h 606510"/>
              <a:gd name="connsiteX8" fmla="*/ 75928 w 531428"/>
              <a:gd name="connsiteY8" fmla="*/ 424912 h 606510"/>
              <a:gd name="connsiteX9" fmla="*/ 94877 w 531428"/>
              <a:gd name="connsiteY9" fmla="*/ 401376 h 606510"/>
              <a:gd name="connsiteX10" fmla="*/ 94877 w 531428"/>
              <a:gd name="connsiteY10" fmla="*/ 299974 h 606510"/>
              <a:gd name="connsiteX11" fmla="*/ 436550 w 531428"/>
              <a:gd name="connsiteY11" fmla="*/ 299974 h 606510"/>
              <a:gd name="connsiteX12" fmla="*/ 455499 w 531428"/>
              <a:gd name="connsiteY12" fmla="*/ 323437 h 606510"/>
              <a:gd name="connsiteX13" fmla="*/ 436550 w 531428"/>
              <a:gd name="connsiteY13" fmla="*/ 346900 h 606510"/>
              <a:gd name="connsiteX14" fmla="*/ 94877 w 531428"/>
              <a:gd name="connsiteY14" fmla="*/ 346900 h 606510"/>
              <a:gd name="connsiteX15" fmla="*/ 75928 w 531428"/>
              <a:gd name="connsiteY15" fmla="*/ 323437 h 606510"/>
              <a:gd name="connsiteX16" fmla="*/ 94877 w 531428"/>
              <a:gd name="connsiteY16" fmla="*/ 299974 h 606510"/>
              <a:gd name="connsiteX17" fmla="*/ 94877 w 531428"/>
              <a:gd name="connsiteY17" fmla="*/ 199841 h 606510"/>
              <a:gd name="connsiteX18" fmla="*/ 436550 w 531428"/>
              <a:gd name="connsiteY18" fmla="*/ 199841 h 606510"/>
              <a:gd name="connsiteX19" fmla="*/ 455499 w 531428"/>
              <a:gd name="connsiteY19" fmla="*/ 223304 h 606510"/>
              <a:gd name="connsiteX20" fmla="*/ 436550 w 531428"/>
              <a:gd name="connsiteY20" fmla="*/ 246767 h 606510"/>
              <a:gd name="connsiteX21" fmla="*/ 94877 w 531428"/>
              <a:gd name="connsiteY21" fmla="*/ 246767 h 606510"/>
              <a:gd name="connsiteX22" fmla="*/ 75928 w 531428"/>
              <a:gd name="connsiteY22" fmla="*/ 223304 h 606510"/>
              <a:gd name="connsiteX23" fmla="*/ 94877 w 531428"/>
              <a:gd name="connsiteY23" fmla="*/ 199841 h 606510"/>
              <a:gd name="connsiteX24" fmla="*/ 94877 w 531428"/>
              <a:gd name="connsiteY24" fmla="*/ 99709 h 606510"/>
              <a:gd name="connsiteX25" fmla="*/ 436550 w 531428"/>
              <a:gd name="connsiteY25" fmla="*/ 99709 h 606510"/>
              <a:gd name="connsiteX26" fmla="*/ 455499 w 531428"/>
              <a:gd name="connsiteY26" fmla="*/ 123172 h 606510"/>
              <a:gd name="connsiteX27" fmla="*/ 436550 w 531428"/>
              <a:gd name="connsiteY27" fmla="*/ 146635 h 606510"/>
              <a:gd name="connsiteX28" fmla="*/ 94877 w 531428"/>
              <a:gd name="connsiteY28" fmla="*/ 146635 h 606510"/>
              <a:gd name="connsiteX29" fmla="*/ 75928 w 531428"/>
              <a:gd name="connsiteY29" fmla="*/ 123172 h 606510"/>
              <a:gd name="connsiteX30" fmla="*/ 94877 w 531428"/>
              <a:gd name="connsiteY30" fmla="*/ 99709 h 606510"/>
              <a:gd name="connsiteX31" fmla="*/ 42744 w 531428"/>
              <a:gd name="connsiteY31" fmla="*/ 43503 h 606510"/>
              <a:gd name="connsiteX32" fmla="*/ 42744 w 531428"/>
              <a:gd name="connsiteY32" fmla="*/ 562932 h 606510"/>
              <a:gd name="connsiteX33" fmla="*/ 335238 w 531428"/>
              <a:gd name="connsiteY33" fmla="*/ 562932 h 606510"/>
              <a:gd name="connsiteX34" fmla="*/ 335238 w 531428"/>
              <a:gd name="connsiteY34" fmla="*/ 446875 h 606510"/>
              <a:gd name="connsiteX35" fmla="*/ 372388 w 531428"/>
              <a:gd name="connsiteY35" fmla="*/ 409778 h 606510"/>
              <a:gd name="connsiteX36" fmla="*/ 488609 w 531428"/>
              <a:gd name="connsiteY36" fmla="*/ 409778 h 606510"/>
              <a:gd name="connsiteX37" fmla="*/ 488609 w 531428"/>
              <a:gd name="connsiteY37" fmla="*/ 43503 h 606510"/>
              <a:gd name="connsiteX38" fmla="*/ 37970 w 531428"/>
              <a:gd name="connsiteY38" fmla="*/ 0 h 606510"/>
              <a:gd name="connsiteX39" fmla="*/ 493458 w 531428"/>
              <a:gd name="connsiteY39" fmla="*/ 0 h 606510"/>
              <a:gd name="connsiteX40" fmla="*/ 531428 w 531428"/>
              <a:gd name="connsiteY40" fmla="*/ 37916 h 606510"/>
              <a:gd name="connsiteX41" fmla="*/ 531428 w 531428"/>
              <a:gd name="connsiteY41" fmla="*/ 454845 h 606510"/>
              <a:gd name="connsiteX42" fmla="*/ 379549 w 531428"/>
              <a:gd name="connsiteY42" fmla="*/ 606510 h 606510"/>
              <a:gd name="connsiteX43" fmla="*/ 37970 w 531428"/>
              <a:gd name="connsiteY43" fmla="*/ 606510 h 606510"/>
              <a:gd name="connsiteX44" fmla="*/ 0 w 531428"/>
              <a:gd name="connsiteY44" fmla="*/ 568594 h 606510"/>
              <a:gd name="connsiteX45" fmla="*/ 0 w 531428"/>
              <a:gd name="connsiteY45" fmla="*/ 37916 h 606510"/>
              <a:gd name="connsiteX46" fmla="*/ 37970 w 531428"/>
              <a:gd name="connsiteY46" fmla="*/ 0 h 60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531428" h="606510">
                <a:moveTo>
                  <a:pt x="374103" y="449407"/>
                </a:moveTo>
                <a:lnTo>
                  <a:pt x="374103" y="552876"/>
                </a:lnTo>
                <a:lnTo>
                  <a:pt x="477718" y="449407"/>
                </a:lnTo>
                <a:close/>
                <a:moveTo>
                  <a:pt x="94877" y="401376"/>
                </a:moveTo>
                <a:lnTo>
                  <a:pt x="265712" y="401376"/>
                </a:lnTo>
                <a:cubicBezTo>
                  <a:pt x="276230" y="401376"/>
                  <a:pt x="284660" y="411878"/>
                  <a:pt x="284660" y="424912"/>
                </a:cubicBezTo>
                <a:cubicBezTo>
                  <a:pt x="284660" y="437871"/>
                  <a:pt x="276230" y="448373"/>
                  <a:pt x="265712" y="448373"/>
                </a:cubicBezTo>
                <a:lnTo>
                  <a:pt x="94877" y="448373"/>
                </a:lnTo>
                <a:cubicBezTo>
                  <a:pt x="84358" y="448373"/>
                  <a:pt x="75928" y="437871"/>
                  <a:pt x="75928" y="424912"/>
                </a:cubicBezTo>
                <a:cubicBezTo>
                  <a:pt x="75928" y="411878"/>
                  <a:pt x="84358" y="401376"/>
                  <a:pt x="94877" y="401376"/>
                </a:cubicBezTo>
                <a:close/>
                <a:moveTo>
                  <a:pt x="94877" y="299974"/>
                </a:moveTo>
                <a:lnTo>
                  <a:pt x="436550" y="299974"/>
                </a:lnTo>
                <a:cubicBezTo>
                  <a:pt x="446994" y="299974"/>
                  <a:pt x="455499" y="310476"/>
                  <a:pt x="455499" y="323437"/>
                </a:cubicBezTo>
                <a:cubicBezTo>
                  <a:pt x="455499" y="336398"/>
                  <a:pt x="446994" y="346900"/>
                  <a:pt x="436550" y="346900"/>
                </a:cubicBezTo>
                <a:lnTo>
                  <a:pt x="94877" y="346900"/>
                </a:lnTo>
                <a:cubicBezTo>
                  <a:pt x="84358" y="346900"/>
                  <a:pt x="75928" y="336398"/>
                  <a:pt x="75928" y="323437"/>
                </a:cubicBezTo>
                <a:cubicBezTo>
                  <a:pt x="75928" y="310476"/>
                  <a:pt x="84358" y="299974"/>
                  <a:pt x="94877" y="299974"/>
                </a:cubicBezTo>
                <a:close/>
                <a:moveTo>
                  <a:pt x="94877" y="199841"/>
                </a:moveTo>
                <a:lnTo>
                  <a:pt x="436550" y="199841"/>
                </a:lnTo>
                <a:cubicBezTo>
                  <a:pt x="446994" y="199841"/>
                  <a:pt x="455499" y="210343"/>
                  <a:pt x="455499" y="223304"/>
                </a:cubicBezTo>
                <a:cubicBezTo>
                  <a:pt x="455499" y="236265"/>
                  <a:pt x="446994" y="246767"/>
                  <a:pt x="436550" y="246767"/>
                </a:cubicBezTo>
                <a:lnTo>
                  <a:pt x="94877" y="246767"/>
                </a:lnTo>
                <a:cubicBezTo>
                  <a:pt x="84358" y="246767"/>
                  <a:pt x="75928" y="236265"/>
                  <a:pt x="75928" y="223304"/>
                </a:cubicBezTo>
                <a:cubicBezTo>
                  <a:pt x="75928" y="210343"/>
                  <a:pt x="84358" y="199841"/>
                  <a:pt x="94877" y="199841"/>
                </a:cubicBezTo>
                <a:close/>
                <a:moveTo>
                  <a:pt x="94877" y="99709"/>
                </a:moveTo>
                <a:lnTo>
                  <a:pt x="436550" y="99709"/>
                </a:lnTo>
                <a:cubicBezTo>
                  <a:pt x="446994" y="99709"/>
                  <a:pt x="455499" y="110211"/>
                  <a:pt x="455499" y="123172"/>
                </a:cubicBezTo>
                <a:cubicBezTo>
                  <a:pt x="455499" y="136133"/>
                  <a:pt x="446994" y="146635"/>
                  <a:pt x="436550" y="146635"/>
                </a:cubicBezTo>
                <a:lnTo>
                  <a:pt x="94877" y="146635"/>
                </a:lnTo>
                <a:cubicBezTo>
                  <a:pt x="84358" y="146635"/>
                  <a:pt x="75928" y="136133"/>
                  <a:pt x="75928" y="123172"/>
                </a:cubicBezTo>
                <a:cubicBezTo>
                  <a:pt x="75928" y="110211"/>
                  <a:pt x="84358" y="99709"/>
                  <a:pt x="94877" y="99709"/>
                </a:cubicBezTo>
                <a:close/>
                <a:moveTo>
                  <a:pt x="42744" y="43503"/>
                </a:moveTo>
                <a:lnTo>
                  <a:pt x="42744" y="562932"/>
                </a:lnTo>
                <a:lnTo>
                  <a:pt x="335238" y="562932"/>
                </a:lnTo>
                <a:lnTo>
                  <a:pt x="335238" y="446875"/>
                </a:lnTo>
                <a:cubicBezTo>
                  <a:pt x="335238" y="426389"/>
                  <a:pt x="351873" y="409778"/>
                  <a:pt x="372388" y="409778"/>
                </a:cubicBezTo>
                <a:lnTo>
                  <a:pt x="488609" y="409778"/>
                </a:lnTo>
                <a:lnTo>
                  <a:pt x="488609" y="43503"/>
                </a:lnTo>
                <a:close/>
                <a:moveTo>
                  <a:pt x="37970" y="0"/>
                </a:moveTo>
                <a:lnTo>
                  <a:pt x="493458" y="0"/>
                </a:lnTo>
                <a:cubicBezTo>
                  <a:pt x="514420" y="0"/>
                  <a:pt x="531428" y="16984"/>
                  <a:pt x="531428" y="37916"/>
                </a:cubicBezTo>
                <a:lnTo>
                  <a:pt x="531428" y="454845"/>
                </a:lnTo>
                <a:lnTo>
                  <a:pt x="379549" y="606510"/>
                </a:lnTo>
                <a:lnTo>
                  <a:pt x="37970" y="606510"/>
                </a:lnTo>
                <a:cubicBezTo>
                  <a:pt x="17008" y="606510"/>
                  <a:pt x="0" y="589526"/>
                  <a:pt x="0" y="568594"/>
                </a:cubicBezTo>
                <a:lnTo>
                  <a:pt x="0" y="37916"/>
                </a:lnTo>
                <a:cubicBezTo>
                  <a:pt x="0" y="16984"/>
                  <a:pt x="17008" y="0"/>
                  <a:pt x="3797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06" name="statistics_247339">
            <a:extLst>
              <a:ext uri="{FF2B5EF4-FFF2-40B4-BE49-F238E27FC236}">
                <a16:creationId xmlns:a16="http://schemas.microsoft.com/office/drawing/2014/main" id="{50FC247B-8651-40C9-A495-1FF31C8BFCE6}"/>
              </a:ext>
            </a:extLst>
          </p:cNvPr>
          <p:cNvSpPr>
            <a:spLocks noChangeAspect="1"/>
          </p:cNvSpPr>
          <p:nvPr/>
        </p:nvSpPr>
        <p:spPr bwMode="auto">
          <a:xfrm>
            <a:off x="67197" y="33948"/>
            <a:ext cx="324488" cy="324000"/>
          </a:xfrm>
          <a:custGeom>
            <a:avLst/>
            <a:gdLst>
              <a:gd name="connsiteX0" fmla="*/ 157336 w 609614"/>
              <a:gd name="connsiteY0" fmla="*/ 549770 h 608697"/>
              <a:gd name="connsiteX1" fmla="*/ 157336 w 609614"/>
              <a:gd name="connsiteY1" fmla="*/ 589086 h 608697"/>
              <a:gd name="connsiteX2" fmla="*/ 196619 w 609614"/>
              <a:gd name="connsiteY2" fmla="*/ 589086 h 608697"/>
              <a:gd name="connsiteX3" fmla="*/ 196619 w 609614"/>
              <a:gd name="connsiteY3" fmla="*/ 549770 h 608697"/>
              <a:gd name="connsiteX4" fmla="*/ 137602 w 609614"/>
              <a:gd name="connsiteY4" fmla="*/ 530158 h 608697"/>
              <a:gd name="connsiteX5" fmla="*/ 216353 w 609614"/>
              <a:gd name="connsiteY5" fmla="*/ 530158 h 608697"/>
              <a:gd name="connsiteX6" fmla="*/ 216353 w 609614"/>
              <a:gd name="connsiteY6" fmla="*/ 608697 h 608697"/>
              <a:gd name="connsiteX7" fmla="*/ 137602 w 609614"/>
              <a:gd name="connsiteY7" fmla="*/ 608697 h 608697"/>
              <a:gd name="connsiteX8" fmla="*/ 255618 w 609614"/>
              <a:gd name="connsiteY8" fmla="*/ 451695 h 608697"/>
              <a:gd name="connsiteX9" fmla="*/ 255618 w 609614"/>
              <a:gd name="connsiteY9" fmla="*/ 589095 h 608697"/>
              <a:gd name="connsiteX10" fmla="*/ 295004 w 609614"/>
              <a:gd name="connsiteY10" fmla="*/ 589095 h 608697"/>
              <a:gd name="connsiteX11" fmla="*/ 295004 w 609614"/>
              <a:gd name="connsiteY11" fmla="*/ 451695 h 608697"/>
              <a:gd name="connsiteX12" fmla="*/ 235971 w 609614"/>
              <a:gd name="connsiteY12" fmla="*/ 432001 h 608697"/>
              <a:gd name="connsiteX13" fmla="*/ 314651 w 609614"/>
              <a:gd name="connsiteY13" fmla="*/ 432001 h 608697"/>
              <a:gd name="connsiteX14" fmla="*/ 314651 w 609614"/>
              <a:gd name="connsiteY14" fmla="*/ 608697 h 608697"/>
              <a:gd name="connsiteX15" fmla="*/ 235971 w 609614"/>
              <a:gd name="connsiteY15" fmla="*/ 608697 h 608697"/>
              <a:gd name="connsiteX16" fmla="*/ 353968 w 609614"/>
              <a:gd name="connsiteY16" fmla="*/ 353451 h 608697"/>
              <a:gd name="connsiteX17" fmla="*/ 353968 w 609614"/>
              <a:gd name="connsiteY17" fmla="*/ 589091 h 608697"/>
              <a:gd name="connsiteX18" fmla="*/ 393320 w 609614"/>
              <a:gd name="connsiteY18" fmla="*/ 589091 h 608697"/>
              <a:gd name="connsiteX19" fmla="*/ 393320 w 609614"/>
              <a:gd name="connsiteY19" fmla="*/ 353451 h 608697"/>
              <a:gd name="connsiteX20" fmla="*/ 334339 w 609614"/>
              <a:gd name="connsiteY20" fmla="*/ 333845 h 608697"/>
              <a:gd name="connsiteX21" fmla="*/ 412949 w 609614"/>
              <a:gd name="connsiteY21" fmla="*/ 333845 h 608697"/>
              <a:gd name="connsiteX22" fmla="*/ 412949 w 609614"/>
              <a:gd name="connsiteY22" fmla="*/ 608697 h 608697"/>
              <a:gd name="connsiteX23" fmla="*/ 334339 w 609614"/>
              <a:gd name="connsiteY23" fmla="*/ 608697 h 608697"/>
              <a:gd name="connsiteX24" fmla="*/ 39365 w 609614"/>
              <a:gd name="connsiteY24" fmla="*/ 265121 h 608697"/>
              <a:gd name="connsiteX25" fmla="*/ 19636 w 609614"/>
              <a:gd name="connsiteY25" fmla="*/ 284728 h 608697"/>
              <a:gd name="connsiteX26" fmla="*/ 39365 w 609614"/>
              <a:gd name="connsiteY26" fmla="*/ 304428 h 608697"/>
              <a:gd name="connsiteX27" fmla="*/ 59001 w 609614"/>
              <a:gd name="connsiteY27" fmla="*/ 284728 h 608697"/>
              <a:gd name="connsiteX28" fmla="*/ 39365 w 609614"/>
              <a:gd name="connsiteY28" fmla="*/ 265121 h 608697"/>
              <a:gd name="connsiteX29" fmla="*/ 550633 w 609614"/>
              <a:gd name="connsiteY29" fmla="*/ 255225 h 608697"/>
              <a:gd name="connsiteX30" fmla="*/ 550633 w 609614"/>
              <a:gd name="connsiteY30" fmla="*/ 589091 h 608697"/>
              <a:gd name="connsiteX31" fmla="*/ 589985 w 609614"/>
              <a:gd name="connsiteY31" fmla="*/ 589091 h 608697"/>
              <a:gd name="connsiteX32" fmla="*/ 589985 w 609614"/>
              <a:gd name="connsiteY32" fmla="*/ 255225 h 608697"/>
              <a:gd name="connsiteX33" fmla="*/ 452352 w 609614"/>
              <a:gd name="connsiteY33" fmla="*/ 255225 h 608697"/>
              <a:gd name="connsiteX34" fmla="*/ 452352 w 609614"/>
              <a:gd name="connsiteY34" fmla="*/ 589091 h 608697"/>
              <a:gd name="connsiteX35" fmla="*/ 491600 w 609614"/>
              <a:gd name="connsiteY35" fmla="*/ 589091 h 608697"/>
              <a:gd name="connsiteX36" fmla="*/ 491600 w 609614"/>
              <a:gd name="connsiteY36" fmla="*/ 255225 h 608697"/>
              <a:gd name="connsiteX37" fmla="*/ 531004 w 609614"/>
              <a:gd name="connsiteY37" fmla="*/ 235618 h 608697"/>
              <a:gd name="connsiteX38" fmla="*/ 609614 w 609614"/>
              <a:gd name="connsiteY38" fmla="*/ 235618 h 608697"/>
              <a:gd name="connsiteX39" fmla="*/ 609614 w 609614"/>
              <a:gd name="connsiteY39" fmla="*/ 608697 h 608697"/>
              <a:gd name="connsiteX40" fmla="*/ 531004 w 609614"/>
              <a:gd name="connsiteY40" fmla="*/ 608697 h 608697"/>
              <a:gd name="connsiteX41" fmla="*/ 432636 w 609614"/>
              <a:gd name="connsiteY41" fmla="*/ 235618 h 608697"/>
              <a:gd name="connsiteX42" fmla="*/ 511316 w 609614"/>
              <a:gd name="connsiteY42" fmla="*/ 235618 h 608697"/>
              <a:gd name="connsiteX43" fmla="*/ 511316 w 609614"/>
              <a:gd name="connsiteY43" fmla="*/ 608697 h 608697"/>
              <a:gd name="connsiteX44" fmla="*/ 432636 w 609614"/>
              <a:gd name="connsiteY44" fmla="*/ 608697 h 608697"/>
              <a:gd name="connsiteX45" fmla="*/ 236004 w 609614"/>
              <a:gd name="connsiteY45" fmla="*/ 206205 h 608697"/>
              <a:gd name="connsiteX46" fmla="*/ 216368 w 609614"/>
              <a:gd name="connsiteY46" fmla="*/ 225813 h 608697"/>
              <a:gd name="connsiteX47" fmla="*/ 236004 w 609614"/>
              <a:gd name="connsiteY47" fmla="*/ 245513 h 608697"/>
              <a:gd name="connsiteX48" fmla="*/ 255641 w 609614"/>
              <a:gd name="connsiteY48" fmla="*/ 225813 h 608697"/>
              <a:gd name="connsiteX49" fmla="*/ 236004 w 609614"/>
              <a:gd name="connsiteY49" fmla="*/ 206205 h 608697"/>
              <a:gd name="connsiteX50" fmla="*/ 127866 w 609614"/>
              <a:gd name="connsiteY50" fmla="*/ 117832 h 608697"/>
              <a:gd name="connsiteX51" fmla="*/ 108138 w 609614"/>
              <a:gd name="connsiteY51" fmla="*/ 137439 h 608697"/>
              <a:gd name="connsiteX52" fmla="*/ 127866 w 609614"/>
              <a:gd name="connsiteY52" fmla="*/ 157139 h 608697"/>
              <a:gd name="connsiteX53" fmla="*/ 147503 w 609614"/>
              <a:gd name="connsiteY53" fmla="*/ 137439 h 608697"/>
              <a:gd name="connsiteX54" fmla="*/ 127866 w 609614"/>
              <a:gd name="connsiteY54" fmla="*/ 117832 h 608697"/>
              <a:gd name="connsiteX55" fmla="*/ 403110 w 609614"/>
              <a:gd name="connsiteY55" fmla="*/ 116151 h 608697"/>
              <a:gd name="connsiteX56" fmla="*/ 457405 w 609614"/>
              <a:gd name="connsiteY56" fmla="*/ 148644 h 608697"/>
              <a:gd name="connsiteX57" fmla="*/ 447265 w 609614"/>
              <a:gd name="connsiteY57" fmla="*/ 165489 h 608697"/>
              <a:gd name="connsiteX58" fmla="*/ 412973 w 609614"/>
              <a:gd name="connsiteY58" fmla="*/ 144962 h 608697"/>
              <a:gd name="connsiteX59" fmla="*/ 412973 w 609614"/>
              <a:gd name="connsiteY59" fmla="*/ 314145 h 608697"/>
              <a:gd name="connsiteX60" fmla="*/ 314616 w 609614"/>
              <a:gd name="connsiteY60" fmla="*/ 314145 h 608697"/>
              <a:gd name="connsiteX61" fmla="*/ 314616 w 609614"/>
              <a:gd name="connsiteY61" fmla="*/ 412360 h 608697"/>
              <a:gd name="connsiteX62" fmla="*/ 216350 w 609614"/>
              <a:gd name="connsiteY62" fmla="*/ 412360 h 608697"/>
              <a:gd name="connsiteX63" fmla="*/ 216350 w 609614"/>
              <a:gd name="connsiteY63" fmla="*/ 510575 h 608697"/>
              <a:gd name="connsiteX64" fmla="*/ 117992 w 609614"/>
              <a:gd name="connsiteY64" fmla="*/ 510575 h 608697"/>
              <a:gd name="connsiteX65" fmla="*/ 117992 w 609614"/>
              <a:gd name="connsiteY65" fmla="*/ 608697 h 608697"/>
              <a:gd name="connsiteX66" fmla="*/ 0 w 609614"/>
              <a:gd name="connsiteY66" fmla="*/ 608697 h 608697"/>
              <a:gd name="connsiteX67" fmla="*/ 0 w 609614"/>
              <a:gd name="connsiteY67" fmla="*/ 589091 h 608697"/>
              <a:gd name="connsiteX68" fmla="*/ 98358 w 609614"/>
              <a:gd name="connsiteY68" fmla="*/ 589091 h 608697"/>
              <a:gd name="connsiteX69" fmla="*/ 98358 w 609614"/>
              <a:gd name="connsiteY69" fmla="*/ 490876 h 608697"/>
              <a:gd name="connsiteX70" fmla="*/ 196623 w 609614"/>
              <a:gd name="connsiteY70" fmla="*/ 490876 h 608697"/>
              <a:gd name="connsiteX71" fmla="*/ 196623 w 609614"/>
              <a:gd name="connsiteY71" fmla="*/ 392754 h 608697"/>
              <a:gd name="connsiteX72" fmla="*/ 294981 w 609614"/>
              <a:gd name="connsiteY72" fmla="*/ 392754 h 608697"/>
              <a:gd name="connsiteX73" fmla="*/ 294981 w 609614"/>
              <a:gd name="connsiteY73" fmla="*/ 294539 h 608697"/>
              <a:gd name="connsiteX74" fmla="*/ 393339 w 609614"/>
              <a:gd name="connsiteY74" fmla="*/ 294539 h 608697"/>
              <a:gd name="connsiteX75" fmla="*/ 393339 w 609614"/>
              <a:gd name="connsiteY75" fmla="*/ 144962 h 608697"/>
              <a:gd name="connsiteX76" fmla="*/ 359047 w 609614"/>
              <a:gd name="connsiteY76" fmla="*/ 165489 h 608697"/>
              <a:gd name="connsiteX77" fmla="*/ 348907 w 609614"/>
              <a:gd name="connsiteY77" fmla="*/ 148644 h 608697"/>
              <a:gd name="connsiteX78" fmla="*/ 334370 w 609614"/>
              <a:gd name="connsiteY78" fmla="*/ 19608 h 608697"/>
              <a:gd name="connsiteX79" fmla="*/ 314642 w 609614"/>
              <a:gd name="connsiteY79" fmla="*/ 39308 h 608697"/>
              <a:gd name="connsiteX80" fmla="*/ 334370 w 609614"/>
              <a:gd name="connsiteY80" fmla="*/ 58916 h 608697"/>
              <a:gd name="connsiteX81" fmla="*/ 354007 w 609614"/>
              <a:gd name="connsiteY81" fmla="*/ 39308 h 608697"/>
              <a:gd name="connsiteX82" fmla="*/ 334370 w 609614"/>
              <a:gd name="connsiteY82" fmla="*/ 19608 h 608697"/>
              <a:gd name="connsiteX83" fmla="*/ 570347 w 609614"/>
              <a:gd name="connsiteY83" fmla="*/ 19603 h 608697"/>
              <a:gd name="connsiteX84" fmla="*/ 570347 w 609614"/>
              <a:gd name="connsiteY84" fmla="*/ 86511 h 608697"/>
              <a:gd name="connsiteX85" fmla="*/ 589980 w 609614"/>
              <a:gd name="connsiteY85" fmla="*/ 58901 h 608697"/>
              <a:gd name="connsiteX86" fmla="*/ 589980 w 609614"/>
              <a:gd name="connsiteY86" fmla="*/ 19603 h 608697"/>
              <a:gd name="connsiteX87" fmla="*/ 491629 w 609614"/>
              <a:gd name="connsiteY87" fmla="*/ 19603 h 608697"/>
              <a:gd name="connsiteX88" fmla="*/ 491629 w 609614"/>
              <a:gd name="connsiteY88" fmla="*/ 88352 h 608697"/>
              <a:gd name="connsiteX89" fmla="*/ 521125 w 609614"/>
              <a:gd name="connsiteY89" fmla="*/ 117802 h 608697"/>
              <a:gd name="connsiteX90" fmla="*/ 550621 w 609614"/>
              <a:gd name="connsiteY90" fmla="*/ 88352 h 608697"/>
              <a:gd name="connsiteX91" fmla="*/ 550621 w 609614"/>
              <a:gd name="connsiteY91" fmla="*/ 19603 h 608697"/>
              <a:gd name="connsiteX92" fmla="*/ 452362 w 609614"/>
              <a:gd name="connsiteY92" fmla="*/ 19603 h 608697"/>
              <a:gd name="connsiteX93" fmla="*/ 452362 w 609614"/>
              <a:gd name="connsiteY93" fmla="*/ 58901 h 608697"/>
              <a:gd name="connsiteX94" fmla="*/ 471995 w 609614"/>
              <a:gd name="connsiteY94" fmla="*/ 86511 h 608697"/>
              <a:gd name="connsiteX95" fmla="*/ 471995 w 609614"/>
              <a:gd name="connsiteY95" fmla="*/ 19603 h 608697"/>
              <a:gd name="connsiteX96" fmla="*/ 432636 w 609614"/>
              <a:gd name="connsiteY96" fmla="*/ 0 h 608697"/>
              <a:gd name="connsiteX97" fmla="*/ 471995 w 609614"/>
              <a:gd name="connsiteY97" fmla="*/ 0 h 608697"/>
              <a:gd name="connsiteX98" fmla="*/ 481858 w 609614"/>
              <a:gd name="connsiteY98" fmla="*/ 0 h 608697"/>
              <a:gd name="connsiteX99" fmla="*/ 560484 w 609614"/>
              <a:gd name="connsiteY99" fmla="*/ 0 h 608697"/>
              <a:gd name="connsiteX100" fmla="*/ 570347 w 609614"/>
              <a:gd name="connsiteY100" fmla="*/ 0 h 608697"/>
              <a:gd name="connsiteX101" fmla="*/ 609614 w 609614"/>
              <a:gd name="connsiteY101" fmla="*/ 0 h 608697"/>
              <a:gd name="connsiteX102" fmla="*/ 609614 w 609614"/>
              <a:gd name="connsiteY102" fmla="*/ 58901 h 608697"/>
              <a:gd name="connsiteX103" fmla="*/ 566476 w 609614"/>
              <a:gd name="connsiteY103" fmla="*/ 107403 h 608697"/>
              <a:gd name="connsiteX104" fmla="*/ 530988 w 609614"/>
              <a:gd name="connsiteY104" fmla="*/ 136485 h 608697"/>
              <a:gd name="connsiteX105" fmla="*/ 530988 w 609614"/>
              <a:gd name="connsiteY105" fmla="*/ 196306 h 608697"/>
              <a:gd name="connsiteX106" fmla="*/ 609614 w 609614"/>
              <a:gd name="connsiteY106" fmla="*/ 196306 h 608697"/>
              <a:gd name="connsiteX107" fmla="*/ 609614 w 609614"/>
              <a:gd name="connsiteY107" fmla="*/ 216001 h 608697"/>
              <a:gd name="connsiteX108" fmla="*/ 432636 w 609614"/>
              <a:gd name="connsiteY108" fmla="*/ 216001 h 608697"/>
              <a:gd name="connsiteX109" fmla="*/ 432636 w 609614"/>
              <a:gd name="connsiteY109" fmla="*/ 196306 h 608697"/>
              <a:gd name="connsiteX110" fmla="*/ 511354 w 609614"/>
              <a:gd name="connsiteY110" fmla="*/ 196306 h 608697"/>
              <a:gd name="connsiteX111" fmla="*/ 511354 w 609614"/>
              <a:gd name="connsiteY111" fmla="*/ 136485 h 608697"/>
              <a:gd name="connsiteX112" fmla="*/ 475867 w 609614"/>
              <a:gd name="connsiteY112" fmla="*/ 107403 h 608697"/>
              <a:gd name="connsiteX113" fmla="*/ 432636 w 609614"/>
              <a:gd name="connsiteY113" fmla="*/ 58901 h 608697"/>
              <a:gd name="connsiteX114" fmla="*/ 334370 w 609614"/>
              <a:gd name="connsiteY114" fmla="*/ 0 h 608697"/>
              <a:gd name="connsiteX115" fmla="*/ 373643 w 609614"/>
              <a:gd name="connsiteY115" fmla="*/ 39308 h 608697"/>
              <a:gd name="connsiteX116" fmla="*/ 334370 w 609614"/>
              <a:gd name="connsiteY116" fmla="*/ 78524 h 608697"/>
              <a:gd name="connsiteX117" fmla="*/ 325705 w 609614"/>
              <a:gd name="connsiteY117" fmla="*/ 77511 h 608697"/>
              <a:gd name="connsiteX118" fmla="*/ 262094 w 609614"/>
              <a:gd name="connsiteY118" fmla="*/ 196631 h 608697"/>
              <a:gd name="connsiteX119" fmla="*/ 275369 w 609614"/>
              <a:gd name="connsiteY119" fmla="*/ 225813 h 608697"/>
              <a:gd name="connsiteX120" fmla="*/ 236004 w 609614"/>
              <a:gd name="connsiteY120" fmla="*/ 265121 h 608697"/>
              <a:gd name="connsiteX121" fmla="*/ 196640 w 609614"/>
              <a:gd name="connsiteY121" fmla="*/ 225813 h 608697"/>
              <a:gd name="connsiteX122" fmla="*/ 201341 w 609614"/>
              <a:gd name="connsiteY122" fmla="*/ 207586 h 608697"/>
              <a:gd name="connsiteX123" fmla="*/ 149162 w 609614"/>
              <a:gd name="connsiteY123" fmla="*/ 170395 h 608697"/>
              <a:gd name="connsiteX124" fmla="*/ 127866 w 609614"/>
              <a:gd name="connsiteY124" fmla="*/ 176747 h 608697"/>
              <a:gd name="connsiteX125" fmla="*/ 110351 w 609614"/>
              <a:gd name="connsiteY125" fmla="*/ 172513 h 608697"/>
              <a:gd name="connsiteX126" fmla="*/ 62136 w 609614"/>
              <a:gd name="connsiteY126" fmla="*/ 252877 h 608697"/>
              <a:gd name="connsiteX127" fmla="*/ 78637 w 609614"/>
              <a:gd name="connsiteY127" fmla="*/ 284728 h 608697"/>
              <a:gd name="connsiteX128" fmla="*/ 39365 w 609614"/>
              <a:gd name="connsiteY128" fmla="*/ 324036 h 608697"/>
              <a:gd name="connsiteX129" fmla="*/ 0 w 609614"/>
              <a:gd name="connsiteY129" fmla="*/ 284728 h 608697"/>
              <a:gd name="connsiteX130" fmla="*/ 39365 w 609614"/>
              <a:gd name="connsiteY130" fmla="*/ 245513 h 608697"/>
              <a:gd name="connsiteX131" fmla="*/ 43329 w 609614"/>
              <a:gd name="connsiteY131" fmla="*/ 245881 h 608697"/>
              <a:gd name="connsiteX132" fmla="*/ 95231 w 609614"/>
              <a:gd name="connsiteY132" fmla="*/ 159441 h 608697"/>
              <a:gd name="connsiteX133" fmla="*/ 88502 w 609614"/>
              <a:gd name="connsiteY133" fmla="*/ 137439 h 608697"/>
              <a:gd name="connsiteX134" fmla="*/ 127866 w 609614"/>
              <a:gd name="connsiteY134" fmla="*/ 98224 h 608697"/>
              <a:gd name="connsiteX135" fmla="*/ 167139 w 609614"/>
              <a:gd name="connsiteY135" fmla="*/ 137439 h 608697"/>
              <a:gd name="connsiteX136" fmla="*/ 162437 w 609614"/>
              <a:gd name="connsiteY136" fmla="*/ 155758 h 608697"/>
              <a:gd name="connsiteX137" fmla="*/ 214617 w 609614"/>
              <a:gd name="connsiteY137" fmla="*/ 192949 h 608697"/>
              <a:gd name="connsiteX138" fmla="*/ 236004 w 609614"/>
              <a:gd name="connsiteY138" fmla="*/ 186597 h 608697"/>
              <a:gd name="connsiteX139" fmla="*/ 244670 w 609614"/>
              <a:gd name="connsiteY139" fmla="*/ 187610 h 608697"/>
              <a:gd name="connsiteX140" fmla="*/ 308281 w 609614"/>
              <a:gd name="connsiteY140" fmla="*/ 68490 h 608697"/>
              <a:gd name="connsiteX141" fmla="*/ 295006 w 609614"/>
              <a:gd name="connsiteY141" fmla="*/ 39308 h 608697"/>
              <a:gd name="connsiteX142" fmla="*/ 334370 w 609614"/>
              <a:gd name="connsiteY142" fmla="*/ 0 h 608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609614" h="608697">
                <a:moveTo>
                  <a:pt x="157336" y="549770"/>
                </a:moveTo>
                <a:lnTo>
                  <a:pt x="157336" y="589086"/>
                </a:lnTo>
                <a:lnTo>
                  <a:pt x="196619" y="589086"/>
                </a:lnTo>
                <a:lnTo>
                  <a:pt x="196619" y="549770"/>
                </a:lnTo>
                <a:close/>
                <a:moveTo>
                  <a:pt x="137602" y="530158"/>
                </a:moveTo>
                <a:lnTo>
                  <a:pt x="216353" y="530158"/>
                </a:lnTo>
                <a:lnTo>
                  <a:pt x="216353" y="608697"/>
                </a:lnTo>
                <a:lnTo>
                  <a:pt x="137602" y="608697"/>
                </a:lnTo>
                <a:close/>
                <a:moveTo>
                  <a:pt x="255618" y="451695"/>
                </a:moveTo>
                <a:lnTo>
                  <a:pt x="255618" y="589095"/>
                </a:lnTo>
                <a:lnTo>
                  <a:pt x="295004" y="589095"/>
                </a:lnTo>
                <a:lnTo>
                  <a:pt x="295004" y="451695"/>
                </a:lnTo>
                <a:close/>
                <a:moveTo>
                  <a:pt x="235971" y="432001"/>
                </a:moveTo>
                <a:lnTo>
                  <a:pt x="314651" y="432001"/>
                </a:lnTo>
                <a:lnTo>
                  <a:pt x="314651" y="608697"/>
                </a:lnTo>
                <a:lnTo>
                  <a:pt x="235971" y="608697"/>
                </a:lnTo>
                <a:close/>
                <a:moveTo>
                  <a:pt x="353968" y="353451"/>
                </a:moveTo>
                <a:lnTo>
                  <a:pt x="353968" y="589091"/>
                </a:lnTo>
                <a:lnTo>
                  <a:pt x="393320" y="589091"/>
                </a:lnTo>
                <a:lnTo>
                  <a:pt x="393320" y="353451"/>
                </a:lnTo>
                <a:close/>
                <a:moveTo>
                  <a:pt x="334339" y="333845"/>
                </a:moveTo>
                <a:lnTo>
                  <a:pt x="412949" y="333845"/>
                </a:lnTo>
                <a:lnTo>
                  <a:pt x="412949" y="608697"/>
                </a:lnTo>
                <a:lnTo>
                  <a:pt x="334339" y="608697"/>
                </a:lnTo>
                <a:close/>
                <a:moveTo>
                  <a:pt x="39365" y="265121"/>
                </a:moveTo>
                <a:cubicBezTo>
                  <a:pt x="28486" y="265121"/>
                  <a:pt x="19636" y="273958"/>
                  <a:pt x="19636" y="284728"/>
                </a:cubicBezTo>
                <a:cubicBezTo>
                  <a:pt x="19636" y="295591"/>
                  <a:pt x="28486" y="304428"/>
                  <a:pt x="39365" y="304428"/>
                </a:cubicBezTo>
                <a:cubicBezTo>
                  <a:pt x="50151" y="304428"/>
                  <a:pt x="59001" y="295591"/>
                  <a:pt x="59001" y="284728"/>
                </a:cubicBezTo>
                <a:cubicBezTo>
                  <a:pt x="59001" y="273958"/>
                  <a:pt x="50151" y="265121"/>
                  <a:pt x="39365" y="265121"/>
                </a:cubicBezTo>
                <a:close/>
                <a:moveTo>
                  <a:pt x="550633" y="255225"/>
                </a:moveTo>
                <a:lnTo>
                  <a:pt x="550633" y="589091"/>
                </a:lnTo>
                <a:lnTo>
                  <a:pt x="589985" y="589091"/>
                </a:lnTo>
                <a:lnTo>
                  <a:pt x="589985" y="255225"/>
                </a:lnTo>
                <a:close/>
                <a:moveTo>
                  <a:pt x="452352" y="255225"/>
                </a:moveTo>
                <a:lnTo>
                  <a:pt x="452352" y="589091"/>
                </a:lnTo>
                <a:lnTo>
                  <a:pt x="491600" y="589091"/>
                </a:lnTo>
                <a:lnTo>
                  <a:pt x="491600" y="255225"/>
                </a:lnTo>
                <a:close/>
                <a:moveTo>
                  <a:pt x="531004" y="235618"/>
                </a:moveTo>
                <a:lnTo>
                  <a:pt x="609614" y="235618"/>
                </a:lnTo>
                <a:lnTo>
                  <a:pt x="609614" y="608697"/>
                </a:lnTo>
                <a:lnTo>
                  <a:pt x="531004" y="608697"/>
                </a:lnTo>
                <a:close/>
                <a:moveTo>
                  <a:pt x="432636" y="235618"/>
                </a:moveTo>
                <a:lnTo>
                  <a:pt x="511316" y="235618"/>
                </a:lnTo>
                <a:lnTo>
                  <a:pt x="511316" y="608697"/>
                </a:lnTo>
                <a:lnTo>
                  <a:pt x="432636" y="608697"/>
                </a:lnTo>
                <a:close/>
                <a:moveTo>
                  <a:pt x="236004" y="206205"/>
                </a:moveTo>
                <a:cubicBezTo>
                  <a:pt x="225126" y="206205"/>
                  <a:pt x="216368" y="215042"/>
                  <a:pt x="216368" y="225813"/>
                </a:cubicBezTo>
                <a:cubicBezTo>
                  <a:pt x="216368" y="236675"/>
                  <a:pt x="225126" y="245513"/>
                  <a:pt x="236004" y="245513"/>
                </a:cubicBezTo>
                <a:cubicBezTo>
                  <a:pt x="246883" y="245513"/>
                  <a:pt x="255641" y="236675"/>
                  <a:pt x="255641" y="225813"/>
                </a:cubicBezTo>
                <a:cubicBezTo>
                  <a:pt x="255641" y="215042"/>
                  <a:pt x="246883" y="206205"/>
                  <a:pt x="236004" y="206205"/>
                </a:cubicBezTo>
                <a:close/>
                <a:moveTo>
                  <a:pt x="127866" y="117832"/>
                </a:moveTo>
                <a:cubicBezTo>
                  <a:pt x="116988" y="117832"/>
                  <a:pt x="108138" y="126669"/>
                  <a:pt x="108138" y="137439"/>
                </a:cubicBezTo>
                <a:cubicBezTo>
                  <a:pt x="108138" y="148302"/>
                  <a:pt x="116988" y="157139"/>
                  <a:pt x="127866" y="157139"/>
                </a:cubicBezTo>
                <a:cubicBezTo>
                  <a:pt x="138653" y="157139"/>
                  <a:pt x="147503" y="148302"/>
                  <a:pt x="147503" y="137439"/>
                </a:cubicBezTo>
                <a:cubicBezTo>
                  <a:pt x="147503" y="126669"/>
                  <a:pt x="138653" y="117832"/>
                  <a:pt x="127866" y="117832"/>
                </a:cubicBezTo>
                <a:close/>
                <a:moveTo>
                  <a:pt x="403110" y="116151"/>
                </a:moveTo>
                <a:lnTo>
                  <a:pt x="457405" y="148644"/>
                </a:lnTo>
                <a:lnTo>
                  <a:pt x="447265" y="165489"/>
                </a:lnTo>
                <a:lnTo>
                  <a:pt x="412973" y="144962"/>
                </a:lnTo>
                <a:lnTo>
                  <a:pt x="412973" y="314145"/>
                </a:lnTo>
                <a:lnTo>
                  <a:pt x="314616" y="314145"/>
                </a:lnTo>
                <a:lnTo>
                  <a:pt x="314616" y="412360"/>
                </a:lnTo>
                <a:lnTo>
                  <a:pt x="216350" y="412360"/>
                </a:lnTo>
                <a:lnTo>
                  <a:pt x="216350" y="510575"/>
                </a:lnTo>
                <a:lnTo>
                  <a:pt x="117992" y="510575"/>
                </a:lnTo>
                <a:lnTo>
                  <a:pt x="117992" y="608697"/>
                </a:lnTo>
                <a:lnTo>
                  <a:pt x="0" y="608697"/>
                </a:lnTo>
                <a:lnTo>
                  <a:pt x="0" y="589091"/>
                </a:lnTo>
                <a:lnTo>
                  <a:pt x="98358" y="589091"/>
                </a:lnTo>
                <a:lnTo>
                  <a:pt x="98358" y="490876"/>
                </a:lnTo>
                <a:lnTo>
                  <a:pt x="196623" y="490876"/>
                </a:lnTo>
                <a:lnTo>
                  <a:pt x="196623" y="392754"/>
                </a:lnTo>
                <a:lnTo>
                  <a:pt x="294981" y="392754"/>
                </a:lnTo>
                <a:lnTo>
                  <a:pt x="294981" y="294539"/>
                </a:lnTo>
                <a:lnTo>
                  <a:pt x="393339" y="294539"/>
                </a:lnTo>
                <a:lnTo>
                  <a:pt x="393339" y="144962"/>
                </a:lnTo>
                <a:lnTo>
                  <a:pt x="359047" y="165489"/>
                </a:lnTo>
                <a:lnTo>
                  <a:pt x="348907" y="148644"/>
                </a:lnTo>
                <a:close/>
                <a:moveTo>
                  <a:pt x="334370" y="19608"/>
                </a:moveTo>
                <a:cubicBezTo>
                  <a:pt x="323492" y="19608"/>
                  <a:pt x="314642" y="28445"/>
                  <a:pt x="314642" y="39308"/>
                </a:cubicBezTo>
                <a:cubicBezTo>
                  <a:pt x="314642" y="50079"/>
                  <a:pt x="323492" y="58916"/>
                  <a:pt x="334370" y="58916"/>
                </a:cubicBezTo>
                <a:cubicBezTo>
                  <a:pt x="345157" y="58916"/>
                  <a:pt x="354007" y="50079"/>
                  <a:pt x="354007" y="39308"/>
                </a:cubicBezTo>
                <a:cubicBezTo>
                  <a:pt x="354007" y="28445"/>
                  <a:pt x="345157" y="19608"/>
                  <a:pt x="334370" y="19608"/>
                </a:cubicBezTo>
                <a:close/>
                <a:moveTo>
                  <a:pt x="570347" y="19603"/>
                </a:moveTo>
                <a:lnTo>
                  <a:pt x="570347" y="86511"/>
                </a:lnTo>
                <a:cubicBezTo>
                  <a:pt x="581777" y="82462"/>
                  <a:pt x="589980" y="71694"/>
                  <a:pt x="589980" y="58901"/>
                </a:cubicBezTo>
                <a:lnTo>
                  <a:pt x="589980" y="19603"/>
                </a:lnTo>
                <a:close/>
                <a:moveTo>
                  <a:pt x="491629" y="19603"/>
                </a:moveTo>
                <a:lnTo>
                  <a:pt x="491629" y="88352"/>
                </a:lnTo>
                <a:cubicBezTo>
                  <a:pt x="491629" y="104550"/>
                  <a:pt x="504902" y="117802"/>
                  <a:pt x="521125" y="117802"/>
                </a:cubicBezTo>
                <a:cubicBezTo>
                  <a:pt x="537440" y="117802"/>
                  <a:pt x="550621" y="104550"/>
                  <a:pt x="550621" y="88352"/>
                </a:cubicBezTo>
                <a:lnTo>
                  <a:pt x="550621" y="19603"/>
                </a:lnTo>
                <a:close/>
                <a:moveTo>
                  <a:pt x="452362" y="19603"/>
                </a:moveTo>
                <a:lnTo>
                  <a:pt x="452362" y="58901"/>
                </a:lnTo>
                <a:cubicBezTo>
                  <a:pt x="452362" y="71694"/>
                  <a:pt x="460565" y="82462"/>
                  <a:pt x="471995" y="86511"/>
                </a:cubicBezTo>
                <a:lnTo>
                  <a:pt x="471995" y="19603"/>
                </a:lnTo>
                <a:close/>
                <a:moveTo>
                  <a:pt x="432636" y="0"/>
                </a:moveTo>
                <a:lnTo>
                  <a:pt x="471995" y="0"/>
                </a:lnTo>
                <a:lnTo>
                  <a:pt x="481858" y="0"/>
                </a:lnTo>
                <a:lnTo>
                  <a:pt x="560484" y="0"/>
                </a:lnTo>
                <a:lnTo>
                  <a:pt x="570347" y="0"/>
                </a:lnTo>
                <a:lnTo>
                  <a:pt x="609614" y="0"/>
                </a:lnTo>
                <a:lnTo>
                  <a:pt x="609614" y="58901"/>
                </a:lnTo>
                <a:cubicBezTo>
                  <a:pt x="609614" y="83934"/>
                  <a:pt x="590718" y="104365"/>
                  <a:pt x="566476" y="107403"/>
                </a:cubicBezTo>
                <a:cubicBezTo>
                  <a:pt x="560208" y="122128"/>
                  <a:pt x="547026" y="133172"/>
                  <a:pt x="530988" y="136485"/>
                </a:cubicBezTo>
                <a:lnTo>
                  <a:pt x="530988" y="196306"/>
                </a:lnTo>
                <a:lnTo>
                  <a:pt x="609614" y="196306"/>
                </a:lnTo>
                <a:lnTo>
                  <a:pt x="609614" y="216001"/>
                </a:lnTo>
                <a:lnTo>
                  <a:pt x="432636" y="216001"/>
                </a:lnTo>
                <a:lnTo>
                  <a:pt x="432636" y="196306"/>
                </a:lnTo>
                <a:lnTo>
                  <a:pt x="511354" y="196306"/>
                </a:lnTo>
                <a:lnTo>
                  <a:pt x="511354" y="136485"/>
                </a:lnTo>
                <a:cubicBezTo>
                  <a:pt x="495316" y="133172"/>
                  <a:pt x="482042" y="122128"/>
                  <a:pt x="475867" y="107403"/>
                </a:cubicBezTo>
                <a:cubicBezTo>
                  <a:pt x="451624" y="104365"/>
                  <a:pt x="432636" y="83934"/>
                  <a:pt x="432636" y="58901"/>
                </a:cubicBezTo>
                <a:close/>
                <a:moveTo>
                  <a:pt x="334370" y="0"/>
                </a:moveTo>
                <a:cubicBezTo>
                  <a:pt x="356035" y="0"/>
                  <a:pt x="373643" y="17583"/>
                  <a:pt x="373643" y="39308"/>
                </a:cubicBezTo>
                <a:cubicBezTo>
                  <a:pt x="373643" y="60941"/>
                  <a:pt x="356035" y="78524"/>
                  <a:pt x="334370" y="78524"/>
                </a:cubicBezTo>
                <a:cubicBezTo>
                  <a:pt x="331328" y="78524"/>
                  <a:pt x="328470" y="78156"/>
                  <a:pt x="325705" y="77511"/>
                </a:cubicBezTo>
                <a:lnTo>
                  <a:pt x="262094" y="196631"/>
                </a:lnTo>
                <a:cubicBezTo>
                  <a:pt x="270114" y="203904"/>
                  <a:pt x="275369" y="214214"/>
                  <a:pt x="275369" y="225813"/>
                </a:cubicBezTo>
                <a:cubicBezTo>
                  <a:pt x="275369" y="247538"/>
                  <a:pt x="257669" y="265121"/>
                  <a:pt x="236004" y="265121"/>
                </a:cubicBezTo>
                <a:cubicBezTo>
                  <a:pt x="214340" y="265121"/>
                  <a:pt x="196640" y="247538"/>
                  <a:pt x="196640" y="225813"/>
                </a:cubicBezTo>
                <a:cubicBezTo>
                  <a:pt x="196640" y="219185"/>
                  <a:pt x="198483" y="213109"/>
                  <a:pt x="201341" y="207586"/>
                </a:cubicBezTo>
                <a:lnTo>
                  <a:pt x="149162" y="170395"/>
                </a:lnTo>
                <a:cubicBezTo>
                  <a:pt x="142986" y="174354"/>
                  <a:pt x="135703" y="176747"/>
                  <a:pt x="127866" y="176747"/>
                </a:cubicBezTo>
                <a:cubicBezTo>
                  <a:pt x="121505" y="176747"/>
                  <a:pt x="115698" y="175090"/>
                  <a:pt x="110351" y="172513"/>
                </a:cubicBezTo>
                <a:lnTo>
                  <a:pt x="62136" y="252877"/>
                </a:lnTo>
                <a:cubicBezTo>
                  <a:pt x="72092" y="259965"/>
                  <a:pt x="78637" y="271564"/>
                  <a:pt x="78637" y="284728"/>
                </a:cubicBezTo>
                <a:cubicBezTo>
                  <a:pt x="78637" y="306454"/>
                  <a:pt x="61029" y="324036"/>
                  <a:pt x="39365" y="324036"/>
                </a:cubicBezTo>
                <a:cubicBezTo>
                  <a:pt x="17608" y="324036"/>
                  <a:pt x="0" y="306454"/>
                  <a:pt x="0" y="284728"/>
                </a:cubicBezTo>
                <a:cubicBezTo>
                  <a:pt x="0" y="263095"/>
                  <a:pt x="17608" y="245513"/>
                  <a:pt x="39365" y="245513"/>
                </a:cubicBezTo>
                <a:cubicBezTo>
                  <a:pt x="40748" y="245513"/>
                  <a:pt x="42038" y="245789"/>
                  <a:pt x="43329" y="245881"/>
                </a:cubicBezTo>
                <a:lnTo>
                  <a:pt x="95231" y="159441"/>
                </a:lnTo>
                <a:cubicBezTo>
                  <a:pt x="90991" y="153181"/>
                  <a:pt x="88502" y="145632"/>
                  <a:pt x="88502" y="137439"/>
                </a:cubicBezTo>
                <a:cubicBezTo>
                  <a:pt x="88502" y="115806"/>
                  <a:pt x="106110" y="98224"/>
                  <a:pt x="127866" y="98224"/>
                </a:cubicBezTo>
                <a:cubicBezTo>
                  <a:pt x="149531" y="98224"/>
                  <a:pt x="167139" y="115806"/>
                  <a:pt x="167139" y="137439"/>
                </a:cubicBezTo>
                <a:cubicBezTo>
                  <a:pt x="167139" y="144067"/>
                  <a:pt x="165388" y="150235"/>
                  <a:pt x="162437" y="155758"/>
                </a:cubicBezTo>
                <a:lnTo>
                  <a:pt x="214617" y="192949"/>
                </a:lnTo>
                <a:cubicBezTo>
                  <a:pt x="220793" y="188899"/>
                  <a:pt x="228168" y="186597"/>
                  <a:pt x="236004" y="186597"/>
                </a:cubicBezTo>
                <a:cubicBezTo>
                  <a:pt x="238955" y="186597"/>
                  <a:pt x="241812" y="186965"/>
                  <a:pt x="244670" y="187610"/>
                </a:cubicBezTo>
                <a:lnTo>
                  <a:pt x="308281" y="68490"/>
                </a:lnTo>
                <a:cubicBezTo>
                  <a:pt x="300168" y="61217"/>
                  <a:pt x="295006" y="50907"/>
                  <a:pt x="295006" y="39308"/>
                </a:cubicBezTo>
                <a:cubicBezTo>
                  <a:pt x="295006" y="17583"/>
                  <a:pt x="312614" y="0"/>
                  <a:pt x="33437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07" name="handshake_114245">
            <a:extLst>
              <a:ext uri="{FF2B5EF4-FFF2-40B4-BE49-F238E27FC236}">
                <a16:creationId xmlns:a16="http://schemas.microsoft.com/office/drawing/2014/main" id="{8808BF31-BD91-4BC0-9BF5-0B8577639F51}"/>
              </a:ext>
            </a:extLst>
          </p:cNvPr>
          <p:cNvSpPr>
            <a:spLocks noChangeAspect="1"/>
          </p:cNvSpPr>
          <p:nvPr/>
        </p:nvSpPr>
        <p:spPr bwMode="auto">
          <a:xfrm>
            <a:off x="42397" y="512545"/>
            <a:ext cx="374088" cy="324000"/>
          </a:xfrm>
          <a:custGeom>
            <a:avLst/>
            <a:gdLst>
              <a:gd name="connsiteX0" fmla="*/ 219429 w 606495"/>
              <a:gd name="connsiteY0" fmla="*/ 421846 h 525289"/>
              <a:gd name="connsiteX1" fmla="*/ 199125 w 606495"/>
              <a:gd name="connsiteY1" fmla="*/ 442123 h 525289"/>
              <a:gd name="connsiteX2" fmla="*/ 199125 w 606495"/>
              <a:gd name="connsiteY2" fmla="*/ 456213 h 525289"/>
              <a:gd name="connsiteX3" fmla="*/ 206180 w 606495"/>
              <a:gd name="connsiteY3" fmla="*/ 463258 h 525289"/>
              <a:gd name="connsiteX4" fmla="*/ 220289 w 606495"/>
              <a:gd name="connsiteY4" fmla="*/ 463258 h 525289"/>
              <a:gd name="connsiteX5" fmla="*/ 240593 w 606495"/>
              <a:gd name="connsiteY5" fmla="*/ 442982 h 525289"/>
              <a:gd name="connsiteX6" fmla="*/ 178821 w 606495"/>
              <a:gd name="connsiteY6" fmla="*/ 381294 h 525289"/>
              <a:gd name="connsiteX7" fmla="*/ 158517 w 606495"/>
              <a:gd name="connsiteY7" fmla="*/ 401570 h 525289"/>
              <a:gd name="connsiteX8" fmla="*/ 155592 w 606495"/>
              <a:gd name="connsiteY8" fmla="*/ 408615 h 525289"/>
              <a:gd name="connsiteX9" fmla="*/ 158517 w 606495"/>
              <a:gd name="connsiteY9" fmla="*/ 415489 h 525289"/>
              <a:gd name="connsiteX10" fmla="*/ 165572 w 606495"/>
              <a:gd name="connsiteY10" fmla="*/ 422706 h 525289"/>
              <a:gd name="connsiteX11" fmla="*/ 179681 w 606495"/>
              <a:gd name="connsiteY11" fmla="*/ 422706 h 525289"/>
              <a:gd name="connsiteX12" fmla="*/ 199985 w 606495"/>
              <a:gd name="connsiteY12" fmla="*/ 402429 h 525289"/>
              <a:gd name="connsiteX13" fmla="*/ 138213 w 606495"/>
              <a:gd name="connsiteY13" fmla="*/ 340742 h 525289"/>
              <a:gd name="connsiteX14" fmla="*/ 117909 w 606495"/>
              <a:gd name="connsiteY14" fmla="*/ 360846 h 525289"/>
              <a:gd name="connsiteX15" fmla="*/ 117909 w 606495"/>
              <a:gd name="connsiteY15" fmla="*/ 374936 h 525289"/>
              <a:gd name="connsiteX16" fmla="*/ 124964 w 606495"/>
              <a:gd name="connsiteY16" fmla="*/ 381981 h 525289"/>
              <a:gd name="connsiteX17" fmla="*/ 139073 w 606495"/>
              <a:gd name="connsiteY17" fmla="*/ 381981 h 525289"/>
              <a:gd name="connsiteX18" fmla="*/ 159205 w 606495"/>
              <a:gd name="connsiteY18" fmla="*/ 361877 h 525289"/>
              <a:gd name="connsiteX19" fmla="*/ 97433 w 606495"/>
              <a:gd name="connsiteY19" fmla="*/ 300018 h 525289"/>
              <a:gd name="connsiteX20" fmla="*/ 77129 w 606495"/>
              <a:gd name="connsiteY20" fmla="*/ 320294 h 525289"/>
              <a:gd name="connsiteX21" fmla="*/ 77129 w 606495"/>
              <a:gd name="connsiteY21" fmla="*/ 334384 h 525289"/>
              <a:gd name="connsiteX22" fmla="*/ 84356 w 606495"/>
              <a:gd name="connsiteY22" fmla="*/ 341429 h 525289"/>
              <a:gd name="connsiteX23" fmla="*/ 98293 w 606495"/>
              <a:gd name="connsiteY23" fmla="*/ 341429 h 525289"/>
              <a:gd name="connsiteX24" fmla="*/ 118597 w 606495"/>
              <a:gd name="connsiteY24" fmla="*/ 321153 h 525289"/>
              <a:gd name="connsiteX25" fmla="*/ 541738 w 606495"/>
              <a:gd name="connsiteY25" fmla="*/ 156373 h 525289"/>
              <a:gd name="connsiteX26" fmla="*/ 555499 w 606495"/>
              <a:gd name="connsiteY26" fmla="*/ 170098 h 525289"/>
              <a:gd name="connsiteX27" fmla="*/ 541738 w 606495"/>
              <a:gd name="connsiteY27" fmla="*/ 183823 h 525289"/>
              <a:gd name="connsiteX28" fmla="*/ 527977 w 606495"/>
              <a:gd name="connsiteY28" fmla="*/ 170098 h 525289"/>
              <a:gd name="connsiteX29" fmla="*/ 541738 w 606495"/>
              <a:gd name="connsiteY29" fmla="*/ 156373 h 525289"/>
              <a:gd name="connsiteX30" fmla="*/ 232850 w 606495"/>
              <a:gd name="connsiteY30" fmla="*/ 59110 h 525289"/>
              <a:gd name="connsiteX31" fmla="*/ 132019 w 606495"/>
              <a:gd name="connsiteY31" fmla="*/ 125953 h 525289"/>
              <a:gd name="connsiteX32" fmla="*/ 125824 w 606495"/>
              <a:gd name="connsiteY32" fmla="*/ 157054 h 525289"/>
              <a:gd name="connsiteX33" fmla="*/ 131158 w 606495"/>
              <a:gd name="connsiteY33" fmla="*/ 184032 h 525289"/>
              <a:gd name="connsiteX34" fmla="*/ 153871 w 606495"/>
              <a:gd name="connsiteY34" fmla="*/ 199325 h 525289"/>
              <a:gd name="connsiteX35" fmla="*/ 196200 w 606495"/>
              <a:gd name="connsiteY35" fmla="*/ 171144 h 525289"/>
              <a:gd name="connsiteX36" fmla="*/ 202566 w 606495"/>
              <a:gd name="connsiteY36" fmla="*/ 140215 h 525289"/>
              <a:gd name="connsiteX37" fmla="*/ 215988 w 606495"/>
              <a:gd name="connsiteY37" fmla="*/ 129217 h 525289"/>
              <a:gd name="connsiteX38" fmla="*/ 217192 w 606495"/>
              <a:gd name="connsiteY38" fmla="*/ 129217 h 525289"/>
              <a:gd name="connsiteX39" fmla="*/ 295311 w 606495"/>
              <a:gd name="connsiteY39" fmla="*/ 136091 h 525289"/>
              <a:gd name="connsiteX40" fmla="*/ 303914 w 606495"/>
              <a:gd name="connsiteY40" fmla="*/ 140043 h 525289"/>
              <a:gd name="connsiteX41" fmla="*/ 456710 w 606495"/>
              <a:gd name="connsiteY41" fmla="*/ 292629 h 525289"/>
              <a:gd name="connsiteX42" fmla="*/ 516762 w 606495"/>
              <a:gd name="connsiteY42" fmla="*/ 232660 h 525289"/>
              <a:gd name="connsiteX43" fmla="*/ 383410 w 606495"/>
              <a:gd name="connsiteY43" fmla="*/ 99490 h 525289"/>
              <a:gd name="connsiteX44" fmla="*/ 366891 w 606495"/>
              <a:gd name="connsiteY44" fmla="*/ 83166 h 525289"/>
              <a:gd name="connsiteX45" fmla="*/ 233194 w 606495"/>
              <a:gd name="connsiteY45" fmla="*/ 59110 h 525289"/>
              <a:gd name="connsiteX46" fmla="*/ 232850 w 606495"/>
              <a:gd name="connsiteY46" fmla="*/ 59110 h 525289"/>
              <a:gd name="connsiteX47" fmla="*/ 441741 w 606495"/>
              <a:gd name="connsiteY47" fmla="*/ 27493 h 525289"/>
              <a:gd name="connsiteX48" fmla="*/ 431933 w 606495"/>
              <a:gd name="connsiteY48" fmla="*/ 31617 h 525289"/>
              <a:gd name="connsiteX49" fmla="*/ 402853 w 606495"/>
              <a:gd name="connsiteY49" fmla="*/ 60485 h 525289"/>
              <a:gd name="connsiteX50" fmla="*/ 398896 w 606495"/>
              <a:gd name="connsiteY50" fmla="*/ 70279 h 525289"/>
              <a:gd name="connsiteX51" fmla="*/ 402853 w 606495"/>
              <a:gd name="connsiteY51" fmla="*/ 80073 h 525289"/>
              <a:gd name="connsiteX52" fmla="*/ 536206 w 606495"/>
              <a:gd name="connsiteY52" fmla="*/ 213243 h 525289"/>
              <a:gd name="connsiteX53" fmla="*/ 574921 w 606495"/>
              <a:gd name="connsiteY53" fmla="*/ 174409 h 525289"/>
              <a:gd name="connsiteX54" fmla="*/ 579051 w 606495"/>
              <a:gd name="connsiteY54" fmla="*/ 164615 h 525289"/>
              <a:gd name="connsiteX55" fmla="*/ 574921 w 606495"/>
              <a:gd name="connsiteY55" fmla="*/ 154820 h 525289"/>
              <a:gd name="connsiteX56" fmla="*/ 451548 w 606495"/>
              <a:gd name="connsiteY56" fmla="*/ 31617 h 525289"/>
              <a:gd name="connsiteX57" fmla="*/ 441741 w 606495"/>
              <a:gd name="connsiteY57" fmla="*/ 27493 h 525289"/>
              <a:gd name="connsiteX58" fmla="*/ 441741 w 606495"/>
              <a:gd name="connsiteY58" fmla="*/ 0 h 525289"/>
              <a:gd name="connsiteX59" fmla="*/ 470992 w 606495"/>
              <a:gd name="connsiteY59" fmla="*/ 12200 h 525289"/>
              <a:gd name="connsiteX60" fmla="*/ 594365 w 606495"/>
              <a:gd name="connsiteY60" fmla="*/ 135403 h 525289"/>
              <a:gd name="connsiteX61" fmla="*/ 594365 w 606495"/>
              <a:gd name="connsiteY61" fmla="*/ 193826 h 525289"/>
              <a:gd name="connsiteX62" fmla="*/ 545841 w 606495"/>
              <a:gd name="connsiteY62" fmla="*/ 242282 h 525289"/>
              <a:gd name="connsiteX63" fmla="*/ 476154 w 606495"/>
              <a:gd name="connsiteY63" fmla="*/ 312046 h 525289"/>
              <a:gd name="connsiteX64" fmla="*/ 495254 w 606495"/>
              <a:gd name="connsiteY64" fmla="*/ 331119 h 525289"/>
              <a:gd name="connsiteX65" fmla="*/ 495254 w 606495"/>
              <a:gd name="connsiteY65" fmla="*/ 391089 h 525289"/>
              <a:gd name="connsiteX66" fmla="*/ 466862 w 606495"/>
              <a:gd name="connsiteY66" fmla="*/ 403460 h 525289"/>
              <a:gd name="connsiteX67" fmla="*/ 454474 w 606495"/>
              <a:gd name="connsiteY67" fmla="*/ 431641 h 525289"/>
              <a:gd name="connsiteX68" fmla="*/ 426254 w 606495"/>
              <a:gd name="connsiteY68" fmla="*/ 444013 h 525289"/>
              <a:gd name="connsiteX69" fmla="*/ 413866 w 606495"/>
              <a:gd name="connsiteY69" fmla="*/ 472193 h 525289"/>
              <a:gd name="connsiteX70" fmla="*/ 385646 w 606495"/>
              <a:gd name="connsiteY70" fmla="*/ 484565 h 525289"/>
              <a:gd name="connsiteX71" fmla="*/ 373258 w 606495"/>
              <a:gd name="connsiteY71" fmla="*/ 512745 h 525289"/>
              <a:gd name="connsiteX72" fmla="*/ 343318 w 606495"/>
              <a:gd name="connsiteY72" fmla="*/ 525289 h 525289"/>
              <a:gd name="connsiteX73" fmla="*/ 313206 w 606495"/>
              <a:gd name="connsiteY73" fmla="*/ 512745 h 525289"/>
              <a:gd name="connsiteX74" fmla="*/ 261413 w 606495"/>
              <a:gd name="connsiteY74" fmla="*/ 461024 h 525289"/>
              <a:gd name="connsiteX75" fmla="*/ 239733 w 606495"/>
              <a:gd name="connsiteY75" fmla="*/ 482675 h 525289"/>
              <a:gd name="connsiteX76" fmla="*/ 213235 w 606495"/>
              <a:gd name="connsiteY76" fmla="*/ 493500 h 525289"/>
              <a:gd name="connsiteX77" fmla="*/ 186736 w 606495"/>
              <a:gd name="connsiteY77" fmla="*/ 482675 h 525289"/>
              <a:gd name="connsiteX78" fmla="*/ 179681 w 606495"/>
              <a:gd name="connsiteY78" fmla="*/ 475630 h 525289"/>
              <a:gd name="connsiteX79" fmla="*/ 168841 w 606495"/>
              <a:gd name="connsiteY79" fmla="*/ 452776 h 525289"/>
              <a:gd name="connsiteX80" fmla="*/ 146128 w 606495"/>
              <a:gd name="connsiteY80" fmla="*/ 442123 h 525289"/>
              <a:gd name="connsiteX81" fmla="*/ 139073 w 606495"/>
              <a:gd name="connsiteY81" fmla="*/ 435077 h 525289"/>
              <a:gd name="connsiteX82" fmla="*/ 128233 w 606495"/>
              <a:gd name="connsiteY82" fmla="*/ 412224 h 525289"/>
              <a:gd name="connsiteX83" fmla="*/ 105520 w 606495"/>
              <a:gd name="connsiteY83" fmla="*/ 401570 h 525289"/>
              <a:gd name="connsiteX84" fmla="*/ 98293 w 606495"/>
              <a:gd name="connsiteY84" fmla="*/ 394353 h 525289"/>
              <a:gd name="connsiteX85" fmla="*/ 87625 w 606495"/>
              <a:gd name="connsiteY85" fmla="*/ 371672 h 525289"/>
              <a:gd name="connsiteX86" fmla="*/ 64740 w 606495"/>
              <a:gd name="connsiteY86" fmla="*/ 360846 h 525289"/>
              <a:gd name="connsiteX87" fmla="*/ 57685 w 606495"/>
              <a:gd name="connsiteY87" fmla="*/ 353801 h 525289"/>
              <a:gd name="connsiteX88" fmla="*/ 46845 w 606495"/>
              <a:gd name="connsiteY88" fmla="*/ 327339 h 525289"/>
              <a:gd name="connsiteX89" fmla="*/ 57685 w 606495"/>
              <a:gd name="connsiteY89" fmla="*/ 300877 h 525289"/>
              <a:gd name="connsiteX90" fmla="*/ 79366 w 606495"/>
              <a:gd name="connsiteY90" fmla="*/ 279226 h 525289"/>
              <a:gd name="connsiteX91" fmla="*/ 40134 w 606495"/>
              <a:gd name="connsiteY91" fmla="*/ 240049 h 525289"/>
              <a:gd name="connsiteX92" fmla="*/ 4000 w 606495"/>
              <a:gd name="connsiteY92" fmla="*/ 204136 h 525289"/>
              <a:gd name="connsiteX93" fmla="*/ 4000 w 606495"/>
              <a:gd name="connsiteY93" fmla="*/ 184719 h 525289"/>
              <a:gd name="connsiteX94" fmla="*/ 23616 w 606495"/>
              <a:gd name="connsiteY94" fmla="*/ 184719 h 525289"/>
              <a:gd name="connsiteX95" fmla="*/ 59578 w 606495"/>
              <a:gd name="connsiteY95" fmla="*/ 220632 h 525289"/>
              <a:gd name="connsiteX96" fmla="*/ 332650 w 606495"/>
              <a:gd name="connsiteY96" fmla="*/ 493328 h 525289"/>
              <a:gd name="connsiteX97" fmla="*/ 353814 w 606495"/>
              <a:gd name="connsiteY97" fmla="*/ 493328 h 525289"/>
              <a:gd name="connsiteX98" fmla="*/ 353814 w 606495"/>
              <a:gd name="connsiteY98" fmla="*/ 472193 h 525289"/>
              <a:gd name="connsiteX99" fmla="*/ 276728 w 606495"/>
              <a:gd name="connsiteY99" fmla="*/ 395213 h 525289"/>
              <a:gd name="connsiteX100" fmla="*/ 276728 w 606495"/>
              <a:gd name="connsiteY100" fmla="*/ 375796 h 525289"/>
              <a:gd name="connsiteX101" fmla="*/ 296171 w 606495"/>
              <a:gd name="connsiteY101" fmla="*/ 375796 h 525289"/>
              <a:gd name="connsiteX102" fmla="*/ 373258 w 606495"/>
              <a:gd name="connsiteY102" fmla="*/ 452776 h 525289"/>
              <a:gd name="connsiteX103" fmla="*/ 383926 w 606495"/>
              <a:gd name="connsiteY103" fmla="*/ 457244 h 525289"/>
              <a:gd name="connsiteX104" fmla="*/ 394422 w 606495"/>
              <a:gd name="connsiteY104" fmla="*/ 452776 h 525289"/>
              <a:gd name="connsiteX105" fmla="*/ 394422 w 606495"/>
              <a:gd name="connsiteY105" fmla="*/ 431641 h 525289"/>
              <a:gd name="connsiteX106" fmla="*/ 317335 w 606495"/>
              <a:gd name="connsiteY106" fmla="*/ 354660 h 525289"/>
              <a:gd name="connsiteX107" fmla="*/ 317335 w 606495"/>
              <a:gd name="connsiteY107" fmla="*/ 335071 h 525289"/>
              <a:gd name="connsiteX108" fmla="*/ 336779 w 606495"/>
              <a:gd name="connsiteY108" fmla="*/ 335071 h 525289"/>
              <a:gd name="connsiteX109" fmla="*/ 413866 w 606495"/>
              <a:gd name="connsiteY109" fmla="*/ 412224 h 525289"/>
              <a:gd name="connsiteX110" fmla="*/ 435030 w 606495"/>
              <a:gd name="connsiteY110" fmla="*/ 412224 h 525289"/>
              <a:gd name="connsiteX111" fmla="*/ 439504 w 606495"/>
              <a:gd name="connsiteY111" fmla="*/ 401570 h 525289"/>
              <a:gd name="connsiteX112" fmla="*/ 435030 w 606495"/>
              <a:gd name="connsiteY112" fmla="*/ 391089 h 525289"/>
              <a:gd name="connsiteX113" fmla="*/ 357943 w 606495"/>
              <a:gd name="connsiteY113" fmla="*/ 313936 h 525289"/>
              <a:gd name="connsiteX114" fmla="*/ 357943 w 606495"/>
              <a:gd name="connsiteY114" fmla="*/ 294519 h 525289"/>
              <a:gd name="connsiteX115" fmla="*/ 377387 w 606495"/>
              <a:gd name="connsiteY115" fmla="*/ 294519 h 525289"/>
              <a:gd name="connsiteX116" fmla="*/ 454474 w 606495"/>
              <a:gd name="connsiteY116" fmla="*/ 371672 h 525289"/>
              <a:gd name="connsiteX117" fmla="*/ 475638 w 606495"/>
              <a:gd name="connsiteY117" fmla="*/ 371672 h 525289"/>
              <a:gd name="connsiteX118" fmla="*/ 475638 w 606495"/>
              <a:gd name="connsiteY118" fmla="*/ 350536 h 525289"/>
              <a:gd name="connsiteX119" fmla="*/ 446903 w 606495"/>
              <a:gd name="connsiteY119" fmla="*/ 321669 h 525289"/>
              <a:gd name="connsiteX120" fmla="*/ 287912 w 606495"/>
              <a:gd name="connsiteY120" fmla="*/ 163068 h 525289"/>
              <a:gd name="connsiteX121" fmla="*/ 227000 w 606495"/>
              <a:gd name="connsiteY121" fmla="*/ 157741 h 525289"/>
              <a:gd name="connsiteX122" fmla="*/ 223214 w 606495"/>
              <a:gd name="connsiteY122" fmla="*/ 176643 h 525289"/>
              <a:gd name="connsiteX123" fmla="*/ 148537 w 606495"/>
              <a:gd name="connsiteY123" fmla="*/ 226302 h 525289"/>
              <a:gd name="connsiteX124" fmla="*/ 98809 w 606495"/>
              <a:gd name="connsiteY124" fmla="*/ 151555 h 525289"/>
              <a:gd name="connsiteX125" fmla="*/ 105176 w 606495"/>
              <a:gd name="connsiteY125" fmla="*/ 120626 h 525289"/>
              <a:gd name="connsiteX126" fmla="*/ 238012 w 606495"/>
              <a:gd name="connsiteY126" fmla="*/ 32132 h 525289"/>
              <a:gd name="connsiteX127" fmla="*/ 373774 w 606495"/>
              <a:gd name="connsiteY127" fmla="*/ 56361 h 525289"/>
              <a:gd name="connsiteX128" fmla="*/ 383410 w 606495"/>
              <a:gd name="connsiteY128" fmla="*/ 41068 h 525289"/>
              <a:gd name="connsiteX129" fmla="*/ 412489 w 606495"/>
              <a:gd name="connsiteY129" fmla="*/ 12200 h 525289"/>
              <a:gd name="connsiteX130" fmla="*/ 441741 w 606495"/>
              <a:gd name="connsiteY130" fmla="*/ 0 h 525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</a:cxnLst>
            <a:rect l="l" t="t" r="r" b="b"/>
            <a:pathLst>
              <a:path w="606495" h="525289">
                <a:moveTo>
                  <a:pt x="219429" y="421846"/>
                </a:moveTo>
                <a:lnTo>
                  <a:pt x="199125" y="442123"/>
                </a:lnTo>
                <a:cubicBezTo>
                  <a:pt x="195167" y="445903"/>
                  <a:pt x="195167" y="452261"/>
                  <a:pt x="199125" y="456213"/>
                </a:cubicBezTo>
                <a:lnTo>
                  <a:pt x="206180" y="463258"/>
                </a:lnTo>
                <a:cubicBezTo>
                  <a:pt x="209965" y="467038"/>
                  <a:pt x="216332" y="467038"/>
                  <a:pt x="220289" y="463258"/>
                </a:cubicBezTo>
                <a:lnTo>
                  <a:pt x="240593" y="442982"/>
                </a:lnTo>
                <a:close/>
                <a:moveTo>
                  <a:pt x="178821" y="381294"/>
                </a:moveTo>
                <a:lnTo>
                  <a:pt x="158517" y="401570"/>
                </a:lnTo>
                <a:cubicBezTo>
                  <a:pt x="156624" y="403289"/>
                  <a:pt x="155592" y="405866"/>
                  <a:pt x="155592" y="408615"/>
                </a:cubicBezTo>
                <a:cubicBezTo>
                  <a:pt x="155592" y="411193"/>
                  <a:pt x="156624" y="413770"/>
                  <a:pt x="158517" y="415489"/>
                </a:cubicBezTo>
                <a:lnTo>
                  <a:pt x="165572" y="422706"/>
                </a:lnTo>
                <a:cubicBezTo>
                  <a:pt x="169357" y="426486"/>
                  <a:pt x="175724" y="426486"/>
                  <a:pt x="179681" y="422706"/>
                </a:cubicBezTo>
                <a:lnTo>
                  <a:pt x="199985" y="402429"/>
                </a:lnTo>
                <a:close/>
                <a:moveTo>
                  <a:pt x="138213" y="340742"/>
                </a:moveTo>
                <a:lnTo>
                  <a:pt x="117909" y="360846"/>
                </a:lnTo>
                <a:cubicBezTo>
                  <a:pt x="113951" y="364798"/>
                  <a:pt x="113951" y="371156"/>
                  <a:pt x="117909" y="374936"/>
                </a:cubicBezTo>
                <a:lnTo>
                  <a:pt x="124964" y="381981"/>
                </a:lnTo>
                <a:cubicBezTo>
                  <a:pt x="128749" y="385934"/>
                  <a:pt x="135116" y="385934"/>
                  <a:pt x="139073" y="381981"/>
                </a:cubicBezTo>
                <a:lnTo>
                  <a:pt x="159205" y="361877"/>
                </a:lnTo>
                <a:close/>
                <a:moveTo>
                  <a:pt x="97433" y="300018"/>
                </a:moveTo>
                <a:lnTo>
                  <a:pt x="77129" y="320294"/>
                </a:lnTo>
                <a:cubicBezTo>
                  <a:pt x="73343" y="324246"/>
                  <a:pt x="73343" y="330604"/>
                  <a:pt x="77129" y="334384"/>
                </a:cubicBezTo>
                <a:lnTo>
                  <a:pt x="84356" y="341429"/>
                </a:lnTo>
                <a:cubicBezTo>
                  <a:pt x="88141" y="345381"/>
                  <a:pt x="94508" y="345381"/>
                  <a:pt x="98293" y="341429"/>
                </a:cubicBezTo>
                <a:lnTo>
                  <a:pt x="118597" y="321153"/>
                </a:lnTo>
                <a:close/>
                <a:moveTo>
                  <a:pt x="541738" y="156373"/>
                </a:moveTo>
                <a:cubicBezTo>
                  <a:pt x="549338" y="156373"/>
                  <a:pt x="555499" y="162518"/>
                  <a:pt x="555499" y="170098"/>
                </a:cubicBezTo>
                <a:cubicBezTo>
                  <a:pt x="555499" y="177678"/>
                  <a:pt x="549338" y="183823"/>
                  <a:pt x="541738" y="183823"/>
                </a:cubicBezTo>
                <a:cubicBezTo>
                  <a:pt x="534138" y="183823"/>
                  <a:pt x="527977" y="177678"/>
                  <a:pt x="527977" y="170098"/>
                </a:cubicBezTo>
                <a:cubicBezTo>
                  <a:pt x="527977" y="162518"/>
                  <a:pt x="534138" y="156373"/>
                  <a:pt x="541738" y="156373"/>
                </a:cubicBezTo>
                <a:close/>
                <a:moveTo>
                  <a:pt x="232850" y="59110"/>
                </a:moveTo>
                <a:cubicBezTo>
                  <a:pt x="186564" y="49831"/>
                  <a:pt x="141482" y="79730"/>
                  <a:pt x="132019" y="125953"/>
                </a:cubicBezTo>
                <a:lnTo>
                  <a:pt x="125824" y="157054"/>
                </a:lnTo>
                <a:cubicBezTo>
                  <a:pt x="123931" y="166505"/>
                  <a:pt x="125824" y="175955"/>
                  <a:pt x="131158" y="184032"/>
                </a:cubicBezTo>
                <a:cubicBezTo>
                  <a:pt x="136492" y="191936"/>
                  <a:pt x="144579" y="197434"/>
                  <a:pt x="153871" y="199325"/>
                </a:cubicBezTo>
                <a:cubicBezTo>
                  <a:pt x="173315" y="203105"/>
                  <a:pt x="192242" y="190561"/>
                  <a:pt x="196200" y="171144"/>
                </a:cubicBezTo>
                <a:lnTo>
                  <a:pt x="202566" y="140215"/>
                </a:lnTo>
                <a:cubicBezTo>
                  <a:pt x="203771" y="133685"/>
                  <a:pt x="209449" y="129217"/>
                  <a:pt x="215988" y="129217"/>
                </a:cubicBezTo>
                <a:cubicBezTo>
                  <a:pt x="216332" y="129217"/>
                  <a:pt x="216848" y="129217"/>
                  <a:pt x="217192" y="129217"/>
                </a:cubicBezTo>
                <a:lnTo>
                  <a:pt x="295311" y="136091"/>
                </a:lnTo>
                <a:cubicBezTo>
                  <a:pt x="298580" y="136262"/>
                  <a:pt x="301505" y="137809"/>
                  <a:pt x="303914" y="140043"/>
                </a:cubicBezTo>
                <a:lnTo>
                  <a:pt x="456710" y="292629"/>
                </a:lnTo>
                <a:lnTo>
                  <a:pt x="516762" y="232660"/>
                </a:lnTo>
                <a:lnTo>
                  <a:pt x="383410" y="99490"/>
                </a:lnTo>
                <a:lnTo>
                  <a:pt x="366891" y="83166"/>
                </a:lnTo>
                <a:lnTo>
                  <a:pt x="233194" y="59110"/>
                </a:lnTo>
                <a:cubicBezTo>
                  <a:pt x="233194" y="59110"/>
                  <a:pt x="233022" y="59110"/>
                  <a:pt x="232850" y="59110"/>
                </a:cubicBezTo>
                <a:close/>
                <a:moveTo>
                  <a:pt x="441741" y="27493"/>
                </a:moveTo>
                <a:cubicBezTo>
                  <a:pt x="437955" y="27493"/>
                  <a:pt x="434514" y="28868"/>
                  <a:pt x="431933" y="31617"/>
                </a:cubicBezTo>
                <a:lnTo>
                  <a:pt x="402853" y="60485"/>
                </a:lnTo>
                <a:cubicBezTo>
                  <a:pt x="400272" y="63062"/>
                  <a:pt x="398896" y="66671"/>
                  <a:pt x="398896" y="70279"/>
                </a:cubicBezTo>
                <a:cubicBezTo>
                  <a:pt x="398896" y="74059"/>
                  <a:pt x="400272" y="77496"/>
                  <a:pt x="402853" y="80073"/>
                </a:cubicBezTo>
                <a:lnTo>
                  <a:pt x="536206" y="213243"/>
                </a:lnTo>
                <a:lnTo>
                  <a:pt x="574921" y="174409"/>
                </a:lnTo>
                <a:cubicBezTo>
                  <a:pt x="577502" y="171832"/>
                  <a:pt x="579051" y="168395"/>
                  <a:pt x="579051" y="164615"/>
                </a:cubicBezTo>
                <a:cubicBezTo>
                  <a:pt x="579051" y="161006"/>
                  <a:pt x="577502" y="157398"/>
                  <a:pt x="574921" y="154820"/>
                </a:cubicBezTo>
                <a:lnTo>
                  <a:pt x="451548" y="31617"/>
                </a:lnTo>
                <a:cubicBezTo>
                  <a:pt x="448967" y="28868"/>
                  <a:pt x="445354" y="27493"/>
                  <a:pt x="441741" y="27493"/>
                </a:cubicBezTo>
                <a:close/>
                <a:moveTo>
                  <a:pt x="441741" y="0"/>
                </a:moveTo>
                <a:cubicBezTo>
                  <a:pt x="452753" y="0"/>
                  <a:pt x="463077" y="4296"/>
                  <a:pt x="470992" y="12200"/>
                </a:cubicBezTo>
                <a:lnTo>
                  <a:pt x="594365" y="135403"/>
                </a:lnTo>
                <a:cubicBezTo>
                  <a:pt x="610539" y="151555"/>
                  <a:pt x="610539" y="177674"/>
                  <a:pt x="594365" y="193826"/>
                </a:cubicBezTo>
                <a:lnTo>
                  <a:pt x="545841" y="242282"/>
                </a:lnTo>
                <a:lnTo>
                  <a:pt x="476154" y="312046"/>
                </a:lnTo>
                <a:lnTo>
                  <a:pt x="495254" y="331119"/>
                </a:lnTo>
                <a:cubicBezTo>
                  <a:pt x="511772" y="347615"/>
                  <a:pt x="511772" y="374593"/>
                  <a:pt x="495254" y="391089"/>
                </a:cubicBezTo>
                <a:cubicBezTo>
                  <a:pt x="487338" y="398993"/>
                  <a:pt x="477186" y="402945"/>
                  <a:pt x="466862" y="403460"/>
                </a:cubicBezTo>
                <a:cubicBezTo>
                  <a:pt x="466518" y="413599"/>
                  <a:pt x="462389" y="423908"/>
                  <a:pt x="454474" y="431641"/>
                </a:cubicBezTo>
                <a:cubicBezTo>
                  <a:pt x="446730" y="439545"/>
                  <a:pt x="436578" y="443497"/>
                  <a:pt x="426254" y="444013"/>
                </a:cubicBezTo>
                <a:cubicBezTo>
                  <a:pt x="425910" y="454323"/>
                  <a:pt x="421781" y="464461"/>
                  <a:pt x="413866" y="472193"/>
                </a:cubicBezTo>
                <a:cubicBezTo>
                  <a:pt x="406295" y="479754"/>
                  <a:pt x="396315" y="484049"/>
                  <a:pt x="385646" y="484565"/>
                </a:cubicBezTo>
                <a:cubicBezTo>
                  <a:pt x="385302" y="495218"/>
                  <a:pt x="380829" y="505185"/>
                  <a:pt x="373258" y="512745"/>
                </a:cubicBezTo>
                <a:cubicBezTo>
                  <a:pt x="365342" y="520821"/>
                  <a:pt x="354674" y="525289"/>
                  <a:pt x="343318" y="525289"/>
                </a:cubicBezTo>
                <a:cubicBezTo>
                  <a:pt x="331961" y="525289"/>
                  <a:pt x="321293" y="520821"/>
                  <a:pt x="313206" y="512745"/>
                </a:cubicBezTo>
                <a:lnTo>
                  <a:pt x="261413" y="461024"/>
                </a:lnTo>
                <a:lnTo>
                  <a:pt x="239733" y="482675"/>
                </a:lnTo>
                <a:cubicBezTo>
                  <a:pt x="232334" y="489892"/>
                  <a:pt x="222870" y="493500"/>
                  <a:pt x="213235" y="493500"/>
                </a:cubicBezTo>
                <a:cubicBezTo>
                  <a:pt x="203599" y="493500"/>
                  <a:pt x="193963" y="489892"/>
                  <a:pt x="186736" y="482675"/>
                </a:cubicBezTo>
                <a:lnTo>
                  <a:pt x="179681" y="475630"/>
                </a:lnTo>
                <a:cubicBezTo>
                  <a:pt x="173487" y="469444"/>
                  <a:pt x="169701" y="461368"/>
                  <a:pt x="168841" y="452776"/>
                </a:cubicBezTo>
                <a:cubicBezTo>
                  <a:pt x="160238" y="451917"/>
                  <a:pt x="152323" y="448308"/>
                  <a:pt x="146128" y="442123"/>
                </a:cubicBezTo>
                <a:lnTo>
                  <a:pt x="139073" y="435077"/>
                </a:lnTo>
                <a:cubicBezTo>
                  <a:pt x="132879" y="428891"/>
                  <a:pt x="129093" y="420815"/>
                  <a:pt x="128233" y="412224"/>
                </a:cubicBezTo>
                <a:cubicBezTo>
                  <a:pt x="119802" y="411365"/>
                  <a:pt x="111715" y="407756"/>
                  <a:pt x="105520" y="401570"/>
                </a:cubicBezTo>
                <a:lnTo>
                  <a:pt x="98293" y="394353"/>
                </a:lnTo>
                <a:cubicBezTo>
                  <a:pt x="92099" y="388339"/>
                  <a:pt x="88485" y="380263"/>
                  <a:pt x="87625" y="371672"/>
                </a:cubicBezTo>
                <a:cubicBezTo>
                  <a:pt x="79022" y="370812"/>
                  <a:pt x="70934" y="367032"/>
                  <a:pt x="64740" y="360846"/>
                </a:cubicBezTo>
                <a:lnTo>
                  <a:pt x="57685" y="353801"/>
                </a:lnTo>
                <a:cubicBezTo>
                  <a:pt x="50630" y="346756"/>
                  <a:pt x="46845" y="337305"/>
                  <a:pt x="46845" y="327339"/>
                </a:cubicBezTo>
                <a:cubicBezTo>
                  <a:pt x="46845" y="317373"/>
                  <a:pt x="50630" y="307922"/>
                  <a:pt x="57685" y="300877"/>
                </a:cubicBezTo>
                <a:lnTo>
                  <a:pt x="79366" y="279226"/>
                </a:lnTo>
                <a:lnTo>
                  <a:pt x="40134" y="240049"/>
                </a:lnTo>
                <a:lnTo>
                  <a:pt x="4000" y="204136"/>
                </a:lnTo>
                <a:cubicBezTo>
                  <a:pt x="-1334" y="198809"/>
                  <a:pt x="-1334" y="190046"/>
                  <a:pt x="4000" y="184719"/>
                </a:cubicBezTo>
                <a:cubicBezTo>
                  <a:pt x="9506" y="179220"/>
                  <a:pt x="18110" y="179220"/>
                  <a:pt x="23616" y="184719"/>
                </a:cubicBezTo>
                <a:lnTo>
                  <a:pt x="59578" y="220632"/>
                </a:lnTo>
                <a:lnTo>
                  <a:pt x="332650" y="493328"/>
                </a:lnTo>
                <a:cubicBezTo>
                  <a:pt x="338500" y="499171"/>
                  <a:pt x="347964" y="499171"/>
                  <a:pt x="353814" y="493328"/>
                </a:cubicBezTo>
                <a:cubicBezTo>
                  <a:pt x="359664" y="487486"/>
                  <a:pt x="359664" y="478035"/>
                  <a:pt x="353814" y="472193"/>
                </a:cubicBezTo>
                <a:lnTo>
                  <a:pt x="276728" y="395213"/>
                </a:lnTo>
                <a:cubicBezTo>
                  <a:pt x="271221" y="389714"/>
                  <a:pt x="271221" y="381122"/>
                  <a:pt x="276728" y="375796"/>
                </a:cubicBezTo>
                <a:cubicBezTo>
                  <a:pt x="282062" y="370297"/>
                  <a:pt x="290665" y="370297"/>
                  <a:pt x="296171" y="375796"/>
                </a:cubicBezTo>
                <a:lnTo>
                  <a:pt x="373258" y="452776"/>
                </a:lnTo>
                <a:cubicBezTo>
                  <a:pt x="376183" y="455525"/>
                  <a:pt x="379796" y="457244"/>
                  <a:pt x="383926" y="457244"/>
                </a:cubicBezTo>
                <a:cubicBezTo>
                  <a:pt x="387883" y="457244"/>
                  <a:pt x="391669" y="455525"/>
                  <a:pt x="394422" y="452776"/>
                </a:cubicBezTo>
                <a:cubicBezTo>
                  <a:pt x="400272" y="446934"/>
                  <a:pt x="400272" y="437483"/>
                  <a:pt x="394422" y="431641"/>
                </a:cubicBezTo>
                <a:lnTo>
                  <a:pt x="317335" y="354660"/>
                </a:lnTo>
                <a:cubicBezTo>
                  <a:pt x="311829" y="349162"/>
                  <a:pt x="311829" y="340570"/>
                  <a:pt x="317335" y="335071"/>
                </a:cubicBezTo>
                <a:cubicBezTo>
                  <a:pt x="322670" y="329745"/>
                  <a:pt x="331445" y="329745"/>
                  <a:pt x="336779" y="335071"/>
                </a:cubicBezTo>
                <a:lnTo>
                  <a:pt x="413866" y="412224"/>
                </a:lnTo>
                <a:cubicBezTo>
                  <a:pt x="419716" y="418066"/>
                  <a:pt x="429180" y="418066"/>
                  <a:pt x="435030" y="412224"/>
                </a:cubicBezTo>
                <a:cubicBezTo>
                  <a:pt x="437955" y="409475"/>
                  <a:pt x="439504" y="405694"/>
                  <a:pt x="439504" y="401570"/>
                </a:cubicBezTo>
                <a:cubicBezTo>
                  <a:pt x="439504" y="397618"/>
                  <a:pt x="437955" y="393838"/>
                  <a:pt x="435030" y="391089"/>
                </a:cubicBezTo>
                <a:lnTo>
                  <a:pt x="357943" y="313936"/>
                </a:lnTo>
                <a:cubicBezTo>
                  <a:pt x="352609" y="308609"/>
                  <a:pt x="352609" y="300018"/>
                  <a:pt x="357943" y="294519"/>
                </a:cubicBezTo>
                <a:cubicBezTo>
                  <a:pt x="363278" y="289192"/>
                  <a:pt x="372053" y="289192"/>
                  <a:pt x="377387" y="294519"/>
                </a:cubicBezTo>
                <a:lnTo>
                  <a:pt x="454474" y="371672"/>
                </a:lnTo>
                <a:cubicBezTo>
                  <a:pt x="460324" y="377514"/>
                  <a:pt x="469960" y="377514"/>
                  <a:pt x="475638" y="371672"/>
                </a:cubicBezTo>
                <a:cubicBezTo>
                  <a:pt x="481488" y="365829"/>
                  <a:pt x="481488" y="356379"/>
                  <a:pt x="475638" y="350536"/>
                </a:cubicBezTo>
                <a:lnTo>
                  <a:pt x="446903" y="321669"/>
                </a:lnTo>
                <a:lnTo>
                  <a:pt x="287912" y="163068"/>
                </a:lnTo>
                <a:lnTo>
                  <a:pt x="227000" y="157741"/>
                </a:lnTo>
                <a:lnTo>
                  <a:pt x="223214" y="176643"/>
                </a:lnTo>
                <a:cubicBezTo>
                  <a:pt x="216332" y="210837"/>
                  <a:pt x="182779" y="233175"/>
                  <a:pt x="148537" y="226302"/>
                </a:cubicBezTo>
                <a:cubicBezTo>
                  <a:pt x="114123" y="219257"/>
                  <a:pt x="91927" y="185922"/>
                  <a:pt x="98809" y="151555"/>
                </a:cubicBezTo>
                <a:lnTo>
                  <a:pt x="105176" y="120626"/>
                </a:lnTo>
                <a:cubicBezTo>
                  <a:pt x="117393" y="59626"/>
                  <a:pt x="176928" y="19932"/>
                  <a:pt x="238012" y="32132"/>
                </a:cubicBezTo>
                <a:lnTo>
                  <a:pt x="373774" y="56361"/>
                </a:lnTo>
                <a:cubicBezTo>
                  <a:pt x="375839" y="50862"/>
                  <a:pt x="378936" y="45535"/>
                  <a:pt x="383410" y="41068"/>
                </a:cubicBezTo>
                <a:lnTo>
                  <a:pt x="412489" y="12200"/>
                </a:lnTo>
                <a:cubicBezTo>
                  <a:pt x="420232" y="4296"/>
                  <a:pt x="430728" y="0"/>
                  <a:pt x="44174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08" name="structure_223491">
            <a:extLst>
              <a:ext uri="{FF2B5EF4-FFF2-40B4-BE49-F238E27FC236}">
                <a16:creationId xmlns:a16="http://schemas.microsoft.com/office/drawing/2014/main" id="{3987472B-2C5A-4DFA-A50B-096C7A21818B}"/>
              </a:ext>
            </a:extLst>
          </p:cNvPr>
          <p:cNvSpPr>
            <a:spLocks noChangeAspect="1"/>
          </p:cNvSpPr>
          <p:nvPr/>
        </p:nvSpPr>
        <p:spPr bwMode="auto">
          <a:xfrm>
            <a:off x="1121232" y="5962932"/>
            <a:ext cx="413018" cy="324000"/>
          </a:xfrm>
          <a:custGeom>
            <a:avLst/>
            <a:gdLst>
              <a:gd name="T0" fmla="*/ 5227 w 5973"/>
              <a:gd name="T1" fmla="*/ 3200 h 4693"/>
              <a:gd name="T2" fmla="*/ 4693 w 5973"/>
              <a:gd name="T3" fmla="*/ 2133 h 4693"/>
              <a:gd name="T4" fmla="*/ 3093 w 5973"/>
              <a:gd name="T5" fmla="*/ 1493 h 4693"/>
              <a:gd name="T6" fmla="*/ 3840 w 5973"/>
              <a:gd name="T7" fmla="*/ 960 h 4693"/>
              <a:gd name="T8" fmla="*/ 3307 w 5973"/>
              <a:gd name="T9" fmla="*/ 0 h 4693"/>
              <a:gd name="T10" fmla="*/ 2133 w 5973"/>
              <a:gd name="T11" fmla="*/ 533 h 4693"/>
              <a:gd name="T12" fmla="*/ 2667 w 5973"/>
              <a:gd name="T13" fmla="*/ 1493 h 4693"/>
              <a:gd name="T14" fmla="*/ 2880 w 5973"/>
              <a:gd name="T15" fmla="*/ 2133 h 4693"/>
              <a:gd name="T16" fmla="*/ 747 w 5973"/>
              <a:gd name="T17" fmla="*/ 2667 h 4693"/>
              <a:gd name="T18" fmla="*/ 533 w 5973"/>
              <a:gd name="T19" fmla="*/ 3200 h 4693"/>
              <a:gd name="T20" fmla="*/ 0 w 5973"/>
              <a:gd name="T21" fmla="*/ 4160 h 4693"/>
              <a:gd name="T22" fmla="*/ 1173 w 5973"/>
              <a:gd name="T23" fmla="*/ 4693 h 4693"/>
              <a:gd name="T24" fmla="*/ 1707 w 5973"/>
              <a:gd name="T25" fmla="*/ 3733 h 4693"/>
              <a:gd name="T26" fmla="*/ 960 w 5973"/>
              <a:gd name="T27" fmla="*/ 3200 h 4693"/>
              <a:gd name="T28" fmla="*/ 1280 w 5973"/>
              <a:gd name="T29" fmla="*/ 2347 h 4693"/>
              <a:gd name="T30" fmla="*/ 2880 w 5973"/>
              <a:gd name="T31" fmla="*/ 3200 h 4693"/>
              <a:gd name="T32" fmla="*/ 2133 w 5973"/>
              <a:gd name="T33" fmla="*/ 3733 h 4693"/>
              <a:gd name="T34" fmla="*/ 2667 w 5973"/>
              <a:gd name="T35" fmla="*/ 4693 h 4693"/>
              <a:gd name="T36" fmla="*/ 3840 w 5973"/>
              <a:gd name="T37" fmla="*/ 4160 h 4693"/>
              <a:gd name="T38" fmla="*/ 3307 w 5973"/>
              <a:gd name="T39" fmla="*/ 3200 h 4693"/>
              <a:gd name="T40" fmla="*/ 3093 w 5973"/>
              <a:gd name="T41" fmla="*/ 2347 h 4693"/>
              <a:gd name="T42" fmla="*/ 5013 w 5973"/>
              <a:gd name="T43" fmla="*/ 2667 h 4693"/>
              <a:gd name="T44" fmla="*/ 4800 w 5973"/>
              <a:gd name="T45" fmla="*/ 3200 h 4693"/>
              <a:gd name="T46" fmla="*/ 4267 w 5973"/>
              <a:gd name="T47" fmla="*/ 4160 h 4693"/>
              <a:gd name="T48" fmla="*/ 5440 w 5973"/>
              <a:gd name="T49" fmla="*/ 4693 h 4693"/>
              <a:gd name="T50" fmla="*/ 5973 w 5973"/>
              <a:gd name="T51" fmla="*/ 3733 h 4693"/>
              <a:gd name="T52" fmla="*/ 1173 w 5973"/>
              <a:gd name="T53" fmla="*/ 3413 h 4693"/>
              <a:gd name="T54" fmla="*/ 1493 w 5973"/>
              <a:gd name="T55" fmla="*/ 4160 h 4693"/>
              <a:gd name="T56" fmla="*/ 533 w 5973"/>
              <a:gd name="T57" fmla="*/ 4480 h 4693"/>
              <a:gd name="T58" fmla="*/ 213 w 5973"/>
              <a:gd name="T59" fmla="*/ 3733 h 4693"/>
              <a:gd name="T60" fmla="*/ 1173 w 5973"/>
              <a:gd name="T61" fmla="*/ 3413 h 4693"/>
              <a:gd name="T62" fmla="*/ 3627 w 5973"/>
              <a:gd name="T63" fmla="*/ 3733 h 4693"/>
              <a:gd name="T64" fmla="*/ 3307 w 5973"/>
              <a:gd name="T65" fmla="*/ 4480 h 4693"/>
              <a:gd name="T66" fmla="*/ 2347 w 5973"/>
              <a:gd name="T67" fmla="*/ 4160 h 4693"/>
              <a:gd name="T68" fmla="*/ 2667 w 5973"/>
              <a:gd name="T69" fmla="*/ 3413 h 4693"/>
              <a:gd name="T70" fmla="*/ 2667 w 5973"/>
              <a:gd name="T71" fmla="*/ 1280 h 4693"/>
              <a:gd name="T72" fmla="*/ 2347 w 5973"/>
              <a:gd name="T73" fmla="*/ 533 h 4693"/>
              <a:gd name="T74" fmla="*/ 3307 w 5973"/>
              <a:gd name="T75" fmla="*/ 213 h 4693"/>
              <a:gd name="T76" fmla="*/ 3627 w 5973"/>
              <a:gd name="T77" fmla="*/ 960 h 4693"/>
              <a:gd name="T78" fmla="*/ 2667 w 5973"/>
              <a:gd name="T79" fmla="*/ 1280 h 4693"/>
              <a:gd name="T80" fmla="*/ 5440 w 5973"/>
              <a:gd name="T81" fmla="*/ 4480 h 4693"/>
              <a:gd name="T82" fmla="*/ 4480 w 5973"/>
              <a:gd name="T83" fmla="*/ 4160 h 4693"/>
              <a:gd name="T84" fmla="*/ 4800 w 5973"/>
              <a:gd name="T85" fmla="*/ 3413 h 4693"/>
              <a:gd name="T86" fmla="*/ 5760 w 5973"/>
              <a:gd name="T87" fmla="*/ 3733 h 46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5973" h="4693">
                <a:moveTo>
                  <a:pt x="5440" y="3200"/>
                </a:moveTo>
                <a:lnTo>
                  <a:pt x="5227" y="3200"/>
                </a:lnTo>
                <a:lnTo>
                  <a:pt x="5227" y="2667"/>
                </a:lnTo>
                <a:cubicBezTo>
                  <a:pt x="5227" y="2373"/>
                  <a:pt x="4987" y="2133"/>
                  <a:pt x="4693" y="2133"/>
                </a:cubicBezTo>
                <a:lnTo>
                  <a:pt x="3093" y="2133"/>
                </a:lnTo>
                <a:lnTo>
                  <a:pt x="3093" y="1493"/>
                </a:lnTo>
                <a:lnTo>
                  <a:pt x="3307" y="1493"/>
                </a:lnTo>
                <a:cubicBezTo>
                  <a:pt x="3600" y="1493"/>
                  <a:pt x="3840" y="1253"/>
                  <a:pt x="3840" y="960"/>
                </a:cubicBezTo>
                <a:lnTo>
                  <a:pt x="3840" y="533"/>
                </a:lnTo>
                <a:cubicBezTo>
                  <a:pt x="3840" y="240"/>
                  <a:pt x="3600" y="0"/>
                  <a:pt x="3307" y="0"/>
                </a:cubicBezTo>
                <a:lnTo>
                  <a:pt x="2667" y="0"/>
                </a:lnTo>
                <a:cubicBezTo>
                  <a:pt x="2373" y="0"/>
                  <a:pt x="2133" y="240"/>
                  <a:pt x="2133" y="533"/>
                </a:cubicBezTo>
                <a:lnTo>
                  <a:pt x="2133" y="960"/>
                </a:lnTo>
                <a:cubicBezTo>
                  <a:pt x="2133" y="1253"/>
                  <a:pt x="2373" y="1493"/>
                  <a:pt x="2667" y="1493"/>
                </a:cubicBezTo>
                <a:lnTo>
                  <a:pt x="2880" y="1493"/>
                </a:lnTo>
                <a:lnTo>
                  <a:pt x="2880" y="2133"/>
                </a:lnTo>
                <a:lnTo>
                  <a:pt x="1280" y="2133"/>
                </a:lnTo>
                <a:cubicBezTo>
                  <a:pt x="987" y="2133"/>
                  <a:pt x="747" y="2373"/>
                  <a:pt x="747" y="2667"/>
                </a:cubicBezTo>
                <a:lnTo>
                  <a:pt x="747" y="3200"/>
                </a:lnTo>
                <a:lnTo>
                  <a:pt x="533" y="3200"/>
                </a:lnTo>
                <a:cubicBezTo>
                  <a:pt x="240" y="3200"/>
                  <a:pt x="0" y="3440"/>
                  <a:pt x="0" y="3733"/>
                </a:cubicBezTo>
                <a:lnTo>
                  <a:pt x="0" y="4160"/>
                </a:lnTo>
                <a:cubicBezTo>
                  <a:pt x="0" y="4453"/>
                  <a:pt x="240" y="4693"/>
                  <a:pt x="533" y="4693"/>
                </a:cubicBezTo>
                <a:lnTo>
                  <a:pt x="1173" y="4693"/>
                </a:lnTo>
                <a:cubicBezTo>
                  <a:pt x="1467" y="4693"/>
                  <a:pt x="1707" y="4453"/>
                  <a:pt x="1707" y="4160"/>
                </a:cubicBezTo>
                <a:lnTo>
                  <a:pt x="1707" y="3733"/>
                </a:lnTo>
                <a:cubicBezTo>
                  <a:pt x="1707" y="3440"/>
                  <a:pt x="1467" y="3200"/>
                  <a:pt x="1173" y="3200"/>
                </a:cubicBezTo>
                <a:lnTo>
                  <a:pt x="960" y="3200"/>
                </a:lnTo>
                <a:lnTo>
                  <a:pt x="960" y="2667"/>
                </a:lnTo>
                <a:cubicBezTo>
                  <a:pt x="960" y="2491"/>
                  <a:pt x="1104" y="2347"/>
                  <a:pt x="1280" y="2347"/>
                </a:cubicBezTo>
                <a:lnTo>
                  <a:pt x="2880" y="2347"/>
                </a:lnTo>
                <a:lnTo>
                  <a:pt x="2880" y="3200"/>
                </a:lnTo>
                <a:lnTo>
                  <a:pt x="2667" y="3200"/>
                </a:lnTo>
                <a:cubicBezTo>
                  <a:pt x="2373" y="3200"/>
                  <a:pt x="2133" y="3440"/>
                  <a:pt x="2133" y="3733"/>
                </a:cubicBezTo>
                <a:lnTo>
                  <a:pt x="2133" y="4160"/>
                </a:lnTo>
                <a:cubicBezTo>
                  <a:pt x="2133" y="4453"/>
                  <a:pt x="2373" y="4693"/>
                  <a:pt x="2667" y="4693"/>
                </a:cubicBezTo>
                <a:lnTo>
                  <a:pt x="3307" y="4693"/>
                </a:lnTo>
                <a:cubicBezTo>
                  <a:pt x="3600" y="4693"/>
                  <a:pt x="3840" y="4453"/>
                  <a:pt x="3840" y="4160"/>
                </a:cubicBezTo>
                <a:lnTo>
                  <a:pt x="3840" y="3733"/>
                </a:lnTo>
                <a:cubicBezTo>
                  <a:pt x="3840" y="3440"/>
                  <a:pt x="3600" y="3200"/>
                  <a:pt x="3307" y="3200"/>
                </a:cubicBezTo>
                <a:lnTo>
                  <a:pt x="3093" y="3200"/>
                </a:lnTo>
                <a:lnTo>
                  <a:pt x="3093" y="2347"/>
                </a:lnTo>
                <a:lnTo>
                  <a:pt x="4693" y="2347"/>
                </a:lnTo>
                <a:cubicBezTo>
                  <a:pt x="4869" y="2347"/>
                  <a:pt x="5013" y="2491"/>
                  <a:pt x="5013" y="2667"/>
                </a:cubicBezTo>
                <a:lnTo>
                  <a:pt x="5013" y="3200"/>
                </a:lnTo>
                <a:lnTo>
                  <a:pt x="4800" y="3200"/>
                </a:lnTo>
                <a:cubicBezTo>
                  <a:pt x="4507" y="3200"/>
                  <a:pt x="4267" y="3440"/>
                  <a:pt x="4267" y="3733"/>
                </a:cubicBezTo>
                <a:lnTo>
                  <a:pt x="4267" y="4160"/>
                </a:lnTo>
                <a:cubicBezTo>
                  <a:pt x="4267" y="4453"/>
                  <a:pt x="4507" y="4693"/>
                  <a:pt x="4800" y="4693"/>
                </a:cubicBezTo>
                <a:lnTo>
                  <a:pt x="5440" y="4693"/>
                </a:lnTo>
                <a:cubicBezTo>
                  <a:pt x="5733" y="4693"/>
                  <a:pt x="5973" y="4453"/>
                  <a:pt x="5973" y="4160"/>
                </a:cubicBezTo>
                <a:lnTo>
                  <a:pt x="5973" y="3733"/>
                </a:lnTo>
                <a:cubicBezTo>
                  <a:pt x="5973" y="3440"/>
                  <a:pt x="5733" y="3200"/>
                  <a:pt x="5440" y="3200"/>
                </a:cubicBezTo>
                <a:close/>
                <a:moveTo>
                  <a:pt x="1173" y="3413"/>
                </a:moveTo>
                <a:cubicBezTo>
                  <a:pt x="1349" y="3413"/>
                  <a:pt x="1493" y="3557"/>
                  <a:pt x="1493" y="3733"/>
                </a:cubicBezTo>
                <a:lnTo>
                  <a:pt x="1493" y="4160"/>
                </a:lnTo>
                <a:cubicBezTo>
                  <a:pt x="1493" y="4336"/>
                  <a:pt x="1349" y="4480"/>
                  <a:pt x="1173" y="4480"/>
                </a:cubicBezTo>
                <a:lnTo>
                  <a:pt x="533" y="4480"/>
                </a:lnTo>
                <a:cubicBezTo>
                  <a:pt x="357" y="4480"/>
                  <a:pt x="213" y="4336"/>
                  <a:pt x="213" y="4160"/>
                </a:cubicBezTo>
                <a:lnTo>
                  <a:pt x="213" y="3733"/>
                </a:lnTo>
                <a:cubicBezTo>
                  <a:pt x="213" y="3557"/>
                  <a:pt x="357" y="3413"/>
                  <a:pt x="533" y="3413"/>
                </a:cubicBezTo>
                <a:lnTo>
                  <a:pt x="1173" y="3413"/>
                </a:lnTo>
                <a:close/>
                <a:moveTo>
                  <a:pt x="3307" y="3413"/>
                </a:moveTo>
                <a:cubicBezTo>
                  <a:pt x="3483" y="3413"/>
                  <a:pt x="3627" y="3557"/>
                  <a:pt x="3627" y="3733"/>
                </a:cubicBezTo>
                <a:lnTo>
                  <a:pt x="3627" y="4160"/>
                </a:lnTo>
                <a:cubicBezTo>
                  <a:pt x="3627" y="4336"/>
                  <a:pt x="3483" y="4480"/>
                  <a:pt x="3307" y="4480"/>
                </a:cubicBezTo>
                <a:lnTo>
                  <a:pt x="2667" y="4480"/>
                </a:lnTo>
                <a:cubicBezTo>
                  <a:pt x="2491" y="4480"/>
                  <a:pt x="2347" y="4336"/>
                  <a:pt x="2347" y="4160"/>
                </a:cubicBezTo>
                <a:lnTo>
                  <a:pt x="2347" y="3733"/>
                </a:lnTo>
                <a:cubicBezTo>
                  <a:pt x="2347" y="3557"/>
                  <a:pt x="2491" y="3413"/>
                  <a:pt x="2667" y="3413"/>
                </a:cubicBezTo>
                <a:lnTo>
                  <a:pt x="3307" y="3413"/>
                </a:lnTo>
                <a:close/>
                <a:moveTo>
                  <a:pt x="2667" y="1280"/>
                </a:moveTo>
                <a:cubicBezTo>
                  <a:pt x="2491" y="1280"/>
                  <a:pt x="2347" y="1136"/>
                  <a:pt x="2347" y="960"/>
                </a:cubicBezTo>
                <a:lnTo>
                  <a:pt x="2347" y="533"/>
                </a:lnTo>
                <a:cubicBezTo>
                  <a:pt x="2347" y="357"/>
                  <a:pt x="2491" y="213"/>
                  <a:pt x="2667" y="213"/>
                </a:cubicBezTo>
                <a:lnTo>
                  <a:pt x="3307" y="213"/>
                </a:lnTo>
                <a:cubicBezTo>
                  <a:pt x="3483" y="213"/>
                  <a:pt x="3627" y="357"/>
                  <a:pt x="3627" y="533"/>
                </a:cubicBezTo>
                <a:lnTo>
                  <a:pt x="3627" y="960"/>
                </a:lnTo>
                <a:cubicBezTo>
                  <a:pt x="3627" y="1136"/>
                  <a:pt x="3483" y="1280"/>
                  <a:pt x="3307" y="1280"/>
                </a:cubicBezTo>
                <a:lnTo>
                  <a:pt x="2667" y="1280"/>
                </a:lnTo>
                <a:close/>
                <a:moveTo>
                  <a:pt x="5760" y="4160"/>
                </a:moveTo>
                <a:cubicBezTo>
                  <a:pt x="5760" y="4336"/>
                  <a:pt x="5616" y="4480"/>
                  <a:pt x="5440" y="4480"/>
                </a:cubicBezTo>
                <a:lnTo>
                  <a:pt x="4800" y="4480"/>
                </a:lnTo>
                <a:cubicBezTo>
                  <a:pt x="4624" y="4480"/>
                  <a:pt x="4480" y="4336"/>
                  <a:pt x="4480" y="4160"/>
                </a:cubicBezTo>
                <a:lnTo>
                  <a:pt x="4480" y="3733"/>
                </a:lnTo>
                <a:cubicBezTo>
                  <a:pt x="4480" y="3557"/>
                  <a:pt x="4624" y="3413"/>
                  <a:pt x="4800" y="3413"/>
                </a:cubicBezTo>
                <a:lnTo>
                  <a:pt x="5440" y="3413"/>
                </a:lnTo>
                <a:cubicBezTo>
                  <a:pt x="5616" y="3413"/>
                  <a:pt x="5760" y="3557"/>
                  <a:pt x="5760" y="3733"/>
                </a:cubicBezTo>
                <a:lnTo>
                  <a:pt x="5760" y="416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09" name="search-book_80990">
            <a:extLst>
              <a:ext uri="{FF2B5EF4-FFF2-40B4-BE49-F238E27FC236}">
                <a16:creationId xmlns:a16="http://schemas.microsoft.com/office/drawing/2014/main" id="{C51EB784-4152-40B3-8F16-B154388E4B89}"/>
              </a:ext>
            </a:extLst>
          </p:cNvPr>
          <p:cNvSpPr>
            <a:spLocks noChangeAspect="1"/>
          </p:cNvSpPr>
          <p:nvPr/>
        </p:nvSpPr>
        <p:spPr bwMode="auto">
          <a:xfrm>
            <a:off x="2298776" y="1410321"/>
            <a:ext cx="381260" cy="324000"/>
          </a:xfrm>
          <a:custGeom>
            <a:avLst/>
            <a:gdLst>
              <a:gd name="connsiteX0" fmla="*/ 195325 w 606580"/>
              <a:gd name="connsiteY0" fmla="*/ 322880 h 515480"/>
              <a:gd name="connsiteX1" fmla="*/ 175435 w 606580"/>
              <a:gd name="connsiteY1" fmla="*/ 342618 h 515480"/>
              <a:gd name="connsiteX2" fmla="*/ 169254 w 606580"/>
              <a:gd name="connsiteY2" fmla="*/ 351614 h 515480"/>
              <a:gd name="connsiteX3" fmla="*/ 90233 w 606580"/>
              <a:gd name="connsiteY3" fmla="*/ 378871 h 515480"/>
              <a:gd name="connsiteX4" fmla="*/ 84051 w 606580"/>
              <a:gd name="connsiteY4" fmla="*/ 380348 h 515480"/>
              <a:gd name="connsiteX5" fmla="*/ 72091 w 606580"/>
              <a:gd name="connsiteY5" fmla="*/ 373097 h 515480"/>
              <a:gd name="connsiteX6" fmla="*/ 77735 w 606580"/>
              <a:gd name="connsiteY6" fmla="*/ 355105 h 515480"/>
              <a:gd name="connsiteX7" fmla="*/ 134178 w 606580"/>
              <a:gd name="connsiteY7" fmla="*/ 332548 h 515480"/>
              <a:gd name="connsiteX8" fmla="*/ 195325 w 606580"/>
              <a:gd name="connsiteY8" fmla="*/ 322880 h 515480"/>
              <a:gd name="connsiteX9" fmla="*/ 414427 w 606580"/>
              <a:gd name="connsiteY9" fmla="*/ 322770 h 515480"/>
              <a:gd name="connsiteX10" fmla="*/ 472391 w 606580"/>
              <a:gd name="connsiteY10" fmla="*/ 332539 h 515480"/>
              <a:gd name="connsiteX11" fmla="*/ 528709 w 606580"/>
              <a:gd name="connsiteY11" fmla="*/ 355100 h 515480"/>
              <a:gd name="connsiteX12" fmla="*/ 534354 w 606580"/>
              <a:gd name="connsiteY12" fmla="*/ 373095 h 515480"/>
              <a:gd name="connsiteX13" fmla="*/ 522526 w 606580"/>
              <a:gd name="connsiteY13" fmla="*/ 380347 h 515480"/>
              <a:gd name="connsiteX14" fmla="*/ 516209 w 606580"/>
              <a:gd name="connsiteY14" fmla="*/ 378870 h 515480"/>
              <a:gd name="connsiteX15" fmla="*/ 384890 w 606580"/>
              <a:gd name="connsiteY15" fmla="*/ 356175 h 515480"/>
              <a:gd name="connsiteX16" fmla="*/ 366611 w 606580"/>
              <a:gd name="connsiteY16" fmla="*/ 351206 h 515480"/>
              <a:gd name="connsiteX17" fmla="*/ 371584 w 606580"/>
              <a:gd name="connsiteY17" fmla="*/ 332942 h 515480"/>
              <a:gd name="connsiteX18" fmla="*/ 414427 w 606580"/>
              <a:gd name="connsiteY18" fmla="*/ 322770 h 515480"/>
              <a:gd name="connsiteX19" fmla="*/ 440554 w 606580"/>
              <a:gd name="connsiteY19" fmla="*/ 253330 h 515480"/>
              <a:gd name="connsiteX20" fmla="*/ 472404 w 606580"/>
              <a:gd name="connsiteY20" fmla="*/ 260851 h 515480"/>
              <a:gd name="connsiteX21" fmla="*/ 528711 w 606580"/>
              <a:gd name="connsiteY21" fmla="*/ 283412 h 515480"/>
              <a:gd name="connsiteX22" fmla="*/ 534355 w 606580"/>
              <a:gd name="connsiteY22" fmla="*/ 301542 h 515480"/>
              <a:gd name="connsiteX23" fmla="*/ 522529 w 606580"/>
              <a:gd name="connsiteY23" fmla="*/ 308794 h 515480"/>
              <a:gd name="connsiteX24" fmla="*/ 516213 w 606580"/>
              <a:gd name="connsiteY24" fmla="*/ 307182 h 515480"/>
              <a:gd name="connsiteX25" fmla="*/ 431013 w 606580"/>
              <a:gd name="connsiteY25" fmla="*/ 279115 h 515480"/>
              <a:gd name="connsiteX26" fmla="*/ 440554 w 606580"/>
              <a:gd name="connsiteY26" fmla="*/ 253330 h 515480"/>
              <a:gd name="connsiteX27" fmla="*/ 188054 w 606580"/>
              <a:gd name="connsiteY27" fmla="*/ 251190 h 515480"/>
              <a:gd name="connsiteX28" fmla="*/ 229217 w 606580"/>
              <a:gd name="connsiteY28" fmla="*/ 258441 h 515480"/>
              <a:gd name="connsiteX29" fmla="*/ 238088 w 606580"/>
              <a:gd name="connsiteY29" fmla="*/ 280193 h 515480"/>
              <a:gd name="connsiteX30" fmla="*/ 232577 w 606580"/>
              <a:gd name="connsiteY30" fmla="*/ 285699 h 515480"/>
              <a:gd name="connsiteX31" fmla="*/ 221556 w 606580"/>
              <a:gd name="connsiteY31" fmla="*/ 284624 h 515480"/>
              <a:gd name="connsiteX32" fmla="*/ 90237 w 606580"/>
              <a:gd name="connsiteY32" fmla="*/ 307183 h 515480"/>
              <a:gd name="connsiteX33" fmla="*/ 84054 w 606580"/>
              <a:gd name="connsiteY33" fmla="*/ 308794 h 515480"/>
              <a:gd name="connsiteX34" fmla="*/ 72091 w 606580"/>
              <a:gd name="connsiteY34" fmla="*/ 301543 h 515480"/>
              <a:gd name="connsiteX35" fmla="*/ 77736 w 606580"/>
              <a:gd name="connsiteY35" fmla="*/ 283416 h 515480"/>
              <a:gd name="connsiteX36" fmla="*/ 134189 w 606580"/>
              <a:gd name="connsiteY36" fmla="*/ 260857 h 515480"/>
              <a:gd name="connsiteX37" fmla="*/ 188054 w 606580"/>
              <a:gd name="connsiteY37" fmla="*/ 251190 h 515480"/>
              <a:gd name="connsiteX38" fmla="*/ 432495 w 606580"/>
              <a:gd name="connsiteY38" fmla="*/ 180718 h 515480"/>
              <a:gd name="connsiteX39" fmla="*/ 472406 w 606580"/>
              <a:gd name="connsiteY39" fmla="*/ 189310 h 515480"/>
              <a:gd name="connsiteX40" fmla="*/ 528711 w 606580"/>
              <a:gd name="connsiteY40" fmla="*/ 211862 h 515480"/>
              <a:gd name="connsiteX41" fmla="*/ 534355 w 606580"/>
              <a:gd name="connsiteY41" fmla="*/ 229985 h 515480"/>
              <a:gd name="connsiteX42" fmla="*/ 522530 w 606580"/>
              <a:gd name="connsiteY42" fmla="*/ 237100 h 515480"/>
              <a:gd name="connsiteX43" fmla="*/ 516214 w 606580"/>
              <a:gd name="connsiteY43" fmla="*/ 235623 h 515480"/>
              <a:gd name="connsiteX44" fmla="*/ 441767 w 606580"/>
              <a:gd name="connsiteY44" fmla="*/ 209312 h 515480"/>
              <a:gd name="connsiteX45" fmla="*/ 432495 w 606580"/>
              <a:gd name="connsiteY45" fmla="*/ 180718 h 515480"/>
              <a:gd name="connsiteX46" fmla="*/ 190445 w 606580"/>
              <a:gd name="connsiteY46" fmla="*/ 179528 h 515480"/>
              <a:gd name="connsiteX47" fmla="*/ 232584 w 606580"/>
              <a:gd name="connsiteY47" fmla="*/ 188491 h 515480"/>
              <a:gd name="connsiteX48" fmla="*/ 225998 w 606580"/>
              <a:gd name="connsiteY48" fmla="*/ 214541 h 515480"/>
              <a:gd name="connsiteX49" fmla="*/ 221562 w 606580"/>
              <a:gd name="connsiteY49" fmla="*/ 212929 h 515480"/>
              <a:gd name="connsiteX50" fmla="*/ 90237 w 606580"/>
              <a:gd name="connsiteY50" fmla="*/ 235622 h 515480"/>
              <a:gd name="connsiteX51" fmla="*/ 84054 w 606580"/>
              <a:gd name="connsiteY51" fmla="*/ 237099 h 515480"/>
              <a:gd name="connsiteX52" fmla="*/ 72091 w 606580"/>
              <a:gd name="connsiteY52" fmla="*/ 229982 h 515480"/>
              <a:gd name="connsiteX53" fmla="*/ 77737 w 606580"/>
              <a:gd name="connsiteY53" fmla="*/ 211855 h 515480"/>
              <a:gd name="connsiteX54" fmla="*/ 134191 w 606580"/>
              <a:gd name="connsiteY54" fmla="*/ 189297 h 515480"/>
              <a:gd name="connsiteX55" fmla="*/ 190445 w 606580"/>
              <a:gd name="connsiteY55" fmla="*/ 179528 h 515480"/>
              <a:gd name="connsiteX56" fmla="*/ 332598 w 606580"/>
              <a:gd name="connsiteY56" fmla="*/ 164029 h 515480"/>
              <a:gd name="connsiteX57" fmla="*/ 287021 w 606580"/>
              <a:gd name="connsiteY57" fmla="*/ 182959 h 515480"/>
              <a:gd name="connsiteX58" fmla="*/ 268198 w 606580"/>
              <a:gd name="connsiteY58" fmla="*/ 228470 h 515480"/>
              <a:gd name="connsiteX59" fmla="*/ 287021 w 606580"/>
              <a:gd name="connsiteY59" fmla="*/ 273981 h 515480"/>
              <a:gd name="connsiteX60" fmla="*/ 332598 w 606580"/>
              <a:gd name="connsiteY60" fmla="*/ 292776 h 515480"/>
              <a:gd name="connsiteX61" fmla="*/ 378175 w 606580"/>
              <a:gd name="connsiteY61" fmla="*/ 273981 h 515480"/>
              <a:gd name="connsiteX62" fmla="*/ 396997 w 606580"/>
              <a:gd name="connsiteY62" fmla="*/ 228470 h 515480"/>
              <a:gd name="connsiteX63" fmla="*/ 378175 w 606580"/>
              <a:gd name="connsiteY63" fmla="*/ 182959 h 515480"/>
              <a:gd name="connsiteX64" fmla="*/ 332598 w 606580"/>
              <a:gd name="connsiteY64" fmla="*/ 164029 h 515480"/>
              <a:gd name="connsiteX65" fmla="*/ 332598 w 606580"/>
              <a:gd name="connsiteY65" fmla="*/ 137179 h 515480"/>
              <a:gd name="connsiteX66" fmla="*/ 397131 w 606580"/>
              <a:gd name="connsiteY66" fmla="*/ 163895 h 515480"/>
              <a:gd name="connsiteX67" fmla="*/ 423886 w 606580"/>
              <a:gd name="connsiteY67" fmla="*/ 228470 h 515480"/>
              <a:gd name="connsiteX68" fmla="*/ 397131 w 606580"/>
              <a:gd name="connsiteY68" fmla="*/ 292910 h 515480"/>
              <a:gd name="connsiteX69" fmla="*/ 332598 w 606580"/>
              <a:gd name="connsiteY69" fmla="*/ 319626 h 515480"/>
              <a:gd name="connsiteX70" fmla="*/ 278147 w 606580"/>
              <a:gd name="connsiteY70" fmla="*/ 301771 h 515480"/>
              <a:gd name="connsiteX71" fmla="*/ 205547 w 606580"/>
              <a:gd name="connsiteY71" fmla="*/ 374267 h 515480"/>
              <a:gd name="connsiteX72" fmla="*/ 196001 w 606580"/>
              <a:gd name="connsiteY72" fmla="*/ 378160 h 515480"/>
              <a:gd name="connsiteX73" fmla="*/ 186455 w 606580"/>
              <a:gd name="connsiteY73" fmla="*/ 374267 h 515480"/>
              <a:gd name="connsiteX74" fmla="*/ 186455 w 606580"/>
              <a:gd name="connsiteY74" fmla="*/ 355337 h 515480"/>
              <a:gd name="connsiteX75" fmla="*/ 259190 w 606580"/>
              <a:gd name="connsiteY75" fmla="*/ 282707 h 515480"/>
              <a:gd name="connsiteX76" fmla="*/ 241309 w 606580"/>
              <a:gd name="connsiteY76" fmla="*/ 228470 h 515480"/>
              <a:gd name="connsiteX77" fmla="*/ 268064 w 606580"/>
              <a:gd name="connsiteY77" fmla="*/ 163895 h 515480"/>
              <a:gd name="connsiteX78" fmla="*/ 332598 w 606580"/>
              <a:gd name="connsiteY78" fmla="*/ 137179 h 515480"/>
              <a:gd name="connsiteX79" fmla="*/ 414441 w 606580"/>
              <a:gd name="connsiteY79" fmla="*/ 107969 h 515480"/>
              <a:gd name="connsiteX80" fmla="*/ 472399 w 606580"/>
              <a:gd name="connsiteY80" fmla="*/ 117738 h 515480"/>
              <a:gd name="connsiteX81" fmla="*/ 528710 w 606580"/>
              <a:gd name="connsiteY81" fmla="*/ 140165 h 515480"/>
              <a:gd name="connsiteX82" fmla="*/ 534355 w 606580"/>
              <a:gd name="connsiteY82" fmla="*/ 158294 h 515480"/>
              <a:gd name="connsiteX83" fmla="*/ 522528 w 606580"/>
              <a:gd name="connsiteY83" fmla="*/ 165546 h 515480"/>
              <a:gd name="connsiteX84" fmla="*/ 516212 w 606580"/>
              <a:gd name="connsiteY84" fmla="*/ 164069 h 515480"/>
              <a:gd name="connsiteX85" fmla="*/ 394585 w 606580"/>
              <a:gd name="connsiteY85" fmla="*/ 137345 h 515480"/>
              <a:gd name="connsiteX86" fmla="*/ 366093 w 606580"/>
              <a:gd name="connsiteY86" fmla="*/ 124050 h 515480"/>
              <a:gd name="connsiteX87" fmla="*/ 371603 w 606580"/>
              <a:gd name="connsiteY87" fmla="*/ 118141 h 515480"/>
              <a:gd name="connsiteX88" fmla="*/ 414441 w 606580"/>
              <a:gd name="connsiteY88" fmla="*/ 107969 h 515480"/>
              <a:gd name="connsiteX89" fmla="*/ 192098 w 606580"/>
              <a:gd name="connsiteY89" fmla="*/ 107969 h 515480"/>
              <a:gd name="connsiteX90" fmla="*/ 234990 w 606580"/>
              <a:gd name="connsiteY90" fmla="*/ 118141 h 515480"/>
              <a:gd name="connsiteX91" fmla="*/ 239963 w 606580"/>
              <a:gd name="connsiteY91" fmla="*/ 136405 h 515480"/>
              <a:gd name="connsiteX92" fmla="*/ 221550 w 606580"/>
              <a:gd name="connsiteY92" fmla="*/ 141374 h 515480"/>
              <a:gd name="connsiteX93" fmla="*/ 90236 w 606580"/>
              <a:gd name="connsiteY93" fmla="*/ 164069 h 515480"/>
              <a:gd name="connsiteX94" fmla="*/ 84053 w 606580"/>
              <a:gd name="connsiteY94" fmla="*/ 165546 h 515480"/>
              <a:gd name="connsiteX95" fmla="*/ 72091 w 606580"/>
              <a:gd name="connsiteY95" fmla="*/ 158294 h 515480"/>
              <a:gd name="connsiteX96" fmla="*/ 77736 w 606580"/>
              <a:gd name="connsiteY96" fmla="*/ 140165 h 515480"/>
              <a:gd name="connsiteX97" fmla="*/ 134186 w 606580"/>
              <a:gd name="connsiteY97" fmla="*/ 117738 h 515480"/>
              <a:gd name="connsiteX98" fmla="*/ 192098 w 606580"/>
              <a:gd name="connsiteY98" fmla="*/ 107969 h 515480"/>
              <a:gd name="connsiteX99" fmla="*/ 229350 w 606580"/>
              <a:gd name="connsiteY99" fmla="*/ 35708 h 515480"/>
              <a:gd name="connsiteX100" fmla="*/ 35895 w 606580"/>
              <a:gd name="connsiteY100" fmla="*/ 82692 h 515480"/>
              <a:gd name="connsiteX101" fmla="*/ 35895 w 606580"/>
              <a:gd name="connsiteY101" fmla="*/ 471181 h 515480"/>
              <a:gd name="connsiteX102" fmla="*/ 261749 w 606580"/>
              <a:gd name="connsiteY102" fmla="*/ 412518 h 515480"/>
              <a:gd name="connsiteX103" fmla="*/ 285276 w 606580"/>
              <a:gd name="connsiteY103" fmla="*/ 414666 h 515480"/>
              <a:gd name="connsiteX104" fmla="*/ 285276 w 606580"/>
              <a:gd name="connsiteY104" fmla="*/ 326068 h 515480"/>
              <a:gd name="connsiteX105" fmla="*/ 321170 w 606580"/>
              <a:gd name="connsiteY105" fmla="*/ 336807 h 515480"/>
              <a:gd name="connsiteX106" fmla="*/ 321170 w 606580"/>
              <a:gd name="connsiteY106" fmla="*/ 414666 h 515480"/>
              <a:gd name="connsiteX107" fmla="*/ 344831 w 606580"/>
              <a:gd name="connsiteY107" fmla="*/ 412518 h 515480"/>
              <a:gd name="connsiteX108" fmla="*/ 570685 w 606580"/>
              <a:gd name="connsiteY108" fmla="*/ 471181 h 515480"/>
              <a:gd name="connsiteX109" fmla="*/ 570685 w 606580"/>
              <a:gd name="connsiteY109" fmla="*/ 82692 h 515480"/>
              <a:gd name="connsiteX110" fmla="*/ 377230 w 606580"/>
              <a:gd name="connsiteY110" fmla="*/ 35708 h 515480"/>
              <a:gd name="connsiteX111" fmla="*/ 321170 w 606580"/>
              <a:gd name="connsiteY111" fmla="*/ 70476 h 515480"/>
              <a:gd name="connsiteX112" fmla="*/ 321170 w 606580"/>
              <a:gd name="connsiteY112" fmla="*/ 120144 h 515480"/>
              <a:gd name="connsiteX113" fmla="*/ 285276 w 606580"/>
              <a:gd name="connsiteY113" fmla="*/ 130884 h 515480"/>
              <a:gd name="connsiteX114" fmla="*/ 285276 w 606580"/>
              <a:gd name="connsiteY114" fmla="*/ 70476 h 515480"/>
              <a:gd name="connsiteX115" fmla="*/ 229350 w 606580"/>
              <a:gd name="connsiteY115" fmla="*/ 35708 h 515480"/>
              <a:gd name="connsiteX116" fmla="*/ 229350 w 606580"/>
              <a:gd name="connsiteY116" fmla="*/ 0 h 515480"/>
              <a:gd name="connsiteX117" fmla="*/ 303290 w 606580"/>
              <a:gd name="connsiteY117" fmla="*/ 23358 h 515480"/>
              <a:gd name="connsiteX118" fmla="*/ 377230 w 606580"/>
              <a:gd name="connsiteY118" fmla="*/ 0 h 515480"/>
              <a:gd name="connsiteX119" fmla="*/ 595422 w 606580"/>
              <a:gd name="connsiteY119" fmla="*/ 53964 h 515480"/>
              <a:gd name="connsiteX120" fmla="*/ 606580 w 606580"/>
              <a:gd name="connsiteY120" fmla="*/ 70476 h 515480"/>
              <a:gd name="connsiteX121" fmla="*/ 606580 w 606580"/>
              <a:gd name="connsiteY121" fmla="*/ 497492 h 515480"/>
              <a:gd name="connsiteX122" fmla="*/ 598514 w 606580"/>
              <a:gd name="connsiteY122" fmla="*/ 512392 h 515480"/>
              <a:gd name="connsiteX123" fmla="*/ 588566 w 606580"/>
              <a:gd name="connsiteY123" fmla="*/ 515480 h 515480"/>
              <a:gd name="connsiteX124" fmla="*/ 581709 w 606580"/>
              <a:gd name="connsiteY124" fmla="*/ 514138 h 515480"/>
              <a:gd name="connsiteX125" fmla="*/ 344831 w 606580"/>
              <a:gd name="connsiteY125" fmla="*/ 448360 h 515480"/>
              <a:gd name="connsiteX126" fmla="*/ 318347 w 606580"/>
              <a:gd name="connsiteY126" fmla="*/ 453998 h 515480"/>
              <a:gd name="connsiteX127" fmla="*/ 308533 w 606580"/>
              <a:gd name="connsiteY127" fmla="*/ 461516 h 515480"/>
              <a:gd name="connsiteX128" fmla="*/ 288368 w 606580"/>
              <a:gd name="connsiteY128" fmla="*/ 454401 h 515480"/>
              <a:gd name="connsiteX129" fmla="*/ 261749 w 606580"/>
              <a:gd name="connsiteY129" fmla="*/ 448360 h 515480"/>
              <a:gd name="connsiteX130" fmla="*/ 24736 w 606580"/>
              <a:gd name="connsiteY130" fmla="*/ 514138 h 515480"/>
              <a:gd name="connsiteX131" fmla="*/ 17880 w 606580"/>
              <a:gd name="connsiteY131" fmla="*/ 515480 h 515480"/>
              <a:gd name="connsiteX132" fmla="*/ 7932 w 606580"/>
              <a:gd name="connsiteY132" fmla="*/ 512392 h 515480"/>
              <a:gd name="connsiteX133" fmla="*/ 0 w 606580"/>
              <a:gd name="connsiteY133" fmla="*/ 497492 h 515480"/>
              <a:gd name="connsiteX134" fmla="*/ 0 w 606580"/>
              <a:gd name="connsiteY134" fmla="*/ 70476 h 515480"/>
              <a:gd name="connsiteX135" fmla="*/ 11024 w 606580"/>
              <a:gd name="connsiteY135" fmla="*/ 53964 h 515480"/>
              <a:gd name="connsiteX136" fmla="*/ 229350 w 606580"/>
              <a:gd name="connsiteY136" fmla="*/ 0 h 515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</a:cxnLst>
            <a:rect l="l" t="t" r="r" b="b"/>
            <a:pathLst>
              <a:path w="606580" h="515480">
                <a:moveTo>
                  <a:pt x="195325" y="322880"/>
                </a:moveTo>
                <a:lnTo>
                  <a:pt x="175435" y="342618"/>
                </a:lnTo>
                <a:cubicBezTo>
                  <a:pt x="172748" y="345303"/>
                  <a:pt x="170732" y="348392"/>
                  <a:pt x="169254" y="351614"/>
                </a:cubicBezTo>
                <a:cubicBezTo>
                  <a:pt x="138210" y="356851"/>
                  <a:pt x="105419" y="370949"/>
                  <a:pt x="90233" y="378871"/>
                </a:cubicBezTo>
                <a:cubicBezTo>
                  <a:pt x="88217" y="379811"/>
                  <a:pt x="86201" y="380348"/>
                  <a:pt x="84051" y="380348"/>
                </a:cubicBezTo>
                <a:cubicBezTo>
                  <a:pt x="79213" y="380348"/>
                  <a:pt x="74510" y="377797"/>
                  <a:pt x="72091" y="373097"/>
                </a:cubicBezTo>
                <a:cubicBezTo>
                  <a:pt x="68731" y="366518"/>
                  <a:pt x="71284" y="358462"/>
                  <a:pt x="77735" y="355105"/>
                </a:cubicBezTo>
                <a:cubicBezTo>
                  <a:pt x="78810" y="354568"/>
                  <a:pt x="103269" y="341812"/>
                  <a:pt x="134178" y="332548"/>
                </a:cubicBezTo>
                <a:cubicBezTo>
                  <a:pt x="157293" y="325431"/>
                  <a:pt x="177720" y="322343"/>
                  <a:pt x="195325" y="322880"/>
                </a:cubicBezTo>
                <a:close/>
                <a:moveTo>
                  <a:pt x="414427" y="322770"/>
                </a:moveTo>
                <a:cubicBezTo>
                  <a:pt x="431262" y="322703"/>
                  <a:pt x="450617" y="325959"/>
                  <a:pt x="472391" y="332539"/>
                </a:cubicBezTo>
                <a:cubicBezTo>
                  <a:pt x="503306" y="341806"/>
                  <a:pt x="527634" y="354563"/>
                  <a:pt x="528709" y="355100"/>
                </a:cubicBezTo>
                <a:cubicBezTo>
                  <a:pt x="535295" y="358458"/>
                  <a:pt x="537849" y="366649"/>
                  <a:pt x="534354" y="373095"/>
                </a:cubicBezTo>
                <a:cubicBezTo>
                  <a:pt x="531935" y="377795"/>
                  <a:pt x="527365" y="380347"/>
                  <a:pt x="522526" y="380347"/>
                </a:cubicBezTo>
                <a:cubicBezTo>
                  <a:pt x="520376" y="380347"/>
                  <a:pt x="518225" y="379810"/>
                  <a:pt x="516209" y="378870"/>
                </a:cubicBezTo>
                <a:cubicBezTo>
                  <a:pt x="491343" y="365844"/>
                  <a:pt x="419299" y="336434"/>
                  <a:pt x="384890" y="356175"/>
                </a:cubicBezTo>
                <a:cubicBezTo>
                  <a:pt x="378439" y="359935"/>
                  <a:pt x="370240" y="357652"/>
                  <a:pt x="366611" y="351206"/>
                </a:cubicBezTo>
                <a:cubicBezTo>
                  <a:pt x="362847" y="344760"/>
                  <a:pt x="365132" y="336568"/>
                  <a:pt x="371584" y="332942"/>
                </a:cubicBezTo>
                <a:cubicBezTo>
                  <a:pt x="383277" y="326228"/>
                  <a:pt x="397592" y="322837"/>
                  <a:pt x="414427" y="322770"/>
                </a:cubicBezTo>
                <a:close/>
                <a:moveTo>
                  <a:pt x="440554" y="253330"/>
                </a:moveTo>
                <a:cubicBezTo>
                  <a:pt x="450633" y="254942"/>
                  <a:pt x="461115" y="257493"/>
                  <a:pt x="472404" y="260851"/>
                </a:cubicBezTo>
                <a:cubicBezTo>
                  <a:pt x="503312" y="270251"/>
                  <a:pt x="527636" y="282875"/>
                  <a:pt x="528711" y="283412"/>
                </a:cubicBezTo>
                <a:cubicBezTo>
                  <a:pt x="535296" y="286904"/>
                  <a:pt x="537849" y="294962"/>
                  <a:pt x="534355" y="301542"/>
                </a:cubicBezTo>
                <a:cubicBezTo>
                  <a:pt x="531936" y="306108"/>
                  <a:pt x="527367" y="308794"/>
                  <a:pt x="522529" y="308794"/>
                </a:cubicBezTo>
                <a:cubicBezTo>
                  <a:pt x="520379" y="308794"/>
                  <a:pt x="518229" y="308257"/>
                  <a:pt x="516213" y="307182"/>
                </a:cubicBezTo>
                <a:cubicBezTo>
                  <a:pt x="500087" y="298722"/>
                  <a:pt x="463803" y="283412"/>
                  <a:pt x="431013" y="279115"/>
                </a:cubicBezTo>
                <a:cubicBezTo>
                  <a:pt x="435313" y="270923"/>
                  <a:pt x="438539" y="262328"/>
                  <a:pt x="440554" y="253330"/>
                </a:cubicBezTo>
                <a:close/>
                <a:moveTo>
                  <a:pt x="188054" y="251190"/>
                </a:moveTo>
                <a:cubicBezTo>
                  <a:pt x="203914" y="250787"/>
                  <a:pt x="217658" y="253204"/>
                  <a:pt x="229217" y="258441"/>
                </a:cubicBezTo>
                <a:cubicBezTo>
                  <a:pt x="231368" y="265960"/>
                  <a:pt x="234325" y="273211"/>
                  <a:pt x="238088" y="280193"/>
                </a:cubicBezTo>
                <a:lnTo>
                  <a:pt x="232577" y="285699"/>
                </a:lnTo>
                <a:cubicBezTo>
                  <a:pt x="229083" y="286907"/>
                  <a:pt x="225050" y="286638"/>
                  <a:pt x="221556" y="284624"/>
                </a:cubicBezTo>
                <a:cubicBezTo>
                  <a:pt x="187281" y="264886"/>
                  <a:pt x="115102" y="294292"/>
                  <a:pt x="90237" y="307183"/>
                </a:cubicBezTo>
                <a:cubicBezTo>
                  <a:pt x="88220" y="308257"/>
                  <a:pt x="86204" y="308794"/>
                  <a:pt x="84054" y="308794"/>
                </a:cubicBezTo>
                <a:cubicBezTo>
                  <a:pt x="79215" y="308794"/>
                  <a:pt x="74511" y="306108"/>
                  <a:pt x="72091" y="301543"/>
                </a:cubicBezTo>
                <a:cubicBezTo>
                  <a:pt x="68731" y="294964"/>
                  <a:pt x="71285" y="286907"/>
                  <a:pt x="77736" y="283416"/>
                </a:cubicBezTo>
                <a:cubicBezTo>
                  <a:pt x="78812" y="282879"/>
                  <a:pt x="103274" y="270257"/>
                  <a:pt x="134189" y="260857"/>
                </a:cubicBezTo>
                <a:cubicBezTo>
                  <a:pt x="154216" y="254815"/>
                  <a:pt x="172193" y="251592"/>
                  <a:pt x="188054" y="251190"/>
                </a:cubicBezTo>
                <a:close/>
                <a:moveTo>
                  <a:pt x="432495" y="180718"/>
                </a:moveTo>
                <a:cubicBezTo>
                  <a:pt x="444724" y="182060"/>
                  <a:pt x="458027" y="185014"/>
                  <a:pt x="472406" y="189310"/>
                </a:cubicBezTo>
                <a:cubicBezTo>
                  <a:pt x="503313" y="198572"/>
                  <a:pt x="527636" y="211325"/>
                  <a:pt x="528711" y="211862"/>
                </a:cubicBezTo>
                <a:cubicBezTo>
                  <a:pt x="535296" y="215218"/>
                  <a:pt x="537849" y="223407"/>
                  <a:pt x="534355" y="229985"/>
                </a:cubicBezTo>
                <a:cubicBezTo>
                  <a:pt x="531936" y="234549"/>
                  <a:pt x="527367" y="237100"/>
                  <a:pt x="522530" y="237100"/>
                </a:cubicBezTo>
                <a:cubicBezTo>
                  <a:pt x="520380" y="237100"/>
                  <a:pt x="518230" y="236697"/>
                  <a:pt x="516214" y="235623"/>
                </a:cubicBezTo>
                <a:cubicBezTo>
                  <a:pt x="501835" y="228106"/>
                  <a:pt x="471465" y="215084"/>
                  <a:pt x="441767" y="209312"/>
                </a:cubicBezTo>
                <a:cubicBezTo>
                  <a:pt x="440020" y="199244"/>
                  <a:pt x="436930" y="189712"/>
                  <a:pt x="432495" y="180718"/>
                </a:cubicBezTo>
                <a:close/>
                <a:moveTo>
                  <a:pt x="190445" y="179528"/>
                </a:moveTo>
                <a:cubicBezTo>
                  <a:pt x="206877" y="179394"/>
                  <a:pt x="220957" y="182382"/>
                  <a:pt x="232584" y="188491"/>
                </a:cubicBezTo>
                <a:cubicBezTo>
                  <a:pt x="229224" y="196950"/>
                  <a:pt x="227073" y="205678"/>
                  <a:pt x="225998" y="214541"/>
                </a:cubicBezTo>
                <a:cubicBezTo>
                  <a:pt x="224519" y="214272"/>
                  <a:pt x="223041" y="213735"/>
                  <a:pt x="221562" y="212929"/>
                </a:cubicBezTo>
                <a:cubicBezTo>
                  <a:pt x="187286" y="193325"/>
                  <a:pt x="115104" y="222597"/>
                  <a:pt x="90237" y="235622"/>
                </a:cubicBezTo>
                <a:cubicBezTo>
                  <a:pt x="88221" y="236696"/>
                  <a:pt x="86205" y="237099"/>
                  <a:pt x="84054" y="237099"/>
                </a:cubicBezTo>
                <a:cubicBezTo>
                  <a:pt x="79215" y="237099"/>
                  <a:pt x="74511" y="234548"/>
                  <a:pt x="72091" y="229982"/>
                </a:cubicBezTo>
                <a:cubicBezTo>
                  <a:pt x="68731" y="223403"/>
                  <a:pt x="71285" y="215212"/>
                  <a:pt x="77737" y="211855"/>
                </a:cubicBezTo>
                <a:cubicBezTo>
                  <a:pt x="78812" y="211318"/>
                  <a:pt x="103276" y="198562"/>
                  <a:pt x="134191" y="189297"/>
                </a:cubicBezTo>
                <a:cubicBezTo>
                  <a:pt x="155228" y="182919"/>
                  <a:pt x="174012" y="179663"/>
                  <a:pt x="190445" y="179528"/>
                </a:cubicBezTo>
                <a:close/>
                <a:moveTo>
                  <a:pt x="332598" y="164029"/>
                </a:moveTo>
                <a:cubicBezTo>
                  <a:pt x="315389" y="164029"/>
                  <a:pt x="299255" y="170742"/>
                  <a:pt x="287021" y="182959"/>
                </a:cubicBezTo>
                <a:cubicBezTo>
                  <a:pt x="274786" y="195041"/>
                  <a:pt x="268198" y="211151"/>
                  <a:pt x="268198" y="228470"/>
                </a:cubicBezTo>
                <a:cubicBezTo>
                  <a:pt x="268198" y="245654"/>
                  <a:pt x="274786" y="261764"/>
                  <a:pt x="287021" y="273981"/>
                </a:cubicBezTo>
                <a:cubicBezTo>
                  <a:pt x="299255" y="286064"/>
                  <a:pt x="315389" y="292776"/>
                  <a:pt x="332598" y="292776"/>
                </a:cubicBezTo>
                <a:cubicBezTo>
                  <a:pt x="349807" y="292776"/>
                  <a:pt x="365940" y="286064"/>
                  <a:pt x="378175" y="273981"/>
                </a:cubicBezTo>
                <a:cubicBezTo>
                  <a:pt x="390409" y="261764"/>
                  <a:pt x="396997" y="245654"/>
                  <a:pt x="396997" y="228470"/>
                </a:cubicBezTo>
                <a:cubicBezTo>
                  <a:pt x="396997" y="211151"/>
                  <a:pt x="390409" y="195041"/>
                  <a:pt x="378175" y="182959"/>
                </a:cubicBezTo>
                <a:cubicBezTo>
                  <a:pt x="365940" y="170742"/>
                  <a:pt x="349807" y="164029"/>
                  <a:pt x="332598" y="164029"/>
                </a:cubicBezTo>
                <a:close/>
                <a:moveTo>
                  <a:pt x="332598" y="137179"/>
                </a:moveTo>
                <a:cubicBezTo>
                  <a:pt x="356932" y="137179"/>
                  <a:pt x="379922" y="146711"/>
                  <a:pt x="397131" y="163895"/>
                </a:cubicBezTo>
                <a:cubicBezTo>
                  <a:pt x="414475" y="181079"/>
                  <a:pt x="423886" y="204036"/>
                  <a:pt x="423886" y="228470"/>
                </a:cubicBezTo>
                <a:cubicBezTo>
                  <a:pt x="423886" y="252769"/>
                  <a:pt x="414475" y="275726"/>
                  <a:pt x="397131" y="292910"/>
                </a:cubicBezTo>
                <a:cubicBezTo>
                  <a:pt x="379922" y="310095"/>
                  <a:pt x="356932" y="319626"/>
                  <a:pt x="332598" y="319626"/>
                </a:cubicBezTo>
                <a:cubicBezTo>
                  <a:pt x="312700" y="319626"/>
                  <a:pt x="293877" y="313317"/>
                  <a:pt x="278147" y="301771"/>
                </a:cubicBezTo>
                <a:lnTo>
                  <a:pt x="205547" y="374267"/>
                </a:lnTo>
                <a:cubicBezTo>
                  <a:pt x="202858" y="376952"/>
                  <a:pt x="199497" y="378160"/>
                  <a:pt x="196001" y="378160"/>
                </a:cubicBezTo>
                <a:cubicBezTo>
                  <a:pt x="192640" y="378160"/>
                  <a:pt x="189144" y="376952"/>
                  <a:pt x="186455" y="374267"/>
                </a:cubicBezTo>
                <a:cubicBezTo>
                  <a:pt x="181212" y="369031"/>
                  <a:pt x="181212" y="360573"/>
                  <a:pt x="186455" y="355337"/>
                </a:cubicBezTo>
                <a:lnTo>
                  <a:pt x="259190" y="282707"/>
                </a:lnTo>
                <a:cubicBezTo>
                  <a:pt x="247494" y="267134"/>
                  <a:pt x="241309" y="248205"/>
                  <a:pt x="241309" y="228470"/>
                </a:cubicBezTo>
                <a:cubicBezTo>
                  <a:pt x="241309" y="204036"/>
                  <a:pt x="250720" y="181079"/>
                  <a:pt x="268064" y="163895"/>
                </a:cubicBezTo>
                <a:cubicBezTo>
                  <a:pt x="285273" y="146711"/>
                  <a:pt x="308263" y="137179"/>
                  <a:pt x="332598" y="137179"/>
                </a:cubicBezTo>
                <a:close/>
                <a:moveTo>
                  <a:pt x="414441" y="107969"/>
                </a:moveTo>
                <a:cubicBezTo>
                  <a:pt x="431274" y="107902"/>
                  <a:pt x="450627" y="111158"/>
                  <a:pt x="472399" y="117738"/>
                </a:cubicBezTo>
                <a:cubicBezTo>
                  <a:pt x="503310" y="127005"/>
                  <a:pt x="527635" y="139628"/>
                  <a:pt x="528710" y="140165"/>
                </a:cubicBezTo>
                <a:cubicBezTo>
                  <a:pt x="535296" y="143657"/>
                  <a:pt x="537849" y="151848"/>
                  <a:pt x="534355" y="158294"/>
                </a:cubicBezTo>
                <a:cubicBezTo>
                  <a:pt x="531936" y="162994"/>
                  <a:pt x="527366" y="165546"/>
                  <a:pt x="522528" y="165546"/>
                </a:cubicBezTo>
                <a:cubicBezTo>
                  <a:pt x="520378" y="165546"/>
                  <a:pt x="518227" y="165009"/>
                  <a:pt x="516212" y="164069"/>
                </a:cubicBezTo>
                <a:cubicBezTo>
                  <a:pt x="493499" y="152117"/>
                  <a:pt x="431274" y="126602"/>
                  <a:pt x="394585" y="137345"/>
                </a:cubicBezTo>
                <a:cubicBezTo>
                  <a:pt x="385715" y="131570"/>
                  <a:pt x="376173" y="127005"/>
                  <a:pt x="366093" y="124050"/>
                </a:cubicBezTo>
                <a:cubicBezTo>
                  <a:pt x="367168" y="121633"/>
                  <a:pt x="369050" y="119484"/>
                  <a:pt x="371603" y="118141"/>
                </a:cubicBezTo>
                <a:cubicBezTo>
                  <a:pt x="383296" y="111427"/>
                  <a:pt x="397609" y="108036"/>
                  <a:pt x="414441" y="107969"/>
                </a:cubicBezTo>
                <a:close/>
                <a:moveTo>
                  <a:pt x="192098" y="107969"/>
                </a:moveTo>
                <a:cubicBezTo>
                  <a:pt x="208949" y="108036"/>
                  <a:pt x="223297" y="111427"/>
                  <a:pt x="234990" y="118141"/>
                </a:cubicBezTo>
                <a:cubicBezTo>
                  <a:pt x="241442" y="121767"/>
                  <a:pt x="243592" y="129959"/>
                  <a:pt x="239963" y="136405"/>
                </a:cubicBezTo>
                <a:cubicBezTo>
                  <a:pt x="236200" y="142851"/>
                  <a:pt x="228001" y="145134"/>
                  <a:pt x="221550" y="141374"/>
                </a:cubicBezTo>
                <a:cubicBezTo>
                  <a:pt x="187276" y="121633"/>
                  <a:pt x="115101" y="151043"/>
                  <a:pt x="90236" y="164069"/>
                </a:cubicBezTo>
                <a:cubicBezTo>
                  <a:pt x="88220" y="165009"/>
                  <a:pt x="86204" y="165546"/>
                  <a:pt x="84053" y="165546"/>
                </a:cubicBezTo>
                <a:cubicBezTo>
                  <a:pt x="79215" y="165546"/>
                  <a:pt x="74510" y="162994"/>
                  <a:pt x="72091" y="158294"/>
                </a:cubicBezTo>
                <a:cubicBezTo>
                  <a:pt x="68731" y="151714"/>
                  <a:pt x="71285" y="143657"/>
                  <a:pt x="77736" y="140165"/>
                </a:cubicBezTo>
                <a:cubicBezTo>
                  <a:pt x="78811" y="139762"/>
                  <a:pt x="103273" y="127005"/>
                  <a:pt x="134186" y="117738"/>
                </a:cubicBezTo>
                <a:cubicBezTo>
                  <a:pt x="155893" y="111158"/>
                  <a:pt x="175247" y="107902"/>
                  <a:pt x="192098" y="107969"/>
                </a:cubicBezTo>
                <a:close/>
                <a:moveTo>
                  <a:pt x="229350" y="35708"/>
                </a:moveTo>
                <a:cubicBezTo>
                  <a:pt x="163341" y="35708"/>
                  <a:pt x="68025" y="70207"/>
                  <a:pt x="35895" y="82692"/>
                </a:cubicBezTo>
                <a:lnTo>
                  <a:pt x="35895" y="471181"/>
                </a:lnTo>
                <a:cubicBezTo>
                  <a:pt x="85367" y="452253"/>
                  <a:pt x="196413" y="412518"/>
                  <a:pt x="261749" y="412518"/>
                </a:cubicBezTo>
                <a:cubicBezTo>
                  <a:pt x="270487" y="412518"/>
                  <a:pt x="278419" y="413189"/>
                  <a:pt x="285276" y="414666"/>
                </a:cubicBezTo>
                <a:lnTo>
                  <a:pt x="285276" y="326068"/>
                </a:lnTo>
                <a:cubicBezTo>
                  <a:pt x="296568" y="331572"/>
                  <a:pt x="308668" y="335196"/>
                  <a:pt x="321170" y="336807"/>
                </a:cubicBezTo>
                <a:lnTo>
                  <a:pt x="321170" y="414666"/>
                </a:lnTo>
                <a:cubicBezTo>
                  <a:pt x="328161" y="413189"/>
                  <a:pt x="335958" y="412518"/>
                  <a:pt x="344831" y="412518"/>
                </a:cubicBezTo>
                <a:cubicBezTo>
                  <a:pt x="410033" y="412518"/>
                  <a:pt x="521213" y="452253"/>
                  <a:pt x="570685" y="471181"/>
                </a:cubicBezTo>
                <a:lnTo>
                  <a:pt x="570685" y="82692"/>
                </a:lnTo>
                <a:cubicBezTo>
                  <a:pt x="538555" y="70207"/>
                  <a:pt x="443105" y="35708"/>
                  <a:pt x="377230" y="35708"/>
                </a:cubicBezTo>
                <a:cubicBezTo>
                  <a:pt x="321170" y="35708"/>
                  <a:pt x="321170" y="60139"/>
                  <a:pt x="321170" y="70476"/>
                </a:cubicBezTo>
                <a:lnTo>
                  <a:pt x="321170" y="120144"/>
                </a:lnTo>
                <a:cubicBezTo>
                  <a:pt x="308668" y="121621"/>
                  <a:pt x="296568" y="125246"/>
                  <a:pt x="285276" y="130884"/>
                </a:cubicBezTo>
                <a:lnTo>
                  <a:pt x="285276" y="70476"/>
                </a:lnTo>
                <a:cubicBezTo>
                  <a:pt x="285276" y="60139"/>
                  <a:pt x="285276" y="35708"/>
                  <a:pt x="229350" y="35708"/>
                </a:cubicBezTo>
                <a:close/>
                <a:moveTo>
                  <a:pt x="229350" y="0"/>
                </a:moveTo>
                <a:cubicBezTo>
                  <a:pt x="267395" y="0"/>
                  <a:pt x="289981" y="9934"/>
                  <a:pt x="303290" y="23358"/>
                </a:cubicBezTo>
                <a:cubicBezTo>
                  <a:pt x="316599" y="9934"/>
                  <a:pt x="339185" y="0"/>
                  <a:pt x="377230" y="0"/>
                </a:cubicBezTo>
                <a:cubicBezTo>
                  <a:pt x="464346" y="0"/>
                  <a:pt x="590179" y="51682"/>
                  <a:pt x="595422" y="53964"/>
                </a:cubicBezTo>
                <a:cubicBezTo>
                  <a:pt x="602144" y="56783"/>
                  <a:pt x="606580" y="63227"/>
                  <a:pt x="606580" y="70476"/>
                </a:cubicBezTo>
                <a:lnTo>
                  <a:pt x="606580" y="497492"/>
                </a:lnTo>
                <a:cubicBezTo>
                  <a:pt x="606580" y="503533"/>
                  <a:pt x="603488" y="509171"/>
                  <a:pt x="598514" y="512392"/>
                </a:cubicBezTo>
                <a:cubicBezTo>
                  <a:pt x="595556" y="514406"/>
                  <a:pt x="592061" y="515480"/>
                  <a:pt x="588566" y="515480"/>
                </a:cubicBezTo>
                <a:cubicBezTo>
                  <a:pt x="586280" y="515480"/>
                  <a:pt x="583995" y="514943"/>
                  <a:pt x="581709" y="514138"/>
                </a:cubicBezTo>
                <a:cubicBezTo>
                  <a:pt x="580096" y="513466"/>
                  <a:pt x="421595" y="448360"/>
                  <a:pt x="344831" y="448360"/>
                </a:cubicBezTo>
                <a:cubicBezTo>
                  <a:pt x="327758" y="448360"/>
                  <a:pt x="320364" y="451716"/>
                  <a:pt x="318347" y="453998"/>
                </a:cubicBezTo>
                <a:cubicBezTo>
                  <a:pt x="316196" y="457488"/>
                  <a:pt x="312701" y="460173"/>
                  <a:pt x="308533" y="461516"/>
                </a:cubicBezTo>
                <a:cubicBezTo>
                  <a:pt x="300870" y="463798"/>
                  <a:pt x="292804" y="460844"/>
                  <a:pt x="288368" y="454401"/>
                </a:cubicBezTo>
                <a:cubicBezTo>
                  <a:pt x="286889" y="452119"/>
                  <a:pt x="279629" y="448360"/>
                  <a:pt x="261749" y="448360"/>
                </a:cubicBezTo>
                <a:cubicBezTo>
                  <a:pt x="184851" y="448360"/>
                  <a:pt x="26350" y="513466"/>
                  <a:pt x="24736" y="514138"/>
                </a:cubicBezTo>
                <a:cubicBezTo>
                  <a:pt x="22585" y="514943"/>
                  <a:pt x="20300" y="515480"/>
                  <a:pt x="17880" y="515480"/>
                </a:cubicBezTo>
                <a:cubicBezTo>
                  <a:pt x="14385" y="515480"/>
                  <a:pt x="10889" y="514406"/>
                  <a:pt x="7932" y="512392"/>
                </a:cubicBezTo>
                <a:cubicBezTo>
                  <a:pt x="2958" y="509171"/>
                  <a:pt x="0" y="503533"/>
                  <a:pt x="0" y="497492"/>
                </a:cubicBezTo>
                <a:lnTo>
                  <a:pt x="0" y="70476"/>
                </a:lnTo>
                <a:cubicBezTo>
                  <a:pt x="0" y="63227"/>
                  <a:pt x="4302" y="56783"/>
                  <a:pt x="11024" y="53964"/>
                </a:cubicBezTo>
                <a:cubicBezTo>
                  <a:pt x="16401" y="51682"/>
                  <a:pt x="142100" y="0"/>
                  <a:pt x="2293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10" name="book_21788">
            <a:extLst>
              <a:ext uri="{FF2B5EF4-FFF2-40B4-BE49-F238E27FC236}">
                <a16:creationId xmlns:a16="http://schemas.microsoft.com/office/drawing/2014/main" id="{B847C24A-A2CA-4FA7-925D-96EA427257A8}"/>
              </a:ext>
            </a:extLst>
          </p:cNvPr>
          <p:cNvSpPr>
            <a:spLocks noChangeAspect="1"/>
          </p:cNvSpPr>
          <p:nvPr/>
        </p:nvSpPr>
        <p:spPr bwMode="auto">
          <a:xfrm>
            <a:off x="2288438" y="33948"/>
            <a:ext cx="401936" cy="324000"/>
          </a:xfrm>
          <a:custGeom>
            <a:avLst/>
            <a:gdLst>
              <a:gd name="T0" fmla="*/ 646 w 726"/>
              <a:gd name="T1" fmla="*/ 0 h 586"/>
              <a:gd name="T2" fmla="*/ 326 w 726"/>
              <a:gd name="T3" fmla="*/ 65 h 586"/>
              <a:gd name="T4" fmla="*/ 31 w 726"/>
              <a:gd name="T5" fmla="*/ 65 h 586"/>
              <a:gd name="T6" fmla="*/ 0 w 726"/>
              <a:gd name="T7" fmla="*/ 585 h 586"/>
              <a:gd name="T8" fmla="*/ 323 w 726"/>
              <a:gd name="T9" fmla="*/ 586 h 586"/>
              <a:gd name="T10" fmla="*/ 351 w 726"/>
              <a:gd name="T11" fmla="*/ 585 h 586"/>
              <a:gd name="T12" fmla="*/ 354 w 726"/>
              <a:gd name="T13" fmla="*/ 585 h 586"/>
              <a:gd name="T14" fmla="*/ 726 w 726"/>
              <a:gd name="T15" fmla="*/ 65 h 586"/>
              <a:gd name="T16" fmla="*/ 62 w 726"/>
              <a:gd name="T17" fmla="*/ 65 h 586"/>
              <a:gd name="T18" fmla="*/ 182 w 726"/>
              <a:gd name="T19" fmla="*/ 65 h 586"/>
              <a:gd name="T20" fmla="*/ 323 w 726"/>
              <a:gd name="T21" fmla="*/ 103 h 586"/>
              <a:gd name="T22" fmla="*/ 62 w 726"/>
              <a:gd name="T23" fmla="*/ 490 h 586"/>
              <a:gd name="T24" fmla="*/ 62 w 726"/>
              <a:gd name="T25" fmla="*/ 65 h 586"/>
              <a:gd name="T26" fmla="*/ 615 w 726"/>
              <a:gd name="T27" fmla="*/ 65 h 586"/>
              <a:gd name="T28" fmla="*/ 615 w 726"/>
              <a:gd name="T29" fmla="*/ 490 h 586"/>
              <a:gd name="T30" fmla="*/ 354 w 726"/>
              <a:gd name="T31" fmla="*/ 103 h 586"/>
              <a:gd name="T32" fmla="*/ 496 w 726"/>
              <a:gd name="T33" fmla="*/ 65 h 586"/>
              <a:gd name="T34" fmla="*/ 699 w 726"/>
              <a:gd name="T35" fmla="*/ 344 h 586"/>
              <a:gd name="T36" fmla="*/ 663 w 726"/>
              <a:gd name="T37" fmla="*/ 344 h 586"/>
              <a:gd name="T38" fmla="*/ 689 w 726"/>
              <a:gd name="T39" fmla="*/ 307 h 586"/>
              <a:gd name="T40" fmla="*/ 699 w 726"/>
              <a:gd name="T41" fmla="*/ 344 h 586"/>
              <a:gd name="T42" fmla="*/ 47 w 726"/>
              <a:gd name="T43" fmla="*/ 518 h 586"/>
              <a:gd name="T44" fmla="*/ 47 w 726"/>
              <a:gd name="T45" fmla="*/ 548 h 586"/>
              <a:gd name="T46" fmla="*/ 636 w 726"/>
              <a:gd name="T47" fmla="*/ 548 h 586"/>
              <a:gd name="T48" fmla="*/ 636 w 726"/>
              <a:gd name="T49" fmla="*/ 517 h 586"/>
              <a:gd name="T50" fmla="*/ 95 w 726"/>
              <a:gd name="T51" fmla="*/ 116 h 586"/>
              <a:gd name="T52" fmla="*/ 105 w 726"/>
              <a:gd name="T53" fmla="*/ 86 h 586"/>
              <a:gd name="T54" fmla="*/ 298 w 726"/>
              <a:gd name="T55" fmla="*/ 150 h 586"/>
              <a:gd name="T56" fmla="*/ 288 w 726"/>
              <a:gd name="T57" fmla="*/ 263 h 586"/>
              <a:gd name="T58" fmla="*/ 105 w 726"/>
              <a:gd name="T59" fmla="*/ 169 h 586"/>
              <a:gd name="T60" fmla="*/ 288 w 726"/>
              <a:gd name="T61" fmla="*/ 263 h 586"/>
              <a:gd name="T62" fmla="*/ 95 w 726"/>
              <a:gd name="T63" fmla="*/ 283 h 586"/>
              <a:gd name="T64" fmla="*/ 298 w 726"/>
              <a:gd name="T65" fmla="*/ 317 h 586"/>
              <a:gd name="T66" fmla="*/ 288 w 726"/>
              <a:gd name="T67" fmla="*/ 430 h 586"/>
              <a:gd name="T68" fmla="*/ 105 w 726"/>
              <a:gd name="T69" fmla="*/ 337 h 586"/>
              <a:gd name="T70" fmla="*/ 288 w 726"/>
              <a:gd name="T71" fmla="*/ 430 h 586"/>
              <a:gd name="T72" fmla="*/ 95 w 726"/>
              <a:gd name="T73" fmla="*/ 440 h 586"/>
              <a:gd name="T74" fmla="*/ 298 w 726"/>
              <a:gd name="T75" fmla="*/ 475 h 586"/>
              <a:gd name="T76" fmla="*/ 389 w 726"/>
              <a:gd name="T77" fmla="*/ 180 h 586"/>
              <a:gd name="T78" fmla="*/ 522 w 726"/>
              <a:gd name="T79" fmla="*/ 103 h 586"/>
              <a:gd name="T80" fmla="*/ 578 w 726"/>
              <a:gd name="T81" fmla="*/ 103 h 586"/>
              <a:gd name="T82" fmla="*/ 389 w 726"/>
              <a:gd name="T83" fmla="*/ 180 h 586"/>
              <a:gd name="T84" fmla="*/ 379 w 726"/>
              <a:gd name="T85" fmla="*/ 234 h 586"/>
              <a:gd name="T86" fmla="*/ 582 w 726"/>
              <a:gd name="T87" fmla="*/ 199 h 586"/>
              <a:gd name="T88" fmla="*/ 389 w 726"/>
              <a:gd name="T89" fmla="*/ 347 h 586"/>
              <a:gd name="T90" fmla="*/ 572 w 726"/>
              <a:gd name="T91" fmla="*/ 253 h 586"/>
              <a:gd name="T92" fmla="*/ 389 w 726"/>
              <a:gd name="T93" fmla="*/ 347 h 586"/>
              <a:gd name="T94" fmla="*/ 379 w 726"/>
              <a:gd name="T95" fmla="*/ 401 h 586"/>
              <a:gd name="T96" fmla="*/ 582 w 726"/>
              <a:gd name="T97" fmla="*/ 366 h 586"/>
              <a:gd name="T98" fmla="*/ 389 w 726"/>
              <a:gd name="T99" fmla="*/ 504 h 586"/>
              <a:gd name="T100" fmla="*/ 572 w 726"/>
              <a:gd name="T101" fmla="*/ 410 h 586"/>
              <a:gd name="T102" fmla="*/ 389 w 726"/>
              <a:gd name="T103" fmla="*/ 504 h 5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726" h="586">
                <a:moveTo>
                  <a:pt x="646" y="65"/>
                </a:moveTo>
                <a:lnTo>
                  <a:pt x="646" y="0"/>
                </a:lnTo>
                <a:lnTo>
                  <a:pt x="351" y="65"/>
                </a:lnTo>
                <a:lnTo>
                  <a:pt x="326" y="65"/>
                </a:lnTo>
                <a:lnTo>
                  <a:pt x="31" y="0"/>
                </a:lnTo>
                <a:lnTo>
                  <a:pt x="31" y="65"/>
                </a:lnTo>
                <a:lnTo>
                  <a:pt x="0" y="65"/>
                </a:lnTo>
                <a:lnTo>
                  <a:pt x="0" y="585"/>
                </a:lnTo>
                <a:lnTo>
                  <a:pt x="323" y="585"/>
                </a:lnTo>
                <a:lnTo>
                  <a:pt x="323" y="586"/>
                </a:lnTo>
                <a:lnTo>
                  <a:pt x="326" y="585"/>
                </a:lnTo>
                <a:lnTo>
                  <a:pt x="351" y="585"/>
                </a:lnTo>
                <a:lnTo>
                  <a:pt x="354" y="586"/>
                </a:lnTo>
                <a:lnTo>
                  <a:pt x="354" y="585"/>
                </a:lnTo>
                <a:lnTo>
                  <a:pt x="726" y="585"/>
                </a:lnTo>
                <a:lnTo>
                  <a:pt x="726" y="65"/>
                </a:lnTo>
                <a:lnTo>
                  <a:pt x="646" y="65"/>
                </a:lnTo>
                <a:close/>
                <a:moveTo>
                  <a:pt x="62" y="65"/>
                </a:moveTo>
                <a:lnTo>
                  <a:pt x="62" y="39"/>
                </a:lnTo>
                <a:lnTo>
                  <a:pt x="182" y="65"/>
                </a:lnTo>
                <a:lnTo>
                  <a:pt x="323" y="97"/>
                </a:lnTo>
                <a:lnTo>
                  <a:pt x="323" y="103"/>
                </a:lnTo>
                <a:lnTo>
                  <a:pt x="323" y="547"/>
                </a:lnTo>
                <a:lnTo>
                  <a:pt x="62" y="490"/>
                </a:lnTo>
                <a:lnTo>
                  <a:pt x="62" y="103"/>
                </a:lnTo>
                <a:lnTo>
                  <a:pt x="62" y="65"/>
                </a:lnTo>
                <a:close/>
                <a:moveTo>
                  <a:pt x="615" y="39"/>
                </a:moveTo>
                <a:lnTo>
                  <a:pt x="615" y="65"/>
                </a:lnTo>
                <a:lnTo>
                  <a:pt x="615" y="103"/>
                </a:lnTo>
                <a:lnTo>
                  <a:pt x="615" y="490"/>
                </a:lnTo>
                <a:lnTo>
                  <a:pt x="354" y="547"/>
                </a:lnTo>
                <a:lnTo>
                  <a:pt x="354" y="103"/>
                </a:lnTo>
                <a:lnTo>
                  <a:pt x="354" y="97"/>
                </a:lnTo>
                <a:lnTo>
                  <a:pt x="496" y="65"/>
                </a:lnTo>
                <a:lnTo>
                  <a:pt x="615" y="39"/>
                </a:lnTo>
                <a:close/>
                <a:moveTo>
                  <a:pt x="699" y="344"/>
                </a:moveTo>
                <a:lnTo>
                  <a:pt x="689" y="344"/>
                </a:lnTo>
                <a:lnTo>
                  <a:pt x="663" y="344"/>
                </a:lnTo>
                <a:lnTo>
                  <a:pt x="663" y="307"/>
                </a:lnTo>
                <a:lnTo>
                  <a:pt x="689" y="307"/>
                </a:lnTo>
                <a:lnTo>
                  <a:pt x="699" y="307"/>
                </a:lnTo>
                <a:lnTo>
                  <a:pt x="699" y="344"/>
                </a:lnTo>
                <a:close/>
                <a:moveTo>
                  <a:pt x="47" y="548"/>
                </a:moveTo>
                <a:lnTo>
                  <a:pt x="47" y="518"/>
                </a:lnTo>
                <a:lnTo>
                  <a:pt x="182" y="548"/>
                </a:lnTo>
                <a:lnTo>
                  <a:pt x="47" y="548"/>
                </a:lnTo>
                <a:close/>
                <a:moveTo>
                  <a:pt x="636" y="517"/>
                </a:moveTo>
                <a:lnTo>
                  <a:pt x="636" y="548"/>
                </a:lnTo>
                <a:lnTo>
                  <a:pt x="496" y="548"/>
                </a:lnTo>
                <a:lnTo>
                  <a:pt x="636" y="517"/>
                </a:lnTo>
                <a:close/>
                <a:moveTo>
                  <a:pt x="288" y="180"/>
                </a:moveTo>
                <a:lnTo>
                  <a:pt x="95" y="116"/>
                </a:lnTo>
                <a:lnTo>
                  <a:pt x="99" y="103"/>
                </a:lnTo>
                <a:lnTo>
                  <a:pt x="105" y="86"/>
                </a:lnTo>
                <a:lnTo>
                  <a:pt x="155" y="103"/>
                </a:lnTo>
                <a:lnTo>
                  <a:pt x="298" y="150"/>
                </a:lnTo>
                <a:lnTo>
                  <a:pt x="288" y="180"/>
                </a:lnTo>
                <a:close/>
                <a:moveTo>
                  <a:pt x="288" y="263"/>
                </a:moveTo>
                <a:lnTo>
                  <a:pt x="95" y="199"/>
                </a:lnTo>
                <a:lnTo>
                  <a:pt x="105" y="169"/>
                </a:lnTo>
                <a:lnTo>
                  <a:pt x="298" y="234"/>
                </a:lnTo>
                <a:lnTo>
                  <a:pt x="288" y="263"/>
                </a:lnTo>
                <a:close/>
                <a:moveTo>
                  <a:pt x="288" y="347"/>
                </a:moveTo>
                <a:lnTo>
                  <a:pt x="95" y="283"/>
                </a:lnTo>
                <a:lnTo>
                  <a:pt x="105" y="253"/>
                </a:lnTo>
                <a:lnTo>
                  <a:pt x="298" y="317"/>
                </a:lnTo>
                <a:lnTo>
                  <a:pt x="288" y="347"/>
                </a:lnTo>
                <a:close/>
                <a:moveTo>
                  <a:pt x="288" y="430"/>
                </a:moveTo>
                <a:lnTo>
                  <a:pt x="95" y="366"/>
                </a:lnTo>
                <a:lnTo>
                  <a:pt x="105" y="337"/>
                </a:lnTo>
                <a:lnTo>
                  <a:pt x="298" y="401"/>
                </a:lnTo>
                <a:lnTo>
                  <a:pt x="288" y="430"/>
                </a:lnTo>
                <a:close/>
                <a:moveTo>
                  <a:pt x="288" y="504"/>
                </a:moveTo>
                <a:lnTo>
                  <a:pt x="95" y="440"/>
                </a:lnTo>
                <a:lnTo>
                  <a:pt x="105" y="410"/>
                </a:lnTo>
                <a:lnTo>
                  <a:pt x="298" y="475"/>
                </a:lnTo>
                <a:lnTo>
                  <a:pt x="288" y="504"/>
                </a:lnTo>
                <a:close/>
                <a:moveTo>
                  <a:pt x="389" y="180"/>
                </a:moveTo>
                <a:lnTo>
                  <a:pt x="379" y="150"/>
                </a:lnTo>
                <a:lnTo>
                  <a:pt x="522" y="103"/>
                </a:lnTo>
                <a:lnTo>
                  <a:pt x="572" y="86"/>
                </a:lnTo>
                <a:lnTo>
                  <a:pt x="578" y="103"/>
                </a:lnTo>
                <a:lnTo>
                  <a:pt x="582" y="116"/>
                </a:lnTo>
                <a:lnTo>
                  <a:pt x="389" y="180"/>
                </a:lnTo>
                <a:close/>
                <a:moveTo>
                  <a:pt x="389" y="263"/>
                </a:moveTo>
                <a:lnTo>
                  <a:pt x="379" y="234"/>
                </a:lnTo>
                <a:lnTo>
                  <a:pt x="572" y="169"/>
                </a:lnTo>
                <a:lnTo>
                  <a:pt x="582" y="199"/>
                </a:lnTo>
                <a:lnTo>
                  <a:pt x="389" y="263"/>
                </a:lnTo>
                <a:close/>
                <a:moveTo>
                  <a:pt x="389" y="347"/>
                </a:moveTo>
                <a:lnTo>
                  <a:pt x="379" y="317"/>
                </a:lnTo>
                <a:lnTo>
                  <a:pt x="572" y="253"/>
                </a:lnTo>
                <a:lnTo>
                  <a:pt x="582" y="283"/>
                </a:lnTo>
                <a:lnTo>
                  <a:pt x="389" y="347"/>
                </a:lnTo>
                <a:close/>
                <a:moveTo>
                  <a:pt x="389" y="430"/>
                </a:moveTo>
                <a:lnTo>
                  <a:pt x="379" y="401"/>
                </a:lnTo>
                <a:lnTo>
                  <a:pt x="572" y="337"/>
                </a:lnTo>
                <a:lnTo>
                  <a:pt x="582" y="366"/>
                </a:lnTo>
                <a:lnTo>
                  <a:pt x="389" y="430"/>
                </a:lnTo>
                <a:close/>
                <a:moveTo>
                  <a:pt x="389" y="504"/>
                </a:moveTo>
                <a:lnTo>
                  <a:pt x="379" y="475"/>
                </a:lnTo>
                <a:lnTo>
                  <a:pt x="572" y="410"/>
                </a:lnTo>
                <a:lnTo>
                  <a:pt x="582" y="440"/>
                </a:lnTo>
                <a:lnTo>
                  <a:pt x="389" y="50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11" name="stats_118150">
            <a:extLst>
              <a:ext uri="{FF2B5EF4-FFF2-40B4-BE49-F238E27FC236}">
                <a16:creationId xmlns:a16="http://schemas.microsoft.com/office/drawing/2014/main" id="{9EC45958-9685-4C60-8600-3DDBACBD2BAE}"/>
              </a:ext>
            </a:extLst>
          </p:cNvPr>
          <p:cNvSpPr>
            <a:spLocks noChangeAspect="1"/>
          </p:cNvSpPr>
          <p:nvPr/>
        </p:nvSpPr>
        <p:spPr bwMode="auto">
          <a:xfrm>
            <a:off x="2327195" y="951530"/>
            <a:ext cx="324422" cy="324000"/>
          </a:xfrm>
          <a:custGeom>
            <a:avLst/>
            <a:gdLst>
              <a:gd name="connsiteX0" fmla="*/ 536015 w 581370"/>
              <a:gd name="connsiteY0" fmla="*/ 326365 h 580612"/>
              <a:gd name="connsiteX1" fmla="*/ 560219 w 581370"/>
              <a:gd name="connsiteY1" fmla="*/ 350541 h 580612"/>
              <a:gd name="connsiteX2" fmla="*/ 560219 w 581370"/>
              <a:gd name="connsiteY2" fmla="*/ 467241 h 580612"/>
              <a:gd name="connsiteX3" fmla="*/ 536015 w 581370"/>
              <a:gd name="connsiteY3" fmla="*/ 491417 h 580612"/>
              <a:gd name="connsiteX4" fmla="*/ 511811 w 581370"/>
              <a:gd name="connsiteY4" fmla="*/ 467241 h 580612"/>
              <a:gd name="connsiteX5" fmla="*/ 511811 w 581370"/>
              <a:gd name="connsiteY5" fmla="*/ 350541 h 580612"/>
              <a:gd name="connsiteX6" fmla="*/ 536015 w 581370"/>
              <a:gd name="connsiteY6" fmla="*/ 326365 h 580612"/>
              <a:gd name="connsiteX7" fmla="*/ 402787 w 581370"/>
              <a:gd name="connsiteY7" fmla="*/ 238511 h 580612"/>
              <a:gd name="connsiteX8" fmla="*/ 426991 w 581370"/>
              <a:gd name="connsiteY8" fmla="*/ 262690 h 580612"/>
              <a:gd name="connsiteX9" fmla="*/ 426991 w 581370"/>
              <a:gd name="connsiteY9" fmla="*/ 467238 h 580612"/>
              <a:gd name="connsiteX10" fmla="*/ 402787 w 581370"/>
              <a:gd name="connsiteY10" fmla="*/ 491417 h 580612"/>
              <a:gd name="connsiteX11" fmla="*/ 378583 w 581370"/>
              <a:gd name="connsiteY11" fmla="*/ 467238 h 580612"/>
              <a:gd name="connsiteX12" fmla="*/ 378583 w 581370"/>
              <a:gd name="connsiteY12" fmla="*/ 262690 h 580612"/>
              <a:gd name="connsiteX13" fmla="*/ 402787 w 581370"/>
              <a:gd name="connsiteY13" fmla="*/ 238511 h 580612"/>
              <a:gd name="connsiteX14" fmla="*/ 269551 w 581370"/>
              <a:gd name="connsiteY14" fmla="*/ 128711 h 580612"/>
              <a:gd name="connsiteX15" fmla="*/ 293745 w 581370"/>
              <a:gd name="connsiteY15" fmla="*/ 152885 h 580612"/>
              <a:gd name="connsiteX16" fmla="*/ 293745 w 581370"/>
              <a:gd name="connsiteY16" fmla="*/ 467243 h 580612"/>
              <a:gd name="connsiteX17" fmla="*/ 269551 w 581370"/>
              <a:gd name="connsiteY17" fmla="*/ 491417 h 580612"/>
              <a:gd name="connsiteX18" fmla="*/ 245356 w 581370"/>
              <a:gd name="connsiteY18" fmla="*/ 467243 h 580612"/>
              <a:gd name="connsiteX19" fmla="*/ 245356 w 581370"/>
              <a:gd name="connsiteY19" fmla="*/ 152885 h 580612"/>
              <a:gd name="connsiteX20" fmla="*/ 269551 w 581370"/>
              <a:gd name="connsiteY20" fmla="*/ 128711 h 580612"/>
              <a:gd name="connsiteX21" fmla="*/ 136208 w 581370"/>
              <a:gd name="connsiteY21" fmla="*/ 40857 h 580612"/>
              <a:gd name="connsiteX22" fmla="*/ 160429 w 581370"/>
              <a:gd name="connsiteY22" fmla="*/ 65034 h 580612"/>
              <a:gd name="connsiteX23" fmla="*/ 160429 w 581370"/>
              <a:gd name="connsiteY23" fmla="*/ 467240 h 580612"/>
              <a:gd name="connsiteX24" fmla="*/ 136208 w 581370"/>
              <a:gd name="connsiteY24" fmla="*/ 491417 h 580612"/>
              <a:gd name="connsiteX25" fmla="*/ 111987 w 581370"/>
              <a:gd name="connsiteY25" fmla="*/ 467240 h 580612"/>
              <a:gd name="connsiteX26" fmla="*/ 111987 w 581370"/>
              <a:gd name="connsiteY26" fmla="*/ 65034 h 580612"/>
              <a:gd name="connsiteX27" fmla="*/ 136208 w 581370"/>
              <a:gd name="connsiteY27" fmla="*/ 40857 h 580612"/>
              <a:gd name="connsiteX28" fmla="*/ 24209 w 581370"/>
              <a:gd name="connsiteY28" fmla="*/ 0 h 580612"/>
              <a:gd name="connsiteX29" fmla="*/ 48418 w 581370"/>
              <a:gd name="connsiteY29" fmla="*/ 24174 h 580612"/>
              <a:gd name="connsiteX30" fmla="*/ 48418 w 581370"/>
              <a:gd name="connsiteY30" fmla="*/ 532265 h 580612"/>
              <a:gd name="connsiteX31" fmla="*/ 557161 w 581370"/>
              <a:gd name="connsiteY31" fmla="*/ 532265 h 580612"/>
              <a:gd name="connsiteX32" fmla="*/ 581370 w 581370"/>
              <a:gd name="connsiteY32" fmla="*/ 556438 h 580612"/>
              <a:gd name="connsiteX33" fmla="*/ 557250 w 581370"/>
              <a:gd name="connsiteY33" fmla="*/ 580612 h 580612"/>
              <a:gd name="connsiteX34" fmla="*/ 24209 w 581370"/>
              <a:gd name="connsiteY34" fmla="*/ 580612 h 580612"/>
              <a:gd name="connsiteX35" fmla="*/ 0 w 581370"/>
              <a:gd name="connsiteY35" fmla="*/ 556438 h 580612"/>
              <a:gd name="connsiteX36" fmla="*/ 0 w 581370"/>
              <a:gd name="connsiteY36" fmla="*/ 24174 h 580612"/>
              <a:gd name="connsiteX37" fmla="*/ 24209 w 581370"/>
              <a:gd name="connsiteY37" fmla="*/ 0 h 580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581370" h="580612">
                <a:moveTo>
                  <a:pt x="536015" y="326365"/>
                </a:moveTo>
                <a:cubicBezTo>
                  <a:pt x="549452" y="326365"/>
                  <a:pt x="560219" y="337120"/>
                  <a:pt x="560219" y="350541"/>
                </a:cubicBezTo>
                <a:lnTo>
                  <a:pt x="560219" y="467241"/>
                </a:lnTo>
                <a:cubicBezTo>
                  <a:pt x="560219" y="480662"/>
                  <a:pt x="549452" y="491417"/>
                  <a:pt x="536015" y="491417"/>
                </a:cubicBezTo>
                <a:cubicBezTo>
                  <a:pt x="522667" y="491417"/>
                  <a:pt x="511811" y="480662"/>
                  <a:pt x="511811" y="467241"/>
                </a:cubicBezTo>
                <a:lnTo>
                  <a:pt x="511811" y="350541"/>
                </a:lnTo>
                <a:cubicBezTo>
                  <a:pt x="511811" y="337120"/>
                  <a:pt x="522667" y="326365"/>
                  <a:pt x="536015" y="326365"/>
                </a:cubicBezTo>
                <a:close/>
                <a:moveTo>
                  <a:pt x="402787" y="238511"/>
                </a:moveTo>
                <a:cubicBezTo>
                  <a:pt x="416224" y="238511"/>
                  <a:pt x="426991" y="249267"/>
                  <a:pt x="426991" y="262690"/>
                </a:cubicBezTo>
                <a:lnTo>
                  <a:pt x="426991" y="467238"/>
                </a:lnTo>
                <a:cubicBezTo>
                  <a:pt x="426991" y="480661"/>
                  <a:pt x="416224" y="491417"/>
                  <a:pt x="402787" y="491417"/>
                </a:cubicBezTo>
                <a:cubicBezTo>
                  <a:pt x="389350" y="491417"/>
                  <a:pt x="378583" y="480661"/>
                  <a:pt x="378583" y="467238"/>
                </a:cubicBezTo>
                <a:lnTo>
                  <a:pt x="378583" y="262690"/>
                </a:lnTo>
                <a:cubicBezTo>
                  <a:pt x="378583" y="249267"/>
                  <a:pt x="389350" y="238511"/>
                  <a:pt x="402787" y="238511"/>
                </a:cubicBezTo>
                <a:close/>
                <a:moveTo>
                  <a:pt x="269551" y="128711"/>
                </a:moveTo>
                <a:cubicBezTo>
                  <a:pt x="282893" y="128711"/>
                  <a:pt x="293745" y="139465"/>
                  <a:pt x="293745" y="152885"/>
                </a:cubicBezTo>
                <a:lnTo>
                  <a:pt x="293745" y="467243"/>
                </a:lnTo>
                <a:cubicBezTo>
                  <a:pt x="293834" y="480663"/>
                  <a:pt x="282893" y="491417"/>
                  <a:pt x="269551" y="491417"/>
                </a:cubicBezTo>
                <a:cubicBezTo>
                  <a:pt x="256119" y="491417"/>
                  <a:pt x="245356" y="480663"/>
                  <a:pt x="245356" y="467243"/>
                </a:cubicBezTo>
                <a:lnTo>
                  <a:pt x="245356" y="152885"/>
                </a:lnTo>
                <a:cubicBezTo>
                  <a:pt x="245356" y="139465"/>
                  <a:pt x="256119" y="128711"/>
                  <a:pt x="269551" y="128711"/>
                </a:cubicBezTo>
                <a:close/>
                <a:moveTo>
                  <a:pt x="136208" y="40857"/>
                </a:moveTo>
                <a:cubicBezTo>
                  <a:pt x="149654" y="40857"/>
                  <a:pt x="160429" y="51612"/>
                  <a:pt x="160429" y="65034"/>
                </a:cubicBezTo>
                <a:lnTo>
                  <a:pt x="160429" y="467240"/>
                </a:lnTo>
                <a:cubicBezTo>
                  <a:pt x="160607" y="480662"/>
                  <a:pt x="149654" y="491417"/>
                  <a:pt x="136208" y="491417"/>
                </a:cubicBezTo>
                <a:cubicBezTo>
                  <a:pt x="122851" y="491417"/>
                  <a:pt x="111987" y="480662"/>
                  <a:pt x="111987" y="467240"/>
                </a:cubicBezTo>
                <a:lnTo>
                  <a:pt x="111987" y="65034"/>
                </a:lnTo>
                <a:cubicBezTo>
                  <a:pt x="111987" y="51612"/>
                  <a:pt x="122851" y="40857"/>
                  <a:pt x="136208" y="40857"/>
                </a:cubicBezTo>
                <a:close/>
                <a:moveTo>
                  <a:pt x="24209" y="0"/>
                </a:moveTo>
                <a:cubicBezTo>
                  <a:pt x="37559" y="0"/>
                  <a:pt x="48418" y="10754"/>
                  <a:pt x="48418" y="24174"/>
                </a:cubicBezTo>
                <a:lnTo>
                  <a:pt x="48418" y="532265"/>
                </a:lnTo>
                <a:lnTo>
                  <a:pt x="557161" y="532265"/>
                </a:lnTo>
                <a:cubicBezTo>
                  <a:pt x="570512" y="532265"/>
                  <a:pt x="581370" y="543018"/>
                  <a:pt x="581370" y="556438"/>
                </a:cubicBezTo>
                <a:cubicBezTo>
                  <a:pt x="581459" y="569858"/>
                  <a:pt x="570690" y="580612"/>
                  <a:pt x="557250" y="580612"/>
                </a:cubicBezTo>
                <a:lnTo>
                  <a:pt x="24209" y="580612"/>
                </a:lnTo>
                <a:cubicBezTo>
                  <a:pt x="10769" y="580612"/>
                  <a:pt x="0" y="569858"/>
                  <a:pt x="0" y="556438"/>
                </a:cubicBezTo>
                <a:lnTo>
                  <a:pt x="0" y="24174"/>
                </a:lnTo>
                <a:cubicBezTo>
                  <a:pt x="0" y="10754"/>
                  <a:pt x="10769" y="0"/>
                  <a:pt x="2420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12" name="trophy-sportive-cup-outline_58377">
            <a:extLst>
              <a:ext uri="{FF2B5EF4-FFF2-40B4-BE49-F238E27FC236}">
                <a16:creationId xmlns:a16="http://schemas.microsoft.com/office/drawing/2014/main" id="{9740AB07-F032-43E5-A1AE-3C0D1937E991}"/>
              </a:ext>
            </a:extLst>
          </p:cNvPr>
          <p:cNvSpPr>
            <a:spLocks noChangeAspect="1"/>
          </p:cNvSpPr>
          <p:nvPr/>
        </p:nvSpPr>
        <p:spPr bwMode="auto">
          <a:xfrm>
            <a:off x="2331422" y="3704276"/>
            <a:ext cx="315969" cy="324000"/>
          </a:xfrm>
          <a:custGeom>
            <a:avLst/>
            <a:gdLst>
              <a:gd name="connsiteX0" fmla="*/ 289142 w 593263"/>
              <a:gd name="connsiteY0" fmla="*/ 515850 h 608344"/>
              <a:gd name="connsiteX1" fmla="*/ 227765 w 593263"/>
              <a:gd name="connsiteY1" fmla="*/ 563478 h 608344"/>
              <a:gd name="connsiteX2" fmla="*/ 365576 w 593263"/>
              <a:gd name="connsiteY2" fmla="*/ 563478 h 608344"/>
              <a:gd name="connsiteX3" fmla="*/ 304122 w 593263"/>
              <a:gd name="connsiteY3" fmla="*/ 515850 h 608344"/>
              <a:gd name="connsiteX4" fmla="*/ 289175 w 593263"/>
              <a:gd name="connsiteY4" fmla="*/ 515431 h 608344"/>
              <a:gd name="connsiteX5" fmla="*/ 304155 w 593263"/>
              <a:gd name="connsiteY5" fmla="*/ 515431 h 608344"/>
              <a:gd name="connsiteX6" fmla="*/ 366070 w 593263"/>
              <a:gd name="connsiteY6" fmla="*/ 564057 h 608344"/>
              <a:gd name="connsiteX7" fmla="*/ 227259 w 593263"/>
              <a:gd name="connsiteY7" fmla="*/ 564057 h 608344"/>
              <a:gd name="connsiteX8" fmla="*/ 289175 w 593263"/>
              <a:gd name="connsiteY8" fmla="*/ 515431 h 608344"/>
              <a:gd name="connsiteX9" fmla="*/ 289142 w 593263"/>
              <a:gd name="connsiteY9" fmla="*/ 514853 h 608344"/>
              <a:gd name="connsiteX10" fmla="*/ 226767 w 593263"/>
              <a:gd name="connsiteY10" fmla="*/ 564014 h 608344"/>
              <a:gd name="connsiteX11" fmla="*/ 226767 w 593263"/>
              <a:gd name="connsiteY11" fmla="*/ 564475 h 608344"/>
              <a:gd name="connsiteX12" fmla="*/ 366574 w 593263"/>
              <a:gd name="connsiteY12" fmla="*/ 564475 h 608344"/>
              <a:gd name="connsiteX13" fmla="*/ 366574 w 593263"/>
              <a:gd name="connsiteY13" fmla="*/ 564014 h 608344"/>
              <a:gd name="connsiteX14" fmla="*/ 304122 w 593263"/>
              <a:gd name="connsiteY14" fmla="*/ 514853 h 608344"/>
              <a:gd name="connsiteX15" fmla="*/ 530681 w 593263"/>
              <a:gd name="connsiteY15" fmla="*/ 143537 h 608344"/>
              <a:gd name="connsiteX16" fmla="*/ 530416 w 593263"/>
              <a:gd name="connsiteY16" fmla="*/ 144771 h 608344"/>
              <a:gd name="connsiteX17" fmla="*/ 530089 w 593263"/>
              <a:gd name="connsiteY17" fmla="*/ 145272 h 608344"/>
              <a:gd name="connsiteX18" fmla="*/ 62599 w 593263"/>
              <a:gd name="connsiteY18" fmla="*/ 143295 h 608344"/>
              <a:gd name="connsiteX19" fmla="*/ 63310 w 593263"/>
              <a:gd name="connsiteY19" fmla="*/ 145377 h 608344"/>
              <a:gd name="connsiteX20" fmla="*/ 62916 w 593263"/>
              <a:gd name="connsiteY20" fmla="*/ 144771 h 608344"/>
              <a:gd name="connsiteX21" fmla="*/ 151870 w 593263"/>
              <a:gd name="connsiteY21" fmla="*/ 44867 h 608344"/>
              <a:gd name="connsiteX22" fmla="*/ 151870 w 593263"/>
              <a:gd name="connsiteY22" fmla="*/ 247725 h 608344"/>
              <a:gd name="connsiteX23" fmla="*/ 151870 w 593263"/>
              <a:gd name="connsiteY23" fmla="*/ 248568 h 608344"/>
              <a:gd name="connsiteX24" fmla="*/ 163623 w 593263"/>
              <a:gd name="connsiteY24" fmla="*/ 303712 h 608344"/>
              <a:gd name="connsiteX25" fmla="*/ 290756 w 593263"/>
              <a:gd name="connsiteY25" fmla="*/ 386466 h 608344"/>
              <a:gd name="connsiteX26" fmla="*/ 302509 w 593263"/>
              <a:gd name="connsiteY26" fmla="*/ 386466 h 608344"/>
              <a:gd name="connsiteX27" fmla="*/ 429718 w 593263"/>
              <a:gd name="connsiteY27" fmla="*/ 303712 h 608344"/>
              <a:gd name="connsiteX28" fmla="*/ 441471 w 593263"/>
              <a:gd name="connsiteY28" fmla="*/ 248568 h 608344"/>
              <a:gd name="connsiteX29" fmla="*/ 441471 w 593263"/>
              <a:gd name="connsiteY29" fmla="*/ 247725 h 608344"/>
              <a:gd name="connsiteX30" fmla="*/ 441471 w 593263"/>
              <a:gd name="connsiteY30" fmla="*/ 44867 h 608344"/>
              <a:gd name="connsiteX31" fmla="*/ 485907 w 593263"/>
              <a:gd name="connsiteY31" fmla="*/ 44359 h 608344"/>
              <a:gd name="connsiteX32" fmla="*/ 533074 w 593263"/>
              <a:gd name="connsiteY32" fmla="*/ 44359 h 608344"/>
              <a:gd name="connsiteX33" fmla="*/ 548899 w 593263"/>
              <a:gd name="connsiteY33" fmla="*/ 60926 h 608344"/>
              <a:gd name="connsiteX34" fmla="*/ 547924 w 593263"/>
              <a:gd name="connsiteY34" fmla="*/ 67809 h 608344"/>
              <a:gd name="connsiteX35" fmla="*/ 533150 w 593263"/>
              <a:gd name="connsiteY35" fmla="*/ 136289 h 608344"/>
              <a:gd name="connsiteX36" fmla="*/ 530681 w 593263"/>
              <a:gd name="connsiteY36" fmla="*/ 143537 h 608344"/>
              <a:gd name="connsiteX37" fmla="*/ 548401 w 593263"/>
              <a:gd name="connsiteY37" fmla="*/ 60896 h 608344"/>
              <a:gd name="connsiteX38" fmla="*/ 544176 w 593263"/>
              <a:gd name="connsiteY38" fmla="*/ 49622 h 608344"/>
              <a:gd name="connsiteX39" fmla="*/ 533037 w 593263"/>
              <a:gd name="connsiteY39" fmla="*/ 44867 h 608344"/>
              <a:gd name="connsiteX40" fmla="*/ 486332 w 593263"/>
              <a:gd name="connsiteY40" fmla="*/ 44867 h 608344"/>
              <a:gd name="connsiteX41" fmla="*/ 486332 w 593263"/>
              <a:gd name="connsiteY41" fmla="*/ 212368 h 608344"/>
              <a:gd name="connsiteX42" fmla="*/ 530089 w 593263"/>
              <a:gd name="connsiteY42" fmla="*/ 145272 h 608344"/>
              <a:gd name="connsiteX43" fmla="*/ 528649 w 593263"/>
              <a:gd name="connsiteY43" fmla="*/ 149497 h 608344"/>
              <a:gd name="connsiteX44" fmla="*/ 502008 w 593263"/>
              <a:gd name="connsiteY44" fmla="*/ 190019 h 608344"/>
              <a:gd name="connsiteX45" fmla="*/ 485907 w 593263"/>
              <a:gd name="connsiteY45" fmla="*/ 213629 h 608344"/>
              <a:gd name="connsiteX46" fmla="*/ 151362 w 593263"/>
              <a:gd name="connsiteY46" fmla="*/ 44359 h 608344"/>
              <a:gd name="connsiteX47" fmla="*/ 220576 w 593263"/>
              <a:gd name="connsiteY47" fmla="*/ 44359 h 608344"/>
              <a:gd name="connsiteX48" fmla="*/ 264900 w 593263"/>
              <a:gd name="connsiteY48" fmla="*/ 44359 h 608344"/>
              <a:gd name="connsiteX49" fmla="*/ 328429 w 593263"/>
              <a:gd name="connsiteY49" fmla="*/ 44359 h 608344"/>
              <a:gd name="connsiteX50" fmla="*/ 372830 w 593263"/>
              <a:gd name="connsiteY50" fmla="*/ 44359 h 608344"/>
              <a:gd name="connsiteX51" fmla="*/ 442044 w 593263"/>
              <a:gd name="connsiteY51" fmla="*/ 44359 h 608344"/>
              <a:gd name="connsiteX52" fmla="*/ 442044 w 593263"/>
              <a:gd name="connsiteY52" fmla="*/ 247759 h 608344"/>
              <a:gd name="connsiteX53" fmla="*/ 441967 w 593263"/>
              <a:gd name="connsiteY53" fmla="*/ 248603 h 608344"/>
              <a:gd name="connsiteX54" fmla="*/ 430214 w 593263"/>
              <a:gd name="connsiteY54" fmla="*/ 303978 h 608344"/>
              <a:gd name="connsiteX55" fmla="*/ 302541 w 593263"/>
              <a:gd name="connsiteY55" fmla="*/ 386964 h 608344"/>
              <a:gd name="connsiteX56" fmla="*/ 290788 w 593263"/>
              <a:gd name="connsiteY56" fmla="*/ 386964 h 608344"/>
              <a:gd name="connsiteX57" fmla="*/ 163192 w 593263"/>
              <a:gd name="connsiteY57" fmla="*/ 303978 h 608344"/>
              <a:gd name="connsiteX58" fmla="*/ 151362 w 593263"/>
              <a:gd name="connsiteY58" fmla="*/ 248603 h 608344"/>
              <a:gd name="connsiteX59" fmla="*/ 151362 w 593263"/>
              <a:gd name="connsiteY59" fmla="*/ 247759 h 608344"/>
              <a:gd name="connsiteX60" fmla="*/ 60332 w 593263"/>
              <a:gd name="connsiteY60" fmla="*/ 44359 h 608344"/>
              <a:gd name="connsiteX61" fmla="*/ 107499 w 593263"/>
              <a:gd name="connsiteY61" fmla="*/ 44359 h 608344"/>
              <a:gd name="connsiteX62" fmla="*/ 107499 w 593263"/>
              <a:gd name="connsiteY62" fmla="*/ 213629 h 608344"/>
              <a:gd name="connsiteX63" fmla="*/ 89716 w 593263"/>
              <a:gd name="connsiteY63" fmla="*/ 187576 h 608344"/>
              <a:gd name="connsiteX64" fmla="*/ 64773 w 593263"/>
              <a:gd name="connsiteY64" fmla="*/ 149662 h 608344"/>
              <a:gd name="connsiteX65" fmla="*/ 63310 w 593263"/>
              <a:gd name="connsiteY65" fmla="*/ 145377 h 608344"/>
              <a:gd name="connsiteX66" fmla="*/ 106932 w 593263"/>
              <a:gd name="connsiteY66" fmla="*/ 212368 h 608344"/>
              <a:gd name="connsiteX67" fmla="*/ 106932 w 593263"/>
              <a:gd name="connsiteY67" fmla="*/ 44867 h 608344"/>
              <a:gd name="connsiteX68" fmla="*/ 60304 w 593263"/>
              <a:gd name="connsiteY68" fmla="*/ 44867 h 608344"/>
              <a:gd name="connsiteX69" fmla="*/ 49089 w 593263"/>
              <a:gd name="connsiteY69" fmla="*/ 49622 h 608344"/>
              <a:gd name="connsiteX70" fmla="*/ 44940 w 593263"/>
              <a:gd name="connsiteY70" fmla="*/ 60896 h 608344"/>
              <a:gd name="connsiteX71" fmla="*/ 62599 w 593263"/>
              <a:gd name="connsiteY71" fmla="*/ 143295 h 608344"/>
              <a:gd name="connsiteX72" fmla="*/ 60093 w 593263"/>
              <a:gd name="connsiteY72" fmla="*/ 135955 h 608344"/>
              <a:gd name="connsiteX73" fmla="*/ 45391 w 593263"/>
              <a:gd name="connsiteY73" fmla="*/ 67700 h 608344"/>
              <a:gd name="connsiteX74" fmla="*/ 44431 w 593263"/>
              <a:gd name="connsiteY74" fmla="*/ 60926 h 608344"/>
              <a:gd name="connsiteX75" fmla="*/ 60332 w 593263"/>
              <a:gd name="connsiteY75" fmla="*/ 44359 h 608344"/>
              <a:gd name="connsiteX76" fmla="*/ 485334 w 593263"/>
              <a:gd name="connsiteY76" fmla="*/ 43793 h 608344"/>
              <a:gd name="connsiteX77" fmla="*/ 485334 w 593263"/>
              <a:gd name="connsiteY77" fmla="*/ 214899 h 608344"/>
              <a:gd name="connsiteX78" fmla="*/ 486256 w 593263"/>
              <a:gd name="connsiteY78" fmla="*/ 213979 h 608344"/>
              <a:gd name="connsiteX79" fmla="*/ 502008 w 593263"/>
              <a:gd name="connsiteY79" fmla="*/ 190019 h 608344"/>
              <a:gd name="connsiteX80" fmla="*/ 527658 w 593263"/>
              <a:gd name="connsiteY80" fmla="*/ 152406 h 608344"/>
              <a:gd name="connsiteX81" fmla="*/ 528649 w 593263"/>
              <a:gd name="connsiteY81" fmla="*/ 149497 h 608344"/>
              <a:gd name="connsiteX82" fmla="*/ 531107 w 593263"/>
              <a:gd name="connsiteY82" fmla="*/ 145759 h 608344"/>
              <a:gd name="connsiteX83" fmla="*/ 533150 w 593263"/>
              <a:gd name="connsiteY83" fmla="*/ 136289 h 608344"/>
              <a:gd name="connsiteX84" fmla="*/ 541843 w 593263"/>
              <a:gd name="connsiteY84" fmla="*/ 110778 h 608344"/>
              <a:gd name="connsiteX85" fmla="*/ 547924 w 593263"/>
              <a:gd name="connsiteY85" fmla="*/ 67809 h 608344"/>
              <a:gd name="connsiteX86" fmla="*/ 549399 w 593263"/>
              <a:gd name="connsiteY86" fmla="*/ 60973 h 608344"/>
              <a:gd name="connsiteX87" fmla="*/ 544944 w 593263"/>
              <a:gd name="connsiteY87" fmla="*/ 48931 h 608344"/>
              <a:gd name="connsiteX88" fmla="*/ 533037 w 593263"/>
              <a:gd name="connsiteY88" fmla="*/ 43793 h 608344"/>
              <a:gd name="connsiteX89" fmla="*/ 150795 w 593263"/>
              <a:gd name="connsiteY89" fmla="*/ 43793 h 608344"/>
              <a:gd name="connsiteX90" fmla="*/ 150795 w 593263"/>
              <a:gd name="connsiteY90" fmla="*/ 247725 h 608344"/>
              <a:gd name="connsiteX91" fmla="*/ 150871 w 593263"/>
              <a:gd name="connsiteY91" fmla="*/ 248568 h 608344"/>
              <a:gd name="connsiteX92" fmla="*/ 162701 w 593263"/>
              <a:gd name="connsiteY92" fmla="*/ 304095 h 608344"/>
              <a:gd name="connsiteX93" fmla="*/ 290756 w 593263"/>
              <a:gd name="connsiteY93" fmla="*/ 387463 h 608344"/>
              <a:gd name="connsiteX94" fmla="*/ 302509 w 593263"/>
              <a:gd name="connsiteY94" fmla="*/ 387463 h 608344"/>
              <a:gd name="connsiteX95" fmla="*/ 430640 w 593263"/>
              <a:gd name="connsiteY95" fmla="*/ 304095 h 608344"/>
              <a:gd name="connsiteX96" fmla="*/ 442470 w 593263"/>
              <a:gd name="connsiteY96" fmla="*/ 248568 h 608344"/>
              <a:gd name="connsiteX97" fmla="*/ 442470 w 593263"/>
              <a:gd name="connsiteY97" fmla="*/ 43793 h 608344"/>
              <a:gd name="connsiteX98" fmla="*/ 60304 w 593263"/>
              <a:gd name="connsiteY98" fmla="*/ 43793 h 608344"/>
              <a:gd name="connsiteX99" fmla="*/ 48397 w 593263"/>
              <a:gd name="connsiteY99" fmla="*/ 48931 h 608344"/>
              <a:gd name="connsiteX100" fmla="*/ 43942 w 593263"/>
              <a:gd name="connsiteY100" fmla="*/ 60973 h 608344"/>
              <a:gd name="connsiteX101" fmla="*/ 45391 w 593263"/>
              <a:gd name="connsiteY101" fmla="*/ 67700 h 608344"/>
              <a:gd name="connsiteX102" fmla="*/ 51498 w 593263"/>
              <a:gd name="connsiteY102" fmla="*/ 110778 h 608344"/>
              <a:gd name="connsiteX103" fmla="*/ 60093 w 593263"/>
              <a:gd name="connsiteY103" fmla="*/ 135955 h 608344"/>
              <a:gd name="connsiteX104" fmla="*/ 62205 w 593263"/>
              <a:gd name="connsiteY104" fmla="*/ 145759 h 608344"/>
              <a:gd name="connsiteX105" fmla="*/ 64773 w 593263"/>
              <a:gd name="connsiteY105" fmla="*/ 149662 h 608344"/>
              <a:gd name="connsiteX106" fmla="*/ 65710 w 593263"/>
              <a:gd name="connsiteY106" fmla="*/ 152406 h 608344"/>
              <a:gd name="connsiteX107" fmla="*/ 89716 w 593263"/>
              <a:gd name="connsiteY107" fmla="*/ 187576 h 608344"/>
              <a:gd name="connsiteX108" fmla="*/ 107086 w 593263"/>
              <a:gd name="connsiteY108" fmla="*/ 213979 h 608344"/>
              <a:gd name="connsiteX109" fmla="*/ 108007 w 593263"/>
              <a:gd name="connsiteY109" fmla="*/ 214899 h 608344"/>
              <a:gd name="connsiteX110" fmla="*/ 108007 w 593263"/>
              <a:gd name="connsiteY110" fmla="*/ 43793 h 608344"/>
              <a:gd name="connsiteX111" fmla="*/ 60304 w 593263"/>
              <a:gd name="connsiteY111" fmla="*/ 997 h 608344"/>
              <a:gd name="connsiteX112" fmla="*/ 533037 w 593263"/>
              <a:gd name="connsiteY112" fmla="*/ 997 h 608344"/>
              <a:gd name="connsiteX113" fmla="*/ 575978 w 593263"/>
              <a:gd name="connsiteY113" fmla="*/ 19481 h 608344"/>
              <a:gd name="connsiteX114" fmla="*/ 592187 w 593263"/>
              <a:gd name="connsiteY114" fmla="*/ 63197 h 608344"/>
              <a:gd name="connsiteX115" fmla="*/ 559539 w 593263"/>
              <a:gd name="connsiteY115" fmla="*/ 185678 h 608344"/>
              <a:gd name="connsiteX116" fmla="*/ 496933 w 593263"/>
              <a:gd name="connsiteY116" fmla="*/ 262297 h 608344"/>
              <a:gd name="connsiteX117" fmla="*/ 483797 w 593263"/>
              <a:gd name="connsiteY117" fmla="*/ 272650 h 608344"/>
              <a:gd name="connsiteX118" fmla="*/ 483644 w 593263"/>
              <a:gd name="connsiteY118" fmla="*/ 272727 h 608344"/>
              <a:gd name="connsiteX119" fmla="*/ 483567 w 593263"/>
              <a:gd name="connsiteY119" fmla="*/ 272957 h 608344"/>
              <a:gd name="connsiteX120" fmla="*/ 470969 w 593263"/>
              <a:gd name="connsiteY120" fmla="*/ 318821 h 608344"/>
              <a:gd name="connsiteX121" fmla="*/ 431792 w 593263"/>
              <a:gd name="connsiteY121" fmla="*/ 376802 h 608344"/>
              <a:gd name="connsiteX122" fmla="*/ 373718 w 593263"/>
              <a:gd name="connsiteY122" fmla="*/ 415917 h 608344"/>
              <a:gd name="connsiteX123" fmla="*/ 318563 w 593263"/>
              <a:gd name="connsiteY123" fmla="*/ 429568 h 608344"/>
              <a:gd name="connsiteX124" fmla="*/ 318103 w 593263"/>
              <a:gd name="connsiteY124" fmla="*/ 429568 h 608344"/>
              <a:gd name="connsiteX125" fmla="*/ 318103 w 593263"/>
              <a:gd name="connsiteY125" fmla="*/ 473438 h 608344"/>
              <a:gd name="connsiteX126" fmla="*/ 318487 w 593263"/>
              <a:gd name="connsiteY126" fmla="*/ 473438 h 608344"/>
              <a:gd name="connsiteX127" fmla="*/ 370722 w 593263"/>
              <a:gd name="connsiteY127" fmla="*/ 494069 h 608344"/>
              <a:gd name="connsiteX128" fmla="*/ 409438 w 593263"/>
              <a:gd name="connsiteY128" fmla="*/ 564014 h 608344"/>
              <a:gd name="connsiteX129" fmla="*/ 409438 w 593263"/>
              <a:gd name="connsiteY129" fmla="*/ 607270 h 608344"/>
              <a:gd name="connsiteX130" fmla="*/ 183903 w 593263"/>
              <a:gd name="connsiteY130" fmla="*/ 607270 h 608344"/>
              <a:gd name="connsiteX131" fmla="*/ 183903 w 593263"/>
              <a:gd name="connsiteY131" fmla="*/ 564014 h 608344"/>
              <a:gd name="connsiteX132" fmla="*/ 222542 w 593263"/>
              <a:gd name="connsiteY132" fmla="*/ 494069 h 608344"/>
              <a:gd name="connsiteX133" fmla="*/ 274778 w 593263"/>
              <a:gd name="connsiteY133" fmla="*/ 473438 h 608344"/>
              <a:gd name="connsiteX134" fmla="*/ 275239 w 593263"/>
              <a:gd name="connsiteY134" fmla="*/ 473438 h 608344"/>
              <a:gd name="connsiteX135" fmla="*/ 275239 w 593263"/>
              <a:gd name="connsiteY135" fmla="*/ 429568 h 608344"/>
              <a:gd name="connsiteX136" fmla="*/ 274778 w 593263"/>
              <a:gd name="connsiteY136" fmla="*/ 429568 h 608344"/>
              <a:gd name="connsiteX137" fmla="*/ 219623 w 593263"/>
              <a:gd name="connsiteY137" fmla="*/ 415917 h 608344"/>
              <a:gd name="connsiteX138" fmla="*/ 161549 w 593263"/>
              <a:gd name="connsiteY138" fmla="*/ 376802 h 608344"/>
              <a:gd name="connsiteX139" fmla="*/ 122372 w 593263"/>
              <a:gd name="connsiteY139" fmla="*/ 318821 h 608344"/>
              <a:gd name="connsiteX140" fmla="*/ 109697 w 593263"/>
              <a:gd name="connsiteY140" fmla="*/ 272957 h 608344"/>
              <a:gd name="connsiteX141" fmla="*/ 109697 w 593263"/>
              <a:gd name="connsiteY141" fmla="*/ 272727 h 608344"/>
              <a:gd name="connsiteX142" fmla="*/ 109544 w 593263"/>
              <a:gd name="connsiteY142" fmla="*/ 272650 h 608344"/>
              <a:gd name="connsiteX143" fmla="*/ 96331 w 593263"/>
              <a:gd name="connsiteY143" fmla="*/ 262297 h 608344"/>
              <a:gd name="connsiteX144" fmla="*/ 33802 w 593263"/>
              <a:gd name="connsiteY144" fmla="*/ 185678 h 608344"/>
              <a:gd name="connsiteX145" fmla="*/ 1155 w 593263"/>
              <a:gd name="connsiteY145" fmla="*/ 63197 h 608344"/>
              <a:gd name="connsiteX146" fmla="*/ 17286 w 593263"/>
              <a:gd name="connsiteY146" fmla="*/ 19481 h 608344"/>
              <a:gd name="connsiteX147" fmla="*/ 60304 w 593263"/>
              <a:gd name="connsiteY147" fmla="*/ 997 h 608344"/>
              <a:gd name="connsiteX148" fmla="*/ 60332 w 593263"/>
              <a:gd name="connsiteY148" fmla="*/ 565 h 608344"/>
              <a:gd name="connsiteX149" fmla="*/ 16930 w 593263"/>
              <a:gd name="connsiteY149" fmla="*/ 19126 h 608344"/>
              <a:gd name="connsiteX150" fmla="*/ 644 w 593263"/>
              <a:gd name="connsiteY150" fmla="*/ 63226 h 608344"/>
              <a:gd name="connsiteX151" fmla="*/ 33369 w 593263"/>
              <a:gd name="connsiteY151" fmla="*/ 185941 h 608344"/>
              <a:gd name="connsiteX152" fmla="*/ 96053 w 593263"/>
              <a:gd name="connsiteY152" fmla="*/ 262715 h 608344"/>
              <a:gd name="connsiteX153" fmla="*/ 109266 w 593263"/>
              <a:gd name="connsiteY153" fmla="*/ 273069 h 608344"/>
              <a:gd name="connsiteX154" fmla="*/ 121941 w 593263"/>
              <a:gd name="connsiteY154" fmla="*/ 319011 h 608344"/>
              <a:gd name="connsiteX155" fmla="*/ 161195 w 593263"/>
              <a:gd name="connsiteY155" fmla="*/ 377224 h 608344"/>
              <a:gd name="connsiteX156" fmla="*/ 219424 w 593263"/>
              <a:gd name="connsiteY156" fmla="*/ 416416 h 608344"/>
              <a:gd name="connsiteX157" fmla="*/ 274733 w 593263"/>
              <a:gd name="connsiteY157" fmla="*/ 430068 h 608344"/>
              <a:gd name="connsiteX158" fmla="*/ 274733 w 593263"/>
              <a:gd name="connsiteY158" fmla="*/ 473018 h 608344"/>
              <a:gd name="connsiteX159" fmla="*/ 222343 w 593263"/>
              <a:gd name="connsiteY159" fmla="*/ 493649 h 608344"/>
              <a:gd name="connsiteX160" fmla="*/ 183396 w 593263"/>
              <a:gd name="connsiteY160" fmla="*/ 564057 h 608344"/>
              <a:gd name="connsiteX161" fmla="*/ 183396 w 593263"/>
              <a:gd name="connsiteY161" fmla="*/ 607851 h 608344"/>
              <a:gd name="connsiteX162" fmla="*/ 227259 w 593263"/>
              <a:gd name="connsiteY162" fmla="*/ 607851 h 608344"/>
              <a:gd name="connsiteX163" fmla="*/ 366070 w 593263"/>
              <a:gd name="connsiteY163" fmla="*/ 607851 h 608344"/>
              <a:gd name="connsiteX164" fmla="*/ 409934 w 593263"/>
              <a:gd name="connsiteY164" fmla="*/ 607851 h 608344"/>
              <a:gd name="connsiteX165" fmla="*/ 409934 w 593263"/>
              <a:gd name="connsiteY165" fmla="*/ 564057 h 608344"/>
              <a:gd name="connsiteX166" fmla="*/ 371064 w 593263"/>
              <a:gd name="connsiteY166" fmla="*/ 493649 h 608344"/>
              <a:gd name="connsiteX167" fmla="*/ 318596 w 593263"/>
              <a:gd name="connsiteY167" fmla="*/ 473018 h 608344"/>
              <a:gd name="connsiteX168" fmla="*/ 318596 w 593263"/>
              <a:gd name="connsiteY168" fmla="*/ 430068 h 608344"/>
              <a:gd name="connsiteX169" fmla="*/ 373906 w 593263"/>
              <a:gd name="connsiteY169" fmla="*/ 416416 h 608344"/>
              <a:gd name="connsiteX170" fmla="*/ 432211 w 593263"/>
              <a:gd name="connsiteY170" fmla="*/ 377224 h 608344"/>
              <a:gd name="connsiteX171" fmla="*/ 471466 w 593263"/>
              <a:gd name="connsiteY171" fmla="*/ 319011 h 608344"/>
              <a:gd name="connsiteX172" fmla="*/ 484141 w 593263"/>
              <a:gd name="connsiteY172" fmla="*/ 273069 h 608344"/>
              <a:gd name="connsiteX173" fmla="*/ 497353 w 593263"/>
              <a:gd name="connsiteY173" fmla="*/ 262715 h 608344"/>
              <a:gd name="connsiteX174" fmla="*/ 560037 w 593263"/>
              <a:gd name="connsiteY174" fmla="*/ 185941 h 608344"/>
              <a:gd name="connsiteX175" fmla="*/ 592762 w 593263"/>
              <a:gd name="connsiteY175" fmla="*/ 63226 h 608344"/>
              <a:gd name="connsiteX176" fmla="*/ 576400 w 593263"/>
              <a:gd name="connsiteY176" fmla="*/ 19126 h 608344"/>
              <a:gd name="connsiteX177" fmla="*/ 533074 w 593263"/>
              <a:gd name="connsiteY177" fmla="*/ 565 h 608344"/>
              <a:gd name="connsiteX178" fmla="*/ 485907 w 593263"/>
              <a:gd name="connsiteY178" fmla="*/ 565 h 608344"/>
              <a:gd name="connsiteX179" fmla="*/ 442044 w 593263"/>
              <a:gd name="connsiteY179" fmla="*/ 565 h 608344"/>
              <a:gd name="connsiteX180" fmla="*/ 372830 w 593263"/>
              <a:gd name="connsiteY180" fmla="*/ 565 h 608344"/>
              <a:gd name="connsiteX181" fmla="*/ 335036 w 593263"/>
              <a:gd name="connsiteY181" fmla="*/ 565 h 608344"/>
              <a:gd name="connsiteX182" fmla="*/ 258294 w 593263"/>
              <a:gd name="connsiteY182" fmla="*/ 565 h 608344"/>
              <a:gd name="connsiteX183" fmla="*/ 220576 w 593263"/>
              <a:gd name="connsiteY183" fmla="*/ 565 h 608344"/>
              <a:gd name="connsiteX184" fmla="*/ 151362 w 593263"/>
              <a:gd name="connsiteY184" fmla="*/ 565 h 608344"/>
              <a:gd name="connsiteX185" fmla="*/ 107499 w 593263"/>
              <a:gd name="connsiteY185" fmla="*/ 565 h 608344"/>
              <a:gd name="connsiteX186" fmla="*/ 60304 w 593263"/>
              <a:gd name="connsiteY186" fmla="*/ 0 h 608344"/>
              <a:gd name="connsiteX187" fmla="*/ 533037 w 593263"/>
              <a:gd name="connsiteY187" fmla="*/ 0 h 608344"/>
              <a:gd name="connsiteX188" fmla="*/ 576746 w 593263"/>
              <a:gd name="connsiteY188" fmla="*/ 18790 h 608344"/>
              <a:gd name="connsiteX189" fmla="*/ 593185 w 593263"/>
              <a:gd name="connsiteY189" fmla="*/ 63273 h 608344"/>
              <a:gd name="connsiteX190" fmla="*/ 560384 w 593263"/>
              <a:gd name="connsiteY190" fmla="*/ 186139 h 608344"/>
              <a:gd name="connsiteX191" fmla="*/ 497624 w 593263"/>
              <a:gd name="connsiteY191" fmla="*/ 263064 h 608344"/>
              <a:gd name="connsiteX192" fmla="*/ 484566 w 593263"/>
              <a:gd name="connsiteY192" fmla="*/ 273341 h 608344"/>
              <a:gd name="connsiteX193" fmla="*/ 471891 w 593263"/>
              <a:gd name="connsiteY193" fmla="*/ 319204 h 608344"/>
              <a:gd name="connsiteX194" fmla="*/ 432560 w 593263"/>
              <a:gd name="connsiteY194" fmla="*/ 377492 h 608344"/>
              <a:gd name="connsiteX195" fmla="*/ 374102 w 593263"/>
              <a:gd name="connsiteY195" fmla="*/ 416837 h 608344"/>
              <a:gd name="connsiteX196" fmla="*/ 319101 w 593263"/>
              <a:gd name="connsiteY196" fmla="*/ 430565 h 608344"/>
              <a:gd name="connsiteX197" fmla="*/ 319101 w 593263"/>
              <a:gd name="connsiteY197" fmla="*/ 472517 h 608344"/>
              <a:gd name="connsiteX198" fmla="*/ 371337 w 593263"/>
              <a:gd name="connsiteY198" fmla="*/ 493225 h 608344"/>
              <a:gd name="connsiteX199" fmla="*/ 410437 w 593263"/>
              <a:gd name="connsiteY199" fmla="*/ 564014 h 608344"/>
              <a:gd name="connsiteX200" fmla="*/ 410437 w 593263"/>
              <a:gd name="connsiteY200" fmla="*/ 608344 h 608344"/>
              <a:gd name="connsiteX201" fmla="*/ 182904 w 593263"/>
              <a:gd name="connsiteY201" fmla="*/ 608344 h 608344"/>
              <a:gd name="connsiteX202" fmla="*/ 182904 w 593263"/>
              <a:gd name="connsiteY202" fmla="*/ 564014 h 608344"/>
              <a:gd name="connsiteX203" fmla="*/ 222004 w 593263"/>
              <a:gd name="connsiteY203" fmla="*/ 493225 h 608344"/>
              <a:gd name="connsiteX204" fmla="*/ 274240 w 593263"/>
              <a:gd name="connsiteY204" fmla="*/ 472517 h 608344"/>
              <a:gd name="connsiteX205" fmla="*/ 274240 w 593263"/>
              <a:gd name="connsiteY205" fmla="*/ 430565 h 608344"/>
              <a:gd name="connsiteX206" fmla="*/ 219239 w 593263"/>
              <a:gd name="connsiteY206" fmla="*/ 416837 h 608344"/>
              <a:gd name="connsiteX207" fmla="*/ 160781 w 593263"/>
              <a:gd name="connsiteY207" fmla="*/ 377492 h 608344"/>
              <a:gd name="connsiteX208" fmla="*/ 121450 w 593263"/>
              <a:gd name="connsiteY208" fmla="*/ 319204 h 608344"/>
              <a:gd name="connsiteX209" fmla="*/ 108699 w 593263"/>
              <a:gd name="connsiteY209" fmla="*/ 273341 h 608344"/>
              <a:gd name="connsiteX210" fmla="*/ 95717 w 593263"/>
              <a:gd name="connsiteY210" fmla="*/ 263064 h 608344"/>
              <a:gd name="connsiteX211" fmla="*/ 32880 w 593263"/>
              <a:gd name="connsiteY211" fmla="*/ 186139 h 608344"/>
              <a:gd name="connsiteX212" fmla="*/ 79 w 593263"/>
              <a:gd name="connsiteY212" fmla="*/ 63273 h 608344"/>
              <a:gd name="connsiteX213" fmla="*/ 16595 w 593263"/>
              <a:gd name="connsiteY213" fmla="*/ 18790 h 608344"/>
              <a:gd name="connsiteX214" fmla="*/ 60304 w 593263"/>
              <a:gd name="connsiteY214" fmla="*/ 0 h 608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593263" h="608344">
                <a:moveTo>
                  <a:pt x="289142" y="515850"/>
                </a:moveTo>
                <a:cubicBezTo>
                  <a:pt x="254421" y="518458"/>
                  <a:pt x="228150" y="538935"/>
                  <a:pt x="227765" y="563478"/>
                </a:cubicBezTo>
                <a:lnTo>
                  <a:pt x="365576" y="563478"/>
                </a:lnTo>
                <a:cubicBezTo>
                  <a:pt x="365192" y="538935"/>
                  <a:pt x="338920" y="518458"/>
                  <a:pt x="304122" y="515850"/>
                </a:cubicBezTo>
                <a:close/>
                <a:moveTo>
                  <a:pt x="289175" y="515431"/>
                </a:moveTo>
                <a:lnTo>
                  <a:pt x="304155" y="515431"/>
                </a:lnTo>
                <a:cubicBezTo>
                  <a:pt x="338953" y="518039"/>
                  <a:pt x="366070" y="538824"/>
                  <a:pt x="366070" y="564057"/>
                </a:cubicBezTo>
                <a:lnTo>
                  <a:pt x="227259" y="564057"/>
                </a:lnTo>
                <a:cubicBezTo>
                  <a:pt x="227259" y="538824"/>
                  <a:pt x="254376" y="518039"/>
                  <a:pt x="289175" y="515431"/>
                </a:cubicBezTo>
                <a:close/>
                <a:moveTo>
                  <a:pt x="289142" y="514853"/>
                </a:moveTo>
                <a:cubicBezTo>
                  <a:pt x="253576" y="517537"/>
                  <a:pt x="226767" y="538705"/>
                  <a:pt x="226767" y="564014"/>
                </a:cubicBezTo>
                <a:lnTo>
                  <a:pt x="226767" y="564475"/>
                </a:lnTo>
                <a:lnTo>
                  <a:pt x="366574" y="564475"/>
                </a:lnTo>
                <a:lnTo>
                  <a:pt x="366574" y="564014"/>
                </a:lnTo>
                <a:cubicBezTo>
                  <a:pt x="366574" y="538705"/>
                  <a:pt x="339765" y="517537"/>
                  <a:pt x="304122" y="514853"/>
                </a:cubicBezTo>
                <a:close/>
                <a:moveTo>
                  <a:pt x="530681" y="143537"/>
                </a:moveTo>
                <a:lnTo>
                  <a:pt x="530416" y="144771"/>
                </a:lnTo>
                <a:lnTo>
                  <a:pt x="530089" y="145272"/>
                </a:lnTo>
                <a:close/>
                <a:moveTo>
                  <a:pt x="62599" y="143295"/>
                </a:moveTo>
                <a:lnTo>
                  <a:pt x="63310" y="145377"/>
                </a:lnTo>
                <a:lnTo>
                  <a:pt x="62916" y="144771"/>
                </a:lnTo>
                <a:close/>
                <a:moveTo>
                  <a:pt x="151870" y="44867"/>
                </a:moveTo>
                <a:lnTo>
                  <a:pt x="151870" y="247725"/>
                </a:lnTo>
                <a:lnTo>
                  <a:pt x="151870" y="248568"/>
                </a:lnTo>
                <a:cubicBezTo>
                  <a:pt x="151947" y="267742"/>
                  <a:pt x="155941" y="286302"/>
                  <a:pt x="163623" y="303712"/>
                </a:cubicBezTo>
                <a:cubicBezTo>
                  <a:pt x="185900" y="353947"/>
                  <a:pt x="235754" y="386466"/>
                  <a:pt x="290756" y="386466"/>
                </a:cubicBezTo>
                <a:lnTo>
                  <a:pt x="302509" y="386466"/>
                </a:lnTo>
                <a:cubicBezTo>
                  <a:pt x="357510" y="386466"/>
                  <a:pt x="407441" y="353947"/>
                  <a:pt x="429718" y="303712"/>
                </a:cubicBezTo>
                <a:cubicBezTo>
                  <a:pt x="437400" y="286302"/>
                  <a:pt x="441317" y="267742"/>
                  <a:pt x="441471" y="248568"/>
                </a:cubicBezTo>
                <a:lnTo>
                  <a:pt x="441471" y="247725"/>
                </a:lnTo>
                <a:lnTo>
                  <a:pt x="441471" y="44867"/>
                </a:lnTo>
                <a:close/>
                <a:moveTo>
                  <a:pt x="485907" y="44359"/>
                </a:moveTo>
                <a:lnTo>
                  <a:pt x="533074" y="44359"/>
                </a:lnTo>
                <a:cubicBezTo>
                  <a:pt x="542139" y="44359"/>
                  <a:pt x="549360" y="51952"/>
                  <a:pt x="548899" y="60926"/>
                </a:cubicBezTo>
                <a:lnTo>
                  <a:pt x="547924" y="67809"/>
                </a:lnTo>
                <a:lnTo>
                  <a:pt x="533150" y="136289"/>
                </a:lnTo>
                <a:lnTo>
                  <a:pt x="530681" y="143537"/>
                </a:lnTo>
                <a:lnTo>
                  <a:pt x="548401" y="60896"/>
                </a:lnTo>
                <a:cubicBezTo>
                  <a:pt x="548554" y="56678"/>
                  <a:pt x="547095" y="52689"/>
                  <a:pt x="544176" y="49622"/>
                </a:cubicBezTo>
                <a:cubicBezTo>
                  <a:pt x="541257" y="46554"/>
                  <a:pt x="537262" y="44867"/>
                  <a:pt x="533037" y="44867"/>
                </a:cubicBezTo>
                <a:lnTo>
                  <a:pt x="486332" y="44867"/>
                </a:lnTo>
                <a:lnTo>
                  <a:pt x="486332" y="212368"/>
                </a:lnTo>
                <a:lnTo>
                  <a:pt x="530089" y="145272"/>
                </a:lnTo>
                <a:lnTo>
                  <a:pt x="528649" y="149497"/>
                </a:lnTo>
                <a:lnTo>
                  <a:pt x="502008" y="190019"/>
                </a:lnTo>
                <a:lnTo>
                  <a:pt x="485907" y="213629"/>
                </a:lnTo>
                <a:close/>
                <a:moveTo>
                  <a:pt x="151362" y="44359"/>
                </a:moveTo>
                <a:lnTo>
                  <a:pt x="220576" y="44359"/>
                </a:lnTo>
                <a:lnTo>
                  <a:pt x="264900" y="44359"/>
                </a:lnTo>
                <a:lnTo>
                  <a:pt x="328429" y="44359"/>
                </a:lnTo>
                <a:lnTo>
                  <a:pt x="372830" y="44359"/>
                </a:lnTo>
                <a:lnTo>
                  <a:pt x="442044" y="44359"/>
                </a:lnTo>
                <a:lnTo>
                  <a:pt x="442044" y="247759"/>
                </a:lnTo>
                <a:cubicBezTo>
                  <a:pt x="442044" y="248066"/>
                  <a:pt x="441967" y="248373"/>
                  <a:pt x="441967" y="248603"/>
                </a:cubicBezTo>
                <a:cubicBezTo>
                  <a:pt x="441890" y="268314"/>
                  <a:pt x="437665" y="287028"/>
                  <a:pt x="430214" y="303978"/>
                </a:cubicBezTo>
                <a:cubicBezTo>
                  <a:pt x="408551" y="352834"/>
                  <a:pt x="359541" y="386964"/>
                  <a:pt x="302541" y="386964"/>
                </a:cubicBezTo>
                <a:lnTo>
                  <a:pt x="290788" y="386964"/>
                </a:lnTo>
                <a:cubicBezTo>
                  <a:pt x="233789" y="386964"/>
                  <a:pt x="184855" y="352834"/>
                  <a:pt x="163192" y="303978"/>
                </a:cubicBezTo>
                <a:cubicBezTo>
                  <a:pt x="155741" y="287028"/>
                  <a:pt x="151516" y="268314"/>
                  <a:pt x="151362" y="248603"/>
                </a:cubicBezTo>
                <a:cubicBezTo>
                  <a:pt x="151362" y="248373"/>
                  <a:pt x="151362" y="248066"/>
                  <a:pt x="151362" y="247759"/>
                </a:cubicBezTo>
                <a:close/>
                <a:moveTo>
                  <a:pt x="60332" y="44359"/>
                </a:moveTo>
                <a:lnTo>
                  <a:pt x="107499" y="44359"/>
                </a:lnTo>
                <a:lnTo>
                  <a:pt x="107499" y="213629"/>
                </a:lnTo>
                <a:lnTo>
                  <a:pt x="89716" y="187576"/>
                </a:lnTo>
                <a:lnTo>
                  <a:pt x="64773" y="149662"/>
                </a:lnTo>
                <a:lnTo>
                  <a:pt x="63310" y="145377"/>
                </a:lnTo>
                <a:lnTo>
                  <a:pt x="106932" y="212368"/>
                </a:lnTo>
                <a:lnTo>
                  <a:pt x="106932" y="44867"/>
                </a:lnTo>
                <a:lnTo>
                  <a:pt x="60304" y="44867"/>
                </a:lnTo>
                <a:cubicBezTo>
                  <a:pt x="56002" y="44867"/>
                  <a:pt x="52084" y="46554"/>
                  <a:pt x="49089" y="49622"/>
                </a:cubicBezTo>
                <a:cubicBezTo>
                  <a:pt x="46246" y="52689"/>
                  <a:pt x="44710" y="56678"/>
                  <a:pt x="44940" y="60896"/>
                </a:cubicBezTo>
                <a:lnTo>
                  <a:pt x="62599" y="143295"/>
                </a:lnTo>
                <a:lnTo>
                  <a:pt x="60093" y="135955"/>
                </a:lnTo>
                <a:lnTo>
                  <a:pt x="45391" y="67700"/>
                </a:lnTo>
                <a:lnTo>
                  <a:pt x="44431" y="60926"/>
                </a:lnTo>
                <a:cubicBezTo>
                  <a:pt x="43970" y="51952"/>
                  <a:pt x="51268" y="44359"/>
                  <a:pt x="60332" y="44359"/>
                </a:cubicBezTo>
                <a:close/>
                <a:moveTo>
                  <a:pt x="485334" y="43793"/>
                </a:moveTo>
                <a:lnTo>
                  <a:pt x="485334" y="214899"/>
                </a:lnTo>
                <a:lnTo>
                  <a:pt x="486256" y="213979"/>
                </a:lnTo>
                <a:lnTo>
                  <a:pt x="502008" y="190019"/>
                </a:lnTo>
                <a:lnTo>
                  <a:pt x="527658" y="152406"/>
                </a:lnTo>
                <a:lnTo>
                  <a:pt x="528649" y="149497"/>
                </a:lnTo>
                <a:lnTo>
                  <a:pt x="531107" y="145759"/>
                </a:lnTo>
                <a:lnTo>
                  <a:pt x="533150" y="136289"/>
                </a:lnTo>
                <a:lnTo>
                  <a:pt x="541843" y="110778"/>
                </a:lnTo>
                <a:lnTo>
                  <a:pt x="547924" y="67809"/>
                </a:lnTo>
                <a:lnTo>
                  <a:pt x="549399" y="60973"/>
                </a:lnTo>
                <a:cubicBezTo>
                  <a:pt x="549630" y="56448"/>
                  <a:pt x="548017" y="52229"/>
                  <a:pt x="544944" y="48931"/>
                </a:cubicBezTo>
                <a:cubicBezTo>
                  <a:pt x="541794" y="45634"/>
                  <a:pt x="537569" y="43793"/>
                  <a:pt x="533037" y="43793"/>
                </a:cubicBezTo>
                <a:close/>
                <a:moveTo>
                  <a:pt x="150795" y="43793"/>
                </a:moveTo>
                <a:lnTo>
                  <a:pt x="150795" y="247725"/>
                </a:lnTo>
                <a:lnTo>
                  <a:pt x="150871" y="248568"/>
                </a:lnTo>
                <a:cubicBezTo>
                  <a:pt x="150948" y="267895"/>
                  <a:pt x="154943" y="286609"/>
                  <a:pt x="162701" y="304095"/>
                </a:cubicBezTo>
                <a:cubicBezTo>
                  <a:pt x="185055" y="354714"/>
                  <a:pt x="235370" y="387463"/>
                  <a:pt x="290756" y="387463"/>
                </a:cubicBezTo>
                <a:lnTo>
                  <a:pt x="302509" y="387463"/>
                </a:lnTo>
                <a:cubicBezTo>
                  <a:pt x="357971" y="387463"/>
                  <a:pt x="408209" y="354714"/>
                  <a:pt x="430640" y="304095"/>
                </a:cubicBezTo>
                <a:cubicBezTo>
                  <a:pt x="438398" y="286609"/>
                  <a:pt x="442393" y="267895"/>
                  <a:pt x="442470" y="248568"/>
                </a:cubicBezTo>
                <a:lnTo>
                  <a:pt x="442470" y="43793"/>
                </a:lnTo>
                <a:close/>
                <a:moveTo>
                  <a:pt x="60304" y="43793"/>
                </a:moveTo>
                <a:cubicBezTo>
                  <a:pt x="55772" y="43793"/>
                  <a:pt x="51547" y="45634"/>
                  <a:pt x="48397" y="48931"/>
                </a:cubicBezTo>
                <a:cubicBezTo>
                  <a:pt x="45248" y="52229"/>
                  <a:pt x="43711" y="56448"/>
                  <a:pt x="43942" y="60973"/>
                </a:cubicBezTo>
                <a:lnTo>
                  <a:pt x="45391" y="67700"/>
                </a:lnTo>
                <a:lnTo>
                  <a:pt x="51498" y="110778"/>
                </a:lnTo>
                <a:lnTo>
                  <a:pt x="60093" y="135955"/>
                </a:lnTo>
                <a:lnTo>
                  <a:pt x="62205" y="145759"/>
                </a:lnTo>
                <a:lnTo>
                  <a:pt x="64773" y="149662"/>
                </a:lnTo>
                <a:lnTo>
                  <a:pt x="65710" y="152406"/>
                </a:lnTo>
                <a:lnTo>
                  <a:pt x="89716" y="187576"/>
                </a:lnTo>
                <a:lnTo>
                  <a:pt x="107086" y="213979"/>
                </a:lnTo>
                <a:lnTo>
                  <a:pt x="108007" y="214899"/>
                </a:lnTo>
                <a:lnTo>
                  <a:pt x="108007" y="43793"/>
                </a:lnTo>
                <a:close/>
                <a:moveTo>
                  <a:pt x="60304" y="997"/>
                </a:moveTo>
                <a:lnTo>
                  <a:pt x="533037" y="997"/>
                </a:lnTo>
                <a:cubicBezTo>
                  <a:pt x="549169" y="997"/>
                  <a:pt x="564840" y="7746"/>
                  <a:pt x="575978" y="19481"/>
                </a:cubicBezTo>
                <a:cubicBezTo>
                  <a:pt x="587117" y="31138"/>
                  <a:pt x="593032" y="47091"/>
                  <a:pt x="592187" y="63197"/>
                </a:cubicBezTo>
                <a:cubicBezTo>
                  <a:pt x="589805" y="108370"/>
                  <a:pt x="578820" y="149555"/>
                  <a:pt x="559539" y="185678"/>
                </a:cubicBezTo>
                <a:cubicBezTo>
                  <a:pt x="543868" y="214976"/>
                  <a:pt x="522821" y="240745"/>
                  <a:pt x="496933" y="262297"/>
                </a:cubicBezTo>
                <a:cubicBezTo>
                  <a:pt x="492708" y="265825"/>
                  <a:pt x="488330" y="269353"/>
                  <a:pt x="483797" y="272650"/>
                </a:cubicBezTo>
                <a:lnTo>
                  <a:pt x="483644" y="272727"/>
                </a:lnTo>
                <a:lnTo>
                  <a:pt x="483567" y="272957"/>
                </a:lnTo>
                <a:cubicBezTo>
                  <a:pt x="481416" y="288680"/>
                  <a:pt x="477191" y="304172"/>
                  <a:pt x="470969" y="318821"/>
                </a:cubicBezTo>
                <a:cubicBezTo>
                  <a:pt x="461751" y="340525"/>
                  <a:pt x="448538" y="360083"/>
                  <a:pt x="431792" y="376802"/>
                </a:cubicBezTo>
                <a:cubicBezTo>
                  <a:pt x="415046" y="393522"/>
                  <a:pt x="395458" y="406713"/>
                  <a:pt x="373718" y="415917"/>
                </a:cubicBezTo>
                <a:cubicBezTo>
                  <a:pt x="356127" y="423279"/>
                  <a:pt x="337614" y="427881"/>
                  <a:pt x="318563" y="429568"/>
                </a:cubicBezTo>
                <a:lnTo>
                  <a:pt x="318103" y="429568"/>
                </a:lnTo>
                <a:lnTo>
                  <a:pt x="318103" y="473438"/>
                </a:lnTo>
                <a:lnTo>
                  <a:pt x="318487" y="473438"/>
                </a:lnTo>
                <a:cubicBezTo>
                  <a:pt x="337921" y="476506"/>
                  <a:pt x="355973" y="483638"/>
                  <a:pt x="370722" y="494069"/>
                </a:cubicBezTo>
                <a:cubicBezTo>
                  <a:pt x="395304" y="511325"/>
                  <a:pt x="409438" y="536864"/>
                  <a:pt x="409438" y="564014"/>
                </a:cubicBezTo>
                <a:lnTo>
                  <a:pt x="409438" y="607270"/>
                </a:lnTo>
                <a:lnTo>
                  <a:pt x="183903" y="607270"/>
                </a:lnTo>
                <a:lnTo>
                  <a:pt x="183903" y="564014"/>
                </a:lnTo>
                <a:cubicBezTo>
                  <a:pt x="183903" y="536864"/>
                  <a:pt x="197960" y="511325"/>
                  <a:pt x="222542" y="494069"/>
                </a:cubicBezTo>
                <a:cubicBezTo>
                  <a:pt x="237291" y="483638"/>
                  <a:pt x="255343" y="476506"/>
                  <a:pt x="274778" y="473438"/>
                </a:cubicBezTo>
                <a:lnTo>
                  <a:pt x="275239" y="473438"/>
                </a:lnTo>
                <a:lnTo>
                  <a:pt x="275239" y="429568"/>
                </a:lnTo>
                <a:lnTo>
                  <a:pt x="274778" y="429568"/>
                </a:lnTo>
                <a:cubicBezTo>
                  <a:pt x="255727" y="427881"/>
                  <a:pt x="237214" y="423279"/>
                  <a:pt x="219623" y="415917"/>
                </a:cubicBezTo>
                <a:cubicBezTo>
                  <a:pt x="197807" y="406713"/>
                  <a:pt x="178295" y="393522"/>
                  <a:pt x="161549" y="376802"/>
                </a:cubicBezTo>
                <a:cubicBezTo>
                  <a:pt x="144726" y="360083"/>
                  <a:pt x="131590" y="340525"/>
                  <a:pt x="122372" y="318821"/>
                </a:cubicBezTo>
                <a:cubicBezTo>
                  <a:pt x="116150" y="304095"/>
                  <a:pt x="111925" y="288680"/>
                  <a:pt x="109697" y="272957"/>
                </a:cubicBezTo>
                <a:lnTo>
                  <a:pt x="109697" y="272727"/>
                </a:lnTo>
                <a:lnTo>
                  <a:pt x="109544" y="272650"/>
                </a:lnTo>
                <a:cubicBezTo>
                  <a:pt x="105011" y="269353"/>
                  <a:pt x="100556" y="265825"/>
                  <a:pt x="96331" y="262297"/>
                </a:cubicBezTo>
                <a:cubicBezTo>
                  <a:pt x="70521" y="240745"/>
                  <a:pt x="49473" y="214976"/>
                  <a:pt x="33802" y="185678"/>
                </a:cubicBezTo>
                <a:cubicBezTo>
                  <a:pt x="14444" y="149555"/>
                  <a:pt x="3459" y="108370"/>
                  <a:pt x="1155" y="63197"/>
                </a:cubicBezTo>
                <a:cubicBezTo>
                  <a:pt x="310" y="47091"/>
                  <a:pt x="6148" y="31138"/>
                  <a:pt x="17286" y="19481"/>
                </a:cubicBezTo>
                <a:cubicBezTo>
                  <a:pt x="28425" y="7746"/>
                  <a:pt x="44095" y="997"/>
                  <a:pt x="60304" y="997"/>
                </a:cubicBezTo>
                <a:close/>
                <a:moveTo>
                  <a:pt x="60332" y="565"/>
                </a:moveTo>
                <a:cubicBezTo>
                  <a:pt x="43970" y="565"/>
                  <a:pt x="28222" y="7314"/>
                  <a:pt x="16930" y="19126"/>
                </a:cubicBezTo>
                <a:cubicBezTo>
                  <a:pt x="5714" y="30937"/>
                  <a:pt x="-201" y="47043"/>
                  <a:pt x="644" y="63226"/>
                </a:cubicBezTo>
                <a:cubicBezTo>
                  <a:pt x="3026" y="108478"/>
                  <a:pt x="14011" y="149741"/>
                  <a:pt x="33369" y="185941"/>
                </a:cubicBezTo>
                <a:cubicBezTo>
                  <a:pt x="49117" y="215316"/>
                  <a:pt x="70165" y="241163"/>
                  <a:pt x="96053" y="262715"/>
                </a:cubicBezTo>
                <a:cubicBezTo>
                  <a:pt x="100508" y="266397"/>
                  <a:pt x="104887" y="269848"/>
                  <a:pt x="109266" y="273069"/>
                </a:cubicBezTo>
                <a:cubicBezTo>
                  <a:pt x="111417" y="288869"/>
                  <a:pt x="115642" y="304208"/>
                  <a:pt x="121941" y="319011"/>
                </a:cubicBezTo>
                <a:cubicBezTo>
                  <a:pt x="131159" y="340792"/>
                  <a:pt x="144372" y="360427"/>
                  <a:pt x="161195" y="377224"/>
                </a:cubicBezTo>
                <a:cubicBezTo>
                  <a:pt x="178018" y="394020"/>
                  <a:pt x="197607" y="407212"/>
                  <a:pt x="219424" y="416416"/>
                </a:cubicBezTo>
                <a:cubicBezTo>
                  <a:pt x="237169" y="423855"/>
                  <a:pt x="255682" y="428457"/>
                  <a:pt x="274733" y="430068"/>
                </a:cubicBezTo>
                <a:lnTo>
                  <a:pt x="274733" y="473018"/>
                </a:lnTo>
                <a:cubicBezTo>
                  <a:pt x="255375" y="476086"/>
                  <a:pt x="237246" y="483142"/>
                  <a:pt x="222343" y="493649"/>
                </a:cubicBezTo>
                <a:cubicBezTo>
                  <a:pt x="197607" y="511060"/>
                  <a:pt x="183396" y="536753"/>
                  <a:pt x="183396" y="564057"/>
                </a:cubicBezTo>
                <a:lnTo>
                  <a:pt x="183396" y="607851"/>
                </a:lnTo>
                <a:lnTo>
                  <a:pt x="227259" y="607851"/>
                </a:lnTo>
                <a:lnTo>
                  <a:pt x="366070" y="607851"/>
                </a:lnTo>
                <a:lnTo>
                  <a:pt x="409934" y="607851"/>
                </a:lnTo>
                <a:lnTo>
                  <a:pt x="409934" y="564057"/>
                </a:lnTo>
                <a:cubicBezTo>
                  <a:pt x="409934" y="536753"/>
                  <a:pt x="395799" y="511060"/>
                  <a:pt x="371064" y="493649"/>
                </a:cubicBezTo>
                <a:cubicBezTo>
                  <a:pt x="356161" y="483142"/>
                  <a:pt x="338032" y="476086"/>
                  <a:pt x="318596" y="473018"/>
                </a:cubicBezTo>
                <a:lnTo>
                  <a:pt x="318596" y="430068"/>
                </a:lnTo>
                <a:cubicBezTo>
                  <a:pt x="337724" y="428457"/>
                  <a:pt x="356238" y="423855"/>
                  <a:pt x="373906" y="416416"/>
                </a:cubicBezTo>
                <a:cubicBezTo>
                  <a:pt x="395799" y="407212"/>
                  <a:pt x="415388" y="394020"/>
                  <a:pt x="432211" y="377224"/>
                </a:cubicBezTo>
                <a:cubicBezTo>
                  <a:pt x="449034" y="360427"/>
                  <a:pt x="462247" y="340792"/>
                  <a:pt x="471466" y="319011"/>
                </a:cubicBezTo>
                <a:cubicBezTo>
                  <a:pt x="477765" y="304208"/>
                  <a:pt x="481990" y="288869"/>
                  <a:pt x="484141" y="273069"/>
                </a:cubicBezTo>
                <a:cubicBezTo>
                  <a:pt x="488519" y="269848"/>
                  <a:pt x="492898" y="266397"/>
                  <a:pt x="497353" y="262715"/>
                </a:cubicBezTo>
                <a:cubicBezTo>
                  <a:pt x="523241" y="241163"/>
                  <a:pt x="544290" y="215316"/>
                  <a:pt x="560037" y="185941"/>
                </a:cubicBezTo>
                <a:cubicBezTo>
                  <a:pt x="579396" y="149741"/>
                  <a:pt x="590381" y="108478"/>
                  <a:pt x="592762" y="63226"/>
                </a:cubicBezTo>
                <a:cubicBezTo>
                  <a:pt x="593607" y="47043"/>
                  <a:pt x="587615" y="30937"/>
                  <a:pt x="576400" y="19126"/>
                </a:cubicBezTo>
                <a:cubicBezTo>
                  <a:pt x="565184" y="7314"/>
                  <a:pt x="549360" y="565"/>
                  <a:pt x="533074" y="565"/>
                </a:cubicBezTo>
                <a:lnTo>
                  <a:pt x="485907" y="565"/>
                </a:lnTo>
                <a:lnTo>
                  <a:pt x="442044" y="565"/>
                </a:lnTo>
                <a:lnTo>
                  <a:pt x="372830" y="565"/>
                </a:lnTo>
                <a:lnTo>
                  <a:pt x="335036" y="565"/>
                </a:lnTo>
                <a:lnTo>
                  <a:pt x="258294" y="565"/>
                </a:lnTo>
                <a:lnTo>
                  <a:pt x="220576" y="565"/>
                </a:lnTo>
                <a:lnTo>
                  <a:pt x="151362" y="565"/>
                </a:lnTo>
                <a:lnTo>
                  <a:pt x="107499" y="565"/>
                </a:lnTo>
                <a:close/>
                <a:moveTo>
                  <a:pt x="60304" y="0"/>
                </a:moveTo>
                <a:lnTo>
                  <a:pt x="533037" y="0"/>
                </a:lnTo>
                <a:cubicBezTo>
                  <a:pt x="549476" y="0"/>
                  <a:pt x="565454" y="6826"/>
                  <a:pt x="576746" y="18790"/>
                </a:cubicBezTo>
                <a:cubicBezTo>
                  <a:pt x="588038" y="30678"/>
                  <a:pt x="594030" y="46861"/>
                  <a:pt x="593185" y="63273"/>
                </a:cubicBezTo>
                <a:cubicBezTo>
                  <a:pt x="590881" y="108523"/>
                  <a:pt x="579819" y="149939"/>
                  <a:pt x="560384" y="186139"/>
                </a:cubicBezTo>
                <a:cubicBezTo>
                  <a:pt x="544637" y="215589"/>
                  <a:pt x="523512" y="241436"/>
                  <a:pt x="497624" y="263064"/>
                </a:cubicBezTo>
                <a:cubicBezTo>
                  <a:pt x="493400" y="266592"/>
                  <a:pt x="489021" y="270043"/>
                  <a:pt x="484566" y="273341"/>
                </a:cubicBezTo>
                <a:cubicBezTo>
                  <a:pt x="482415" y="289063"/>
                  <a:pt x="478113" y="304556"/>
                  <a:pt x="471891" y="319204"/>
                </a:cubicBezTo>
                <a:cubicBezTo>
                  <a:pt x="462673" y="341062"/>
                  <a:pt x="449383" y="360696"/>
                  <a:pt x="432560" y="377492"/>
                </a:cubicBezTo>
                <a:cubicBezTo>
                  <a:pt x="415660" y="394365"/>
                  <a:pt x="395995" y="407557"/>
                  <a:pt x="374102" y="416837"/>
                </a:cubicBezTo>
                <a:cubicBezTo>
                  <a:pt x="356588" y="424200"/>
                  <a:pt x="338075" y="428801"/>
                  <a:pt x="319101" y="430565"/>
                </a:cubicBezTo>
                <a:lnTo>
                  <a:pt x="319101" y="472517"/>
                </a:lnTo>
                <a:cubicBezTo>
                  <a:pt x="338536" y="475662"/>
                  <a:pt x="356588" y="482795"/>
                  <a:pt x="371337" y="493225"/>
                </a:cubicBezTo>
                <a:cubicBezTo>
                  <a:pt x="396226" y="510711"/>
                  <a:pt x="410437" y="536558"/>
                  <a:pt x="410437" y="564014"/>
                </a:cubicBezTo>
                <a:lnTo>
                  <a:pt x="410437" y="608344"/>
                </a:lnTo>
                <a:lnTo>
                  <a:pt x="182904" y="608344"/>
                </a:lnTo>
                <a:lnTo>
                  <a:pt x="182904" y="564014"/>
                </a:lnTo>
                <a:cubicBezTo>
                  <a:pt x="182904" y="536558"/>
                  <a:pt x="197115" y="510711"/>
                  <a:pt x="222004" y="493225"/>
                </a:cubicBezTo>
                <a:cubicBezTo>
                  <a:pt x="236753" y="482795"/>
                  <a:pt x="254805" y="475662"/>
                  <a:pt x="274240" y="472517"/>
                </a:cubicBezTo>
                <a:lnTo>
                  <a:pt x="274240" y="430565"/>
                </a:lnTo>
                <a:cubicBezTo>
                  <a:pt x="255266" y="428801"/>
                  <a:pt x="236753" y="424200"/>
                  <a:pt x="219239" y="416837"/>
                </a:cubicBezTo>
                <a:cubicBezTo>
                  <a:pt x="197346" y="407557"/>
                  <a:pt x="177681" y="394365"/>
                  <a:pt x="160781" y="377492"/>
                </a:cubicBezTo>
                <a:cubicBezTo>
                  <a:pt x="143958" y="360696"/>
                  <a:pt x="130668" y="341062"/>
                  <a:pt x="121450" y="319204"/>
                </a:cubicBezTo>
                <a:cubicBezTo>
                  <a:pt x="115228" y="304479"/>
                  <a:pt x="110926" y="289063"/>
                  <a:pt x="108699" y="273341"/>
                </a:cubicBezTo>
                <a:cubicBezTo>
                  <a:pt x="104243" y="270043"/>
                  <a:pt x="99865" y="266592"/>
                  <a:pt x="95717" y="263064"/>
                </a:cubicBezTo>
                <a:cubicBezTo>
                  <a:pt x="69752" y="241436"/>
                  <a:pt x="48628" y="215589"/>
                  <a:pt x="32880" y="186139"/>
                </a:cubicBezTo>
                <a:cubicBezTo>
                  <a:pt x="13522" y="149939"/>
                  <a:pt x="2460" y="108523"/>
                  <a:pt x="79" y="63273"/>
                </a:cubicBezTo>
                <a:cubicBezTo>
                  <a:pt x="-766" y="46861"/>
                  <a:pt x="5226" y="30678"/>
                  <a:pt x="16595" y="18790"/>
                </a:cubicBezTo>
                <a:cubicBezTo>
                  <a:pt x="27887" y="6826"/>
                  <a:pt x="43865" y="0"/>
                  <a:pt x="603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13" name="wrench-and-screwdriver-crossed_17081">
            <a:extLst>
              <a:ext uri="{FF2B5EF4-FFF2-40B4-BE49-F238E27FC236}">
                <a16:creationId xmlns:a16="http://schemas.microsoft.com/office/drawing/2014/main" id="{0EE7D7D8-C679-4186-8A41-169633728A99}"/>
              </a:ext>
            </a:extLst>
          </p:cNvPr>
          <p:cNvSpPr>
            <a:spLocks noChangeAspect="1"/>
          </p:cNvSpPr>
          <p:nvPr/>
        </p:nvSpPr>
        <p:spPr bwMode="auto">
          <a:xfrm>
            <a:off x="62270" y="991142"/>
            <a:ext cx="334343" cy="324000"/>
          </a:xfrm>
          <a:custGeom>
            <a:avLst/>
            <a:gdLst>
              <a:gd name="connsiteX0" fmla="*/ 514598 w 609488"/>
              <a:gd name="connsiteY0" fmla="*/ 472618 h 590633"/>
              <a:gd name="connsiteX1" fmla="*/ 490435 w 609488"/>
              <a:gd name="connsiteY1" fmla="*/ 496744 h 590633"/>
              <a:gd name="connsiteX2" fmla="*/ 514598 w 609488"/>
              <a:gd name="connsiteY2" fmla="*/ 520869 h 590633"/>
              <a:gd name="connsiteX3" fmla="*/ 538761 w 609488"/>
              <a:gd name="connsiteY3" fmla="*/ 496744 h 590633"/>
              <a:gd name="connsiteX4" fmla="*/ 514598 w 609488"/>
              <a:gd name="connsiteY4" fmla="*/ 472618 h 590633"/>
              <a:gd name="connsiteX5" fmla="*/ 514598 w 609488"/>
              <a:gd name="connsiteY5" fmla="*/ 450137 h 590633"/>
              <a:gd name="connsiteX6" fmla="*/ 561277 w 609488"/>
              <a:gd name="connsiteY6" fmla="*/ 496744 h 590633"/>
              <a:gd name="connsiteX7" fmla="*/ 514598 w 609488"/>
              <a:gd name="connsiteY7" fmla="*/ 543213 h 590633"/>
              <a:gd name="connsiteX8" fmla="*/ 467919 w 609488"/>
              <a:gd name="connsiteY8" fmla="*/ 496744 h 590633"/>
              <a:gd name="connsiteX9" fmla="*/ 514598 w 609488"/>
              <a:gd name="connsiteY9" fmla="*/ 450137 h 590633"/>
              <a:gd name="connsiteX10" fmla="*/ 236982 w 609488"/>
              <a:gd name="connsiteY10" fmla="*/ 354599 h 590633"/>
              <a:gd name="connsiteX11" fmla="*/ 137713 w 609488"/>
              <a:gd name="connsiteY11" fmla="*/ 459731 h 590633"/>
              <a:gd name="connsiteX12" fmla="*/ 130299 w 609488"/>
              <a:gd name="connsiteY12" fmla="*/ 463158 h 590633"/>
              <a:gd name="connsiteX13" fmla="*/ 106271 w 609488"/>
              <a:gd name="connsiteY13" fmla="*/ 464803 h 590633"/>
              <a:gd name="connsiteX14" fmla="*/ 72770 w 609488"/>
              <a:gd name="connsiteY14" fmla="*/ 497563 h 590633"/>
              <a:gd name="connsiteX15" fmla="*/ 54646 w 609488"/>
              <a:gd name="connsiteY15" fmla="*/ 537724 h 590633"/>
              <a:gd name="connsiteX16" fmla="*/ 98308 w 609488"/>
              <a:gd name="connsiteY16" fmla="*/ 524703 h 590633"/>
              <a:gd name="connsiteX17" fmla="*/ 136478 w 609488"/>
              <a:gd name="connsiteY17" fmla="*/ 495370 h 590633"/>
              <a:gd name="connsiteX18" fmla="*/ 142931 w 609488"/>
              <a:gd name="connsiteY18" fmla="*/ 473713 h 590633"/>
              <a:gd name="connsiteX19" fmla="*/ 146501 w 609488"/>
              <a:gd name="connsiteY19" fmla="*/ 468367 h 590633"/>
              <a:gd name="connsiteX20" fmla="*/ 257303 w 609488"/>
              <a:gd name="connsiteY20" fmla="*/ 373652 h 590633"/>
              <a:gd name="connsiteX21" fmla="*/ 311812 w 609488"/>
              <a:gd name="connsiteY21" fmla="*/ 222738 h 590633"/>
              <a:gd name="connsiteX22" fmla="*/ 299455 w 609488"/>
              <a:gd name="connsiteY22" fmla="*/ 223972 h 590633"/>
              <a:gd name="connsiteX23" fmla="*/ 219820 w 609488"/>
              <a:gd name="connsiteY23" fmla="*/ 296070 h 590633"/>
              <a:gd name="connsiteX24" fmla="*/ 219820 w 609488"/>
              <a:gd name="connsiteY24" fmla="*/ 307721 h 590633"/>
              <a:gd name="connsiteX25" fmla="*/ 484262 w 609488"/>
              <a:gd name="connsiteY25" fmla="*/ 555680 h 590633"/>
              <a:gd name="connsiteX26" fmla="*/ 549343 w 609488"/>
              <a:gd name="connsiteY26" fmla="*/ 554721 h 590633"/>
              <a:gd name="connsiteX27" fmla="*/ 574195 w 609488"/>
              <a:gd name="connsiteY27" fmla="*/ 529911 h 590633"/>
              <a:gd name="connsiteX28" fmla="*/ 586964 w 609488"/>
              <a:gd name="connsiteY28" fmla="*/ 498659 h 590633"/>
              <a:gd name="connsiteX29" fmla="*/ 573234 w 609488"/>
              <a:gd name="connsiteY29" fmla="*/ 467819 h 590633"/>
              <a:gd name="connsiteX30" fmla="*/ 544686 w 609488"/>
              <a:gd name="connsiteY30" fmla="*/ 94212 h 590633"/>
              <a:gd name="connsiteX31" fmla="*/ 544823 w 609488"/>
              <a:gd name="connsiteY31" fmla="*/ 111343 h 590633"/>
              <a:gd name="connsiteX32" fmla="*/ 410226 w 609488"/>
              <a:gd name="connsiteY32" fmla="*/ 249630 h 590633"/>
              <a:gd name="connsiteX33" fmla="*/ 401573 w 609488"/>
              <a:gd name="connsiteY33" fmla="*/ 253330 h 590633"/>
              <a:gd name="connsiteX34" fmla="*/ 393195 w 609488"/>
              <a:gd name="connsiteY34" fmla="*/ 249904 h 590633"/>
              <a:gd name="connsiteX35" fmla="*/ 392921 w 609488"/>
              <a:gd name="connsiteY35" fmla="*/ 232909 h 590633"/>
              <a:gd name="connsiteX36" fmla="*/ 527655 w 609488"/>
              <a:gd name="connsiteY36" fmla="*/ 94486 h 590633"/>
              <a:gd name="connsiteX37" fmla="*/ 544686 w 609488"/>
              <a:gd name="connsiteY37" fmla="*/ 94212 h 590633"/>
              <a:gd name="connsiteX38" fmla="*/ 518300 w 609488"/>
              <a:gd name="connsiteY38" fmla="*/ 69796 h 590633"/>
              <a:gd name="connsiteX39" fmla="*/ 518574 w 609488"/>
              <a:gd name="connsiteY39" fmla="*/ 86927 h 590633"/>
              <a:gd name="connsiteX40" fmla="*/ 384036 w 609488"/>
              <a:gd name="connsiteY40" fmla="*/ 225214 h 590633"/>
              <a:gd name="connsiteX41" fmla="*/ 375387 w 609488"/>
              <a:gd name="connsiteY41" fmla="*/ 228914 h 590633"/>
              <a:gd name="connsiteX42" fmla="*/ 366876 w 609488"/>
              <a:gd name="connsiteY42" fmla="*/ 225488 h 590633"/>
              <a:gd name="connsiteX43" fmla="*/ 366739 w 609488"/>
              <a:gd name="connsiteY43" fmla="*/ 208493 h 590633"/>
              <a:gd name="connsiteX44" fmla="*/ 501277 w 609488"/>
              <a:gd name="connsiteY44" fmla="*/ 70070 h 590633"/>
              <a:gd name="connsiteX45" fmla="*/ 518300 w 609488"/>
              <a:gd name="connsiteY45" fmla="*/ 69796 h 590633"/>
              <a:gd name="connsiteX46" fmla="*/ 504308 w 609488"/>
              <a:gd name="connsiteY46" fmla="*/ 40984 h 590633"/>
              <a:gd name="connsiteX47" fmla="*/ 331995 w 609488"/>
              <a:gd name="connsiteY47" fmla="*/ 210950 h 590633"/>
              <a:gd name="connsiteX48" fmla="*/ 410669 w 609488"/>
              <a:gd name="connsiteY48" fmla="*/ 284694 h 590633"/>
              <a:gd name="connsiteX49" fmla="*/ 581060 w 609488"/>
              <a:gd name="connsiteY49" fmla="*/ 109656 h 590633"/>
              <a:gd name="connsiteX50" fmla="*/ 149247 w 609488"/>
              <a:gd name="connsiteY50" fmla="*/ 22479 h 590633"/>
              <a:gd name="connsiteX51" fmla="*/ 120963 w 609488"/>
              <a:gd name="connsiteY51" fmla="*/ 25632 h 590633"/>
              <a:gd name="connsiteX52" fmla="*/ 137576 w 609488"/>
              <a:gd name="connsiteY52" fmla="*/ 55787 h 590633"/>
              <a:gd name="connsiteX53" fmla="*/ 196478 w 609488"/>
              <a:gd name="connsiteY53" fmla="*/ 113220 h 590633"/>
              <a:gd name="connsiteX54" fmla="*/ 199774 w 609488"/>
              <a:gd name="connsiteY54" fmla="*/ 121032 h 590633"/>
              <a:gd name="connsiteX55" fmla="*/ 196616 w 609488"/>
              <a:gd name="connsiteY55" fmla="*/ 128983 h 590633"/>
              <a:gd name="connsiteX56" fmla="*/ 139498 w 609488"/>
              <a:gd name="connsiteY56" fmla="*/ 187648 h 590633"/>
              <a:gd name="connsiteX57" fmla="*/ 131398 w 609488"/>
              <a:gd name="connsiteY57" fmla="*/ 190938 h 590633"/>
              <a:gd name="connsiteX58" fmla="*/ 123434 w 609488"/>
              <a:gd name="connsiteY58" fmla="*/ 187648 h 590633"/>
              <a:gd name="connsiteX59" fmla="*/ 61923 w 609488"/>
              <a:gd name="connsiteY59" fmla="*/ 125693 h 590633"/>
              <a:gd name="connsiteX60" fmla="*/ 32815 w 609488"/>
              <a:gd name="connsiteY60" fmla="*/ 109793 h 590633"/>
              <a:gd name="connsiteX61" fmla="*/ 26911 w 609488"/>
              <a:gd name="connsiteY61" fmla="*/ 113768 h 590633"/>
              <a:gd name="connsiteX62" fmla="*/ 22517 w 609488"/>
              <a:gd name="connsiteY62" fmla="*/ 146116 h 590633"/>
              <a:gd name="connsiteX63" fmla="*/ 149247 w 609488"/>
              <a:gd name="connsiteY63" fmla="*/ 269890 h 590633"/>
              <a:gd name="connsiteX64" fmla="*/ 151169 w 609488"/>
              <a:gd name="connsiteY64" fmla="*/ 270027 h 590633"/>
              <a:gd name="connsiteX65" fmla="*/ 205128 w 609488"/>
              <a:gd name="connsiteY65" fmla="*/ 279074 h 590633"/>
              <a:gd name="connsiteX66" fmla="*/ 282841 w 609488"/>
              <a:gd name="connsiteY66" fmla="*/ 208620 h 590633"/>
              <a:gd name="connsiteX67" fmla="*/ 276113 w 609488"/>
              <a:gd name="connsiteY67" fmla="*/ 147487 h 590633"/>
              <a:gd name="connsiteX68" fmla="*/ 275976 w 609488"/>
              <a:gd name="connsiteY68" fmla="*/ 146253 h 590633"/>
              <a:gd name="connsiteX69" fmla="*/ 149247 w 609488"/>
              <a:gd name="connsiteY69" fmla="*/ 22479 h 590633"/>
              <a:gd name="connsiteX70" fmla="*/ 149109 w 609488"/>
              <a:gd name="connsiteY70" fmla="*/ 0 h 590633"/>
              <a:gd name="connsiteX71" fmla="*/ 298493 w 609488"/>
              <a:gd name="connsiteY71" fmla="*/ 145568 h 590633"/>
              <a:gd name="connsiteX72" fmla="*/ 304672 w 609488"/>
              <a:gd name="connsiteY72" fmla="*/ 200944 h 590633"/>
              <a:gd name="connsiteX73" fmla="*/ 311400 w 609488"/>
              <a:gd name="connsiteY73" fmla="*/ 200259 h 590633"/>
              <a:gd name="connsiteX74" fmla="*/ 312636 w 609488"/>
              <a:gd name="connsiteY74" fmla="*/ 198477 h 590633"/>
              <a:gd name="connsiteX75" fmla="*/ 495933 w 609488"/>
              <a:gd name="connsiteY75" fmla="*/ 17545 h 590633"/>
              <a:gd name="connsiteX76" fmla="*/ 511448 w 609488"/>
              <a:gd name="connsiteY76" fmla="*/ 17134 h 590633"/>
              <a:gd name="connsiteX77" fmla="*/ 604676 w 609488"/>
              <a:gd name="connsiteY77" fmla="*/ 100746 h 590633"/>
              <a:gd name="connsiteX78" fmla="*/ 608520 w 609488"/>
              <a:gd name="connsiteY78" fmla="*/ 108696 h 590633"/>
              <a:gd name="connsiteX79" fmla="*/ 605362 w 609488"/>
              <a:gd name="connsiteY79" fmla="*/ 116920 h 590633"/>
              <a:gd name="connsiteX80" fmla="*/ 427145 w 609488"/>
              <a:gd name="connsiteY80" fmla="*/ 300045 h 590633"/>
              <a:gd name="connsiteX81" fmla="*/ 588612 w 609488"/>
              <a:gd name="connsiteY81" fmla="*/ 451507 h 590633"/>
              <a:gd name="connsiteX82" fmla="*/ 609481 w 609488"/>
              <a:gd name="connsiteY82" fmla="*/ 498385 h 590633"/>
              <a:gd name="connsiteX83" fmla="*/ 590122 w 609488"/>
              <a:gd name="connsiteY83" fmla="*/ 545811 h 590633"/>
              <a:gd name="connsiteX84" fmla="*/ 565270 w 609488"/>
              <a:gd name="connsiteY84" fmla="*/ 570621 h 590633"/>
              <a:gd name="connsiteX85" fmla="*/ 516254 w 609488"/>
              <a:gd name="connsiteY85" fmla="*/ 590633 h 590633"/>
              <a:gd name="connsiteX86" fmla="*/ 468747 w 609488"/>
              <a:gd name="connsiteY86" fmla="*/ 572129 h 590633"/>
              <a:gd name="connsiteX87" fmla="*/ 273779 w 609488"/>
              <a:gd name="connsiteY87" fmla="*/ 389141 h 590633"/>
              <a:gd name="connsiteX88" fmla="*/ 163663 w 609488"/>
              <a:gd name="connsiteY88" fmla="*/ 483307 h 590633"/>
              <a:gd name="connsiteX89" fmla="*/ 156936 w 609488"/>
              <a:gd name="connsiteY89" fmla="*/ 505239 h 590633"/>
              <a:gd name="connsiteX90" fmla="*/ 153091 w 609488"/>
              <a:gd name="connsiteY90" fmla="*/ 510996 h 590633"/>
              <a:gd name="connsiteX91" fmla="*/ 112038 w 609488"/>
              <a:gd name="connsiteY91" fmla="*/ 542522 h 590633"/>
              <a:gd name="connsiteX92" fmla="*/ 62335 w 609488"/>
              <a:gd name="connsiteY92" fmla="*/ 562260 h 590633"/>
              <a:gd name="connsiteX93" fmla="*/ 37895 w 609488"/>
              <a:gd name="connsiteY93" fmla="*/ 552802 h 590633"/>
              <a:gd name="connsiteX94" fmla="*/ 56980 w 609488"/>
              <a:gd name="connsiteY94" fmla="*/ 481526 h 590633"/>
              <a:gd name="connsiteX95" fmla="*/ 93502 w 609488"/>
              <a:gd name="connsiteY95" fmla="*/ 445887 h 590633"/>
              <a:gd name="connsiteX96" fmla="*/ 100642 w 609488"/>
              <a:gd name="connsiteY96" fmla="*/ 442598 h 590633"/>
              <a:gd name="connsiteX97" fmla="*/ 124395 w 609488"/>
              <a:gd name="connsiteY97" fmla="*/ 441090 h 590633"/>
              <a:gd name="connsiteX98" fmla="*/ 220644 w 609488"/>
              <a:gd name="connsiteY98" fmla="*/ 339247 h 590633"/>
              <a:gd name="connsiteX99" fmla="*/ 200872 w 609488"/>
              <a:gd name="connsiteY99" fmla="*/ 320743 h 590633"/>
              <a:gd name="connsiteX100" fmla="*/ 197302 w 609488"/>
              <a:gd name="connsiteY100" fmla="*/ 312519 h 590633"/>
              <a:gd name="connsiteX101" fmla="*/ 197302 w 609488"/>
              <a:gd name="connsiteY101" fmla="*/ 300594 h 590633"/>
              <a:gd name="connsiteX102" fmla="*/ 148286 w 609488"/>
              <a:gd name="connsiteY102" fmla="*/ 292369 h 590633"/>
              <a:gd name="connsiteX103" fmla="*/ 0 w 609488"/>
              <a:gd name="connsiteY103" fmla="*/ 146116 h 590633"/>
              <a:gd name="connsiteX104" fmla="*/ 5217 w 609488"/>
              <a:gd name="connsiteY104" fmla="*/ 107737 h 590633"/>
              <a:gd name="connsiteX105" fmla="*/ 32815 w 609488"/>
              <a:gd name="connsiteY105" fmla="*/ 87313 h 590633"/>
              <a:gd name="connsiteX106" fmla="*/ 77850 w 609488"/>
              <a:gd name="connsiteY106" fmla="*/ 109793 h 590633"/>
              <a:gd name="connsiteX107" fmla="*/ 131398 w 609488"/>
              <a:gd name="connsiteY107" fmla="*/ 163661 h 590633"/>
              <a:gd name="connsiteX108" fmla="*/ 172725 w 609488"/>
              <a:gd name="connsiteY108" fmla="*/ 121444 h 590633"/>
              <a:gd name="connsiteX109" fmla="*/ 121786 w 609488"/>
              <a:gd name="connsiteY109" fmla="*/ 71824 h 590633"/>
              <a:gd name="connsiteX110" fmla="*/ 98582 w 609488"/>
              <a:gd name="connsiteY110" fmla="*/ 19601 h 590633"/>
              <a:gd name="connsiteX111" fmla="*/ 116157 w 609488"/>
              <a:gd name="connsiteY111" fmla="*/ 3701 h 590633"/>
              <a:gd name="connsiteX112" fmla="*/ 149109 w 609488"/>
              <a:gd name="connsiteY112" fmla="*/ 0 h 59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609488" h="590633">
                <a:moveTo>
                  <a:pt x="514598" y="472618"/>
                </a:moveTo>
                <a:cubicBezTo>
                  <a:pt x="501281" y="472618"/>
                  <a:pt x="490435" y="483447"/>
                  <a:pt x="490435" y="496744"/>
                </a:cubicBezTo>
                <a:cubicBezTo>
                  <a:pt x="490435" y="510040"/>
                  <a:pt x="501281" y="520869"/>
                  <a:pt x="514598" y="520869"/>
                </a:cubicBezTo>
                <a:cubicBezTo>
                  <a:pt x="527915" y="520869"/>
                  <a:pt x="538761" y="510040"/>
                  <a:pt x="538761" y="496744"/>
                </a:cubicBezTo>
                <a:cubicBezTo>
                  <a:pt x="538761" y="483447"/>
                  <a:pt x="527915" y="472618"/>
                  <a:pt x="514598" y="472618"/>
                </a:cubicBezTo>
                <a:close/>
                <a:moveTo>
                  <a:pt x="514598" y="450137"/>
                </a:moveTo>
                <a:cubicBezTo>
                  <a:pt x="540409" y="450137"/>
                  <a:pt x="561277" y="470973"/>
                  <a:pt x="561277" y="496744"/>
                </a:cubicBezTo>
                <a:cubicBezTo>
                  <a:pt x="561277" y="522377"/>
                  <a:pt x="540409" y="543213"/>
                  <a:pt x="514598" y="543213"/>
                </a:cubicBezTo>
                <a:cubicBezTo>
                  <a:pt x="488925" y="543213"/>
                  <a:pt x="467919" y="522377"/>
                  <a:pt x="467919" y="496744"/>
                </a:cubicBezTo>
                <a:cubicBezTo>
                  <a:pt x="467919" y="470973"/>
                  <a:pt x="488925" y="450137"/>
                  <a:pt x="514598" y="450137"/>
                </a:cubicBezTo>
                <a:close/>
                <a:moveTo>
                  <a:pt x="236982" y="354599"/>
                </a:moveTo>
                <a:lnTo>
                  <a:pt x="137713" y="459731"/>
                </a:lnTo>
                <a:cubicBezTo>
                  <a:pt x="135791" y="461788"/>
                  <a:pt x="133182" y="463021"/>
                  <a:pt x="130299" y="463158"/>
                </a:cubicBezTo>
                <a:lnTo>
                  <a:pt x="106271" y="464803"/>
                </a:lnTo>
                <a:lnTo>
                  <a:pt x="72770" y="497563"/>
                </a:lnTo>
                <a:cubicBezTo>
                  <a:pt x="54921" y="515108"/>
                  <a:pt x="50939" y="533475"/>
                  <a:pt x="54646" y="537724"/>
                </a:cubicBezTo>
                <a:cubicBezTo>
                  <a:pt x="58490" y="542110"/>
                  <a:pt x="77987" y="540328"/>
                  <a:pt x="98308" y="524703"/>
                </a:cubicBezTo>
                <a:lnTo>
                  <a:pt x="136478" y="495370"/>
                </a:lnTo>
                <a:lnTo>
                  <a:pt x="142931" y="473713"/>
                </a:lnTo>
                <a:cubicBezTo>
                  <a:pt x="143617" y="471657"/>
                  <a:pt x="144853" y="469738"/>
                  <a:pt x="146501" y="468367"/>
                </a:cubicBezTo>
                <a:lnTo>
                  <a:pt x="257303" y="373652"/>
                </a:lnTo>
                <a:close/>
                <a:moveTo>
                  <a:pt x="311812" y="222738"/>
                </a:moveTo>
                <a:lnTo>
                  <a:pt x="299455" y="223972"/>
                </a:lnTo>
                <a:lnTo>
                  <a:pt x="219820" y="296070"/>
                </a:lnTo>
                <a:lnTo>
                  <a:pt x="219820" y="307721"/>
                </a:lnTo>
                <a:lnTo>
                  <a:pt x="484262" y="555680"/>
                </a:lnTo>
                <a:cubicBezTo>
                  <a:pt x="502386" y="572814"/>
                  <a:pt x="531631" y="572266"/>
                  <a:pt x="549343" y="554721"/>
                </a:cubicBezTo>
                <a:lnTo>
                  <a:pt x="574195" y="529911"/>
                </a:lnTo>
                <a:cubicBezTo>
                  <a:pt x="582570" y="521413"/>
                  <a:pt x="587101" y="510310"/>
                  <a:pt x="586964" y="498659"/>
                </a:cubicBezTo>
                <a:cubicBezTo>
                  <a:pt x="586827" y="487008"/>
                  <a:pt x="581884" y="476043"/>
                  <a:pt x="573234" y="467819"/>
                </a:cubicBezTo>
                <a:close/>
                <a:moveTo>
                  <a:pt x="544686" y="94212"/>
                </a:moveTo>
                <a:cubicBezTo>
                  <a:pt x="549493" y="98872"/>
                  <a:pt x="549493" y="106546"/>
                  <a:pt x="544823" y="111343"/>
                </a:cubicBezTo>
                <a:lnTo>
                  <a:pt x="410226" y="249630"/>
                </a:lnTo>
                <a:cubicBezTo>
                  <a:pt x="407891" y="252097"/>
                  <a:pt x="404732" y="253330"/>
                  <a:pt x="401573" y="253330"/>
                </a:cubicBezTo>
                <a:cubicBezTo>
                  <a:pt x="398552" y="253330"/>
                  <a:pt x="395530" y="252234"/>
                  <a:pt x="393195" y="249904"/>
                </a:cubicBezTo>
                <a:cubicBezTo>
                  <a:pt x="388388" y="245244"/>
                  <a:pt x="388251" y="237706"/>
                  <a:pt x="392921" y="232909"/>
                </a:cubicBezTo>
                <a:lnTo>
                  <a:pt x="527655" y="94486"/>
                </a:lnTo>
                <a:cubicBezTo>
                  <a:pt x="532325" y="89689"/>
                  <a:pt x="539879" y="89689"/>
                  <a:pt x="544686" y="94212"/>
                </a:cubicBezTo>
                <a:close/>
                <a:moveTo>
                  <a:pt x="518300" y="69796"/>
                </a:moveTo>
                <a:cubicBezTo>
                  <a:pt x="523105" y="74456"/>
                  <a:pt x="523242" y="82130"/>
                  <a:pt x="518574" y="86927"/>
                </a:cubicBezTo>
                <a:lnTo>
                  <a:pt x="384036" y="225214"/>
                </a:lnTo>
                <a:cubicBezTo>
                  <a:pt x="381703" y="227681"/>
                  <a:pt x="378545" y="228914"/>
                  <a:pt x="375387" y="228914"/>
                </a:cubicBezTo>
                <a:cubicBezTo>
                  <a:pt x="372367" y="228914"/>
                  <a:pt x="369347" y="227818"/>
                  <a:pt x="366876" y="225488"/>
                </a:cubicBezTo>
                <a:cubicBezTo>
                  <a:pt x="362208" y="220828"/>
                  <a:pt x="362071" y="213290"/>
                  <a:pt x="366739" y="208493"/>
                </a:cubicBezTo>
                <a:lnTo>
                  <a:pt x="501277" y="70070"/>
                </a:lnTo>
                <a:cubicBezTo>
                  <a:pt x="505944" y="65410"/>
                  <a:pt x="513632" y="65273"/>
                  <a:pt x="518300" y="69796"/>
                </a:cubicBezTo>
                <a:close/>
                <a:moveTo>
                  <a:pt x="504308" y="40984"/>
                </a:moveTo>
                <a:lnTo>
                  <a:pt x="331995" y="210950"/>
                </a:lnTo>
                <a:lnTo>
                  <a:pt x="410669" y="284694"/>
                </a:lnTo>
                <a:lnTo>
                  <a:pt x="581060" y="109656"/>
                </a:lnTo>
                <a:close/>
                <a:moveTo>
                  <a:pt x="149247" y="22479"/>
                </a:moveTo>
                <a:cubicBezTo>
                  <a:pt x="139636" y="22479"/>
                  <a:pt x="130162" y="23576"/>
                  <a:pt x="120963" y="25632"/>
                </a:cubicBezTo>
                <a:cubicBezTo>
                  <a:pt x="119040" y="28236"/>
                  <a:pt x="122336" y="40984"/>
                  <a:pt x="137576" y="55787"/>
                </a:cubicBezTo>
                <a:lnTo>
                  <a:pt x="196478" y="113220"/>
                </a:lnTo>
                <a:cubicBezTo>
                  <a:pt x="198538" y="115276"/>
                  <a:pt x="199774" y="118154"/>
                  <a:pt x="199774" y="121032"/>
                </a:cubicBezTo>
                <a:cubicBezTo>
                  <a:pt x="199911" y="124048"/>
                  <a:pt x="198675" y="126926"/>
                  <a:pt x="196616" y="128983"/>
                </a:cubicBezTo>
                <a:lnTo>
                  <a:pt x="139498" y="187648"/>
                </a:lnTo>
                <a:cubicBezTo>
                  <a:pt x="137302" y="189704"/>
                  <a:pt x="134418" y="190938"/>
                  <a:pt x="131398" y="190938"/>
                </a:cubicBezTo>
                <a:cubicBezTo>
                  <a:pt x="128377" y="190938"/>
                  <a:pt x="125494" y="189841"/>
                  <a:pt x="123434" y="187648"/>
                </a:cubicBezTo>
                <a:lnTo>
                  <a:pt x="61923" y="125693"/>
                </a:lnTo>
                <a:cubicBezTo>
                  <a:pt x="50252" y="113905"/>
                  <a:pt x="38994" y="109793"/>
                  <a:pt x="32815" y="109793"/>
                </a:cubicBezTo>
                <a:cubicBezTo>
                  <a:pt x="28421" y="109793"/>
                  <a:pt x="27598" y="111575"/>
                  <a:pt x="26911" y="113768"/>
                </a:cubicBezTo>
                <a:cubicBezTo>
                  <a:pt x="24028" y="124185"/>
                  <a:pt x="22517" y="135151"/>
                  <a:pt x="22517" y="146116"/>
                </a:cubicBezTo>
                <a:cubicBezTo>
                  <a:pt x="22517" y="214377"/>
                  <a:pt x="79360" y="269890"/>
                  <a:pt x="149247" y="269890"/>
                </a:cubicBezTo>
                <a:cubicBezTo>
                  <a:pt x="149933" y="269890"/>
                  <a:pt x="150482" y="269890"/>
                  <a:pt x="151169" y="270027"/>
                </a:cubicBezTo>
                <a:lnTo>
                  <a:pt x="205128" y="279074"/>
                </a:lnTo>
                <a:lnTo>
                  <a:pt x="282841" y="208620"/>
                </a:lnTo>
                <a:lnTo>
                  <a:pt x="276113" y="147487"/>
                </a:lnTo>
                <a:cubicBezTo>
                  <a:pt x="275976" y="147076"/>
                  <a:pt x="275976" y="146665"/>
                  <a:pt x="275976" y="146253"/>
                </a:cubicBezTo>
                <a:cubicBezTo>
                  <a:pt x="275976" y="77993"/>
                  <a:pt x="219133" y="22479"/>
                  <a:pt x="149247" y="22479"/>
                </a:cubicBezTo>
                <a:close/>
                <a:moveTo>
                  <a:pt x="149109" y="0"/>
                </a:moveTo>
                <a:cubicBezTo>
                  <a:pt x="231353" y="0"/>
                  <a:pt x="298219" y="65245"/>
                  <a:pt x="298493" y="145568"/>
                </a:cubicBezTo>
                <a:lnTo>
                  <a:pt x="304672" y="200944"/>
                </a:lnTo>
                <a:lnTo>
                  <a:pt x="311400" y="200259"/>
                </a:lnTo>
                <a:cubicBezTo>
                  <a:pt x="311812" y="199710"/>
                  <a:pt x="312086" y="199025"/>
                  <a:pt x="312636" y="198477"/>
                </a:cubicBezTo>
                <a:lnTo>
                  <a:pt x="495933" y="17545"/>
                </a:lnTo>
                <a:cubicBezTo>
                  <a:pt x="500189" y="13433"/>
                  <a:pt x="507054" y="13159"/>
                  <a:pt x="511448" y="17134"/>
                </a:cubicBezTo>
                <a:lnTo>
                  <a:pt x="604676" y="100746"/>
                </a:lnTo>
                <a:cubicBezTo>
                  <a:pt x="607010" y="102802"/>
                  <a:pt x="608383" y="105681"/>
                  <a:pt x="608520" y="108696"/>
                </a:cubicBezTo>
                <a:cubicBezTo>
                  <a:pt x="608658" y="111712"/>
                  <a:pt x="607422" y="114727"/>
                  <a:pt x="605362" y="116920"/>
                </a:cubicBezTo>
                <a:lnTo>
                  <a:pt x="427145" y="300045"/>
                </a:lnTo>
                <a:lnTo>
                  <a:pt x="588612" y="451507"/>
                </a:lnTo>
                <a:cubicBezTo>
                  <a:pt x="601793" y="463844"/>
                  <a:pt x="609207" y="480429"/>
                  <a:pt x="609481" y="498385"/>
                </a:cubicBezTo>
                <a:cubicBezTo>
                  <a:pt x="609756" y="516204"/>
                  <a:pt x="602891" y="533064"/>
                  <a:pt x="590122" y="545811"/>
                </a:cubicBezTo>
                <a:lnTo>
                  <a:pt x="565270" y="570621"/>
                </a:lnTo>
                <a:cubicBezTo>
                  <a:pt x="551952" y="583917"/>
                  <a:pt x="534103" y="590633"/>
                  <a:pt x="516254" y="590633"/>
                </a:cubicBezTo>
                <a:cubicBezTo>
                  <a:pt x="499091" y="590633"/>
                  <a:pt x="482066" y="584465"/>
                  <a:pt x="468747" y="572129"/>
                </a:cubicBezTo>
                <a:lnTo>
                  <a:pt x="273779" y="389141"/>
                </a:lnTo>
                <a:lnTo>
                  <a:pt x="163663" y="483307"/>
                </a:lnTo>
                <a:lnTo>
                  <a:pt x="156936" y="505239"/>
                </a:lnTo>
                <a:cubicBezTo>
                  <a:pt x="156249" y="507569"/>
                  <a:pt x="155013" y="509488"/>
                  <a:pt x="153091" y="510996"/>
                </a:cubicBezTo>
                <a:lnTo>
                  <a:pt x="112038" y="542522"/>
                </a:lnTo>
                <a:cubicBezTo>
                  <a:pt x="95287" y="555406"/>
                  <a:pt x="77163" y="562260"/>
                  <a:pt x="62335" y="562260"/>
                </a:cubicBezTo>
                <a:cubicBezTo>
                  <a:pt x="52175" y="562260"/>
                  <a:pt x="43662" y="559107"/>
                  <a:pt x="37895" y="552802"/>
                </a:cubicBezTo>
                <a:cubicBezTo>
                  <a:pt x="23616" y="536765"/>
                  <a:pt x="31854" y="506198"/>
                  <a:pt x="56980" y="481526"/>
                </a:cubicBezTo>
                <a:lnTo>
                  <a:pt x="93502" y="445887"/>
                </a:lnTo>
                <a:cubicBezTo>
                  <a:pt x="95425" y="443969"/>
                  <a:pt x="97896" y="442872"/>
                  <a:pt x="100642" y="442598"/>
                </a:cubicBezTo>
                <a:lnTo>
                  <a:pt x="124395" y="441090"/>
                </a:lnTo>
                <a:lnTo>
                  <a:pt x="220644" y="339247"/>
                </a:lnTo>
                <a:lnTo>
                  <a:pt x="200872" y="320743"/>
                </a:lnTo>
                <a:cubicBezTo>
                  <a:pt x="198675" y="318550"/>
                  <a:pt x="197302" y="315671"/>
                  <a:pt x="197302" y="312519"/>
                </a:cubicBezTo>
                <a:lnTo>
                  <a:pt x="197302" y="300594"/>
                </a:lnTo>
                <a:lnTo>
                  <a:pt x="148286" y="292369"/>
                </a:lnTo>
                <a:cubicBezTo>
                  <a:pt x="66454" y="291821"/>
                  <a:pt x="0" y="226439"/>
                  <a:pt x="0" y="146116"/>
                </a:cubicBezTo>
                <a:cubicBezTo>
                  <a:pt x="0" y="133095"/>
                  <a:pt x="1785" y="120210"/>
                  <a:pt x="5217" y="107737"/>
                </a:cubicBezTo>
                <a:cubicBezTo>
                  <a:pt x="8787" y="94852"/>
                  <a:pt x="19085" y="87313"/>
                  <a:pt x="32815" y="87313"/>
                </a:cubicBezTo>
                <a:cubicBezTo>
                  <a:pt x="47094" y="87313"/>
                  <a:pt x="63845" y="95675"/>
                  <a:pt x="77850" y="109793"/>
                </a:cubicBezTo>
                <a:lnTo>
                  <a:pt x="131398" y="163661"/>
                </a:lnTo>
                <a:lnTo>
                  <a:pt x="172725" y="121444"/>
                </a:lnTo>
                <a:lnTo>
                  <a:pt x="121786" y="71824"/>
                </a:lnTo>
                <a:cubicBezTo>
                  <a:pt x="103388" y="54005"/>
                  <a:pt x="94463" y="33993"/>
                  <a:pt x="98582" y="19601"/>
                </a:cubicBezTo>
                <a:cubicBezTo>
                  <a:pt x="100917" y="11377"/>
                  <a:pt x="107370" y="5620"/>
                  <a:pt x="116157" y="3701"/>
                </a:cubicBezTo>
                <a:cubicBezTo>
                  <a:pt x="126867" y="1234"/>
                  <a:pt x="137988" y="0"/>
                  <a:pt x="14910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14" name="smartphone_149933">
            <a:extLst>
              <a:ext uri="{FF2B5EF4-FFF2-40B4-BE49-F238E27FC236}">
                <a16:creationId xmlns:a16="http://schemas.microsoft.com/office/drawing/2014/main" id="{A25B974B-3546-4F50-9F11-A4EFE7A3A4BF}"/>
              </a:ext>
            </a:extLst>
          </p:cNvPr>
          <p:cNvSpPr>
            <a:spLocks noChangeAspect="1"/>
          </p:cNvSpPr>
          <p:nvPr/>
        </p:nvSpPr>
        <p:spPr bwMode="auto">
          <a:xfrm>
            <a:off x="2335336" y="3245485"/>
            <a:ext cx="308140" cy="324000"/>
          </a:xfrm>
          <a:custGeom>
            <a:avLst/>
            <a:gdLst>
              <a:gd name="connsiteX0" fmla="*/ 405082 w 577058"/>
              <a:gd name="connsiteY0" fmla="*/ 515747 h 606761"/>
              <a:gd name="connsiteX1" fmla="*/ 425247 w 577058"/>
              <a:gd name="connsiteY1" fmla="*/ 535851 h 606761"/>
              <a:gd name="connsiteX2" fmla="*/ 405082 w 577058"/>
              <a:gd name="connsiteY2" fmla="*/ 555955 h 606761"/>
              <a:gd name="connsiteX3" fmla="*/ 384917 w 577058"/>
              <a:gd name="connsiteY3" fmla="*/ 535851 h 606761"/>
              <a:gd name="connsiteX4" fmla="*/ 405082 w 577058"/>
              <a:gd name="connsiteY4" fmla="*/ 515747 h 606761"/>
              <a:gd name="connsiteX5" fmla="*/ 404643 w 577058"/>
              <a:gd name="connsiteY5" fmla="*/ 495269 h 606761"/>
              <a:gd name="connsiteX6" fmla="*/ 364388 w 577058"/>
              <a:gd name="connsiteY6" fmla="*/ 536225 h 606761"/>
              <a:gd name="connsiteX7" fmla="*/ 404643 w 577058"/>
              <a:gd name="connsiteY7" fmla="*/ 576423 h 606761"/>
              <a:gd name="connsiteX8" fmla="*/ 445658 w 577058"/>
              <a:gd name="connsiteY8" fmla="*/ 536225 h 606761"/>
              <a:gd name="connsiteX9" fmla="*/ 404643 w 577058"/>
              <a:gd name="connsiteY9" fmla="*/ 495269 h 606761"/>
              <a:gd name="connsiteX10" fmla="*/ 283118 w 577058"/>
              <a:gd name="connsiteY10" fmla="*/ 151690 h 606761"/>
              <a:gd name="connsiteX11" fmla="*/ 161592 w 577058"/>
              <a:gd name="connsiteY11" fmla="*/ 273042 h 606761"/>
              <a:gd name="connsiteX12" fmla="*/ 283118 w 577058"/>
              <a:gd name="connsiteY12" fmla="*/ 394395 h 606761"/>
              <a:gd name="connsiteX13" fmla="*/ 404643 w 577058"/>
              <a:gd name="connsiteY13" fmla="*/ 273042 h 606761"/>
              <a:gd name="connsiteX14" fmla="*/ 283118 w 577058"/>
              <a:gd name="connsiteY14" fmla="*/ 151690 h 606761"/>
              <a:gd name="connsiteX15" fmla="*/ 252736 w 577058"/>
              <a:gd name="connsiteY15" fmla="*/ 81154 h 606761"/>
              <a:gd name="connsiteX16" fmla="*/ 252736 w 577058"/>
              <a:gd name="connsiteY16" fmla="*/ 135004 h 606761"/>
              <a:gd name="connsiteX17" fmla="*/ 283118 w 577058"/>
              <a:gd name="connsiteY17" fmla="*/ 131212 h 606761"/>
              <a:gd name="connsiteX18" fmla="*/ 425151 w 577058"/>
              <a:gd name="connsiteY18" fmla="*/ 273042 h 606761"/>
              <a:gd name="connsiteX19" fmla="*/ 283118 w 577058"/>
              <a:gd name="connsiteY19" fmla="*/ 414873 h 606761"/>
              <a:gd name="connsiteX20" fmla="*/ 252736 w 577058"/>
              <a:gd name="connsiteY20" fmla="*/ 411081 h 606761"/>
              <a:gd name="connsiteX21" fmla="*/ 252736 w 577058"/>
              <a:gd name="connsiteY21" fmla="*/ 464931 h 606761"/>
              <a:gd name="connsiteX22" fmla="*/ 556550 w 577058"/>
              <a:gd name="connsiteY22" fmla="*/ 464931 h 606761"/>
              <a:gd name="connsiteX23" fmla="*/ 556550 w 577058"/>
              <a:gd name="connsiteY23" fmla="*/ 81154 h 606761"/>
              <a:gd name="connsiteX24" fmla="*/ 435025 w 577058"/>
              <a:gd name="connsiteY24" fmla="*/ 30338 h 606761"/>
              <a:gd name="connsiteX25" fmla="*/ 425151 w 577058"/>
              <a:gd name="connsiteY25" fmla="*/ 40198 h 606761"/>
              <a:gd name="connsiteX26" fmla="*/ 435025 w 577058"/>
              <a:gd name="connsiteY26" fmla="*/ 50816 h 606761"/>
              <a:gd name="connsiteX27" fmla="*/ 445658 w 577058"/>
              <a:gd name="connsiteY27" fmla="*/ 50816 h 606761"/>
              <a:gd name="connsiteX28" fmla="*/ 455532 w 577058"/>
              <a:gd name="connsiteY28" fmla="*/ 40198 h 606761"/>
              <a:gd name="connsiteX29" fmla="*/ 445658 w 577058"/>
              <a:gd name="connsiteY29" fmla="*/ 30338 h 606761"/>
              <a:gd name="connsiteX30" fmla="*/ 364388 w 577058"/>
              <a:gd name="connsiteY30" fmla="*/ 30338 h 606761"/>
              <a:gd name="connsiteX31" fmla="*/ 354514 w 577058"/>
              <a:gd name="connsiteY31" fmla="*/ 40198 h 606761"/>
              <a:gd name="connsiteX32" fmla="*/ 364388 w 577058"/>
              <a:gd name="connsiteY32" fmla="*/ 50816 h 606761"/>
              <a:gd name="connsiteX33" fmla="*/ 404643 w 577058"/>
              <a:gd name="connsiteY33" fmla="*/ 50816 h 606761"/>
              <a:gd name="connsiteX34" fmla="*/ 415277 w 577058"/>
              <a:gd name="connsiteY34" fmla="*/ 40198 h 606761"/>
              <a:gd name="connsiteX35" fmla="*/ 404643 w 577058"/>
              <a:gd name="connsiteY35" fmla="*/ 30338 h 606761"/>
              <a:gd name="connsiteX36" fmla="*/ 277041 w 577058"/>
              <a:gd name="connsiteY36" fmla="*/ 0 h 606761"/>
              <a:gd name="connsiteX37" fmla="*/ 532245 w 577058"/>
              <a:gd name="connsiteY37" fmla="*/ 0 h 606761"/>
              <a:gd name="connsiteX38" fmla="*/ 577058 w 577058"/>
              <a:gd name="connsiteY38" fmla="*/ 44749 h 606761"/>
              <a:gd name="connsiteX39" fmla="*/ 577058 w 577058"/>
              <a:gd name="connsiteY39" fmla="*/ 562012 h 606761"/>
              <a:gd name="connsiteX40" fmla="*/ 532245 w 577058"/>
              <a:gd name="connsiteY40" fmla="*/ 606761 h 606761"/>
              <a:gd name="connsiteX41" fmla="*/ 277041 w 577058"/>
              <a:gd name="connsiteY41" fmla="*/ 606761 h 606761"/>
              <a:gd name="connsiteX42" fmla="*/ 232988 w 577058"/>
              <a:gd name="connsiteY42" fmla="*/ 562012 h 606761"/>
              <a:gd name="connsiteX43" fmla="*/ 232988 w 577058"/>
              <a:gd name="connsiteY43" fmla="*/ 405013 h 606761"/>
              <a:gd name="connsiteX44" fmla="*/ 185897 w 577058"/>
              <a:gd name="connsiteY44" fmla="*/ 375433 h 606761"/>
              <a:gd name="connsiteX45" fmla="*/ 16520 w 577058"/>
              <a:gd name="connsiteY45" fmla="*/ 533191 h 606761"/>
              <a:gd name="connsiteX46" fmla="*/ 9685 w 577058"/>
              <a:gd name="connsiteY46" fmla="*/ 536225 h 606761"/>
              <a:gd name="connsiteX47" fmla="*/ 2849 w 577058"/>
              <a:gd name="connsiteY47" fmla="*/ 532433 h 606761"/>
              <a:gd name="connsiteX48" fmla="*/ 2849 w 577058"/>
              <a:gd name="connsiteY48" fmla="*/ 518781 h 606761"/>
              <a:gd name="connsiteX49" fmla="*/ 172225 w 577058"/>
              <a:gd name="connsiteY49" fmla="*/ 360264 h 606761"/>
              <a:gd name="connsiteX50" fmla="*/ 141844 w 577058"/>
              <a:gd name="connsiteY50" fmla="*/ 273042 h 606761"/>
              <a:gd name="connsiteX51" fmla="*/ 232988 w 577058"/>
              <a:gd name="connsiteY51" fmla="*/ 141072 h 606761"/>
              <a:gd name="connsiteX52" fmla="*/ 232988 w 577058"/>
              <a:gd name="connsiteY52" fmla="*/ 44749 h 606761"/>
              <a:gd name="connsiteX53" fmla="*/ 277041 w 577058"/>
              <a:gd name="connsiteY53" fmla="*/ 0 h 606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577058" h="606761">
                <a:moveTo>
                  <a:pt x="405082" y="515747"/>
                </a:moveTo>
                <a:cubicBezTo>
                  <a:pt x="416219" y="515747"/>
                  <a:pt x="425247" y="524748"/>
                  <a:pt x="425247" y="535851"/>
                </a:cubicBezTo>
                <a:cubicBezTo>
                  <a:pt x="425247" y="546954"/>
                  <a:pt x="416219" y="555955"/>
                  <a:pt x="405082" y="555955"/>
                </a:cubicBezTo>
                <a:cubicBezTo>
                  <a:pt x="393945" y="555955"/>
                  <a:pt x="384917" y="546954"/>
                  <a:pt x="384917" y="535851"/>
                </a:cubicBezTo>
                <a:cubicBezTo>
                  <a:pt x="384917" y="524748"/>
                  <a:pt x="393945" y="515747"/>
                  <a:pt x="405082" y="515747"/>
                </a:cubicBezTo>
                <a:close/>
                <a:moveTo>
                  <a:pt x="404643" y="495269"/>
                </a:moveTo>
                <a:cubicBezTo>
                  <a:pt x="382617" y="495269"/>
                  <a:pt x="364388" y="513472"/>
                  <a:pt x="364388" y="536225"/>
                </a:cubicBezTo>
                <a:cubicBezTo>
                  <a:pt x="364388" y="558220"/>
                  <a:pt x="382617" y="576423"/>
                  <a:pt x="404643" y="576423"/>
                </a:cubicBezTo>
                <a:cubicBezTo>
                  <a:pt x="427429" y="576423"/>
                  <a:pt x="445658" y="558220"/>
                  <a:pt x="445658" y="536225"/>
                </a:cubicBezTo>
                <a:cubicBezTo>
                  <a:pt x="445658" y="513472"/>
                  <a:pt x="427429" y="495269"/>
                  <a:pt x="404643" y="495269"/>
                </a:cubicBezTo>
                <a:close/>
                <a:moveTo>
                  <a:pt x="283118" y="151690"/>
                </a:moveTo>
                <a:cubicBezTo>
                  <a:pt x="216278" y="151690"/>
                  <a:pt x="161592" y="206299"/>
                  <a:pt x="161592" y="273042"/>
                </a:cubicBezTo>
                <a:cubicBezTo>
                  <a:pt x="161592" y="339786"/>
                  <a:pt x="216278" y="394395"/>
                  <a:pt x="283118" y="394395"/>
                </a:cubicBezTo>
                <a:cubicBezTo>
                  <a:pt x="350716" y="394395"/>
                  <a:pt x="404643" y="339786"/>
                  <a:pt x="404643" y="273042"/>
                </a:cubicBezTo>
                <a:cubicBezTo>
                  <a:pt x="404643" y="206299"/>
                  <a:pt x="350716" y="151690"/>
                  <a:pt x="283118" y="151690"/>
                </a:cubicBezTo>
                <a:close/>
                <a:moveTo>
                  <a:pt x="252736" y="81154"/>
                </a:moveTo>
                <a:lnTo>
                  <a:pt x="252736" y="135004"/>
                </a:lnTo>
                <a:cubicBezTo>
                  <a:pt x="262610" y="132729"/>
                  <a:pt x="273244" y="131212"/>
                  <a:pt x="283118" y="131212"/>
                </a:cubicBezTo>
                <a:cubicBezTo>
                  <a:pt x="361350" y="131212"/>
                  <a:pt x="425151" y="194922"/>
                  <a:pt x="425151" y="273042"/>
                </a:cubicBezTo>
                <a:cubicBezTo>
                  <a:pt x="425151" y="351163"/>
                  <a:pt x="361350" y="414873"/>
                  <a:pt x="283118" y="414873"/>
                </a:cubicBezTo>
                <a:cubicBezTo>
                  <a:pt x="273244" y="414873"/>
                  <a:pt x="262610" y="413356"/>
                  <a:pt x="252736" y="411081"/>
                </a:cubicBezTo>
                <a:lnTo>
                  <a:pt x="252736" y="464931"/>
                </a:lnTo>
                <a:lnTo>
                  <a:pt x="556550" y="464931"/>
                </a:lnTo>
                <a:lnTo>
                  <a:pt x="556550" y="81154"/>
                </a:lnTo>
                <a:close/>
                <a:moveTo>
                  <a:pt x="435025" y="30338"/>
                </a:moveTo>
                <a:cubicBezTo>
                  <a:pt x="429708" y="30338"/>
                  <a:pt x="425151" y="34889"/>
                  <a:pt x="425151" y="40198"/>
                </a:cubicBezTo>
                <a:cubicBezTo>
                  <a:pt x="425151" y="46266"/>
                  <a:pt x="429708" y="50816"/>
                  <a:pt x="435025" y="50816"/>
                </a:cubicBezTo>
                <a:lnTo>
                  <a:pt x="445658" y="50816"/>
                </a:lnTo>
                <a:cubicBezTo>
                  <a:pt x="450975" y="50816"/>
                  <a:pt x="455532" y="46266"/>
                  <a:pt x="455532" y="40198"/>
                </a:cubicBezTo>
                <a:cubicBezTo>
                  <a:pt x="455532" y="34889"/>
                  <a:pt x="450975" y="30338"/>
                  <a:pt x="445658" y="30338"/>
                </a:cubicBezTo>
                <a:close/>
                <a:moveTo>
                  <a:pt x="364388" y="30338"/>
                </a:moveTo>
                <a:cubicBezTo>
                  <a:pt x="359071" y="30338"/>
                  <a:pt x="354514" y="34889"/>
                  <a:pt x="354514" y="40198"/>
                </a:cubicBezTo>
                <a:cubicBezTo>
                  <a:pt x="354514" y="46266"/>
                  <a:pt x="359071" y="50816"/>
                  <a:pt x="364388" y="50816"/>
                </a:cubicBezTo>
                <a:lnTo>
                  <a:pt x="404643" y="50816"/>
                </a:lnTo>
                <a:cubicBezTo>
                  <a:pt x="410720" y="50816"/>
                  <a:pt x="415277" y="46266"/>
                  <a:pt x="415277" y="40198"/>
                </a:cubicBezTo>
                <a:cubicBezTo>
                  <a:pt x="415277" y="34889"/>
                  <a:pt x="410720" y="30338"/>
                  <a:pt x="404643" y="30338"/>
                </a:cubicBezTo>
                <a:close/>
                <a:moveTo>
                  <a:pt x="277041" y="0"/>
                </a:moveTo>
                <a:lnTo>
                  <a:pt x="532245" y="0"/>
                </a:lnTo>
                <a:cubicBezTo>
                  <a:pt x="557310" y="0"/>
                  <a:pt x="577058" y="19720"/>
                  <a:pt x="577058" y="44749"/>
                </a:cubicBezTo>
                <a:lnTo>
                  <a:pt x="577058" y="562012"/>
                </a:lnTo>
                <a:cubicBezTo>
                  <a:pt x="577058" y="587041"/>
                  <a:pt x="557310" y="606761"/>
                  <a:pt x="532245" y="606761"/>
                </a:cubicBezTo>
                <a:lnTo>
                  <a:pt x="277041" y="606761"/>
                </a:lnTo>
                <a:cubicBezTo>
                  <a:pt x="252736" y="606761"/>
                  <a:pt x="232988" y="587041"/>
                  <a:pt x="232988" y="562012"/>
                </a:cubicBezTo>
                <a:lnTo>
                  <a:pt x="232988" y="405013"/>
                </a:lnTo>
                <a:cubicBezTo>
                  <a:pt x="214759" y="398187"/>
                  <a:pt x="198809" y="388327"/>
                  <a:pt x="185897" y="375433"/>
                </a:cubicBezTo>
                <a:lnTo>
                  <a:pt x="16520" y="533191"/>
                </a:lnTo>
                <a:cubicBezTo>
                  <a:pt x="15001" y="534708"/>
                  <a:pt x="12723" y="536225"/>
                  <a:pt x="9685" y="536225"/>
                </a:cubicBezTo>
                <a:cubicBezTo>
                  <a:pt x="7406" y="536225"/>
                  <a:pt x="4368" y="534708"/>
                  <a:pt x="2849" y="532433"/>
                </a:cubicBezTo>
                <a:cubicBezTo>
                  <a:pt x="-949" y="528640"/>
                  <a:pt x="-949" y="522573"/>
                  <a:pt x="2849" y="518781"/>
                </a:cubicBezTo>
                <a:lnTo>
                  <a:pt x="172225" y="360264"/>
                </a:lnTo>
                <a:cubicBezTo>
                  <a:pt x="153237" y="335994"/>
                  <a:pt x="141844" y="305656"/>
                  <a:pt x="141844" y="273042"/>
                </a:cubicBezTo>
                <a:cubicBezTo>
                  <a:pt x="141844" y="213125"/>
                  <a:pt x="179821" y="161550"/>
                  <a:pt x="232988" y="141072"/>
                </a:cubicBezTo>
                <a:lnTo>
                  <a:pt x="232988" y="44749"/>
                </a:lnTo>
                <a:cubicBezTo>
                  <a:pt x="232988" y="19720"/>
                  <a:pt x="252736" y="0"/>
                  <a:pt x="27704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15" name="secure-computer_74050">
            <a:extLst>
              <a:ext uri="{FF2B5EF4-FFF2-40B4-BE49-F238E27FC236}">
                <a16:creationId xmlns:a16="http://schemas.microsoft.com/office/drawing/2014/main" id="{8F201FF7-1743-400C-AB77-20207DE1949A}"/>
              </a:ext>
            </a:extLst>
          </p:cNvPr>
          <p:cNvSpPr>
            <a:spLocks noChangeAspect="1"/>
          </p:cNvSpPr>
          <p:nvPr/>
        </p:nvSpPr>
        <p:spPr bwMode="auto">
          <a:xfrm>
            <a:off x="2316346" y="492739"/>
            <a:ext cx="346121" cy="324000"/>
          </a:xfrm>
          <a:custGeom>
            <a:avLst/>
            <a:gdLst>
              <a:gd name="connsiteX0" fmla="*/ 243883 w 600653"/>
              <a:gd name="connsiteY0" fmla="*/ 476473 h 562265"/>
              <a:gd name="connsiteX1" fmla="*/ 243883 w 600653"/>
              <a:gd name="connsiteY1" fmla="*/ 521100 h 562265"/>
              <a:gd name="connsiteX2" fmla="*/ 356770 w 600653"/>
              <a:gd name="connsiteY2" fmla="*/ 521100 h 562265"/>
              <a:gd name="connsiteX3" fmla="*/ 356770 w 600653"/>
              <a:gd name="connsiteY3" fmla="*/ 476473 h 562265"/>
              <a:gd name="connsiteX4" fmla="*/ 38528 w 600653"/>
              <a:gd name="connsiteY4" fmla="*/ 381063 h 562265"/>
              <a:gd name="connsiteX5" fmla="*/ 38528 w 600653"/>
              <a:gd name="connsiteY5" fmla="*/ 418766 h 562265"/>
              <a:gd name="connsiteX6" fmla="*/ 57792 w 600653"/>
              <a:gd name="connsiteY6" fmla="*/ 438001 h 562265"/>
              <a:gd name="connsiteX7" fmla="*/ 542861 w 600653"/>
              <a:gd name="connsiteY7" fmla="*/ 438001 h 562265"/>
              <a:gd name="connsiteX8" fmla="*/ 562125 w 600653"/>
              <a:gd name="connsiteY8" fmla="*/ 418766 h 562265"/>
              <a:gd name="connsiteX9" fmla="*/ 562125 w 600653"/>
              <a:gd name="connsiteY9" fmla="*/ 381063 h 562265"/>
              <a:gd name="connsiteX10" fmla="*/ 300326 w 600653"/>
              <a:gd name="connsiteY10" fmla="*/ 210426 h 562265"/>
              <a:gd name="connsiteX11" fmla="*/ 315710 w 600653"/>
              <a:gd name="connsiteY11" fmla="*/ 225826 h 562265"/>
              <a:gd name="connsiteX12" fmla="*/ 315710 w 600653"/>
              <a:gd name="connsiteY12" fmla="*/ 251620 h 562265"/>
              <a:gd name="connsiteX13" fmla="*/ 300326 w 600653"/>
              <a:gd name="connsiteY13" fmla="*/ 267019 h 562265"/>
              <a:gd name="connsiteX14" fmla="*/ 284943 w 600653"/>
              <a:gd name="connsiteY14" fmla="*/ 251620 h 562265"/>
              <a:gd name="connsiteX15" fmla="*/ 284943 w 600653"/>
              <a:gd name="connsiteY15" fmla="*/ 225826 h 562265"/>
              <a:gd name="connsiteX16" fmla="*/ 300326 w 600653"/>
              <a:gd name="connsiteY16" fmla="*/ 210426 h 562265"/>
              <a:gd name="connsiteX17" fmla="*/ 253291 w 600653"/>
              <a:gd name="connsiteY17" fmla="*/ 184466 h 562265"/>
              <a:gd name="connsiteX18" fmla="*/ 243081 w 600653"/>
              <a:gd name="connsiteY18" fmla="*/ 194851 h 562265"/>
              <a:gd name="connsiteX19" fmla="*/ 243081 w 600653"/>
              <a:gd name="connsiteY19" fmla="*/ 281397 h 562265"/>
              <a:gd name="connsiteX20" fmla="*/ 253291 w 600653"/>
              <a:gd name="connsiteY20" fmla="*/ 291782 h 562265"/>
              <a:gd name="connsiteX21" fmla="*/ 347292 w 600653"/>
              <a:gd name="connsiteY21" fmla="*/ 291782 h 562265"/>
              <a:gd name="connsiteX22" fmla="*/ 357502 w 600653"/>
              <a:gd name="connsiteY22" fmla="*/ 281397 h 562265"/>
              <a:gd name="connsiteX23" fmla="*/ 357502 w 600653"/>
              <a:gd name="connsiteY23" fmla="*/ 194851 h 562265"/>
              <a:gd name="connsiteX24" fmla="*/ 347292 w 600653"/>
              <a:gd name="connsiteY24" fmla="*/ 184466 h 562265"/>
              <a:gd name="connsiteX25" fmla="*/ 300292 w 600653"/>
              <a:gd name="connsiteY25" fmla="*/ 100420 h 562265"/>
              <a:gd name="connsiteX26" fmla="*/ 258299 w 600653"/>
              <a:gd name="connsiteY26" fmla="*/ 142347 h 562265"/>
              <a:gd name="connsiteX27" fmla="*/ 258299 w 600653"/>
              <a:gd name="connsiteY27" fmla="*/ 153694 h 562265"/>
              <a:gd name="connsiteX28" fmla="*/ 342477 w 600653"/>
              <a:gd name="connsiteY28" fmla="*/ 153694 h 562265"/>
              <a:gd name="connsiteX29" fmla="*/ 342477 w 600653"/>
              <a:gd name="connsiteY29" fmla="*/ 142347 h 562265"/>
              <a:gd name="connsiteX30" fmla="*/ 300292 w 600653"/>
              <a:gd name="connsiteY30" fmla="*/ 100420 h 562265"/>
              <a:gd name="connsiteX31" fmla="*/ 300292 w 600653"/>
              <a:gd name="connsiteY31" fmla="*/ 69648 h 562265"/>
              <a:gd name="connsiteX32" fmla="*/ 373297 w 600653"/>
              <a:gd name="connsiteY32" fmla="*/ 142347 h 562265"/>
              <a:gd name="connsiteX33" fmla="*/ 373297 w 600653"/>
              <a:gd name="connsiteY33" fmla="*/ 161964 h 562265"/>
              <a:gd name="connsiteX34" fmla="*/ 373104 w 600653"/>
              <a:gd name="connsiteY34" fmla="*/ 162925 h 562265"/>
              <a:gd name="connsiteX35" fmla="*/ 388322 w 600653"/>
              <a:gd name="connsiteY35" fmla="*/ 194851 h 562265"/>
              <a:gd name="connsiteX36" fmla="*/ 388322 w 600653"/>
              <a:gd name="connsiteY36" fmla="*/ 281397 h 562265"/>
              <a:gd name="connsiteX37" fmla="*/ 347292 w 600653"/>
              <a:gd name="connsiteY37" fmla="*/ 322554 h 562265"/>
              <a:gd name="connsiteX38" fmla="*/ 253291 w 600653"/>
              <a:gd name="connsiteY38" fmla="*/ 322554 h 562265"/>
              <a:gd name="connsiteX39" fmla="*/ 212261 w 600653"/>
              <a:gd name="connsiteY39" fmla="*/ 281397 h 562265"/>
              <a:gd name="connsiteX40" fmla="*/ 212261 w 600653"/>
              <a:gd name="connsiteY40" fmla="*/ 194851 h 562265"/>
              <a:gd name="connsiteX41" fmla="*/ 227479 w 600653"/>
              <a:gd name="connsiteY41" fmla="*/ 162925 h 562265"/>
              <a:gd name="connsiteX42" fmla="*/ 227479 w 600653"/>
              <a:gd name="connsiteY42" fmla="*/ 161964 h 562265"/>
              <a:gd name="connsiteX43" fmla="*/ 227479 w 600653"/>
              <a:gd name="connsiteY43" fmla="*/ 142347 h 562265"/>
              <a:gd name="connsiteX44" fmla="*/ 300292 w 600653"/>
              <a:gd name="connsiteY44" fmla="*/ 69648 h 562265"/>
              <a:gd name="connsiteX45" fmla="*/ 57792 w 600653"/>
              <a:gd name="connsiteY45" fmla="*/ 38472 h 562265"/>
              <a:gd name="connsiteX46" fmla="*/ 38528 w 600653"/>
              <a:gd name="connsiteY46" fmla="*/ 57708 h 562265"/>
              <a:gd name="connsiteX47" fmla="*/ 38528 w 600653"/>
              <a:gd name="connsiteY47" fmla="*/ 342591 h 562265"/>
              <a:gd name="connsiteX48" fmla="*/ 562125 w 600653"/>
              <a:gd name="connsiteY48" fmla="*/ 342591 h 562265"/>
              <a:gd name="connsiteX49" fmla="*/ 562125 w 600653"/>
              <a:gd name="connsiteY49" fmla="*/ 57708 h 562265"/>
              <a:gd name="connsiteX50" fmla="*/ 542861 w 600653"/>
              <a:gd name="connsiteY50" fmla="*/ 38472 h 562265"/>
              <a:gd name="connsiteX51" fmla="*/ 57792 w 600653"/>
              <a:gd name="connsiteY51" fmla="*/ 0 h 562265"/>
              <a:gd name="connsiteX52" fmla="*/ 542861 w 600653"/>
              <a:gd name="connsiteY52" fmla="*/ 0 h 562265"/>
              <a:gd name="connsiteX53" fmla="*/ 600653 w 600653"/>
              <a:gd name="connsiteY53" fmla="*/ 57708 h 562265"/>
              <a:gd name="connsiteX54" fmla="*/ 600653 w 600653"/>
              <a:gd name="connsiteY54" fmla="*/ 418766 h 562265"/>
              <a:gd name="connsiteX55" fmla="*/ 542861 w 600653"/>
              <a:gd name="connsiteY55" fmla="*/ 476473 h 562265"/>
              <a:gd name="connsiteX56" fmla="*/ 395298 w 600653"/>
              <a:gd name="connsiteY56" fmla="*/ 476473 h 562265"/>
              <a:gd name="connsiteX57" fmla="*/ 395298 w 600653"/>
              <a:gd name="connsiteY57" fmla="*/ 523793 h 562265"/>
              <a:gd name="connsiteX58" fmla="*/ 460411 w 600653"/>
              <a:gd name="connsiteY58" fmla="*/ 523793 h 562265"/>
              <a:gd name="connsiteX59" fmla="*/ 479675 w 600653"/>
              <a:gd name="connsiteY59" fmla="*/ 543029 h 562265"/>
              <a:gd name="connsiteX60" fmla="*/ 460411 w 600653"/>
              <a:gd name="connsiteY60" fmla="*/ 562265 h 562265"/>
              <a:gd name="connsiteX61" fmla="*/ 140435 w 600653"/>
              <a:gd name="connsiteY61" fmla="*/ 562265 h 562265"/>
              <a:gd name="connsiteX62" fmla="*/ 121171 w 600653"/>
              <a:gd name="connsiteY62" fmla="*/ 543029 h 562265"/>
              <a:gd name="connsiteX63" fmla="*/ 140435 w 600653"/>
              <a:gd name="connsiteY63" fmla="*/ 523793 h 562265"/>
              <a:gd name="connsiteX64" fmla="*/ 205355 w 600653"/>
              <a:gd name="connsiteY64" fmla="*/ 523793 h 562265"/>
              <a:gd name="connsiteX65" fmla="*/ 205355 w 600653"/>
              <a:gd name="connsiteY65" fmla="*/ 476473 h 562265"/>
              <a:gd name="connsiteX66" fmla="*/ 57792 w 600653"/>
              <a:gd name="connsiteY66" fmla="*/ 476473 h 562265"/>
              <a:gd name="connsiteX67" fmla="*/ 0 w 600653"/>
              <a:gd name="connsiteY67" fmla="*/ 418766 h 562265"/>
              <a:gd name="connsiteX68" fmla="*/ 0 w 600653"/>
              <a:gd name="connsiteY68" fmla="*/ 57708 h 562265"/>
              <a:gd name="connsiteX69" fmla="*/ 57792 w 600653"/>
              <a:gd name="connsiteY69" fmla="*/ 0 h 562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600653" h="562265">
                <a:moveTo>
                  <a:pt x="243883" y="476473"/>
                </a:moveTo>
                <a:lnTo>
                  <a:pt x="243883" y="521100"/>
                </a:lnTo>
                <a:lnTo>
                  <a:pt x="356770" y="521100"/>
                </a:lnTo>
                <a:lnTo>
                  <a:pt x="356770" y="476473"/>
                </a:lnTo>
                <a:close/>
                <a:moveTo>
                  <a:pt x="38528" y="381063"/>
                </a:moveTo>
                <a:lnTo>
                  <a:pt x="38528" y="418766"/>
                </a:lnTo>
                <a:cubicBezTo>
                  <a:pt x="38528" y="429345"/>
                  <a:pt x="47197" y="438001"/>
                  <a:pt x="57792" y="438001"/>
                </a:cubicBezTo>
                <a:lnTo>
                  <a:pt x="542861" y="438001"/>
                </a:lnTo>
                <a:cubicBezTo>
                  <a:pt x="553649" y="438001"/>
                  <a:pt x="562125" y="429345"/>
                  <a:pt x="562125" y="418766"/>
                </a:cubicBezTo>
                <a:lnTo>
                  <a:pt x="562125" y="381063"/>
                </a:lnTo>
                <a:close/>
                <a:moveTo>
                  <a:pt x="300326" y="210426"/>
                </a:moveTo>
                <a:cubicBezTo>
                  <a:pt x="308787" y="210426"/>
                  <a:pt x="315710" y="217356"/>
                  <a:pt x="315710" y="225826"/>
                </a:cubicBezTo>
                <a:lnTo>
                  <a:pt x="315710" y="251620"/>
                </a:lnTo>
                <a:cubicBezTo>
                  <a:pt x="315710" y="260089"/>
                  <a:pt x="308787" y="267019"/>
                  <a:pt x="300326" y="267019"/>
                </a:cubicBezTo>
                <a:cubicBezTo>
                  <a:pt x="291866" y="267019"/>
                  <a:pt x="284943" y="260089"/>
                  <a:pt x="284943" y="251620"/>
                </a:cubicBezTo>
                <a:lnTo>
                  <a:pt x="284943" y="225826"/>
                </a:lnTo>
                <a:cubicBezTo>
                  <a:pt x="284943" y="217356"/>
                  <a:pt x="291866" y="210426"/>
                  <a:pt x="300326" y="210426"/>
                </a:cubicBezTo>
                <a:close/>
                <a:moveTo>
                  <a:pt x="253291" y="184466"/>
                </a:moveTo>
                <a:cubicBezTo>
                  <a:pt x="247897" y="184466"/>
                  <a:pt x="243081" y="189274"/>
                  <a:pt x="243081" y="194851"/>
                </a:cubicBezTo>
                <a:lnTo>
                  <a:pt x="243081" y="281397"/>
                </a:lnTo>
                <a:cubicBezTo>
                  <a:pt x="243081" y="286974"/>
                  <a:pt x="247897" y="291782"/>
                  <a:pt x="253291" y="291782"/>
                </a:cubicBezTo>
                <a:lnTo>
                  <a:pt x="347292" y="291782"/>
                </a:lnTo>
                <a:cubicBezTo>
                  <a:pt x="352879" y="291782"/>
                  <a:pt x="357502" y="286974"/>
                  <a:pt x="357502" y="281397"/>
                </a:cubicBezTo>
                <a:lnTo>
                  <a:pt x="357502" y="194851"/>
                </a:lnTo>
                <a:cubicBezTo>
                  <a:pt x="357502" y="189274"/>
                  <a:pt x="352879" y="184466"/>
                  <a:pt x="347292" y="184466"/>
                </a:cubicBezTo>
                <a:close/>
                <a:moveTo>
                  <a:pt x="300292" y="100420"/>
                </a:moveTo>
                <a:cubicBezTo>
                  <a:pt x="277176" y="100420"/>
                  <a:pt x="258299" y="119268"/>
                  <a:pt x="258299" y="142347"/>
                </a:cubicBezTo>
                <a:lnTo>
                  <a:pt x="258299" y="153694"/>
                </a:lnTo>
                <a:lnTo>
                  <a:pt x="342477" y="153694"/>
                </a:lnTo>
                <a:lnTo>
                  <a:pt x="342477" y="142347"/>
                </a:lnTo>
                <a:cubicBezTo>
                  <a:pt x="342477" y="119268"/>
                  <a:pt x="323599" y="100420"/>
                  <a:pt x="300292" y="100420"/>
                </a:cubicBezTo>
                <a:close/>
                <a:moveTo>
                  <a:pt x="300292" y="69648"/>
                </a:moveTo>
                <a:cubicBezTo>
                  <a:pt x="340551" y="69648"/>
                  <a:pt x="373297" y="102343"/>
                  <a:pt x="373297" y="142347"/>
                </a:cubicBezTo>
                <a:lnTo>
                  <a:pt x="373297" y="161964"/>
                </a:lnTo>
                <a:cubicBezTo>
                  <a:pt x="373297" y="162348"/>
                  <a:pt x="373104" y="162541"/>
                  <a:pt x="373104" y="162925"/>
                </a:cubicBezTo>
                <a:cubicBezTo>
                  <a:pt x="382351" y="170426"/>
                  <a:pt x="388322" y="181965"/>
                  <a:pt x="388322" y="194851"/>
                </a:cubicBezTo>
                <a:lnTo>
                  <a:pt x="388322" y="281397"/>
                </a:lnTo>
                <a:cubicBezTo>
                  <a:pt x="388322" y="304091"/>
                  <a:pt x="370022" y="322554"/>
                  <a:pt x="347292" y="322554"/>
                </a:cubicBezTo>
                <a:lnTo>
                  <a:pt x="253291" y="322554"/>
                </a:lnTo>
                <a:cubicBezTo>
                  <a:pt x="230753" y="322554"/>
                  <a:pt x="212261" y="304091"/>
                  <a:pt x="212261" y="281397"/>
                </a:cubicBezTo>
                <a:lnTo>
                  <a:pt x="212261" y="194851"/>
                </a:lnTo>
                <a:cubicBezTo>
                  <a:pt x="212261" y="181965"/>
                  <a:pt x="218232" y="170426"/>
                  <a:pt x="227479" y="162925"/>
                </a:cubicBezTo>
                <a:cubicBezTo>
                  <a:pt x="227479" y="162541"/>
                  <a:pt x="227479" y="162348"/>
                  <a:pt x="227479" y="161964"/>
                </a:cubicBezTo>
                <a:lnTo>
                  <a:pt x="227479" y="142347"/>
                </a:lnTo>
                <a:cubicBezTo>
                  <a:pt x="227479" y="102343"/>
                  <a:pt x="260225" y="69648"/>
                  <a:pt x="300292" y="69648"/>
                </a:cubicBezTo>
                <a:close/>
                <a:moveTo>
                  <a:pt x="57792" y="38472"/>
                </a:moveTo>
                <a:cubicBezTo>
                  <a:pt x="47197" y="38472"/>
                  <a:pt x="38528" y="47128"/>
                  <a:pt x="38528" y="57708"/>
                </a:cubicBezTo>
                <a:lnTo>
                  <a:pt x="38528" y="342591"/>
                </a:lnTo>
                <a:lnTo>
                  <a:pt x="562125" y="342591"/>
                </a:lnTo>
                <a:lnTo>
                  <a:pt x="562125" y="57708"/>
                </a:lnTo>
                <a:cubicBezTo>
                  <a:pt x="562125" y="47128"/>
                  <a:pt x="553649" y="38472"/>
                  <a:pt x="542861" y="38472"/>
                </a:cubicBezTo>
                <a:close/>
                <a:moveTo>
                  <a:pt x="57792" y="0"/>
                </a:moveTo>
                <a:lnTo>
                  <a:pt x="542861" y="0"/>
                </a:lnTo>
                <a:cubicBezTo>
                  <a:pt x="574839" y="0"/>
                  <a:pt x="600653" y="25776"/>
                  <a:pt x="600653" y="57708"/>
                </a:cubicBezTo>
                <a:lnTo>
                  <a:pt x="600653" y="418766"/>
                </a:lnTo>
                <a:cubicBezTo>
                  <a:pt x="600653" y="450505"/>
                  <a:pt x="574839" y="476473"/>
                  <a:pt x="542861" y="476473"/>
                </a:cubicBezTo>
                <a:lnTo>
                  <a:pt x="395298" y="476473"/>
                </a:lnTo>
                <a:lnTo>
                  <a:pt x="395298" y="523793"/>
                </a:lnTo>
                <a:lnTo>
                  <a:pt x="460411" y="523793"/>
                </a:lnTo>
                <a:cubicBezTo>
                  <a:pt x="471006" y="523793"/>
                  <a:pt x="479675" y="532257"/>
                  <a:pt x="479675" y="543029"/>
                </a:cubicBezTo>
                <a:cubicBezTo>
                  <a:pt x="479675" y="553609"/>
                  <a:pt x="471006" y="562265"/>
                  <a:pt x="460411" y="562265"/>
                </a:cubicBezTo>
                <a:lnTo>
                  <a:pt x="140435" y="562265"/>
                </a:lnTo>
                <a:cubicBezTo>
                  <a:pt x="129840" y="562265"/>
                  <a:pt x="121171" y="553609"/>
                  <a:pt x="121171" y="543029"/>
                </a:cubicBezTo>
                <a:cubicBezTo>
                  <a:pt x="121171" y="532257"/>
                  <a:pt x="129840" y="523793"/>
                  <a:pt x="140435" y="523793"/>
                </a:cubicBezTo>
                <a:lnTo>
                  <a:pt x="205355" y="523793"/>
                </a:lnTo>
                <a:lnTo>
                  <a:pt x="205355" y="476473"/>
                </a:lnTo>
                <a:lnTo>
                  <a:pt x="57792" y="476473"/>
                </a:lnTo>
                <a:cubicBezTo>
                  <a:pt x="26006" y="476473"/>
                  <a:pt x="0" y="450505"/>
                  <a:pt x="0" y="418766"/>
                </a:cubicBezTo>
                <a:lnTo>
                  <a:pt x="0" y="57708"/>
                </a:lnTo>
                <a:cubicBezTo>
                  <a:pt x="0" y="25776"/>
                  <a:pt x="26006" y="0"/>
                  <a:pt x="5779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16" name="monitor-and-computer-mouse_68085">
            <a:extLst>
              <a:ext uri="{FF2B5EF4-FFF2-40B4-BE49-F238E27FC236}">
                <a16:creationId xmlns:a16="http://schemas.microsoft.com/office/drawing/2014/main" id="{24AF4C28-AA78-4459-8692-212BBA4C199E}"/>
              </a:ext>
            </a:extLst>
          </p:cNvPr>
          <p:cNvSpPr>
            <a:spLocks noChangeAspect="1"/>
          </p:cNvSpPr>
          <p:nvPr/>
        </p:nvSpPr>
        <p:spPr bwMode="auto">
          <a:xfrm>
            <a:off x="4258221" y="5998231"/>
            <a:ext cx="363570" cy="324000"/>
          </a:xfrm>
          <a:custGeom>
            <a:avLst/>
            <a:gdLst>
              <a:gd name="connsiteX0" fmla="*/ 514823 w 607336"/>
              <a:gd name="connsiteY0" fmla="*/ 287718 h 541236"/>
              <a:gd name="connsiteX1" fmla="*/ 501328 w 607336"/>
              <a:gd name="connsiteY1" fmla="*/ 301190 h 541236"/>
              <a:gd name="connsiteX2" fmla="*/ 501328 w 607336"/>
              <a:gd name="connsiteY2" fmla="*/ 357185 h 541236"/>
              <a:gd name="connsiteX3" fmla="*/ 514823 w 607336"/>
              <a:gd name="connsiteY3" fmla="*/ 370656 h 541236"/>
              <a:gd name="connsiteX4" fmla="*/ 528317 w 607336"/>
              <a:gd name="connsiteY4" fmla="*/ 357185 h 541236"/>
              <a:gd name="connsiteX5" fmla="*/ 528317 w 607336"/>
              <a:gd name="connsiteY5" fmla="*/ 301190 h 541236"/>
              <a:gd name="connsiteX6" fmla="*/ 514823 w 607336"/>
              <a:gd name="connsiteY6" fmla="*/ 287718 h 541236"/>
              <a:gd name="connsiteX7" fmla="*/ 513884 w 607336"/>
              <a:gd name="connsiteY7" fmla="*/ 257846 h 541236"/>
              <a:gd name="connsiteX8" fmla="*/ 524093 w 607336"/>
              <a:gd name="connsiteY8" fmla="*/ 258315 h 541236"/>
              <a:gd name="connsiteX9" fmla="*/ 591098 w 607336"/>
              <a:gd name="connsiteY9" fmla="*/ 286664 h 541236"/>
              <a:gd name="connsiteX10" fmla="*/ 596496 w 607336"/>
              <a:gd name="connsiteY10" fmla="*/ 294630 h 541236"/>
              <a:gd name="connsiteX11" fmla="*/ 605297 w 607336"/>
              <a:gd name="connsiteY11" fmla="*/ 403457 h 541236"/>
              <a:gd name="connsiteX12" fmla="*/ 581124 w 607336"/>
              <a:gd name="connsiteY12" fmla="*/ 508770 h 541236"/>
              <a:gd name="connsiteX13" fmla="*/ 575726 w 607336"/>
              <a:gd name="connsiteY13" fmla="*/ 516736 h 541236"/>
              <a:gd name="connsiteX14" fmla="*/ 514823 w 607336"/>
              <a:gd name="connsiteY14" fmla="*/ 536650 h 541236"/>
              <a:gd name="connsiteX15" fmla="*/ 453920 w 607336"/>
              <a:gd name="connsiteY15" fmla="*/ 516736 h 541236"/>
              <a:gd name="connsiteX16" fmla="*/ 448522 w 607336"/>
              <a:gd name="connsiteY16" fmla="*/ 508770 h 541236"/>
              <a:gd name="connsiteX17" fmla="*/ 424348 w 607336"/>
              <a:gd name="connsiteY17" fmla="*/ 403457 h 541236"/>
              <a:gd name="connsiteX18" fmla="*/ 433149 w 607336"/>
              <a:gd name="connsiteY18" fmla="*/ 294630 h 541236"/>
              <a:gd name="connsiteX19" fmla="*/ 438547 w 607336"/>
              <a:gd name="connsiteY19" fmla="*/ 286664 h 541236"/>
              <a:gd name="connsiteX20" fmla="*/ 502971 w 607336"/>
              <a:gd name="connsiteY20" fmla="*/ 258315 h 541236"/>
              <a:gd name="connsiteX21" fmla="*/ 513884 w 607336"/>
              <a:gd name="connsiteY21" fmla="*/ 257846 h 541236"/>
              <a:gd name="connsiteX22" fmla="*/ 23466 w 607336"/>
              <a:gd name="connsiteY22" fmla="*/ 0 h 541236"/>
              <a:gd name="connsiteX23" fmla="*/ 555313 w 607336"/>
              <a:gd name="connsiteY23" fmla="*/ 0 h 541236"/>
              <a:gd name="connsiteX24" fmla="*/ 578778 w 607336"/>
              <a:gd name="connsiteY24" fmla="*/ 23430 h 541236"/>
              <a:gd name="connsiteX25" fmla="*/ 578778 w 607336"/>
              <a:gd name="connsiteY25" fmla="*/ 253163 h 541236"/>
              <a:gd name="connsiteX26" fmla="*/ 531847 w 607336"/>
              <a:gd name="connsiteY26" fmla="*/ 239339 h 541236"/>
              <a:gd name="connsiteX27" fmla="*/ 531847 w 607336"/>
              <a:gd name="connsiteY27" fmla="*/ 46861 h 541236"/>
              <a:gd name="connsiteX28" fmla="*/ 46931 w 607336"/>
              <a:gd name="connsiteY28" fmla="*/ 46861 h 541236"/>
              <a:gd name="connsiteX29" fmla="*/ 46931 w 607336"/>
              <a:gd name="connsiteY29" fmla="*/ 346766 h 541236"/>
              <a:gd name="connsiteX30" fmla="*/ 404898 w 607336"/>
              <a:gd name="connsiteY30" fmla="*/ 346766 h 541236"/>
              <a:gd name="connsiteX31" fmla="*/ 405837 w 607336"/>
              <a:gd name="connsiteY31" fmla="*/ 410730 h 541236"/>
              <a:gd name="connsiteX32" fmla="*/ 409005 w 607336"/>
              <a:gd name="connsiteY32" fmla="*/ 432638 h 541236"/>
              <a:gd name="connsiteX33" fmla="*/ 368175 w 607336"/>
              <a:gd name="connsiteY33" fmla="*/ 432638 h 541236"/>
              <a:gd name="connsiteX34" fmla="*/ 388121 w 607336"/>
              <a:gd name="connsiteY34" fmla="*/ 500585 h 541236"/>
              <a:gd name="connsiteX35" fmla="*/ 412407 w 607336"/>
              <a:gd name="connsiteY35" fmla="*/ 500585 h 541236"/>
              <a:gd name="connsiteX36" fmla="*/ 423554 w 607336"/>
              <a:gd name="connsiteY36" fmla="*/ 511714 h 541236"/>
              <a:gd name="connsiteX37" fmla="*/ 423554 w 607336"/>
              <a:gd name="connsiteY37" fmla="*/ 530107 h 541236"/>
              <a:gd name="connsiteX38" fmla="*/ 412407 w 607336"/>
              <a:gd name="connsiteY38" fmla="*/ 541236 h 541236"/>
              <a:gd name="connsiteX39" fmla="*/ 166371 w 607336"/>
              <a:gd name="connsiteY39" fmla="*/ 541236 h 541236"/>
              <a:gd name="connsiteX40" fmla="*/ 155225 w 607336"/>
              <a:gd name="connsiteY40" fmla="*/ 530107 h 541236"/>
              <a:gd name="connsiteX41" fmla="*/ 155225 w 607336"/>
              <a:gd name="connsiteY41" fmla="*/ 511714 h 541236"/>
              <a:gd name="connsiteX42" fmla="*/ 166371 w 607336"/>
              <a:gd name="connsiteY42" fmla="*/ 500585 h 541236"/>
              <a:gd name="connsiteX43" fmla="*/ 190658 w 607336"/>
              <a:gd name="connsiteY43" fmla="*/ 500585 h 541236"/>
              <a:gd name="connsiteX44" fmla="*/ 210721 w 607336"/>
              <a:gd name="connsiteY44" fmla="*/ 432638 h 541236"/>
              <a:gd name="connsiteX45" fmla="*/ 23466 w 607336"/>
              <a:gd name="connsiteY45" fmla="*/ 432638 h 541236"/>
              <a:gd name="connsiteX46" fmla="*/ 0 w 607336"/>
              <a:gd name="connsiteY46" fmla="*/ 409207 h 541236"/>
              <a:gd name="connsiteX47" fmla="*/ 0 w 607336"/>
              <a:gd name="connsiteY47" fmla="*/ 23430 h 541236"/>
              <a:gd name="connsiteX48" fmla="*/ 23466 w 607336"/>
              <a:gd name="connsiteY48" fmla="*/ 0 h 541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607336" h="541236">
                <a:moveTo>
                  <a:pt x="514823" y="287718"/>
                </a:moveTo>
                <a:cubicBezTo>
                  <a:pt x="507430" y="287718"/>
                  <a:pt x="501328" y="293810"/>
                  <a:pt x="501328" y="301190"/>
                </a:cubicBezTo>
                <a:lnTo>
                  <a:pt x="501328" y="357185"/>
                </a:lnTo>
                <a:cubicBezTo>
                  <a:pt x="501328" y="364682"/>
                  <a:pt x="507430" y="370656"/>
                  <a:pt x="514823" y="370656"/>
                </a:cubicBezTo>
                <a:cubicBezTo>
                  <a:pt x="522215" y="370656"/>
                  <a:pt x="528317" y="364682"/>
                  <a:pt x="528317" y="357185"/>
                </a:cubicBezTo>
                <a:lnTo>
                  <a:pt x="528317" y="301190"/>
                </a:lnTo>
                <a:cubicBezTo>
                  <a:pt x="528317" y="293810"/>
                  <a:pt x="522215" y="287718"/>
                  <a:pt x="514823" y="287718"/>
                </a:cubicBezTo>
                <a:close/>
                <a:moveTo>
                  <a:pt x="513884" y="257846"/>
                </a:moveTo>
                <a:cubicBezTo>
                  <a:pt x="521042" y="257846"/>
                  <a:pt x="524093" y="258315"/>
                  <a:pt x="524093" y="258315"/>
                </a:cubicBezTo>
                <a:cubicBezTo>
                  <a:pt x="546506" y="260423"/>
                  <a:pt x="569037" y="269795"/>
                  <a:pt x="591098" y="286664"/>
                </a:cubicBezTo>
                <a:cubicBezTo>
                  <a:pt x="593680" y="288655"/>
                  <a:pt x="595557" y="291467"/>
                  <a:pt x="596496" y="294630"/>
                </a:cubicBezTo>
                <a:cubicBezTo>
                  <a:pt x="606940" y="330710"/>
                  <a:pt x="609756" y="365268"/>
                  <a:pt x="605297" y="403457"/>
                </a:cubicBezTo>
                <a:cubicBezTo>
                  <a:pt x="601307" y="437312"/>
                  <a:pt x="592037" y="471166"/>
                  <a:pt x="581124" y="508770"/>
                </a:cubicBezTo>
                <a:cubicBezTo>
                  <a:pt x="580185" y="511933"/>
                  <a:pt x="578307" y="514744"/>
                  <a:pt x="575726" y="516736"/>
                </a:cubicBezTo>
                <a:cubicBezTo>
                  <a:pt x="559062" y="529622"/>
                  <a:pt x="537471" y="536650"/>
                  <a:pt x="514823" y="536650"/>
                </a:cubicBezTo>
                <a:cubicBezTo>
                  <a:pt x="492175" y="536650"/>
                  <a:pt x="470583" y="529622"/>
                  <a:pt x="453920" y="516736"/>
                </a:cubicBezTo>
                <a:cubicBezTo>
                  <a:pt x="451338" y="514744"/>
                  <a:pt x="449460" y="511933"/>
                  <a:pt x="448522" y="508770"/>
                </a:cubicBezTo>
                <a:cubicBezTo>
                  <a:pt x="437608" y="471166"/>
                  <a:pt x="428338" y="437312"/>
                  <a:pt x="424348" y="403457"/>
                </a:cubicBezTo>
                <a:cubicBezTo>
                  <a:pt x="420006" y="365268"/>
                  <a:pt x="422705" y="330710"/>
                  <a:pt x="433149" y="294630"/>
                </a:cubicBezTo>
                <a:cubicBezTo>
                  <a:pt x="434088" y="291467"/>
                  <a:pt x="435965" y="288655"/>
                  <a:pt x="438547" y="286664"/>
                </a:cubicBezTo>
                <a:cubicBezTo>
                  <a:pt x="459787" y="270381"/>
                  <a:pt x="481379" y="260892"/>
                  <a:pt x="502971" y="258315"/>
                </a:cubicBezTo>
                <a:cubicBezTo>
                  <a:pt x="502971" y="258315"/>
                  <a:pt x="506726" y="257846"/>
                  <a:pt x="513884" y="257846"/>
                </a:cubicBezTo>
                <a:close/>
                <a:moveTo>
                  <a:pt x="23466" y="0"/>
                </a:moveTo>
                <a:lnTo>
                  <a:pt x="555313" y="0"/>
                </a:lnTo>
                <a:cubicBezTo>
                  <a:pt x="568336" y="0"/>
                  <a:pt x="578778" y="10544"/>
                  <a:pt x="578778" y="23430"/>
                </a:cubicBezTo>
                <a:lnTo>
                  <a:pt x="578778" y="253163"/>
                </a:lnTo>
                <a:cubicBezTo>
                  <a:pt x="563408" y="245548"/>
                  <a:pt x="547686" y="240979"/>
                  <a:pt x="531847" y="239339"/>
                </a:cubicBezTo>
                <a:lnTo>
                  <a:pt x="531847" y="46861"/>
                </a:lnTo>
                <a:lnTo>
                  <a:pt x="46931" y="46861"/>
                </a:lnTo>
                <a:lnTo>
                  <a:pt x="46931" y="346766"/>
                </a:lnTo>
                <a:lnTo>
                  <a:pt x="404898" y="346766"/>
                </a:lnTo>
                <a:cubicBezTo>
                  <a:pt x="402904" y="367502"/>
                  <a:pt x="403256" y="388589"/>
                  <a:pt x="405837" y="410730"/>
                </a:cubicBezTo>
                <a:cubicBezTo>
                  <a:pt x="406658" y="418111"/>
                  <a:pt x="407714" y="425374"/>
                  <a:pt x="409005" y="432638"/>
                </a:cubicBezTo>
                <a:lnTo>
                  <a:pt x="368175" y="432638"/>
                </a:lnTo>
                <a:lnTo>
                  <a:pt x="388121" y="500585"/>
                </a:lnTo>
                <a:lnTo>
                  <a:pt x="412407" y="500585"/>
                </a:lnTo>
                <a:cubicBezTo>
                  <a:pt x="418626" y="500585"/>
                  <a:pt x="423554" y="505622"/>
                  <a:pt x="423554" y="511714"/>
                </a:cubicBezTo>
                <a:lnTo>
                  <a:pt x="423554" y="530107"/>
                </a:lnTo>
                <a:cubicBezTo>
                  <a:pt x="423554" y="536199"/>
                  <a:pt x="418626" y="541236"/>
                  <a:pt x="412407" y="541236"/>
                </a:cubicBezTo>
                <a:lnTo>
                  <a:pt x="166371" y="541236"/>
                </a:lnTo>
                <a:cubicBezTo>
                  <a:pt x="160270" y="541236"/>
                  <a:pt x="155225" y="536199"/>
                  <a:pt x="155225" y="530107"/>
                </a:cubicBezTo>
                <a:lnTo>
                  <a:pt x="155225" y="511714"/>
                </a:lnTo>
                <a:cubicBezTo>
                  <a:pt x="155225" y="505622"/>
                  <a:pt x="160270" y="500585"/>
                  <a:pt x="166371" y="500585"/>
                </a:cubicBezTo>
                <a:lnTo>
                  <a:pt x="190658" y="500585"/>
                </a:lnTo>
                <a:lnTo>
                  <a:pt x="210721" y="432638"/>
                </a:lnTo>
                <a:lnTo>
                  <a:pt x="23466" y="432638"/>
                </a:lnTo>
                <a:cubicBezTo>
                  <a:pt x="10560" y="432638"/>
                  <a:pt x="0" y="422211"/>
                  <a:pt x="0" y="409207"/>
                </a:cubicBezTo>
                <a:lnTo>
                  <a:pt x="0" y="23430"/>
                </a:lnTo>
                <a:cubicBezTo>
                  <a:pt x="0" y="10544"/>
                  <a:pt x="10560" y="0"/>
                  <a:pt x="2346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17" name="print-products-outline-made-of-different-lines_30294">
            <a:extLst>
              <a:ext uri="{FF2B5EF4-FFF2-40B4-BE49-F238E27FC236}">
                <a16:creationId xmlns:a16="http://schemas.microsoft.com/office/drawing/2014/main" id="{2DC8BF27-B020-4100-855B-33D0DD8BB059}"/>
              </a:ext>
            </a:extLst>
          </p:cNvPr>
          <p:cNvSpPr>
            <a:spLocks noChangeAspect="1"/>
          </p:cNvSpPr>
          <p:nvPr/>
        </p:nvSpPr>
        <p:spPr bwMode="auto">
          <a:xfrm>
            <a:off x="1156128" y="4974768"/>
            <a:ext cx="343227" cy="324000"/>
          </a:xfrm>
          <a:custGeom>
            <a:avLst/>
            <a:gdLst>
              <a:gd name="connsiteX0" fmla="*/ 11043 w 608415"/>
              <a:gd name="connsiteY0" fmla="*/ 552316 h 574332"/>
              <a:gd name="connsiteX1" fmla="*/ 597239 w 608415"/>
              <a:gd name="connsiteY1" fmla="*/ 552316 h 574332"/>
              <a:gd name="connsiteX2" fmla="*/ 608415 w 608415"/>
              <a:gd name="connsiteY2" fmla="*/ 563324 h 574332"/>
              <a:gd name="connsiteX3" fmla="*/ 597239 w 608415"/>
              <a:gd name="connsiteY3" fmla="*/ 574332 h 574332"/>
              <a:gd name="connsiteX4" fmla="*/ 11043 w 608415"/>
              <a:gd name="connsiteY4" fmla="*/ 574332 h 574332"/>
              <a:gd name="connsiteX5" fmla="*/ 0 w 608415"/>
              <a:gd name="connsiteY5" fmla="*/ 563324 h 574332"/>
              <a:gd name="connsiteX6" fmla="*/ 11043 w 608415"/>
              <a:gd name="connsiteY6" fmla="*/ 552316 h 574332"/>
              <a:gd name="connsiteX7" fmla="*/ 11043 w 608415"/>
              <a:gd name="connsiteY7" fmla="*/ 497063 h 574332"/>
              <a:gd name="connsiteX8" fmla="*/ 597239 w 608415"/>
              <a:gd name="connsiteY8" fmla="*/ 497063 h 574332"/>
              <a:gd name="connsiteX9" fmla="*/ 608415 w 608415"/>
              <a:gd name="connsiteY9" fmla="*/ 508071 h 574332"/>
              <a:gd name="connsiteX10" fmla="*/ 597239 w 608415"/>
              <a:gd name="connsiteY10" fmla="*/ 519079 h 574332"/>
              <a:gd name="connsiteX11" fmla="*/ 11043 w 608415"/>
              <a:gd name="connsiteY11" fmla="*/ 519079 h 574332"/>
              <a:gd name="connsiteX12" fmla="*/ 0 w 608415"/>
              <a:gd name="connsiteY12" fmla="*/ 508071 h 574332"/>
              <a:gd name="connsiteX13" fmla="*/ 11043 w 608415"/>
              <a:gd name="connsiteY13" fmla="*/ 497063 h 574332"/>
              <a:gd name="connsiteX14" fmla="*/ 11043 w 608415"/>
              <a:gd name="connsiteY14" fmla="*/ 441740 h 574332"/>
              <a:gd name="connsiteX15" fmla="*/ 597239 w 608415"/>
              <a:gd name="connsiteY15" fmla="*/ 441740 h 574332"/>
              <a:gd name="connsiteX16" fmla="*/ 608415 w 608415"/>
              <a:gd name="connsiteY16" fmla="*/ 452783 h 574332"/>
              <a:gd name="connsiteX17" fmla="*/ 597239 w 608415"/>
              <a:gd name="connsiteY17" fmla="*/ 463827 h 574332"/>
              <a:gd name="connsiteX18" fmla="*/ 11043 w 608415"/>
              <a:gd name="connsiteY18" fmla="*/ 463827 h 574332"/>
              <a:gd name="connsiteX19" fmla="*/ 0 w 608415"/>
              <a:gd name="connsiteY19" fmla="*/ 452783 h 574332"/>
              <a:gd name="connsiteX20" fmla="*/ 11043 w 608415"/>
              <a:gd name="connsiteY20" fmla="*/ 441740 h 574332"/>
              <a:gd name="connsiteX21" fmla="*/ 11043 w 608415"/>
              <a:gd name="connsiteY21" fmla="*/ 386628 h 574332"/>
              <a:gd name="connsiteX22" fmla="*/ 597239 w 608415"/>
              <a:gd name="connsiteY22" fmla="*/ 386628 h 574332"/>
              <a:gd name="connsiteX23" fmla="*/ 608415 w 608415"/>
              <a:gd name="connsiteY23" fmla="*/ 397671 h 574332"/>
              <a:gd name="connsiteX24" fmla="*/ 597239 w 608415"/>
              <a:gd name="connsiteY24" fmla="*/ 408715 h 574332"/>
              <a:gd name="connsiteX25" fmla="*/ 11043 w 608415"/>
              <a:gd name="connsiteY25" fmla="*/ 408715 h 574332"/>
              <a:gd name="connsiteX26" fmla="*/ 0 w 608415"/>
              <a:gd name="connsiteY26" fmla="*/ 397671 h 574332"/>
              <a:gd name="connsiteX27" fmla="*/ 11043 w 608415"/>
              <a:gd name="connsiteY27" fmla="*/ 386628 h 574332"/>
              <a:gd name="connsiteX28" fmla="*/ 132770 w 608415"/>
              <a:gd name="connsiteY28" fmla="*/ 176696 h 574332"/>
              <a:gd name="connsiteX29" fmla="*/ 464637 w 608415"/>
              <a:gd name="connsiteY29" fmla="*/ 176696 h 574332"/>
              <a:gd name="connsiteX30" fmla="*/ 475681 w 608415"/>
              <a:gd name="connsiteY30" fmla="*/ 187739 h 574332"/>
              <a:gd name="connsiteX31" fmla="*/ 464637 w 608415"/>
              <a:gd name="connsiteY31" fmla="*/ 198783 h 574332"/>
              <a:gd name="connsiteX32" fmla="*/ 132770 w 608415"/>
              <a:gd name="connsiteY32" fmla="*/ 198783 h 574332"/>
              <a:gd name="connsiteX33" fmla="*/ 121725 w 608415"/>
              <a:gd name="connsiteY33" fmla="*/ 187739 h 574332"/>
              <a:gd name="connsiteX34" fmla="*/ 132770 w 608415"/>
              <a:gd name="connsiteY34" fmla="*/ 176696 h 574332"/>
              <a:gd name="connsiteX35" fmla="*/ 154857 w 608415"/>
              <a:gd name="connsiteY35" fmla="*/ 121443 h 574332"/>
              <a:gd name="connsiteX36" fmla="*/ 442417 w 608415"/>
              <a:gd name="connsiteY36" fmla="*/ 121443 h 574332"/>
              <a:gd name="connsiteX37" fmla="*/ 453594 w 608415"/>
              <a:gd name="connsiteY37" fmla="*/ 132486 h 574332"/>
              <a:gd name="connsiteX38" fmla="*/ 442417 w 608415"/>
              <a:gd name="connsiteY38" fmla="*/ 143530 h 574332"/>
              <a:gd name="connsiteX39" fmla="*/ 154857 w 608415"/>
              <a:gd name="connsiteY39" fmla="*/ 143530 h 574332"/>
              <a:gd name="connsiteX40" fmla="*/ 143812 w 608415"/>
              <a:gd name="connsiteY40" fmla="*/ 132486 h 574332"/>
              <a:gd name="connsiteX41" fmla="*/ 154857 w 608415"/>
              <a:gd name="connsiteY41" fmla="*/ 121443 h 574332"/>
              <a:gd name="connsiteX42" fmla="*/ 176944 w 608415"/>
              <a:gd name="connsiteY42" fmla="*/ 66332 h 574332"/>
              <a:gd name="connsiteX43" fmla="*/ 420322 w 608415"/>
              <a:gd name="connsiteY43" fmla="*/ 66332 h 574332"/>
              <a:gd name="connsiteX44" fmla="*/ 431366 w 608415"/>
              <a:gd name="connsiteY44" fmla="*/ 77340 h 574332"/>
              <a:gd name="connsiteX45" fmla="*/ 420322 w 608415"/>
              <a:gd name="connsiteY45" fmla="*/ 88348 h 574332"/>
              <a:gd name="connsiteX46" fmla="*/ 176944 w 608415"/>
              <a:gd name="connsiteY46" fmla="*/ 88348 h 574332"/>
              <a:gd name="connsiteX47" fmla="*/ 165899 w 608415"/>
              <a:gd name="connsiteY47" fmla="*/ 77340 h 574332"/>
              <a:gd name="connsiteX48" fmla="*/ 176944 w 608415"/>
              <a:gd name="connsiteY48" fmla="*/ 66332 h 574332"/>
              <a:gd name="connsiteX49" fmla="*/ 155513 w 608415"/>
              <a:gd name="connsiteY49" fmla="*/ 22054 h 574332"/>
              <a:gd name="connsiteX50" fmla="*/ 28850 w 608415"/>
              <a:gd name="connsiteY50" fmla="*/ 331338 h 574332"/>
              <a:gd name="connsiteX51" fmla="*/ 579408 w 608415"/>
              <a:gd name="connsiteY51" fmla="*/ 331338 h 574332"/>
              <a:gd name="connsiteX52" fmla="*/ 452745 w 608415"/>
              <a:gd name="connsiteY52" fmla="*/ 22054 h 574332"/>
              <a:gd name="connsiteX53" fmla="*/ 148062 w 608415"/>
              <a:gd name="connsiteY53" fmla="*/ 0 h 574332"/>
              <a:gd name="connsiteX54" fmla="*/ 460196 w 608415"/>
              <a:gd name="connsiteY54" fmla="*/ 0 h 574332"/>
              <a:gd name="connsiteX55" fmla="*/ 470440 w 608415"/>
              <a:gd name="connsiteY55" fmla="*/ 6775 h 574332"/>
              <a:gd name="connsiteX56" fmla="*/ 605353 w 608415"/>
              <a:gd name="connsiteY56" fmla="*/ 336254 h 574332"/>
              <a:gd name="connsiteX57" fmla="*/ 607215 w 608415"/>
              <a:gd name="connsiteY57" fmla="*/ 342365 h 574332"/>
              <a:gd name="connsiteX58" fmla="*/ 596172 w 608415"/>
              <a:gd name="connsiteY58" fmla="*/ 353392 h 574332"/>
              <a:gd name="connsiteX59" fmla="*/ 595906 w 608415"/>
              <a:gd name="connsiteY59" fmla="*/ 353392 h 574332"/>
              <a:gd name="connsiteX60" fmla="*/ 12485 w 608415"/>
              <a:gd name="connsiteY60" fmla="*/ 353392 h 574332"/>
              <a:gd name="connsiteX61" fmla="*/ 3304 w 608415"/>
              <a:gd name="connsiteY61" fmla="*/ 348476 h 574332"/>
              <a:gd name="connsiteX62" fmla="*/ 2240 w 608415"/>
              <a:gd name="connsiteY62" fmla="*/ 338246 h 574332"/>
              <a:gd name="connsiteX63" fmla="*/ 137817 w 608415"/>
              <a:gd name="connsiteY63" fmla="*/ 6775 h 574332"/>
              <a:gd name="connsiteX64" fmla="*/ 148062 w 608415"/>
              <a:gd name="connsiteY64" fmla="*/ 0 h 574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608415" h="574332">
                <a:moveTo>
                  <a:pt x="11043" y="552316"/>
                </a:moveTo>
                <a:lnTo>
                  <a:pt x="597239" y="552316"/>
                </a:lnTo>
                <a:cubicBezTo>
                  <a:pt x="603360" y="552316"/>
                  <a:pt x="608415" y="557223"/>
                  <a:pt x="608415" y="563324"/>
                </a:cubicBezTo>
                <a:cubicBezTo>
                  <a:pt x="608415" y="569425"/>
                  <a:pt x="603360" y="574332"/>
                  <a:pt x="597239" y="574332"/>
                </a:cubicBezTo>
                <a:lnTo>
                  <a:pt x="11043" y="574332"/>
                </a:lnTo>
                <a:cubicBezTo>
                  <a:pt x="4923" y="574332"/>
                  <a:pt x="0" y="569425"/>
                  <a:pt x="0" y="563324"/>
                </a:cubicBezTo>
                <a:cubicBezTo>
                  <a:pt x="0" y="557223"/>
                  <a:pt x="4923" y="552316"/>
                  <a:pt x="11043" y="552316"/>
                </a:cubicBezTo>
                <a:close/>
                <a:moveTo>
                  <a:pt x="11043" y="497063"/>
                </a:moveTo>
                <a:lnTo>
                  <a:pt x="597239" y="497063"/>
                </a:lnTo>
                <a:cubicBezTo>
                  <a:pt x="603360" y="497063"/>
                  <a:pt x="608415" y="501970"/>
                  <a:pt x="608415" y="508071"/>
                </a:cubicBezTo>
                <a:cubicBezTo>
                  <a:pt x="608415" y="514172"/>
                  <a:pt x="603360" y="519079"/>
                  <a:pt x="597239" y="519079"/>
                </a:cubicBezTo>
                <a:lnTo>
                  <a:pt x="11043" y="519079"/>
                </a:lnTo>
                <a:cubicBezTo>
                  <a:pt x="4923" y="519079"/>
                  <a:pt x="0" y="514172"/>
                  <a:pt x="0" y="508071"/>
                </a:cubicBezTo>
                <a:cubicBezTo>
                  <a:pt x="0" y="501970"/>
                  <a:pt x="4923" y="497063"/>
                  <a:pt x="11043" y="497063"/>
                </a:cubicBezTo>
                <a:close/>
                <a:moveTo>
                  <a:pt x="11043" y="441740"/>
                </a:moveTo>
                <a:lnTo>
                  <a:pt x="597239" y="441740"/>
                </a:lnTo>
                <a:cubicBezTo>
                  <a:pt x="603360" y="441740"/>
                  <a:pt x="608415" y="446663"/>
                  <a:pt x="608415" y="452783"/>
                </a:cubicBezTo>
                <a:cubicBezTo>
                  <a:pt x="608415" y="458904"/>
                  <a:pt x="603360" y="463827"/>
                  <a:pt x="597239" y="463827"/>
                </a:cubicBezTo>
                <a:lnTo>
                  <a:pt x="11043" y="463827"/>
                </a:lnTo>
                <a:cubicBezTo>
                  <a:pt x="4923" y="463827"/>
                  <a:pt x="0" y="458904"/>
                  <a:pt x="0" y="452783"/>
                </a:cubicBezTo>
                <a:cubicBezTo>
                  <a:pt x="0" y="446663"/>
                  <a:pt x="4923" y="441740"/>
                  <a:pt x="11043" y="441740"/>
                </a:cubicBezTo>
                <a:close/>
                <a:moveTo>
                  <a:pt x="11043" y="386628"/>
                </a:moveTo>
                <a:lnTo>
                  <a:pt x="597239" y="386628"/>
                </a:lnTo>
                <a:cubicBezTo>
                  <a:pt x="603360" y="386628"/>
                  <a:pt x="608415" y="391551"/>
                  <a:pt x="608415" y="397671"/>
                </a:cubicBezTo>
                <a:cubicBezTo>
                  <a:pt x="608415" y="403792"/>
                  <a:pt x="603360" y="408715"/>
                  <a:pt x="597239" y="408715"/>
                </a:cubicBezTo>
                <a:lnTo>
                  <a:pt x="11043" y="408715"/>
                </a:lnTo>
                <a:cubicBezTo>
                  <a:pt x="4923" y="408715"/>
                  <a:pt x="0" y="403792"/>
                  <a:pt x="0" y="397671"/>
                </a:cubicBezTo>
                <a:cubicBezTo>
                  <a:pt x="0" y="391551"/>
                  <a:pt x="4923" y="386628"/>
                  <a:pt x="11043" y="386628"/>
                </a:cubicBezTo>
                <a:close/>
                <a:moveTo>
                  <a:pt x="132770" y="176696"/>
                </a:moveTo>
                <a:lnTo>
                  <a:pt x="464637" y="176696"/>
                </a:lnTo>
                <a:cubicBezTo>
                  <a:pt x="470758" y="176696"/>
                  <a:pt x="475681" y="181619"/>
                  <a:pt x="475681" y="187739"/>
                </a:cubicBezTo>
                <a:cubicBezTo>
                  <a:pt x="475681" y="193860"/>
                  <a:pt x="470758" y="198783"/>
                  <a:pt x="464637" y="198783"/>
                </a:cubicBezTo>
                <a:lnTo>
                  <a:pt x="132770" y="198783"/>
                </a:lnTo>
                <a:cubicBezTo>
                  <a:pt x="126649" y="198783"/>
                  <a:pt x="121725" y="193860"/>
                  <a:pt x="121725" y="187739"/>
                </a:cubicBezTo>
                <a:cubicBezTo>
                  <a:pt x="121725" y="181619"/>
                  <a:pt x="126649" y="176696"/>
                  <a:pt x="132770" y="176696"/>
                </a:cubicBezTo>
                <a:close/>
                <a:moveTo>
                  <a:pt x="154857" y="121443"/>
                </a:moveTo>
                <a:lnTo>
                  <a:pt x="442417" y="121443"/>
                </a:lnTo>
                <a:cubicBezTo>
                  <a:pt x="448538" y="121443"/>
                  <a:pt x="453594" y="126366"/>
                  <a:pt x="453594" y="132486"/>
                </a:cubicBezTo>
                <a:cubicBezTo>
                  <a:pt x="453594" y="138607"/>
                  <a:pt x="448538" y="143530"/>
                  <a:pt x="442417" y="143530"/>
                </a:cubicBezTo>
                <a:lnTo>
                  <a:pt x="154857" y="143530"/>
                </a:lnTo>
                <a:cubicBezTo>
                  <a:pt x="148736" y="143530"/>
                  <a:pt x="143812" y="138607"/>
                  <a:pt x="143812" y="132486"/>
                </a:cubicBezTo>
                <a:cubicBezTo>
                  <a:pt x="143812" y="126366"/>
                  <a:pt x="148736" y="121443"/>
                  <a:pt x="154857" y="121443"/>
                </a:cubicBezTo>
                <a:close/>
                <a:moveTo>
                  <a:pt x="176944" y="66332"/>
                </a:moveTo>
                <a:lnTo>
                  <a:pt x="420322" y="66332"/>
                </a:lnTo>
                <a:cubicBezTo>
                  <a:pt x="426443" y="66332"/>
                  <a:pt x="431366" y="71239"/>
                  <a:pt x="431366" y="77340"/>
                </a:cubicBezTo>
                <a:cubicBezTo>
                  <a:pt x="431366" y="83441"/>
                  <a:pt x="426443" y="88348"/>
                  <a:pt x="420322" y="88348"/>
                </a:cubicBezTo>
                <a:lnTo>
                  <a:pt x="176944" y="88348"/>
                </a:lnTo>
                <a:cubicBezTo>
                  <a:pt x="170823" y="88348"/>
                  <a:pt x="165899" y="83441"/>
                  <a:pt x="165899" y="77340"/>
                </a:cubicBezTo>
                <a:cubicBezTo>
                  <a:pt x="165899" y="71239"/>
                  <a:pt x="170823" y="66332"/>
                  <a:pt x="176944" y="66332"/>
                </a:cubicBezTo>
                <a:close/>
                <a:moveTo>
                  <a:pt x="155513" y="22054"/>
                </a:moveTo>
                <a:lnTo>
                  <a:pt x="28850" y="331338"/>
                </a:lnTo>
                <a:lnTo>
                  <a:pt x="579408" y="331338"/>
                </a:lnTo>
                <a:lnTo>
                  <a:pt x="452745" y="22054"/>
                </a:lnTo>
                <a:close/>
                <a:moveTo>
                  <a:pt x="148062" y="0"/>
                </a:moveTo>
                <a:lnTo>
                  <a:pt x="460196" y="0"/>
                </a:lnTo>
                <a:cubicBezTo>
                  <a:pt x="464719" y="0"/>
                  <a:pt x="468711" y="2657"/>
                  <a:pt x="470440" y="6775"/>
                </a:cubicBezTo>
                <a:lnTo>
                  <a:pt x="605353" y="336254"/>
                </a:lnTo>
                <a:cubicBezTo>
                  <a:pt x="606550" y="337981"/>
                  <a:pt x="607215" y="340106"/>
                  <a:pt x="607215" y="342365"/>
                </a:cubicBezTo>
                <a:cubicBezTo>
                  <a:pt x="607215" y="348476"/>
                  <a:pt x="602292" y="353392"/>
                  <a:pt x="596172" y="353392"/>
                </a:cubicBezTo>
                <a:cubicBezTo>
                  <a:pt x="596039" y="353392"/>
                  <a:pt x="596039" y="353392"/>
                  <a:pt x="595906" y="353392"/>
                </a:cubicBezTo>
                <a:lnTo>
                  <a:pt x="12485" y="353392"/>
                </a:lnTo>
                <a:cubicBezTo>
                  <a:pt x="8759" y="353392"/>
                  <a:pt x="5300" y="351532"/>
                  <a:pt x="3304" y="348476"/>
                </a:cubicBezTo>
                <a:cubicBezTo>
                  <a:pt x="1175" y="345421"/>
                  <a:pt x="776" y="341568"/>
                  <a:pt x="2240" y="338246"/>
                </a:cubicBezTo>
                <a:lnTo>
                  <a:pt x="137817" y="6775"/>
                </a:lnTo>
                <a:cubicBezTo>
                  <a:pt x="139547" y="2657"/>
                  <a:pt x="143671" y="0"/>
                  <a:pt x="14806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18" name="purchase-order_31064">
            <a:extLst>
              <a:ext uri="{FF2B5EF4-FFF2-40B4-BE49-F238E27FC236}">
                <a16:creationId xmlns:a16="http://schemas.microsoft.com/office/drawing/2014/main" id="{8E20E540-2C9B-482B-901D-473551DC2B31}"/>
              </a:ext>
            </a:extLst>
          </p:cNvPr>
          <p:cNvSpPr>
            <a:spLocks noChangeAspect="1"/>
          </p:cNvSpPr>
          <p:nvPr/>
        </p:nvSpPr>
        <p:spPr bwMode="auto">
          <a:xfrm>
            <a:off x="1765850" y="5468850"/>
            <a:ext cx="256327" cy="324000"/>
          </a:xfrm>
          <a:custGeom>
            <a:avLst/>
            <a:gdLst>
              <a:gd name="T0" fmla="*/ 4441 w 4486"/>
              <a:gd name="T1" fmla="*/ 1109 h 5678"/>
              <a:gd name="T2" fmla="*/ 3291 w 4486"/>
              <a:gd name="T3" fmla="*/ 38 h 5678"/>
              <a:gd name="T4" fmla="*/ 3195 w 4486"/>
              <a:gd name="T5" fmla="*/ 0 h 5678"/>
              <a:gd name="T6" fmla="*/ 141 w 4486"/>
              <a:gd name="T7" fmla="*/ 0 h 5678"/>
              <a:gd name="T8" fmla="*/ 0 w 4486"/>
              <a:gd name="T9" fmla="*/ 141 h 5678"/>
              <a:gd name="T10" fmla="*/ 0 w 4486"/>
              <a:gd name="T11" fmla="*/ 5536 h 5678"/>
              <a:gd name="T12" fmla="*/ 141 w 4486"/>
              <a:gd name="T13" fmla="*/ 5678 h 5678"/>
              <a:gd name="T14" fmla="*/ 4345 w 4486"/>
              <a:gd name="T15" fmla="*/ 5678 h 5678"/>
              <a:gd name="T16" fmla="*/ 4486 w 4486"/>
              <a:gd name="T17" fmla="*/ 5536 h 5678"/>
              <a:gd name="T18" fmla="*/ 4486 w 4486"/>
              <a:gd name="T19" fmla="*/ 1212 h 5678"/>
              <a:gd name="T20" fmla="*/ 4441 w 4486"/>
              <a:gd name="T21" fmla="*/ 1109 h 5678"/>
              <a:gd name="T22" fmla="*/ 852 w 4486"/>
              <a:gd name="T23" fmla="*/ 5177 h 5678"/>
              <a:gd name="T24" fmla="*/ 1052 w 4486"/>
              <a:gd name="T25" fmla="*/ 4977 h 5678"/>
              <a:gd name="T26" fmla="*/ 1252 w 4486"/>
              <a:gd name="T27" fmla="*/ 5177 h 5678"/>
              <a:gd name="T28" fmla="*/ 1052 w 4486"/>
              <a:gd name="T29" fmla="*/ 5377 h 5678"/>
              <a:gd name="T30" fmla="*/ 852 w 4486"/>
              <a:gd name="T31" fmla="*/ 5177 h 5678"/>
              <a:gd name="T32" fmla="*/ 1879 w 4486"/>
              <a:gd name="T33" fmla="*/ 5177 h 5678"/>
              <a:gd name="T34" fmla="*/ 2079 w 4486"/>
              <a:gd name="T35" fmla="*/ 4977 h 5678"/>
              <a:gd name="T36" fmla="*/ 2279 w 4486"/>
              <a:gd name="T37" fmla="*/ 5177 h 5678"/>
              <a:gd name="T38" fmla="*/ 2079 w 4486"/>
              <a:gd name="T39" fmla="*/ 5377 h 5678"/>
              <a:gd name="T40" fmla="*/ 1879 w 4486"/>
              <a:gd name="T41" fmla="*/ 5177 h 5678"/>
              <a:gd name="T42" fmla="*/ 4206 w 4486"/>
              <a:gd name="T43" fmla="*/ 5395 h 5678"/>
              <a:gd name="T44" fmla="*/ 2399 w 4486"/>
              <a:gd name="T45" fmla="*/ 5394 h 5678"/>
              <a:gd name="T46" fmla="*/ 2465 w 4486"/>
              <a:gd name="T47" fmla="*/ 5177 h 5678"/>
              <a:gd name="T48" fmla="*/ 2079 w 4486"/>
              <a:gd name="T49" fmla="*/ 4791 h 5678"/>
              <a:gd name="T50" fmla="*/ 1693 w 4486"/>
              <a:gd name="T51" fmla="*/ 5177 h 5678"/>
              <a:gd name="T52" fmla="*/ 1759 w 4486"/>
              <a:gd name="T53" fmla="*/ 5393 h 5678"/>
              <a:gd name="T54" fmla="*/ 1373 w 4486"/>
              <a:gd name="T55" fmla="*/ 5393 h 5678"/>
              <a:gd name="T56" fmla="*/ 1439 w 4486"/>
              <a:gd name="T57" fmla="*/ 5177 h 5678"/>
              <a:gd name="T58" fmla="*/ 1052 w 4486"/>
              <a:gd name="T59" fmla="*/ 4791 h 5678"/>
              <a:gd name="T60" fmla="*/ 666 w 4486"/>
              <a:gd name="T61" fmla="*/ 5177 h 5678"/>
              <a:gd name="T62" fmla="*/ 731 w 4486"/>
              <a:gd name="T63" fmla="*/ 5392 h 5678"/>
              <a:gd name="T64" fmla="*/ 280 w 4486"/>
              <a:gd name="T65" fmla="*/ 5392 h 5678"/>
              <a:gd name="T66" fmla="*/ 284 w 4486"/>
              <a:gd name="T67" fmla="*/ 3602 h 5678"/>
              <a:gd name="T68" fmla="*/ 567 w 4486"/>
              <a:gd name="T69" fmla="*/ 4735 h 5678"/>
              <a:gd name="T70" fmla="*/ 2490 w 4486"/>
              <a:gd name="T71" fmla="*/ 4735 h 5678"/>
              <a:gd name="T72" fmla="*/ 3421 w 4486"/>
              <a:gd name="T73" fmla="*/ 2593 h 5678"/>
              <a:gd name="T74" fmla="*/ 3701 w 4486"/>
              <a:gd name="T75" fmla="*/ 2593 h 5678"/>
              <a:gd name="T76" fmla="*/ 3841 w 4486"/>
              <a:gd name="T77" fmla="*/ 2454 h 5678"/>
              <a:gd name="T78" fmla="*/ 3701 w 4486"/>
              <a:gd name="T79" fmla="*/ 2314 h 5678"/>
              <a:gd name="T80" fmla="*/ 3238 w 4486"/>
              <a:gd name="T81" fmla="*/ 2314 h 5678"/>
              <a:gd name="T82" fmla="*/ 2306 w 4486"/>
              <a:gd name="T83" fmla="*/ 4455 h 5678"/>
              <a:gd name="T84" fmla="*/ 785 w 4486"/>
              <a:gd name="T85" fmla="*/ 4455 h 5678"/>
              <a:gd name="T86" fmla="*/ 552 w 4486"/>
              <a:gd name="T87" fmla="*/ 3524 h 5678"/>
              <a:gd name="T88" fmla="*/ 2002 w 4486"/>
              <a:gd name="T89" fmla="*/ 3524 h 5678"/>
              <a:gd name="T90" fmla="*/ 2142 w 4486"/>
              <a:gd name="T91" fmla="*/ 3385 h 5678"/>
              <a:gd name="T92" fmla="*/ 2002 w 4486"/>
              <a:gd name="T93" fmla="*/ 3245 h 5678"/>
              <a:gd name="T94" fmla="*/ 284 w 4486"/>
              <a:gd name="T95" fmla="*/ 3245 h 5678"/>
              <a:gd name="T96" fmla="*/ 284 w 4486"/>
              <a:gd name="T97" fmla="*/ 3192 h 5678"/>
              <a:gd name="T98" fmla="*/ 284 w 4486"/>
              <a:gd name="T99" fmla="*/ 282 h 5678"/>
              <a:gd name="T100" fmla="*/ 2919 w 4486"/>
              <a:gd name="T101" fmla="*/ 282 h 5678"/>
              <a:gd name="T102" fmla="*/ 2919 w 4486"/>
              <a:gd name="T103" fmla="*/ 1342 h 5678"/>
              <a:gd name="T104" fmla="*/ 3061 w 4486"/>
              <a:gd name="T105" fmla="*/ 1483 h 5678"/>
              <a:gd name="T106" fmla="*/ 4206 w 4486"/>
              <a:gd name="T107" fmla="*/ 1483 h 5678"/>
              <a:gd name="T108" fmla="*/ 4206 w 4486"/>
              <a:gd name="T109" fmla="*/ 5395 h 56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4486" h="5678">
                <a:moveTo>
                  <a:pt x="4441" y="1109"/>
                </a:moveTo>
                <a:lnTo>
                  <a:pt x="3291" y="38"/>
                </a:lnTo>
                <a:cubicBezTo>
                  <a:pt x="3265" y="13"/>
                  <a:pt x="3230" y="0"/>
                  <a:pt x="3195" y="0"/>
                </a:cubicBezTo>
                <a:lnTo>
                  <a:pt x="141" y="0"/>
                </a:lnTo>
                <a:cubicBezTo>
                  <a:pt x="63" y="0"/>
                  <a:pt x="0" y="63"/>
                  <a:pt x="0" y="141"/>
                </a:cubicBezTo>
                <a:lnTo>
                  <a:pt x="0" y="5536"/>
                </a:lnTo>
                <a:cubicBezTo>
                  <a:pt x="0" y="5614"/>
                  <a:pt x="63" y="5678"/>
                  <a:pt x="141" y="5678"/>
                </a:cubicBezTo>
                <a:lnTo>
                  <a:pt x="4345" y="5678"/>
                </a:lnTo>
                <a:cubicBezTo>
                  <a:pt x="4423" y="5678"/>
                  <a:pt x="4486" y="5615"/>
                  <a:pt x="4486" y="5536"/>
                </a:cubicBezTo>
                <a:lnTo>
                  <a:pt x="4486" y="1212"/>
                </a:lnTo>
                <a:cubicBezTo>
                  <a:pt x="4486" y="1173"/>
                  <a:pt x="4470" y="1136"/>
                  <a:pt x="4441" y="1109"/>
                </a:cubicBezTo>
                <a:close/>
                <a:moveTo>
                  <a:pt x="852" y="5177"/>
                </a:moveTo>
                <a:cubicBezTo>
                  <a:pt x="852" y="5066"/>
                  <a:pt x="942" y="4977"/>
                  <a:pt x="1052" y="4977"/>
                </a:cubicBezTo>
                <a:cubicBezTo>
                  <a:pt x="1163" y="4977"/>
                  <a:pt x="1252" y="5066"/>
                  <a:pt x="1252" y="5177"/>
                </a:cubicBezTo>
                <a:cubicBezTo>
                  <a:pt x="1252" y="5287"/>
                  <a:pt x="1163" y="5377"/>
                  <a:pt x="1052" y="5377"/>
                </a:cubicBezTo>
                <a:cubicBezTo>
                  <a:pt x="942" y="5377"/>
                  <a:pt x="852" y="5287"/>
                  <a:pt x="852" y="5177"/>
                </a:cubicBezTo>
                <a:close/>
                <a:moveTo>
                  <a:pt x="1879" y="5177"/>
                </a:moveTo>
                <a:cubicBezTo>
                  <a:pt x="1879" y="5066"/>
                  <a:pt x="1969" y="4977"/>
                  <a:pt x="2079" y="4977"/>
                </a:cubicBezTo>
                <a:cubicBezTo>
                  <a:pt x="2189" y="4977"/>
                  <a:pt x="2279" y="5066"/>
                  <a:pt x="2279" y="5177"/>
                </a:cubicBezTo>
                <a:cubicBezTo>
                  <a:pt x="2279" y="5287"/>
                  <a:pt x="2189" y="5377"/>
                  <a:pt x="2079" y="5377"/>
                </a:cubicBezTo>
                <a:cubicBezTo>
                  <a:pt x="1969" y="5377"/>
                  <a:pt x="1879" y="5287"/>
                  <a:pt x="1879" y="5177"/>
                </a:cubicBezTo>
                <a:close/>
                <a:moveTo>
                  <a:pt x="4206" y="5395"/>
                </a:moveTo>
                <a:lnTo>
                  <a:pt x="2399" y="5394"/>
                </a:lnTo>
                <a:cubicBezTo>
                  <a:pt x="2441" y="5332"/>
                  <a:pt x="2465" y="5257"/>
                  <a:pt x="2465" y="5177"/>
                </a:cubicBezTo>
                <a:cubicBezTo>
                  <a:pt x="2465" y="4964"/>
                  <a:pt x="2292" y="4791"/>
                  <a:pt x="2079" y="4791"/>
                </a:cubicBezTo>
                <a:cubicBezTo>
                  <a:pt x="1866" y="4791"/>
                  <a:pt x="1693" y="4964"/>
                  <a:pt x="1693" y="5177"/>
                </a:cubicBezTo>
                <a:cubicBezTo>
                  <a:pt x="1693" y="5257"/>
                  <a:pt x="1717" y="5331"/>
                  <a:pt x="1759" y="5393"/>
                </a:cubicBezTo>
                <a:lnTo>
                  <a:pt x="1373" y="5393"/>
                </a:lnTo>
                <a:cubicBezTo>
                  <a:pt x="1414" y="5331"/>
                  <a:pt x="1439" y="5257"/>
                  <a:pt x="1439" y="5177"/>
                </a:cubicBezTo>
                <a:cubicBezTo>
                  <a:pt x="1439" y="4964"/>
                  <a:pt x="1265" y="4791"/>
                  <a:pt x="1052" y="4791"/>
                </a:cubicBezTo>
                <a:cubicBezTo>
                  <a:pt x="839" y="4791"/>
                  <a:pt x="666" y="4964"/>
                  <a:pt x="666" y="5177"/>
                </a:cubicBezTo>
                <a:cubicBezTo>
                  <a:pt x="666" y="5256"/>
                  <a:pt x="690" y="5330"/>
                  <a:pt x="731" y="5392"/>
                </a:cubicBezTo>
                <a:lnTo>
                  <a:pt x="280" y="5392"/>
                </a:lnTo>
                <a:lnTo>
                  <a:pt x="284" y="3602"/>
                </a:lnTo>
                <a:lnTo>
                  <a:pt x="567" y="4735"/>
                </a:lnTo>
                <a:lnTo>
                  <a:pt x="2490" y="4735"/>
                </a:lnTo>
                <a:lnTo>
                  <a:pt x="3421" y="2593"/>
                </a:lnTo>
                <a:lnTo>
                  <a:pt x="3701" y="2593"/>
                </a:lnTo>
                <a:cubicBezTo>
                  <a:pt x="3779" y="2593"/>
                  <a:pt x="3841" y="2531"/>
                  <a:pt x="3841" y="2454"/>
                </a:cubicBezTo>
                <a:cubicBezTo>
                  <a:pt x="3841" y="2377"/>
                  <a:pt x="3779" y="2314"/>
                  <a:pt x="3701" y="2314"/>
                </a:cubicBezTo>
                <a:lnTo>
                  <a:pt x="3238" y="2314"/>
                </a:lnTo>
                <a:lnTo>
                  <a:pt x="2306" y="4455"/>
                </a:lnTo>
                <a:lnTo>
                  <a:pt x="785" y="4455"/>
                </a:lnTo>
                <a:lnTo>
                  <a:pt x="552" y="3524"/>
                </a:lnTo>
                <a:lnTo>
                  <a:pt x="2002" y="3524"/>
                </a:lnTo>
                <a:cubicBezTo>
                  <a:pt x="2080" y="3524"/>
                  <a:pt x="2142" y="3462"/>
                  <a:pt x="2142" y="3385"/>
                </a:cubicBezTo>
                <a:cubicBezTo>
                  <a:pt x="2142" y="3308"/>
                  <a:pt x="2079" y="3245"/>
                  <a:pt x="2002" y="3245"/>
                </a:cubicBezTo>
                <a:lnTo>
                  <a:pt x="284" y="3245"/>
                </a:lnTo>
                <a:lnTo>
                  <a:pt x="284" y="3192"/>
                </a:lnTo>
                <a:lnTo>
                  <a:pt x="284" y="282"/>
                </a:lnTo>
                <a:lnTo>
                  <a:pt x="2919" y="282"/>
                </a:lnTo>
                <a:lnTo>
                  <a:pt x="2919" y="1342"/>
                </a:lnTo>
                <a:cubicBezTo>
                  <a:pt x="2919" y="1420"/>
                  <a:pt x="2983" y="1483"/>
                  <a:pt x="3061" y="1483"/>
                </a:cubicBezTo>
                <a:lnTo>
                  <a:pt x="4206" y="1483"/>
                </a:lnTo>
                <a:lnTo>
                  <a:pt x="4206" y="539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19" name="wrench_99801">
            <a:extLst>
              <a:ext uri="{FF2B5EF4-FFF2-40B4-BE49-F238E27FC236}">
                <a16:creationId xmlns:a16="http://schemas.microsoft.com/office/drawing/2014/main" id="{5D8C646C-B838-4608-8BCE-76D0CEBB243F}"/>
              </a:ext>
            </a:extLst>
          </p:cNvPr>
          <p:cNvSpPr>
            <a:spLocks noChangeAspect="1"/>
          </p:cNvSpPr>
          <p:nvPr/>
        </p:nvSpPr>
        <p:spPr bwMode="auto">
          <a:xfrm>
            <a:off x="1183747" y="3986604"/>
            <a:ext cx="287988" cy="324000"/>
          </a:xfrm>
          <a:custGeom>
            <a:avLst/>
            <a:gdLst>
              <a:gd name="T0" fmla="*/ 3958 w 4158"/>
              <a:gd name="T1" fmla="*/ 4199 h 4685"/>
              <a:gd name="T2" fmla="*/ 3132 w 4158"/>
              <a:gd name="T3" fmla="*/ 2665 h 4685"/>
              <a:gd name="T4" fmla="*/ 4158 w 4158"/>
              <a:gd name="T5" fmla="*/ 2373 h 4685"/>
              <a:gd name="T6" fmla="*/ 2932 w 4158"/>
              <a:gd name="T7" fmla="*/ 2373 h 4685"/>
              <a:gd name="T8" fmla="*/ 1936 w 4158"/>
              <a:gd name="T9" fmla="*/ 1709 h 4685"/>
              <a:gd name="T10" fmla="*/ 1610 w 4158"/>
              <a:gd name="T11" fmla="*/ 19 h 4685"/>
              <a:gd name="T12" fmla="*/ 844 w 4158"/>
              <a:gd name="T13" fmla="*/ 995 h 4685"/>
              <a:gd name="T14" fmla="*/ 696 w 4158"/>
              <a:gd name="T15" fmla="*/ 17 h 4685"/>
              <a:gd name="T16" fmla="*/ 521 w 4158"/>
              <a:gd name="T17" fmla="*/ 2017 h 4685"/>
              <a:gd name="T18" fmla="*/ 0 w 4158"/>
              <a:gd name="T19" fmla="*/ 2362 h 4685"/>
              <a:gd name="T20" fmla="*/ 0 w 4158"/>
              <a:gd name="T21" fmla="*/ 2847 h 4685"/>
              <a:gd name="T22" fmla="*/ 0 w 4158"/>
              <a:gd name="T23" fmla="*/ 3332 h 4685"/>
              <a:gd name="T24" fmla="*/ 0 w 4158"/>
              <a:gd name="T25" fmla="*/ 3817 h 4685"/>
              <a:gd name="T26" fmla="*/ 1197 w 4158"/>
              <a:gd name="T27" fmla="*/ 4685 h 4685"/>
              <a:gd name="T28" fmla="*/ 2666 w 4158"/>
              <a:gd name="T29" fmla="*/ 4157 h 4685"/>
              <a:gd name="T30" fmla="*/ 1884 w 4158"/>
              <a:gd name="T31" fmla="*/ 3957 h 4685"/>
              <a:gd name="T32" fmla="*/ 1684 w 4158"/>
              <a:gd name="T33" fmla="*/ 3132 h 4685"/>
              <a:gd name="T34" fmla="*/ 1197 w 4158"/>
              <a:gd name="T35" fmla="*/ 4485 h 4685"/>
              <a:gd name="T36" fmla="*/ 1242 w 4158"/>
              <a:gd name="T37" fmla="*/ 3817 h 4685"/>
              <a:gd name="T38" fmla="*/ 1242 w 4158"/>
              <a:gd name="T39" fmla="*/ 3332 h 4685"/>
              <a:gd name="T40" fmla="*/ 1242 w 4158"/>
              <a:gd name="T41" fmla="*/ 2847 h 4685"/>
              <a:gd name="T42" fmla="*/ 1242 w 4158"/>
              <a:gd name="T43" fmla="*/ 2362 h 4685"/>
              <a:gd name="T44" fmla="*/ 721 w 4158"/>
              <a:gd name="T45" fmla="*/ 2017 h 4685"/>
              <a:gd name="T46" fmla="*/ 344 w 4158"/>
              <a:gd name="T47" fmla="*/ 947 h 4685"/>
              <a:gd name="T48" fmla="*/ 744 w 4158"/>
              <a:gd name="T49" fmla="*/ 1195 h 4685"/>
              <a:gd name="T50" fmla="*/ 1761 w 4158"/>
              <a:gd name="T51" fmla="*/ 295 h 4685"/>
              <a:gd name="T52" fmla="*/ 1684 w 4158"/>
              <a:gd name="T53" fmla="*/ 1708 h 4685"/>
              <a:gd name="T54" fmla="*/ 1318 w 4158"/>
              <a:gd name="T55" fmla="*/ 2425 h 4685"/>
              <a:gd name="T56" fmla="*/ 1661 w 4158"/>
              <a:gd name="T57" fmla="*/ 2768 h 4685"/>
              <a:gd name="T58" fmla="*/ 2101 w 4158"/>
              <a:gd name="T59" fmla="*/ 2328 h 4685"/>
              <a:gd name="T60" fmla="*/ 1562 w 4158"/>
              <a:gd name="T61" fmla="*/ 2527 h 4685"/>
              <a:gd name="T62" fmla="*/ 1559 w 4158"/>
              <a:gd name="T63" fmla="*/ 2326 h 4685"/>
              <a:gd name="T64" fmla="*/ 2154 w 4158"/>
              <a:gd name="T65" fmla="*/ 1929 h 4685"/>
              <a:gd name="T66" fmla="*/ 2932 w 4158"/>
              <a:gd name="T67" fmla="*/ 4299 h 4685"/>
              <a:gd name="T68" fmla="*/ 4158 w 4158"/>
              <a:gd name="T69" fmla="*/ 4299 h 4685"/>
              <a:gd name="T70" fmla="*/ 1042 w 4158"/>
              <a:gd name="T71" fmla="*/ 2842 h 4685"/>
              <a:gd name="T72" fmla="*/ 340 w 4158"/>
              <a:gd name="T73" fmla="*/ 2987 h 4685"/>
              <a:gd name="T74" fmla="*/ 340 w 4158"/>
              <a:gd name="T75" fmla="*/ 2702 h 4685"/>
              <a:gd name="T76" fmla="*/ 1042 w 4158"/>
              <a:gd name="T77" fmla="*/ 3327 h 4685"/>
              <a:gd name="T78" fmla="*/ 340 w 4158"/>
              <a:gd name="T79" fmla="*/ 3472 h 4685"/>
              <a:gd name="T80" fmla="*/ 340 w 4158"/>
              <a:gd name="T81" fmla="*/ 3187 h 4685"/>
              <a:gd name="T82" fmla="*/ 1042 w 4158"/>
              <a:gd name="T83" fmla="*/ 3817 h 4685"/>
              <a:gd name="T84" fmla="*/ 200 w 4158"/>
              <a:gd name="T85" fmla="*/ 3817 h 4685"/>
              <a:gd name="T86" fmla="*/ 902 w 4158"/>
              <a:gd name="T87" fmla="*/ 3672 h 4685"/>
              <a:gd name="T88" fmla="*/ 1042 w 4158"/>
              <a:gd name="T89" fmla="*/ 2357 h 4685"/>
              <a:gd name="T90" fmla="*/ 340 w 4158"/>
              <a:gd name="T91" fmla="*/ 2502 h 4685"/>
              <a:gd name="T92" fmla="*/ 340 w 4158"/>
              <a:gd name="T93" fmla="*/ 2217 h 46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4158" h="4685">
                <a:moveTo>
                  <a:pt x="4058" y="2857"/>
                </a:moveTo>
                <a:cubicBezTo>
                  <a:pt x="4002" y="2857"/>
                  <a:pt x="3958" y="2902"/>
                  <a:pt x="3958" y="2957"/>
                </a:cubicBezTo>
                <a:lnTo>
                  <a:pt x="3958" y="4199"/>
                </a:lnTo>
                <a:lnTo>
                  <a:pt x="3132" y="4199"/>
                </a:lnTo>
                <a:lnTo>
                  <a:pt x="3132" y="2666"/>
                </a:lnTo>
                <a:lnTo>
                  <a:pt x="3132" y="2665"/>
                </a:lnTo>
                <a:lnTo>
                  <a:pt x="3132" y="2473"/>
                </a:lnTo>
                <a:lnTo>
                  <a:pt x="4058" y="2473"/>
                </a:lnTo>
                <a:cubicBezTo>
                  <a:pt x="4113" y="2473"/>
                  <a:pt x="4158" y="2429"/>
                  <a:pt x="4158" y="2373"/>
                </a:cubicBezTo>
                <a:cubicBezTo>
                  <a:pt x="4158" y="2318"/>
                  <a:pt x="4113" y="2273"/>
                  <a:pt x="4058" y="2273"/>
                </a:cubicBezTo>
                <a:lnTo>
                  <a:pt x="3032" y="2273"/>
                </a:lnTo>
                <a:cubicBezTo>
                  <a:pt x="2977" y="2273"/>
                  <a:pt x="2932" y="2318"/>
                  <a:pt x="2932" y="2373"/>
                </a:cubicBezTo>
                <a:lnTo>
                  <a:pt x="2932" y="2424"/>
                </a:lnTo>
                <a:lnTo>
                  <a:pt x="2295" y="1787"/>
                </a:lnTo>
                <a:cubicBezTo>
                  <a:pt x="2198" y="1690"/>
                  <a:pt x="2057" y="1664"/>
                  <a:pt x="1936" y="1709"/>
                </a:cubicBezTo>
                <a:cubicBezTo>
                  <a:pt x="2144" y="1510"/>
                  <a:pt x="2261" y="1239"/>
                  <a:pt x="2261" y="947"/>
                </a:cubicBezTo>
                <a:cubicBezTo>
                  <a:pt x="2261" y="559"/>
                  <a:pt x="2049" y="203"/>
                  <a:pt x="1709" y="17"/>
                </a:cubicBezTo>
                <a:cubicBezTo>
                  <a:pt x="1678" y="0"/>
                  <a:pt x="1640" y="1"/>
                  <a:pt x="1610" y="19"/>
                </a:cubicBezTo>
                <a:cubicBezTo>
                  <a:pt x="1579" y="37"/>
                  <a:pt x="1561" y="70"/>
                  <a:pt x="1561" y="105"/>
                </a:cubicBezTo>
                <a:lnTo>
                  <a:pt x="1561" y="995"/>
                </a:lnTo>
                <a:lnTo>
                  <a:pt x="844" y="995"/>
                </a:lnTo>
                <a:lnTo>
                  <a:pt x="844" y="105"/>
                </a:lnTo>
                <a:cubicBezTo>
                  <a:pt x="844" y="70"/>
                  <a:pt x="826" y="37"/>
                  <a:pt x="795" y="19"/>
                </a:cubicBezTo>
                <a:cubicBezTo>
                  <a:pt x="765" y="1"/>
                  <a:pt x="727" y="0"/>
                  <a:pt x="696" y="17"/>
                </a:cubicBezTo>
                <a:cubicBezTo>
                  <a:pt x="355" y="203"/>
                  <a:pt x="144" y="559"/>
                  <a:pt x="144" y="947"/>
                </a:cubicBezTo>
                <a:cubicBezTo>
                  <a:pt x="144" y="1262"/>
                  <a:pt x="281" y="1554"/>
                  <a:pt x="521" y="1756"/>
                </a:cubicBezTo>
                <a:lnTo>
                  <a:pt x="521" y="2017"/>
                </a:lnTo>
                <a:lnTo>
                  <a:pt x="340" y="2017"/>
                </a:lnTo>
                <a:cubicBezTo>
                  <a:pt x="153" y="2017"/>
                  <a:pt x="0" y="2169"/>
                  <a:pt x="0" y="2357"/>
                </a:cubicBezTo>
                <a:lnTo>
                  <a:pt x="0" y="2362"/>
                </a:lnTo>
                <a:cubicBezTo>
                  <a:pt x="0" y="2455"/>
                  <a:pt x="38" y="2540"/>
                  <a:pt x="100" y="2602"/>
                </a:cubicBezTo>
                <a:cubicBezTo>
                  <a:pt x="38" y="2663"/>
                  <a:pt x="0" y="2748"/>
                  <a:pt x="0" y="2842"/>
                </a:cubicBezTo>
                <a:lnTo>
                  <a:pt x="0" y="2847"/>
                </a:lnTo>
                <a:cubicBezTo>
                  <a:pt x="0" y="2940"/>
                  <a:pt x="38" y="3025"/>
                  <a:pt x="100" y="3087"/>
                </a:cubicBezTo>
                <a:cubicBezTo>
                  <a:pt x="38" y="3148"/>
                  <a:pt x="0" y="3233"/>
                  <a:pt x="0" y="3327"/>
                </a:cubicBezTo>
                <a:lnTo>
                  <a:pt x="0" y="3332"/>
                </a:lnTo>
                <a:cubicBezTo>
                  <a:pt x="0" y="3425"/>
                  <a:pt x="38" y="3510"/>
                  <a:pt x="100" y="3572"/>
                </a:cubicBezTo>
                <a:cubicBezTo>
                  <a:pt x="38" y="3633"/>
                  <a:pt x="0" y="3718"/>
                  <a:pt x="0" y="3812"/>
                </a:cubicBezTo>
                <a:lnTo>
                  <a:pt x="0" y="3817"/>
                </a:lnTo>
                <a:cubicBezTo>
                  <a:pt x="0" y="4004"/>
                  <a:pt x="153" y="4157"/>
                  <a:pt x="340" y="4157"/>
                </a:cubicBezTo>
                <a:lnTo>
                  <a:pt x="537" y="4157"/>
                </a:lnTo>
                <a:cubicBezTo>
                  <a:pt x="605" y="4462"/>
                  <a:pt x="878" y="4685"/>
                  <a:pt x="1197" y="4685"/>
                </a:cubicBezTo>
                <a:lnTo>
                  <a:pt x="1208" y="4685"/>
                </a:lnTo>
                <a:cubicBezTo>
                  <a:pt x="1530" y="4685"/>
                  <a:pt x="1800" y="4459"/>
                  <a:pt x="1867" y="4157"/>
                </a:cubicBezTo>
                <a:lnTo>
                  <a:pt x="2666" y="4157"/>
                </a:lnTo>
                <a:cubicBezTo>
                  <a:pt x="2721" y="4157"/>
                  <a:pt x="2766" y="4112"/>
                  <a:pt x="2766" y="4057"/>
                </a:cubicBezTo>
                <a:cubicBezTo>
                  <a:pt x="2766" y="4002"/>
                  <a:pt x="2721" y="3957"/>
                  <a:pt x="2666" y="3957"/>
                </a:cubicBezTo>
                <a:lnTo>
                  <a:pt x="1884" y="3957"/>
                </a:lnTo>
                <a:lnTo>
                  <a:pt x="1884" y="3132"/>
                </a:lnTo>
                <a:cubicBezTo>
                  <a:pt x="1884" y="3076"/>
                  <a:pt x="1839" y="3032"/>
                  <a:pt x="1784" y="3032"/>
                </a:cubicBezTo>
                <a:cubicBezTo>
                  <a:pt x="1729" y="3032"/>
                  <a:pt x="1684" y="3076"/>
                  <a:pt x="1684" y="3132"/>
                </a:cubicBezTo>
                <a:lnTo>
                  <a:pt x="1684" y="4010"/>
                </a:lnTo>
                <a:cubicBezTo>
                  <a:pt x="1684" y="4272"/>
                  <a:pt x="1470" y="4485"/>
                  <a:pt x="1208" y="4485"/>
                </a:cubicBezTo>
                <a:lnTo>
                  <a:pt x="1197" y="4485"/>
                </a:lnTo>
                <a:cubicBezTo>
                  <a:pt x="988" y="4485"/>
                  <a:pt x="807" y="4349"/>
                  <a:pt x="744" y="4157"/>
                </a:cubicBezTo>
                <a:lnTo>
                  <a:pt x="902" y="4157"/>
                </a:lnTo>
                <a:cubicBezTo>
                  <a:pt x="1089" y="4157"/>
                  <a:pt x="1242" y="4004"/>
                  <a:pt x="1242" y="3817"/>
                </a:cubicBezTo>
                <a:lnTo>
                  <a:pt x="1242" y="3812"/>
                </a:lnTo>
                <a:cubicBezTo>
                  <a:pt x="1242" y="3718"/>
                  <a:pt x="1204" y="3633"/>
                  <a:pt x="1142" y="3572"/>
                </a:cubicBezTo>
                <a:cubicBezTo>
                  <a:pt x="1204" y="3510"/>
                  <a:pt x="1242" y="3425"/>
                  <a:pt x="1242" y="3332"/>
                </a:cubicBezTo>
                <a:lnTo>
                  <a:pt x="1242" y="3327"/>
                </a:lnTo>
                <a:cubicBezTo>
                  <a:pt x="1242" y="3233"/>
                  <a:pt x="1204" y="3148"/>
                  <a:pt x="1142" y="3087"/>
                </a:cubicBezTo>
                <a:cubicBezTo>
                  <a:pt x="1204" y="3025"/>
                  <a:pt x="1242" y="2940"/>
                  <a:pt x="1242" y="2847"/>
                </a:cubicBezTo>
                <a:lnTo>
                  <a:pt x="1242" y="2842"/>
                </a:lnTo>
                <a:cubicBezTo>
                  <a:pt x="1242" y="2748"/>
                  <a:pt x="1204" y="2663"/>
                  <a:pt x="1142" y="2602"/>
                </a:cubicBezTo>
                <a:cubicBezTo>
                  <a:pt x="1204" y="2540"/>
                  <a:pt x="1242" y="2455"/>
                  <a:pt x="1242" y="2362"/>
                </a:cubicBezTo>
                <a:lnTo>
                  <a:pt x="1242" y="2357"/>
                </a:lnTo>
                <a:cubicBezTo>
                  <a:pt x="1242" y="2169"/>
                  <a:pt x="1089" y="2017"/>
                  <a:pt x="902" y="2017"/>
                </a:cubicBezTo>
                <a:lnTo>
                  <a:pt x="721" y="2017"/>
                </a:lnTo>
                <a:lnTo>
                  <a:pt x="721" y="1708"/>
                </a:lnTo>
                <a:cubicBezTo>
                  <a:pt x="721" y="1677"/>
                  <a:pt x="707" y="1648"/>
                  <a:pt x="682" y="1629"/>
                </a:cubicBezTo>
                <a:cubicBezTo>
                  <a:pt x="467" y="1464"/>
                  <a:pt x="344" y="1216"/>
                  <a:pt x="344" y="947"/>
                </a:cubicBezTo>
                <a:cubicBezTo>
                  <a:pt x="344" y="693"/>
                  <a:pt x="456" y="456"/>
                  <a:pt x="644" y="295"/>
                </a:cubicBezTo>
                <a:lnTo>
                  <a:pt x="644" y="1095"/>
                </a:lnTo>
                <a:cubicBezTo>
                  <a:pt x="644" y="1150"/>
                  <a:pt x="689" y="1195"/>
                  <a:pt x="744" y="1195"/>
                </a:cubicBezTo>
                <a:lnTo>
                  <a:pt x="1661" y="1195"/>
                </a:lnTo>
                <a:cubicBezTo>
                  <a:pt x="1716" y="1195"/>
                  <a:pt x="1761" y="1150"/>
                  <a:pt x="1761" y="1095"/>
                </a:cubicBezTo>
                <a:lnTo>
                  <a:pt x="1761" y="295"/>
                </a:lnTo>
                <a:cubicBezTo>
                  <a:pt x="1949" y="456"/>
                  <a:pt x="2061" y="693"/>
                  <a:pt x="2061" y="947"/>
                </a:cubicBezTo>
                <a:cubicBezTo>
                  <a:pt x="2061" y="1216"/>
                  <a:pt x="1938" y="1464"/>
                  <a:pt x="1723" y="1629"/>
                </a:cubicBezTo>
                <a:cubicBezTo>
                  <a:pt x="1698" y="1648"/>
                  <a:pt x="1684" y="1677"/>
                  <a:pt x="1684" y="1708"/>
                </a:cubicBezTo>
                <a:lnTo>
                  <a:pt x="1684" y="1918"/>
                </a:lnTo>
                <a:lnTo>
                  <a:pt x="1417" y="2184"/>
                </a:lnTo>
                <a:cubicBezTo>
                  <a:pt x="1353" y="2249"/>
                  <a:pt x="1318" y="2334"/>
                  <a:pt x="1318" y="2425"/>
                </a:cubicBezTo>
                <a:cubicBezTo>
                  <a:pt x="1318" y="2516"/>
                  <a:pt x="1353" y="2601"/>
                  <a:pt x="1417" y="2665"/>
                </a:cubicBezTo>
                <a:lnTo>
                  <a:pt x="1421" y="2669"/>
                </a:lnTo>
                <a:cubicBezTo>
                  <a:pt x="1487" y="2735"/>
                  <a:pt x="1574" y="2768"/>
                  <a:pt x="1661" y="2768"/>
                </a:cubicBezTo>
                <a:cubicBezTo>
                  <a:pt x="1748" y="2768"/>
                  <a:pt x="1836" y="2735"/>
                  <a:pt x="1902" y="2669"/>
                </a:cubicBezTo>
                <a:lnTo>
                  <a:pt x="2101" y="2470"/>
                </a:lnTo>
                <a:cubicBezTo>
                  <a:pt x="2140" y="2431"/>
                  <a:pt x="2140" y="2367"/>
                  <a:pt x="2101" y="2328"/>
                </a:cubicBezTo>
                <a:cubicBezTo>
                  <a:pt x="2062" y="2289"/>
                  <a:pt x="1999" y="2289"/>
                  <a:pt x="1960" y="2328"/>
                </a:cubicBezTo>
                <a:lnTo>
                  <a:pt x="1760" y="2527"/>
                </a:lnTo>
                <a:cubicBezTo>
                  <a:pt x="1706" y="2582"/>
                  <a:pt x="1617" y="2582"/>
                  <a:pt x="1562" y="2527"/>
                </a:cubicBezTo>
                <a:lnTo>
                  <a:pt x="1559" y="2524"/>
                </a:lnTo>
                <a:cubicBezTo>
                  <a:pt x="1532" y="2497"/>
                  <a:pt x="1518" y="2462"/>
                  <a:pt x="1518" y="2425"/>
                </a:cubicBezTo>
                <a:cubicBezTo>
                  <a:pt x="1518" y="2387"/>
                  <a:pt x="1532" y="2352"/>
                  <a:pt x="1559" y="2326"/>
                </a:cubicBezTo>
                <a:lnTo>
                  <a:pt x="1956" y="1929"/>
                </a:lnTo>
                <a:cubicBezTo>
                  <a:pt x="2010" y="1874"/>
                  <a:pt x="2099" y="1874"/>
                  <a:pt x="2154" y="1929"/>
                </a:cubicBezTo>
                <a:lnTo>
                  <a:pt x="2154" y="1929"/>
                </a:lnTo>
                <a:cubicBezTo>
                  <a:pt x="2154" y="1929"/>
                  <a:pt x="2154" y="1929"/>
                  <a:pt x="2154" y="1929"/>
                </a:cubicBezTo>
                <a:lnTo>
                  <a:pt x="2932" y="2707"/>
                </a:lnTo>
                <a:lnTo>
                  <a:pt x="2932" y="4299"/>
                </a:lnTo>
                <a:cubicBezTo>
                  <a:pt x="2932" y="4354"/>
                  <a:pt x="2977" y="4399"/>
                  <a:pt x="3032" y="4399"/>
                </a:cubicBezTo>
                <a:lnTo>
                  <a:pt x="4058" y="4399"/>
                </a:lnTo>
                <a:cubicBezTo>
                  <a:pt x="4113" y="4399"/>
                  <a:pt x="4158" y="4354"/>
                  <a:pt x="4158" y="4299"/>
                </a:cubicBezTo>
                <a:lnTo>
                  <a:pt x="4158" y="2957"/>
                </a:lnTo>
                <a:cubicBezTo>
                  <a:pt x="4158" y="2902"/>
                  <a:pt x="4113" y="2857"/>
                  <a:pt x="4058" y="2857"/>
                </a:cubicBezTo>
                <a:close/>
                <a:moveTo>
                  <a:pt x="1042" y="2842"/>
                </a:moveTo>
                <a:lnTo>
                  <a:pt x="1042" y="2847"/>
                </a:lnTo>
                <a:cubicBezTo>
                  <a:pt x="1042" y="2924"/>
                  <a:pt x="979" y="2987"/>
                  <a:pt x="902" y="2987"/>
                </a:cubicBezTo>
                <a:lnTo>
                  <a:pt x="340" y="2987"/>
                </a:lnTo>
                <a:cubicBezTo>
                  <a:pt x="263" y="2987"/>
                  <a:pt x="200" y="2924"/>
                  <a:pt x="200" y="2847"/>
                </a:cubicBezTo>
                <a:lnTo>
                  <a:pt x="200" y="2842"/>
                </a:lnTo>
                <a:cubicBezTo>
                  <a:pt x="200" y="2765"/>
                  <a:pt x="263" y="2702"/>
                  <a:pt x="340" y="2702"/>
                </a:cubicBezTo>
                <a:lnTo>
                  <a:pt x="902" y="2702"/>
                </a:lnTo>
                <a:cubicBezTo>
                  <a:pt x="979" y="2702"/>
                  <a:pt x="1042" y="2765"/>
                  <a:pt x="1042" y="2842"/>
                </a:cubicBezTo>
                <a:close/>
                <a:moveTo>
                  <a:pt x="1042" y="3327"/>
                </a:moveTo>
                <a:lnTo>
                  <a:pt x="1042" y="3332"/>
                </a:lnTo>
                <a:cubicBezTo>
                  <a:pt x="1042" y="3409"/>
                  <a:pt x="979" y="3472"/>
                  <a:pt x="902" y="3472"/>
                </a:cubicBezTo>
                <a:lnTo>
                  <a:pt x="340" y="3472"/>
                </a:lnTo>
                <a:cubicBezTo>
                  <a:pt x="263" y="3472"/>
                  <a:pt x="200" y="3409"/>
                  <a:pt x="200" y="3332"/>
                </a:cubicBezTo>
                <a:lnTo>
                  <a:pt x="200" y="3327"/>
                </a:lnTo>
                <a:cubicBezTo>
                  <a:pt x="200" y="3250"/>
                  <a:pt x="263" y="3187"/>
                  <a:pt x="340" y="3187"/>
                </a:cubicBezTo>
                <a:lnTo>
                  <a:pt x="902" y="3187"/>
                </a:lnTo>
                <a:cubicBezTo>
                  <a:pt x="979" y="3187"/>
                  <a:pt x="1042" y="3250"/>
                  <a:pt x="1042" y="3327"/>
                </a:cubicBezTo>
                <a:close/>
                <a:moveTo>
                  <a:pt x="1042" y="3817"/>
                </a:moveTo>
                <a:cubicBezTo>
                  <a:pt x="1042" y="3894"/>
                  <a:pt x="979" y="3957"/>
                  <a:pt x="902" y="3957"/>
                </a:cubicBezTo>
                <a:lnTo>
                  <a:pt x="340" y="3957"/>
                </a:lnTo>
                <a:cubicBezTo>
                  <a:pt x="263" y="3957"/>
                  <a:pt x="200" y="3894"/>
                  <a:pt x="200" y="3817"/>
                </a:cubicBezTo>
                <a:lnTo>
                  <a:pt x="200" y="3812"/>
                </a:lnTo>
                <a:cubicBezTo>
                  <a:pt x="200" y="3735"/>
                  <a:pt x="263" y="3672"/>
                  <a:pt x="340" y="3672"/>
                </a:cubicBezTo>
                <a:lnTo>
                  <a:pt x="902" y="3672"/>
                </a:lnTo>
                <a:cubicBezTo>
                  <a:pt x="979" y="3672"/>
                  <a:pt x="1042" y="3735"/>
                  <a:pt x="1042" y="3812"/>
                </a:cubicBezTo>
                <a:lnTo>
                  <a:pt x="1042" y="3817"/>
                </a:lnTo>
                <a:close/>
                <a:moveTo>
                  <a:pt x="1042" y="2357"/>
                </a:moveTo>
                <a:lnTo>
                  <a:pt x="1042" y="2362"/>
                </a:lnTo>
                <a:cubicBezTo>
                  <a:pt x="1042" y="2439"/>
                  <a:pt x="979" y="2502"/>
                  <a:pt x="902" y="2502"/>
                </a:cubicBezTo>
                <a:lnTo>
                  <a:pt x="340" y="2502"/>
                </a:lnTo>
                <a:cubicBezTo>
                  <a:pt x="263" y="2502"/>
                  <a:pt x="200" y="2439"/>
                  <a:pt x="200" y="2362"/>
                </a:cubicBezTo>
                <a:lnTo>
                  <a:pt x="200" y="2357"/>
                </a:lnTo>
                <a:cubicBezTo>
                  <a:pt x="200" y="2280"/>
                  <a:pt x="263" y="2217"/>
                  <a:pt x="340" y="2217"/>
                </a:cubicBezTo>
                <a:lnTo>
                  <a:pt x="902" y="2217"/>
                </a:lnTo>
                <a:cubicBezTo>
                  <a:pt x="979" y="2217"/>
                  <a:pt x="1042" y="2280"/>
                  <a:pt x="1042" y="235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20" name="settings_162872">
            <a:extLst>
              <a:ext uri="{FF2B5EF4-FFF2-40B4-BE49-F238E27FC236}">
                <a16:creationId xmlns:a16="http://schemas.microsoft.com/office/drawing/2014/main" id="{7E517B0E-0DF1-49A5-824E-13C0883B937F}"/>
              </a:ext>
            </a:extLst>
          </p:cNvPr>
          <p:cNvSpPr>
            <a:spLocks noChangeAspect="1"/>
          </p:cNvSpPr>
          <p:nvPr/>
        </p:nvSpPr>
        <p:spPr bwMode="auto">
          <a:xfrm>
            <a:off x="1165522" y="2504358"/>
            <a:ext cx="324438" cy="324000"/>
          </a:xfrm>
          <a:custGeom>
            <a:avLst/>
            <a:gdLst>
              <a:gd name="connsiteX0" fmla="*/ 351815 w 604784"/>
              <a:gd name="connsiteY0" fmla="*/ 318923 h 603969"/>
              <a:gd name="connsiteX1" fmla="*/ 328931 w 604784"/>
              <a:gd name="connsiteY1" fmla="*/ 328451 h 603969"/>
              <a:gd name="connsiteX2" fmla="*/ 328931 w 604784"/>
              <a:gd name="connsiteY2" fmla="*/ 374253 h 603969"/>
              <a:gd name="connsiteX3" fmla="*/ 374808 w 604784"/>
              <a:gd name="connsiteY3" fmla="*/ 374253 h 603969"/>
              <a:gd name="connsiteX4" fmla="*/ 374808 w 604784"/>
              <a:gd name="connsiteY4" fmla="*/ 328451 h 603969"/>
              <a:gd name="connsiteX5" fmla="*/ 351815 w 604784"/>
              <a:gd name="connsiteY5" fmla="*/ 318923 h 603969"/>
              <a:gd name="connsiteX6" fmla="*/ 351856 w 604784"/>
              <a:gd name="connsiteY6" fmla="*/ 297322 h 603969"/>
              <a:gd name="connsiteX7" fmla="*/ 390101 w 604784"/>
              <a:gd name="connsiteY7" fmla="*/ 313076 h 603969"/>
              <a:gd name="connsiteX8" fmla="*/ 390101 w 604784"/>
              <a:gd name="connsiteY8" fmla="*/ 389520 h 603969"/>
              <a:gd name="connsiteX9" fmla="*/ 351815 w 604784"/>
              <a:gd name="connsiteY9" fmla="*/ 405328 h 603969"/>
              <a:gd name="connsiteX10" fmla="*/ 313530 w 604784"/>
              <a:gd name="connsiteY10" fmla="*/ 389520 h 603969"/>
              <a:gd name="connsiteX11" fmla="*/ 313530 w 604784"/>
              <a:gd name="connsiteY11" fmla="*/ 313076 h 603969"/>
              <a:gd name="connsiteX12" fmla="*/ 351856 w 604784"/>
              <a:gd name="connsiteY12" fmla="*/ 297322 h 603969"/>
              <a:gd name="connsiteX13" fmla="*/ 351817 w 604784"/>
              <a:gd name="connsiteY13" fmla="*/ 237468 h 603969"/>
              <a:gd name="connsiteX14" fmla="*/ 271234 w 604784"/>
              <a:gd name="connsiteY14" fmla="*/ 270827 h 603969"/>
              <a:gd name="connsiteX15" fmla="*/ 237829 w 604784"/>
              <a:gd name="connsiteY15" fmla="*/ 351300 h 603969"/>
              <a:gd name="connsiteX16" fmla="*/ 271234 w 604784"/>
              <a:gd name="connsiteY16" fmla="*/ 431881 h 603969"/>
              <a:gd name="connsiteX17" fmla="*/ 351817 w 604784"/>
              <a:gd name="connsiteY17" fmla="*/ 465240 h 603969"/>
              <a:gd name="connsiteX18" fmla="*/ 432509 w 604784"/>
              <a:gd name="connsiteY18" fmla="*/ 431881 h 603969"/>
              <a:gd name="connsiteX19" fmla="*/ 432509 w 604784"/>
              <a:gd name="connsiteY19" fmla="*/ 270827 h 603969"/>
              <a:gd name="connsiteX20" fmla="*/ 351817 w 604784"/>
              <a:gd name="connsiteY20" fmla="*/ 237468 h 603969"/>
              <a:gd name="connsiteX21" fmla="*/ 351817 w 604784"/>
              <a:gd name="connsiteY21" fmla="*/ 215806 h 603969"/>
              <a:gd name="connsiteX22" fmla="*/ 447801 w 604784"/>
              <a:gd name="connsiteY22" fmla="*/ 255447 h 603969"/>
              <a:gd name="connsiteX23" fmla="*/ 447801 w 604784"/>
              <a:gd name="connsiteY23" fmla="*/ 447152 h 603969"/>
              <a:gd name="connsiteX24" fmla="*/ 351817 w 604784"/>
              <a:gd name="connsiteY24" fmla="*/ 486901 h 603969"/>
              <a:gd name="connsiteX25" fmla="*/ 255833 w 604784"/>
              <a:gd name="connsiteY25" fmla="*/ 447152 h 603969"/>
              <a:gd name="connsiteX26" fmla="*/ 216138 w 604784"/>
              <a:gd name="connsiteY26" fmla="*/ 351300 h 603969"/>
              <a:gd name="connsiteX27" fmla="*/ 255833 w 604784"/>
              <a:gd name="connsiteY27" fmla="*/ 255447 h 603969"/>
              <a:gd name="connsiteX28" fmla="*/ 351817 w 604784"/>
              <a:gd name="connsiteY28" fmla="*/ 215806 h 603969"/>
              <a:gd name="connsiteX29" fmla="*/ 351836 w 604784"/>
              <a:gd name="connsiteY29" fmla="*/ 120345 h 603969"/>
              <a:gd name="connsiteX30" fmla="*/ 308851 w 604784"/>
              <a:gd name="connsiteY30" fmla="*/ 124324 h 603969"/>
              <a:gd name="connsiteX31" fmla="*/ 308851 w 604784"/>
              <a:gd name="connsiteY31" fmla="*/ 153131 h 603969"/>
              <a:gd name="connsiteX32" fmla="*/ 300826 w 604784"/>
              <a:gd name="connsiteY32" fmla="*/ 163636 h 603969"/>
              <a:gd name="connsiteX33" fmla="*/ 254954 w 604784"/>
              <a:gd name="connsiteY33" fmla="*/ 182588 h 603969"/>
              <a:gd name="connsiteX34" fmla="*/ 241832 w 604784"/>
              <a:gd name="connsiteY34" fmla="*/ 180855 h 603969"/>
              <a:gd name="connsiteX35" fmla="*/ 221444 w 604784"/>
              <a:gd name="connsiteY35" fmla="*/ 160495 h 603969"/>
              <a:gd name="connsiteX36" fmla="*/ 188260 w 604784"/>
              <a:gd name="connsiteY36" fmla="*/ 188003 h 603969"/>
              <a:gd name="connsiteX37" fmla="*/ 160715 w 604784"/>
              <a:gd name="connsiteY37" fmla="*/ 221141 h 603969"/>
              <a:gd name="connsiteX38" fmla="*/ 181103 w 604784"/>
              <a:gd name="connsiteY38" fmla="*/ 241501 h 603969"/>
              <a:gd name="connsiteX39" fmla="*/ 182838 w 604784"/>
              <a:gd name="connsiteY39" fmla="*/ 254605 h 603969"/>
              <a:gd name="connsiteX40" fmla="*/ 163860 w 604784"/>
              <a:gd name="connsiteY40" fmla="*/ 300415 h 603969"/>
              <a:gd name="connsiteX41" fmla="*/ 153341 w 604784"/>
              <a:gd name="connsiteY41" fmla="*/ 308428 h 603969"/>
              <a:gd name="connsiteX42" fmla="*/ 124495 w 604784"/>
              <a:gd name="connsiteY42" fmla="*/ 308428 h 603969"/>
              <a:gd name="connsiteX43" fmla="*/ 124495 w 604784"/>
              <a:gd name="connsiteY43" fmla="*/ 394199 h 603969"/>
              <a:gd name="connsiteX44" fmla="*/ 153341 w 604784"/>
              <a:gd name="connsiteY44" fmla="*/ 394199 h 603969"/>
              <a:gd name="connsiteX45" fmla="*/ 163860 w 604784"/>
              <a:gd name="connsiteY45" fmla="*/ 402213 h 603969"/>
              <a:gd name="connsiteX46" fmla="*/ 182838 w 604784"/>
              <a:gd name="connsiteY46" fmla="*/ 448131 h 603969"/>
              <a:gd name="connsiteX47" fmla="*/ 181103 w 604784"/>
              <a:gd name="connsiteY47" fmla="*/ 461126 h 603969"/>
              <a:gd name="connsiteX48" fmla="*/ 160715 w 604784"/>
              <a:gd name="connsiteY48" fmla="*/ 481594 h 603969"/>
              <a:gd name="connsiteX49" fmla="*/ 188260 w 604784"/>
              <a:gd name="connsiteY49" fmla="*/ 514733 h 603969"/>
              <a:gd name="connsiteX50" fmla="*/ 221444 w 604784"/>
              <a:gd name="connsiteY50" fmla="*/ 542240 h 603969"/>
              <a:gd name="connsiteX51" fmla="*/ 241832 w 604784"/>
              <a:gd name="connsiteY51" fmla="*/ 521772 h 603969"/>
              <a:gd name="connsiteX52" fmla="*/ 254954 w 604784"/>
              <a:gd name="connsiteY52" fmla="*/ 520039 h 603969"/>
              <a:gd name="connsiteX53" fmla="*/ 300826 w 604784"/>
              <a:gd name="connsiteY53" fmla="*/ 539100 h 603969"/>
              <a:gd name="connsiteX54" fmla="*/ 308851 w 604784"/>
              <a:gd name="connsiteY54" fmla="*/ 549496 h 603969"/>
              <a:gd name="connsiteX55" fmla="*/ 308851 w 604784"/>
              <a:gd name="connsiteY55" fmla="*/ 578411 h 603969"/>
              <a:gd name="connsiteX56" fmla="*/ 394740 w 604784"/>
              <a:gd name="connsiteY56" fmla="*/ 578411 h 603969"/>
              <a:gd name="connsiteX57" fmla="*/ 394740 w 604784"/>
              <a:gd name="connsiteY57" fmla="*/ 549496 h 603969"/>
              <a:gd name="connsiteX58" fmla="*/ 402764 w 604784"/>
              <a:gd name="connsiteY58" fmla="*/ 539100 h 603969"/>
              <a:gd name="connsiteX59" fmla="*/ 448745 w 604784"/>
              <a:gd name="connsiteY59" fmla="*/ 520039 h 603969"/>
              <a:gd name="connsiteX60" fmla="*/ 461759 w 604784"/>
              <a:gd name="connsiteY60" fmla="*/ 521772 h 603969"/>
              <a:gd name="connsiteX61" fmla="*/ 482255 w 604784"/>
              <a:gd name="connsiteY61" fmla="*/ 542240 h 603969"/>
              <a:gd name="connsiteX62" fmla="*/ 515439 w 604784"/>
              <a:gd name="connsiteY62" fmla="*/ 514733 h 603969"/>
              <a:gd name="connsiteX63" fmla="*/ 542984 w 604784"/>
              <a:gd name="connsiteY63" fmla="*/ 481594 h 603969"/>
              <a:gd name="connsiteX64" fmla="*/ 522488 w 604784"/>
              <a:gd name="connsiteY64" fmla="*/ 461126 h 603969"/>
              <a:gd name="connsiteX65" fmla="*/ 520753 w 604784"/>
              <a:gd name="connsiteY65" fmla="*/ 448131 h 603969"/>
              <a:gd name="connsiteX66" fmla="*/ 539839 w 604784"/>
              <a:gd name="connsiteY66" fmla="*/ 402213 h 603969"/>
              <a:gd name="connsiteX67" fmla="*/ 550250 w 604784"/>
              <a:gd name="connsiteY67" fmla="*/ 394199 h 603969"/>
              <a:gd name="connsiteX68" fmla="*/ 579204 w 604784"/>
              <a:gd name="connsiteY68" fmla="*/ 394199 h 603969"/>
              <a:gd name="connsiteX69" fmla="*/ 579204 w 604784"/>
              <a:gd name="connsiteY69" fmla="*/ 308428 h 603969"/>
              <a:gd name="connsiteX70" fmla="*/ 550250 w 604784"/>
              <a:gd name="connsiteY70" fmla="*/ 308428 h 603969"/>
              <a:gd name="connsiteX71" fmla="*/ 539839 w 604784"/>
              <a:gd name="connsiteY71" fmla="*/ 300415 h 603969"/>
              <a:gd name="connsiteX72" fmla="*/ 520753 w 604784"/>
              <a:gd name="connsiteY72" fmla="*/ 254605 h 603969"/>
              <a:gd name="connsiteX73" fmla="*/ 522488 w 604784"/>
              <a:gd name="connsiteY73" fmla="*/ 241501 h 603969"/>
              <a:gd name="connsiteX74" fmla="*/ 542984 w 604784"/>
              <a:gd name="connsiteY74" fmla="*/ 221141 h 603969"/>
              <a:gd name="connsiteX75" fmla="*/ 515439 w 604784"/>
              <a:gd name="connsiteY75" fmla="*/ 188003 h 603969"/>
              <a:gd name="connsiteX76" fmla="*/ 482255 w 604784"/>
              <a:gd name="connsiteY76" fmla="*/ 160495 h 603969"/>
              <a:gd name="connsiteX77" fmla="*/ 461759 w 604784"/>
              <a:gd name="connsiteY77" fmla="*/ 180855 h 603969"/>
              <a:gd name="connsiteX78" fmla="*/ 448745 w 604784"/>
              <a:gd name="connsiteY78" fmla="*/ 182588 h 603969"/>
              <a:gd name="connsiteX79" fmla="*/ 402764 w 604784"/>
              <a:gd name="connsiteY79" fmla="*/ 163636 h 603969"/>
              <a:gd name="connsiteX80" fmla="*/ 394740 w 604784"/>
              <a:gd name="connsiteY80" fmla="*/ 153131 h 603969"/>
              <a:gd name="connsiteX81" fmla="*/ 394740 w 604784"/>
              <a:gd name="connsiteY81" fmla="*/ 124324 h 603969"/>
              <a:gd name="connsiteX82" fmla="*/ 351836 w 604784"/>
              <a:gd name="connsiteY82" fmla="*/ 120345 h 603969"/>
              <a:gd name="connsiteX83" fmla="*/ 195851 w 604784"/>
              <a:gd name="connsiteY83" fmla="*/ 111112 h 603969"/>
              <a:gd name="connsiteX84" fmla="*/ 136098 w 604784"/>
              <a:gd name="connsiteY84" fmla="*/ 135912 h 603969"/>
              <a:gd name="connsiteX85" fmla="*/ 136098 w 604784"/>
              <a:gd name="connsiteY85" fmla="*/ 255363 h 603969"/>
              <a:gd name="connsiteX86" fmla="*/ 152148 w 604784"/>
              <a:gd name="connsiteY86" fmla="*/ 267925 h 603969"/>
              <a:gd name="connsiteX87" fmla="*/ 160065 w 604784"/>
              <a:gd name="connsiteY87" fmla="*/ 251139 h 603969"/>
              <a:gd name="connsiteX88" fmla="*/ 139135 w 604784"/>
              <a:gd name="connsiteY88" fmla="*/ 230238 h 603969"/>
              <a:gd name="connsiteX89" fmla="*/ 137616 w 604784"/>
              <a:gd name="connsiteY89" fmla="*/ 216810 h 603969"/>
              <a:gd name="connsiteX90" fmla="*/ 172861 w 604784"/>
              <a:gd name="connsiteY90" fmla="*/ 172625 h 603969"/>
              <a:gd name="connsiteX91" fmla="*/ 217107 w 604784"/>
              <a:gd name="connsiteY91" fmla="*/ 137428 h 603969"/>
              <a:gd name="connsiteX92" fmla="*/ 230554 w 604784"/>
              <a:gd name="connsiteY92" fmla="*/ 138944 h 603969"/>
              <a:gd name="connsiteX93" fmla="*/ 251484 w 604784"/>
              <a:gd name="connsiteY93" fmla="*/ 159846 h 603969"/>
              <a:gd name="connsiteX94" fmla="*/ 268293 w 604784"/>
              <a:gd name="connsiteY94" fmla="*/ 151940 h 603969"/>
              <a:gd name="connsiteX95" fmla="*/ 255713 w 604784"/>
              <a:gd name="connsiteY95" fmla="*/ 135912 h 603969"/>
              <a:gd name="connsiteX96" fmla="*/ 195851 w 604784"/>
              <a:gd name="connsiteY96" fmla="*/ 111112 h 603969"/>
              <a:gd name="connsiteX97" fmla="*/ 165595 w 604784"/>
              <a:gd name="connsiteY97" fmla="*/ 24259 h 603969"/>
              <a:gd name="connsiteX98" fmla="*/ 165595 w 604784"/>
              <a:gd name="connsiteY98" fmla="*/ 44185 h 603969"/>
              <a:gd name="connsiteX99" fmla="*/ 157570 w 604784"/>
              <a:gd name="connsiteY99" fmla="*/ 54690 h 603969"/>
              <a:gd name="connsiteX100" fmla="*/ 123085 w 604784"/>
              <a:gd name="connsiteY100" fmla="*/ 68877 h 603969"/>
              <a:gd name="connsiteX101" fmla="*/ 110071 w 604784"/>
              <a:gd name="connsiteY101" fmla="*/ 67144 h 603969"/>
              <a:gd name="connsiteX102" fmla="*/ 95974 w 604784"/>
              <a:gd name="connsiteY102" fmla="*/ 53066 h 603969"/>
              <a:gd name="connsiteX103" fmla="*/ 72658 w 604784"/>
              <a:gd name="connsiteY103" fmla="*/ 72559 h 603969"/>
              <a:gd name="connsiteX104" fmla="*/ 53138 w 604784"/>
              <a:gd name="connsiteY104" fmla="*/ 95843 h 603969"/>
              <a:gd name="connsiteX105" fmla="*/ 67236 w 604784"/>
              <a:gd name="connsiteY105" fmla="*/ 109921 h 603969"/>
              <a:gd name="connsiteX106" fmla="*/ 68971 w 604784"/>
              <a:gd name="connsiteY106" fmla="*/ 122917 h 603969"/>
              <a:gd name="connsiteX107" fmla="*/ 54764 w 604784"/>
              <a:gd name="connsiteY107" fmla="*/ 157463 h 603969"/>
              <a:gd name="connsiteX108" fmla="*/ 44245 w 604784"/>
              <a:gd name="connsiteY108" fmla="*/ 165477 h 603969"/>
              <a:gd name="connsiteX109" fmla="*/ 24291 w 604784"/>
              <a:gd name="connsiteY109" fmla="*/ 165369 h 603969"/>
              <a:gd name="connsiteX110" fmla="*/ 24291 w 604784"/>
              <a:gd name="connsiteY110" fmla="*/ 225906 h 603969"/>
              <a:gd name="connsiteX111" fmla="*/ 44245 w 604784"/>
              <a:gd name="connsiteY111" fmla="*/ 225906 h 603969"/>
              <a:gd name="connsiteX112" fmla="*/ 54764 w 604784"/>
              <a:gd name="connsiteY112" fmla="*/ 233920 h 603969"/>
              <a:gd name="connsiteX113" fmla="*/ 68971 w 604784"/>
              <a:gd name="connsiteY113" fmla="*/ 268359 h 603969"/>
              <a:gd name="connsiteX114" fmla="*/ 67236 w 604784"/>
              <a:gd name="connsiteY114" fmla="*/ 281354 h 603969"/>
              <a:gd name="connsiteX115" fmla="*/ 53138 w 604784"/>
              <a:gd name="connsiteY115" fmla="*/ 295433 h 603969"/>
              <a:gd name="connsiteX116" fmla="*/ 72658 w 604784"/>
              <a:gd name="connsiteY116" fmla="*/ 318608 h 603969"/>
              <a:gd name="connsiteX117" fmla="*/ 95974 w 604784"/>
              <a:gd name="connsiteY117" fmla="*/ 338210 h 603969"/>
              <a:gd name="connsiteX118" fmla="*/ 99335 w 604784"/>
              <a:gd name="connsiteY118" fmla="*/ 334744 h 603969"/>
              <a:gd name="connsiteX119" fmla="*/ 105083 w 604784"/>
              <a:gd name="connsiteY119" fmla="*/ 295216 h 603969"/>
              <a:gd name="connsiteX120" fmla="*/ 115711 w 604784"/>
              <a:gd name="connsiteY120" fmla="*/ 286769 h 603969"/>
              <a:gd name="connsiteX121" fmla="*/ 141520 w 604784"/>
              <a:gd name="connsiteY121" fmla="*/ 286769 h 603969"/>
              <a:gd name="connsiteX122" fmla="*/ 120699 w 604784"/>
              <a:gd name="connsiteY122" fmla="*/ 270633 h 603969"/>
              <a:gd name="connsiteX123" fmla="*/ 120699 w 604784"/>
              <a:gd name="connsiteY123" fmla="*/ 120534 h 603969"/>
              <a:gd name="connsiteX124" fmla="*/ 195851 w 604784"/>
              <a:gd name="connsiteY124" fmla="*/ 89453 h 603969"/>
              <a:gd name="connsiteX125" fmla="*/ 271004 w 604784"/>
              <a:gd name="connsiteY125" fmla="*/ 120534 h 603969"/>
              <a:gd name="connsiteX126" fmla="*/ 287162 w 604784"/>
              <a:gd name="connsiteY126" fmla="*/ 141327 h 603969"/>
              <a:gd name="connsiteX127" fmla="*/ 287162 w 604784"/>
              <a:gd name="connsiteY127" fmla="*/ 115552 h 603969"/>
              <a:gd name="connsiteX128" fmla="*/ 295621 w 604784"/>
              <a:gd name="connsiteY128" fmla="*/ 104939 h 603969"/>
              <a:gd name="connsiteX129" fmla="*/ 335203 w 604784"/>
              <a:gd name="connsiteY129" fmla="*/ 99200 h 603969"/>
              <a:gd name="connsiteX130" fmla="*/ 338673 w 604784"/>
              <a:gd name="connsiteY130" fmla="*/ 95843 h 603969"/>
              <a:gd name="connsiteX131" fmla="*/ 319153 w 604784"/>
              <a:gd name="connsiteY131" fmla="*/ 72559 h 603969"/>
              <a:gd name="connsiteX132" fmla="*/ 295838 w 604784"/>
              <a:gd name="connsiteY132" fmla="*/ 53066 h 603969"/>
              <a:gd name="connsiteX133" fmla="*/ 281740 w 604784"/>
              <a:gd name="connsiteY133" fmla="*/ 67144 h 603969"/>
              <a:gd name="connsiteX134" fmla="*/ 268726 w 604784"/>
              <a:gd name="connsiteY134" fmla="*/ 68877 h 603969"/>
              <a:gd name="connsiteX135" fmla="*/ 234241 w 604784"/>
              <a:gd name="connsiteY135" fmla="*/ 54690 h 603969"/>
              <a:gd name="connsiteX136" fmla="*/ 226216 w 604784"/>
              <a:gd name="connsiteY136" fmla="*/ 44185 h 603969"/>
              <a:gd name="connsiteX137" fmla="*/ 226216 w 604784"/>
              <a:gd name="connsiteY137" fmla="*/ 24259 h 603969"/>
              <a:gd name="connsiteX138" fmla="*/ 165595 w 604784"/>
              <a:gd name="connsiteY138" fmla="*/ 24259 h 603969"/>
              <a:gd name="connsiteX139" fmla="*/ 195906 w 604784"/>
              <a:gd name="connsiteY139" fmla="*/ 0 h 603969"/>
              <a:gd name="connsiteX140" fmla="*/ 239446 w 604784"/>
              <a:gd name="connsiteY140" fmla="*/ 4874 h 603969"/>
              <a:gd name="connsiteX141" fmla="*/ 247905 w 604784"/>
              <a:gd name="connsiteY141" fmla="*/ 15378 h 603969"/>
              <a:gd name="connsiteX142" fmla="*/ 247905 w 604784"/>
              <a:gd name="connsiteY142" fmla="*/ 36171 h 603969"/>
              <a:gd name="connsiteX143" fmla="*/ 272088 w 604784"/>
              <a:gd name="connsiteY143" fmla="*/ 46135 h 603969"/>
              <a:gd name="connsiteX144" fmla="*/ 286837 w 604784"/>
              <a:gd name="connsiteY144" fmla="*/ 31515 h 603969"/>
              <a:gd name="connsiteX145" fmla="*/ 300284 w 604784"/>
              <a:gd name="connsiteY145" fmla="*/ 29998 h 603969"/>
              <a:gd name="connsiteX146" fmla="*/ 334444 w 604784"/>
              <a:gd name="connsiteY146" fmla="*/ 57289 h 603969"/>
              <a:gd name="connsiteX147" fmla="*/ 361772 w 604784"/>
              <a:gd name="connsiteY147" fmla="*/ 91402 h 603969"/>
              <a:gd name="connsiteX148" fmla="*/ 363290 w 604784"/>
              <a:gd name="connsiteY148" fmla="*/ 98983 h 603969"/>
              <a:gd name="connsiteX149" fmla="*/ 408078 w 604784"/>
              <a:gd name="connsiteY149" fmla="*/ 104939 h 603969"/>
              <a:gd name="connsiteX150" fmla="*/ 416429 w 604784"/>
              <a:gd name="connsiteY150" fmla="*/ 115552 h 603969"/>
              <a:gd name="connsiteX151" fmla="*/ 416429 w 604784"/>
              <a:gd name="connsiteY151" fmla="*/ 145009 h 603969"/>
              <a:gd name="connsiteX152" fmla="*/ 452215 w 604784"/>
              <a:gd name="connsiteY152" fmla="*/ 159846 h 603969"/>
              <a:gd name="connsiteX153" fmla="*/ 473145 w 604784"/>
              <a:gd name="connsiteY153" fmla="*/ 138944 h 603969"/>
              <a:gd name="connsiteX154" fmla="*/ 486592 w 604784"/>
              <a:gd name="connsiteY154" fmla="*/ 137428 h 603969"/>
              <a:gd name="connsiteX155" fmla="*/ 530730 w 604784"/>
              <a:gd name="connsiteY155" fmla="*/ 172625 h 603969"/>
              <a:gd name="connsiteX156" fmla="*/ 566083 w 604784"/>
              <a:gd name="connsiteY156" fmla="*/ 216810 h 603969"/>
              <a:gd name="connsiteX157" fmla="*/ 564564 w 604784"/>
              <a:gd name="connsiteY157" fmla="*/ 230238 h 603969"/>
              <a:gd name="connsiteX158" fmla="*/ 543635 w 604784"/>
              <a:gd name="connsiteY158" fmla="*/ 251139 h 603969"/>
              <a:gd name="connsiteX159" fmla="*/ 558383 w 604784"/>
              <a:gd name="connsiteY159" fmla="*/ 286769 h 603969"/>
              <a:gd name="connsiteX160" fmla="*/ 587989 w 604784"/>
              <a:gd name="connsiteY160" fmla="*/ 286769 h 603969"/>
              <a:gd name="connsiteX161" fmla="*/ 598616 w 604784"/>
              <a:gd name="connsiteY161" fmla="*/ 295216 h 603969"/>
              <a:gd name="connsiteX162" fmla="*/ 598508 w 604784"/>
              <a:gd name="connsiteY162" fmla="*/ 407520 h 603969"/>
              <a:gd name="connsiteX163" fmla="*/ 587989 w 604784"/>
              <a:gd name="connsiteY163" fmla="*/ 415858 h 603969"/>
              <a:gd name="connsiteX164" fmla="*/ 558383 w 604784"/>
              <a:gd name="connsiteY164" fmla="*/ 415858 h 603969"/>
              <a:gd name="connsiteX165" fmla="*/ 543635 w 604784"/>
              <a:gd name="connsiteY165" fmla="*/ 451596 h 603969"/>
              <a:gd name="connsiteX166" fmla="*/ 564564 w 604784"/>
              <a:gd name="connsiteY166" fmla="*/ 472497 h 603969"/>
              <a:gd name="connsiteX167" fmla="*/ 566083 w 604784"/>
              <a:gd name="connsiteY167" fmla="*/ 485926 h 603969"/>
              <a:gd name="connsiteX168" fmla="*/ 530730 w 604784"/>
              <a:gd name="connsiteY168" fmla="*/ 530003 h 603969"/>
              <a:gd name="connsiteX169" fmla="*/ 486592 w 604784"/>
              <a:gd name="connsiteY169" fmla="*/ 565307 h 603969"/>
              <a:gd name="connsiteX170" fmla="*/ 473145 w 604784"/>
              <a:gd name="connsiteY170" fmla="*/ 563791 h 603969"/>
              <a:gd name="connsiteX171" fmla="*/ 452215 w 604784"/>
              <a:gd name="connsiteY171" fmla="*/ 542890 h 603969"/>
              <a:gd name="connsiteX172" fmla="*/ 416429 w 604784"/>
              <a:gd name="connsiteY172" fmla="*/ 557618 h 603969"/>
              <a:gd name="connsiteX173" fmla="*/ 416429 w 604784"/>
              <a:gd name="connsiteY173" fmla="*/ 587183 h 603969"/>
              <a:gd name="connsiteX174" fmla="*/ 408078 w 604784"/>
              <a:gd name="connsiteY174" fmla="*/ 597688 h 603969"/>
              <a:gd name="connsiteX175" fmla="*/ 351795 w 604784"/>
              <a:gd name="connsiteY175" fmla="*/ 603969 h 603969"/>
              <a:gd name="connsiteX176" fmla="*/ 295621 w 604784"/>
              <a:gd name="connsiteY176" fmla="*/ 597796 h 603969"/>
              <a:gd name="connsiteX177" fmla="*/ 287162 w 604784"/>
              <a:gd name="connsiteY177" fmla="*/ 587183 h 603969"/>
              <a:gd name="connsiteX178" fmla="*/ 287162 w 604784"/>
              <a:gd name="connsiteY178" fmla="*/ 557618 h 603969"/>
              <a:gd name="connsiteX179" fmla="*/ 251484 w 604784"/>
              <a:gd name="connsiteY179" fmla="*/ 542890 h 603969"/>
              <a:gd name="connsiteX180" fmla="*/ 230554 w 604784"/>
              <a:gd name="connsiteY180" fmla="*/ 563791 h 603969"/>
              <a:gd name="connsiteX181" fmla="*/ 217107 w 604784"/>
              <a:gd name="connsiteY181" fmla="*/ 565307 h 603969"/>
              <a:gd name="connsiteX182" fmla="*/ 172861 w 604784"/>
              <a:gd name="connsiteY182" fmla="*/ 530003 h 603969"/>
              <a:gd name="connsiteX183" fmla="*/ 137616 w 604784"/>
              <a:gd name="connsiteY183" fmla="*/ 485926 h 603969"/>
              <a:gd name="connsiteX184" fmla="*/ 139135 w 604784"/>
              <a:gd name="connsiteY184" fmla="*/ 472497 h 603969"/>
              <a:gd name="connsiteX185" fmla="*/ 160065 w 604784"/>
              <a:gd name="connsiteY185" fmla="*/ 451596 h 603969"/>
              <a:gd name="connsiteX186" fmla="*/ 145208 w 604784"/>
              <a:gd name="connsiteY186" fmla="*/ 415858 h 603969"/>
              <a:gd name="connsiteX187" fmla="*/ 115711 w 604784"/>
              <a:gd name="connsiteY187" fmla="*/ 415858 h 603969"/>
              <a:gd name="connsiteX188" fmla="*/ 105083 w 604784"/>
              <a:gd name="connsiteY188" fmla="*/ 407520 h 603969"/>
              <a:gd name="connsiteX189" fmla="*/ 99118 w 604784"/>
              <a:gd name="connsiteY189" fmla="*/ 362793 h 603969"/>
              <a:gd name="connsiteX190" fmla="*/ 97383 w 604784"/>
              <a:gd name="connsiteY190" fmla="*/ 362902 h 603969"/>
              <a:gd name="connsiteX191" fmla="*/ 91527 w 604784"/>
              <a:gd name="connsiteY191" fmla="*/ 361277 h 603969"/>
              <a:gd name="connsiteX192" fmla="*/ 57367 w 604784"/>
              <a:gd name="connsiteY192" fmla="*/ 333986 h 603969"/>
              <a:gd name="connsiteX193" fmla="*/ 30039 w 604784"/>
              <a:gd name="connsiteY193" fmla="*/ 299873 h 603969"/>
              <a:gd name="connsiteX194" fmla="*/ 31557 w 604784"/>
              <a:gd name="connsiteY194" fmla="*/ 286444 h 603969"/>
              <a:gd name="connsiteX195" fmla="*/ 46197 w 604784"/>
              <a:gd name="connsiteY195" fmla="*/ 271716 h 603969"/>
              <a:gd name="connsiteX196" fmla="*/ 36220 w 604784"/>
              <a:gd name="connsiteY196" fmla="*/ 247566 h 603969"/>
              <a:gd name="connsiteX197" fmla="*/ 15399 w 604784"/>
              <a:gd name="connsiteY197" fmla="*/ 247566 h 603969"/>
              <a:gd name="connsiteX198" fmla="*/ 4880 w 604784"/>
              <a:gd name="connsiteY198" fmla="*/ 239119 h 603969"/>
              <a:gd name="connsiteX199" fmla="*/ 4880 w 604784"/>
              <a:gd name="connsiteY199" fmla="*/ 152157 h 603969"/>
              <a:gd name="connsiteX200" fmla="*/ 15399 w 604784"/>
              <a:gd name="connsiteY200" fmla="*/ 143710 h 603969"/>
              <a:gd name="connsiteX201" fmla="*/ 36112 w 604784"/>
              <a:gd name="connsiteY201" fmla="*/ 143710 h 603969"/>
              <a:gd name="connsiteX202" fmla="*/ 46197 w 604784"/>
              <a:gd name="connsiteY202" fmla="*/ 119559 h 603969"/>
              <a:gd name="connsiteX203" fmla="*/ 31557 w 604784"/>
              <a:gd name="connsiteY203" fmla="*/ 104831 h 603969"/>
              <a:gd name="connsiteX204" fmla="*/ 30039 w 604784"/>
              <a:gd name="connsiteY204" fmla="*/ 91402 h 603969"/>
              <a:gd name="connsiteX205" fmla="*/ 57367 w 604784"/>
              <a:gd name="connsiteY205" fmla="*/ 57289 h 603969"/>
              <a:gd name="connsiteX206" fmla="*/ 91527 w 604784"/>
              <a:gd name="connsiteY206" fmla="*/ 29998 h 603969"/>
              <a:gd name="connsiteX207" fmla="*/ 104974 w 604784"/>
              <a:gd name="connsiteY207" fmla="*/ 31515 h 603969"/>
              <a:gd name="connsiteX208" fmla="*/ 119723 w 604784"/>
              <a:gd name="connsiteY208" fmla="*/ 46135 h 603969"/>
              <a:gd name="connsiteX209" fmla="*/ 143906 w 604784"/>
              <a:gd name="connsiteY209" fmla="*/ 36063 h 603969"/>
              <a:gd name="connsiteX210" fmla="*/ 143906 w 604784"/>
              <a:gd name="connsiteY210" fmla="*/ 15378 h 603969"/>
              <a:gd name="connsiteX211" fmla="*/ 152365 w 604784"/>
              <a:gd name="connsiteY211" fmla="*/ 4874 h 603969"/>
              <a:gd name="connsiteX212" fmla="*/ 195906 w 604784"/>
              <a:gd name="connsiteY212" fmla="*/ 0 h 603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</a:cxnLst>
            <a:rect l="l" t="t" r="r" b="b"/>
            <a:pathLst>
              <a:path w="604784" h="603969">
                <a:moveTo>
                  <a:pt x="351815" y="318923"/>
                </a:moveTo>
                <a:cubicBezTo>
                  <a:pt x="343572" y="318923"/>
                  <a:pt x="335221" y="322063"/>
                  <a:pt x="328931" y="328451"/>
                </a:cubicBezTo>
                <a:cubicBezTo>
                  <a:pt x="316241" y="341011"/>
                  <a:pt x="316241" y="361584"/>
                  <a:pt x="328931" y="374253"/>
                </a:cubicBezTo>
                <a:cubicBezTo>
                  <a:pt x="341512" y="386813"/>
                  <a:pt x="362119" y="386813"/>
                  <a:pt x="374808" y="374253"/>
                </a:cubicBezTo>
                <a:cubicBezTo>
                  <a:pt x="387389" y="361584"/>
                  <a:pt x="387389" y="341011"/>
                  <a:pt x="374808" y="328451"/>
                </a:cubicBezTo>
                <a:cubicBezTo>
                  <a:pt x="368409" y="322063"/>
                  <a:pt x="360166" y="318923"/>
                  <a:pt x="351815" y="318923"/>
                </a:cubicBezTo>
                <a:close/>
                <a:moveTo>
                  <a:pt x="351856" y="297322"/>
                </a:moveTo>
                <a:cubicBezTo>
                  <a:pt x="365725" y="297322"/>
                  <a:pt x="379581" y="302573"/>
                  <a:pt x="390101" y="313076"/>
                </a:cubicBezTo>
                <a:cubicBezTo>
                  <a:pt x="411250" y="334190"/>
                  <a:pt x="411250" y="368514"/>
                  <a:pt x="390101" y="389520"/>
                </a:cubicBezTo>
                <a:cubicBezTo>
                  <a:pt x="379580" y="400023"/>
                  <a:pt x="365698" y="405328"/>
                  <a:pt x="351815" y="405328"/>
                </a:cubicBezTo>
                <a:cubicBezTo>
                  <a:pt x="337933" y="405328"/>
                  <a:pt x="324159" y="400023"/>
                  <a:pt x="313530" y="389520"/>
                </a:cubicBezTo>
                <a:cubicBezTo>
                  <a:pt x="292489" y="368514"/>
                  <a:pt x="292489" y="334190"/>
                  <a:pt x="313530" y="313076"/>
                </a:cubicBezTo>
                <a:cubicBezTo>
                  <a:pt x="324105" y="302573"/>
                  <a:pt x="337987" y="297322"/>
                  <a:pt x="351856" y="297322"/>
                </a:cubicBezTo>
                <a:close/>
                <a:moveTo>
                  <a:pt x="351817" y="237468"/>
                </a:moveTo>
                <a:cubicBezTo>
                  <a:pt x="322642" y="237468"/>
                  <a:pt x="293468" y="248624"/>
                  <a:pt x="271234" y="270827"/>
                </a:cubicBezTo>
                <a:cubicBezTo>
                  <a:pt x="249651" y="292272"/>
                  <a:pt x="237829" y="320865"/>
                  <a:pt x="237829" y="351300"/>
                </a:cubicBezTo>
                <a:cubicBezTo>
                  <a:pt x="237829" y="381734"/>
                  <a:pt x="249651" y="410328"/>
                  <a:pt x="271234" y="431881"/>
                </a:cubicBezTo>
                <a:cubicBezTo>
                  <a:pt x="292708" y="453434"/>
                  <a:pt x="321341" y="465240"/>
                  <a:pt x="351817" y="465240"/>
                </a:cubicBezTo>
                <a:cubicBezTo>
                  <a:pt x="382293" y="465240"/>
                  <a:pt x="410926" y="453434"/>
                  <a:pt x="432509" y="431881"/>
                </a:cubicBezTo>
                <a:cubicBezTo>
                  <a:pt x="476976" y="387475"/>
                  <a:pt x="476976" y="315233"/>
                  <a:pt x="432509" y="270827"/>
                </a:cubicBezTo>
                <a:cubicBezTo>
                  <a:pt x="410275" y="248624"/>
                  <a:pt x="381100" y="237468"/>
                  <a:pt x="351817" y="237468"/>
                </a:cubicBezTo>
                <a:close/>
                <a:moveTo>
                  <a:pt x="351817" y="215806"/>
                </a:moveTo>
                <a:cubicBezTo>
                  <a:pt x="386577" y="215806"/>
                  <a:pt x="421337" y="229020"/>
                  <a:pt x="447801" y="255447"/>
                </a:cubicBezTo>
                <a:cubicBezTo>
                  <a:pt x="500728" y="308302"/>
                  <a:pt x="500728" y="394298"/>
                  <a:pt x="447801" y="447152"/>
                </a:cubicBezTo>
                <a:cubicBezTo>
                  <a:pt x="422205" y="472821"/>
                  <a:pt x="388150" y="486901"/>
                  <a:pt x="351817" y="486901"/>
                </a:cubicBezTo>
                <a:cubicBezTo>
                  <a:pt x="315593" y="486901"/>
                  <a:pt x="281537" y="472821"/>
                  <a:pt x="255833" y="447152"/>
                </a:cubicBezTo>
                <a:cubicBezTo>
                  <a:pt x="230237" y="421592"/>
                  <a:pt x="216138" y="387583"/>
                  <a:pt x="216138" y="351300"/>
                </a:cubicBezTo>
                <a:cubicBezTo>
                  <a:pt x="216138" y="315125"/>
                  <a:pt x="230237" y="281116"/>
                  <a:pt x="255833" y="255447"/>
                </a:cubicBezTo>
                <a:cubicBezTo>
                  <a:pt x="282297" y="229020"/>
                  <a:pt x="317057" y="215806"/>
                  <a:pt x="351817" y="215806"/>
                </a:cubicBezTo>
                <a:close/>
                <a:moveTo>
                  <a:pt x="351836" y="120345"/>
                </a:moveTo>
                <a:cubicBezTo>
                  <a:pt x="337426" y="120345"/>
                  <a:pt x="323003" y="121671"/>
                  <a:pt x="308851" y="124324"/>
                </a:cubicBezTo>
                <a:lnTo>
                  <a:pt x="308851" y="153131"/>
                </a:lnTo>
                <a:cubicBezTo>
                  <a:pt x="308851" y="158113"/>
                  <a:pt x="305598" y="162336"/>
                  <a:pt x="300826" y="163636"/>
                </a:cubicBezTo>
                <a:cubicBezTo>
                  <a:pt x="284776" y="167968"/>
                  <a:pt x="269269" y="174357"/>
                  <a:pt x="254954" y="182588"/>
                </a:cubicBezTo>
                <a:cubicBezTo>
                  <a:pt x="250725" y="185079"/>
                  <a:pt x="245302" y="184321"/>
                  <a:pt x="241832" y="180855"/>
                </a:cubicBezTo>
                <a:lnTo>
                  <a:pt x="221444" y="160495"/>
                </a:lnTo>
                <a:cubicBezTo>
                  <a:pt x="209624" y="168509"/>
                  <a:pt x="198454" y="177715"/>
                  <a:pt x="188260" y="188003"/>
                </a:cubicBezTo>
                <a:cubicBezTo>
                  <a:pt x="177958" y="198183"/>
                  <a:pt x="168740" y="209337"/>
                  <a:pt x="160715" y="221141"/>
                </a:cubicBezTo>
                <a:lnTo>
                  <a:pt x="181103" y="241501"/>
                </a:lnTo>
                <a:cubicBezTo>
                  <a:pt x="184573" y="244967"/>
                  <a:pt x="185332" y="250381"/>
                  <a:pt x="182838" y="254605"/>
                </a:cubicBezTo>
                <a:cubicBezTo>
                  <a:pt x="174596" y="268900"/>
                  <a:pt x="168198" y="284386"/>
                  <a:pt x="163860" y="300415"/>
                </a:cubicBezTo>
                <a:cubicBezTo>
                  <a:pt x="162559" y="305180"/>
                  <a:pt x="158329" y="308428"/>
                  <a:pt x="153341" y="308428"/>
                </a:cubicBezTo>
                <a:lnTo>
                  <a:pt x="124495" y="308428"/>
                </a:lnTo>
                <a:cubicBezTo>
                  <a:pt x="119181" y="336694"/>
                  <a:pt x="119181" y="366042"/>
                  <a:pt x="124495" y="394199"/>
                </a:cubicBezTo>
                <a:lnTo>
                  <a:pt x="153341" y="394199"/>
                </a:lnTo>
                <a:cubicBezTo>
                  <a:pt x="158329" y="394199"/>
                  <a:pt x="162559" y="397556"/>
                  <a:pt x="163860" y="402213"/>
                </a:cubicBezTo>
                <a:cubicBezTo>
                  <a:pt x="168198" y="418349"/>
                  <a:pt x="174596" y="433727"/>
                  <a:pt x="182838" y="448131"/>
                </a:cubicBezTo>
                <a:cubicBezTo>
                  <a:pt x="185332" y="452354"/>
                  <a:pt x="184573" y="457661"/>
                  <a:pt x="181103" y="461126"/>
                </a:cubicBezTo>
                <a:lnTo>
                  <a:pt x="160715" y="481594"/>
                </a:lnTo>
                <a:cubicBezTo>
                  <a:pt x="168740" y="493399"/>
                  <a:pt x="177958" y="504445"/>
                  <a:pt x="188260" y="514733"/>
                </a:cubicBezTo>
                <a:cubicBezTo>
                  <a:pt x="198454" y="524913"/>
                  <a:pt x="209624" y="534118"/>
                  <a:pt x="221444" y="542240"/>
                </a:cubicBezTo>
                <a:lnTo>
                  <a:pt x="241832" y="521772"/>
                </a:lnTo>
                <a:cubicBezTo>
                  <a:pt x="245302" y="518307"/>
                  <a:pt x="250725" y="517657"/>
                  <a:pt x="254954" y="520039"/>
                </a:cubicBezTo>
                <a:cubicBezTo>
                  <a:pt x="269269" y="528378"/>
                  <a:pt x="284776" y="534660"/>
                  <a:pt x="300826" y="539100"/>
                </a:cubicBezTo>
                <a:cubicBezTo>
                  <a:pt x="305598" y="540291"/>
                  <a:pt x="308851" y="544623"/>
                  <a:pt x="308851" y="549496"/>
                </a:cubicBezTo>
                <a:lnTo>
                  <a:pt x="308851" y="578411"/>
                </a:lnTo>
                <a:cubicBezTo>
                  <a:pt x="337155" y="583609"/>
                  <a:pt x="366544" y="583609"/>
                  <a:pt x="394740" y="578411"/>
                </a:cubicBezTo>
                <a:lnTo>
                  <a:pt x="394740" y="549496"/>
                </a:lnTo>
                <a:cubicBezTo>
                  <a:pt x="394740" y="544623"/>
                  <a:pt x="398101" y="540291"/>
                  <a:pt x="402764" y="539100"/>
                </a:cubicBezTo>
                <a:cubicBezTo>
                  <a:pt x="418923" y="534660"/>
                  <a:pt x="434322" y="528378"/>
                  <a:pt x="448745" y="520039"/>
                </a:cubicBezTo>
                <a:cubicBezTo>
                  <a:pt x="452975" y="517657"/>
                  <a:pt x="458288" y="518307"/>
                  <a:pt x="461759" y="521772"/>
                </a:cubicBezTo>
                <a:lnTo>
                  <a:pt x="482255" y="542240"/>
                </a:lnTo>
                <a:cubicBezTo>
                  <a:pt x="494075" y="534118"/>
                  <a:pt x="505137" y="524913"/>
                  <a:pt x="515439" y="514733"/>
                </a:cubicBezTo>
                <a:cubicBezTo>
                  <a:pt x="525633" y="504445"/>
                  <a:pt x="534850" y="493399"/>
                  <a:pt x="542984" y="481594"/>
                </a:cubicBezTo>
                <a:lnTo>
                  <a:pt x="522488" y="461126"/>
                </a:lnTo>
                <a:cubicBezTo>
                  <a:pt x="519126" y="457661"/>
                  <a:pt x="518367" y="452354"/>
                  <a:pt x="520753" y="448131"/>
                </a:cubicBezTo>
                <a:cubicBezTo>
                  <a:pt x="529103" y="433727"/>
                  <a:pt x="535393" y="418349"/>
                  <a:pt x="539839" y="402213"/>
                </a:cubicBezTo>
                <a:cubicBezTo>
                  <a:pt x="541032" y="397556"/>
                  <a:pt x="545370" y="394199"/>
                  <a:pt x="550250" y="394199"/>
                </a:cubicBezTo>
                <a:lnTo>
                  <a:pt x="579204" y="394199"/>
                </a:lnTo>
                <a:cubicBezTo>
                  <a:pt x="584410" y="366042"/>
                  <a:pt x="584410" y="336694"/>
                  <a:pt x="579204" y="308428"/>
                </a:cubicBezTo>
                <a:lnTo>
                  <a:pt x="550250" y="308428"/>
                </a:lnTo>
                <a:cubicBezTo>
                  <a:pt x="545370" y="308428"/>
                  <a:pt x="541032" y="305180"/>
                  <a:pt x="539839" y="300415"/>
                </a:cubicBezTo>
                <a:cubicBezTo>
                  <a:pt x="535501" y="284386"/>
                  <a:pt x="529103" y="268900"/>
                  <a:pt x="520753" y="254605"/>
                </a:cubicBezTo>
                <a:cubicBezTo>
                  <a:pt x="518367" y="250381"/>
                  <a:pt x="519126" y="244967"/>
                  <a:pt x="522488" y="241501"/>
                </a:cubicBezTo>
                <a:lnTo>
                  <a:pt x="542984" y="221141"/>
                </a:lnTo>
                <a:cubicBezTo>
                  <a:pt x="534850" y="209337"/>
                  <a:pt x="525633" y="198183"/>
                  <a:pt x="515439" y="188003"/>
                </a:cubicBezTo>
                <a:cubicBezTo>
                  <a:pt x="505137" y="177715"/>
                  <a:pt x="494075" y="168509"/>
                  <a:pt x="482255" y="160495"/>
                </a:cubicBezTo>
                <a:lnTo>
                  <a:pt x="461759" y="180855"/>
                </a:lnTo>
                <a:cubicBezTo>
                  <a:pt x="458288" y="184321"/>
                  <a:pt x="452975" y="185079"/>
                  <a:pt x="448745" y="182588"/>
                </a:cubicBezTo>
                <a:cubicBezTo>
                  <a:pt x="434322" y="174357"/>
                  <a:pt x="418923" y="167968"/>
                  <a:pt x="402764" y="163636"/>
                </a:cubicBezTo>
                <a:cubicBezTo>
                  <a:pt x="398101" y="162336"/>
                  <a:pt x="394740" y="158113"/>
                  <a:pt x="394740" y="153131"/>
                </a:cubicBezTo>
                <a:lnTo>
                  <a:pt x="394740" y="124324"/>
                </a:lnTo>
                <a:cubicBezTo>
                  <a:pt x="380642" y="121671"/>
                  <a:pt x="366246" y="120345"/>
                  <a:pt x="351836" y="120345"/>
                </a:cubicBezTo>
                <a:close/>
                <a:moveTo>
                  <a:pt x="195851" y="111112"/>
                </a:moveTo>
                <a:cubicBezTo>
                  <a:pt x="173295" y="111112"/>
                  <a:pt x="152040" y="119993"/>
                  <a:pt x="136098" y="135912"/>
                </a:cubicBezTo>
                <a:cubicBezTo>
                  <a:pt x="103131" y="168834"/>
                  <a:pt x="103131" y="222441"/>
                  <a:pt x="136098" y="255363"/>
                </a:cubicBezTo>
                <a:cubicBezTo>
                  <a:pt x="140978" y="260236"/>
                  <a:pt x="146292" y="264460"/>
                  <a:pt x="152148" y="267925"/>
                </a:cubicBezTo>
                <a:cubicBezTo>
                  <a:pt x="154534" y="262186"/>
                  <a:pt x="157136" y="256554"/>
                  <a:pt x="160065" y="251139"/>
                </a:cubicBezTo>
                <a:lnTo>
                  <a:pt x="139135" y="230238"/>
                </a:lnTo>
                <a:cubicBezTo>
                  <a:pt x="135556" y="226665"/>
                  <a:pt x="134905" y="221033"/>
                  <a:pt x="137616" y="216810"/>
                </a:cubicBezTo>
                <a:cubicBezTo>
                  <a:pt x="147593" y="200890"/>
                  <a:pt x="159414" y="186053"/>
                  <a:pt x="172861" y="172625"/>
                </a:cubicBezTo>
                <a:cubicBezTo>
                  <a:pt x="186308" y="159196"/>
                  <a:pt x="201165" y="147392"/>
                  <a:pt x="217107" y="137428"/>
                </a:cubicBezTo>
                <a:cubicBezTo>
                  <a:pt x="221336" y="134721"/>
                  <a:pt x="226975" y="135371"/>
                  <a:pt x="230554" y="138944"/>
                </a:cubicBezTo>
                <a:lnTo>
                  <a:pt x="251484" y="159846"/>
                </a:lnTo>
                <a:cubicBezTo>
                  <a:pt x="256906" y="156922"/>
                  <a:pt x="262545" y="154323"/>
                  <a:pt x="268293" y="151940"/>
                </a:cubicBezTo>
                <a:cubicBezTo>
                  <a:pt x="264822" y="146092"/>
                  <a:pt x="260593" y="140786"/>
                  <a:pt x="255713" y="135912"/>
                </a:cubicBezTo>
                <a:cubicBezTo>
                  <a:pt x="239772" y="119993"/>
                  <a:pt x="218516" y="111112"/>
                  <a:pt x="195851" y="111112"/>
                </a:cubicBezTo>
                <a:close/>
                <a:moveTo>
                  <a:pt x="165595" y="24259"/>
                </a:moveTo>
                <a:lnTo>
                  <a:pt x="165595" y="44185"/>
                </a:lnTo>
                <a:cubicBezTo>
                  <a:pt x="165595" y="49059"/>
                  <a:pt x="162342" y="53390"/>
                  <a:pt x="157570" y="54690"/>
                </a:cubicBezTo>
                <a:cubicBezTo>
                  <a:pt x="145533" y="57939"/>
                  <a:pt x="133929" y="62704"/>
                  <a:pt x="123085" y="68877"/>
                </a:cubicBezTo>
                <a:cubicBezTo>
                  <a:pt x="118855" y="71368"/>
                  <a:pt x="113542" y="70610"/>
                  <a:pt x="110071" y="67144"/>
                </a:cubicBezTo>
                <a:lnTo>
                  <a:pt x="95974" y="53066"/>
                </a:lnTo>
                <a:cubicBezTo>
                  <a:pt x="87732" y="58914"/>
                  <a:pt x="79924" y="65411"/>
                  <a:pt x="72658" y="72559"/>
                </a:cubicBezTo>
                <a:cubicBezTo>
                  <a:pt x="65500" y="79815"/>
                  <a:pt x="58994" y="87612"/>
                  <a:pt x="53138" y="95843"/>
                </a:cubicBezTo>
                <a:lnTo>
                  <a:pt x="67236" y="109921"/>
                </a:lnTo>
                <a:cubicBezTo>
                  <a:pt x="70706" y="113387"/>
                  <a:pt x="71465" y="118693"/>
                  <a:pt x="68971" y="122917"/>
                </a:cubicBezTo>
                <a:cubicBezTo>
                  <a:pt x="62789" y="133746"/>
                  <a:pt x="58018" y="145334"/>
                  <a:pt x="54764" y="157463"/>
                </a:cubicBezTo>
                <a:cubicBezTo>
                  <a:pt x="53463" y="162120"/>
                  <a:pt x="49125" y="165477"/>
                  <a:pt x="44245" y="165477"/>
                </a:cubicBezTo>
                <a:lnTo>
                  <a:pt x="24291" y="165369"/>
                </a:lnTo>
                <a:cubicBezTo>
                  <a:pt x="20821" y="185295"/>
                  <a:pt x="20821" y="205980"/>
                  <a:pt x="24291" y="225906"/>
                </a:cubicBezTo>
                <a:lnTo>
                  <a:pt x="44245" y="225906"/>
                </a:lnTo>
                <a:cubicBezTo>
                  <a:pt x="49125" y="225906"/>
                  <a:pt x="53463" y="229155"/>
                  <a:pt x="54764" y="233920"/>
                </a:cubicBezTo>
                <a:cubicBezTo>
                  <a:pt x="58018" y="245941"/>
                  <a:pt x="62789" y="257529"/>
                  <a:pt x="68971" y="268359"/>
                </a:cubicBezTo>
                <a:cubicBezTo>
                  <a:pt x="71465" y="272582"/>
                  <a:pt x="70706" y="277889"/>
                  <a:pt x="67236" y="281354"/>
                </a:cubicBezTo>
                <a:lnTo>
                  <a:pt x="53138" y="295433"/>
                </a:lnTo>
                <a:cubicBezTo>
                  <a:pt x="58994" y="303663"/>
                  <a:pt x="65500" y="311461"/>
                  <a:pt x="72658" y="318608"/>
                </a:cubicBezTo>
                <a:cubicBezTo>
                  <a:pt x="79924" y="325864"/>
                  <a:pt x="87732" y="332362"/>
                  <a:pt x="95974" y="338210"/>
                </a:cubicBezTo>
                <a:lnTo>
                  <a:pt x="99335" y="334744"/>
                </a:lnTo>
                <a:cubicBezTo>
                  <a:pt x="100203" y="321424"/>
                  <a:pt x="102155" y="308212"/>
                  <a:pt x="105083" y="295216"/>
                </a:cubicBezTo>
                <a:cubicBezTo>
                  <a:pt x="106276" y="290343"/>
                  <a:pt x="110614" y="286769"/>
                  <a:pt x="115711" y="286769"/>
                </a:cubicBezTo>
                <a:lnTo>
                  <a:pt x="141520" y="286769"/>
                </a:lnTo>
                <a:cubicBezTo>
                  <a:pt x="133929" y="282329"/>
                  <a:pt x="126989" y="276914"/>
                  <a:pt x="120699" y="270633"/>
                </a:cubicBezTo>
                <a:cubicBezTo>
                  <a:pt x="79273" y="229264"/>
                  <a:pt x="79273" y="162012"/>
                  <a:pt x="120699" y="120534"/>
                </a:cubicBezTo>
                <a:cubicBezTo>
                  <a:pt x="140870" y="100499"/>
                  <a:pt x="167547" y="89453"/>
                  <a:pt x="195851" y="89453"/>
                </a:cubicBezTo>
                <a:cubicBezTo>
                  <a:pt x="224264" y="89453"/>
                  <a:pt x="250941" y="100499"/>
                  <a:pt x="271004" y="120534"/>
                </a:cubicBezTo>
                <a:cubicBezTo>
                  <a:pt x="277294" y="126815"/>
                  <a:pt x="282716" y="133746"/>
                  <a:pt x="287162" y="141327"/>
                </a:cubicBezTo>
                <a:lnTo>
                  <a:pt x="287162" y="115552"/>
                </a:lnTo>
                <a:cubicBezTo>
                  <a:pt x="287162" y="110463"/>
                  <a:pt x="290741" y="106131"/>
                  <a:pt x="295621" y="104939"/>
                </a:cubicBezTo>
                <a:cubicBezTo>
                  <a:pt x="308634" y="102015"/>
                  <a:pt x="321864" y="100066"/>
                  <a:pt x="335203" y="99200"/>
                </a:cubicBezTo>
                <a:lnTo>
                  <a:pt x="338673" y="95843"/>
                </a:lnTo>
                <a:cubicBezTo>
                  <a:pt x="332817" y="87612"/>
                  <a:pt x="326311" y="79815"/>
                  <a:pt x="319153" y="72559"/>
                </a:cubicBezTo>
                <a:cubicBezTo>
                  <a:pt x="311888" y="65411"/>
                  <a:pt x="304080" y="58914"/>
                  <a:pt x="295838" y="53066"/>
                </a:cubicBezTo>
                <a:lnTo>
                  <a:pt x="281740" y="67144"/>
                </a:lnTo>
                <a:cubicBezTo>
                  <a:pt x="278270" y="70610"/>
                  <a:pt x="272956" y="71368"/>
                  <a:pt x="268726" y="68877"/>
                </a:cubicBezTo>
                <a:cubicBezTo>
                  <a:pt x="257882" y="62704"/>
                  <a:pt x="246278" y="57939"/>
                  <a:pt x="234241" y="54690"/>
                </a:cubicBezTo>
                <a:cubicBezTo>
                  <a:pt x="229469" y="53390"/>
                  <a:pt x="226216" y="49059"/>
                  <a:pt x="226216" y="44185"/>
                </a:cubicBezTo>
                <a:lnTo>
                  <a:pt x="226216" y="24259"/>
                </a:lnTo>
                <a:cubicBezTo>
                  <a:pt x="206262" y="20793"/>
                  <a:pt x="185549" y="20793"/>
                  <a:pt x="165595" y="24259"/>
                </a:cubicBezTo>
                <a:close/>
                <a:moveTo>
                  <a:pt x="195906" y="0"/>
                </a:moveTo>
                <a:cubicBezTo>
                  <a:pt x="210546" y="0"/>
                  <a:pt x="225186" y="1625"/>
                  <a:pt x="239446" y="4874"/>
                </a:cubicBezTo>
                <a:cubicBezTo>
                  <a:pt x="244326" y="5957"/>
                  <a:pt x="247905" y="10397"/>
                  <a:pt x="247905" y="15378"/>
                </a:cubicBezTo>
                <a:lnTo>
                  <a:pt x="247905" y="36171"/>
                </a:lnTo>
                <a:cubicBezTo>
                  <a:pt x="256255" y="38879"/>
                  <a:pt x="264280" y="42128"/>
                  <a:pt x="272088" y="46135"/>
                </a:cubicBezTo>
                <a:lnTo>
                  <a:pt x="286837" y="31515"/>
                </a:lnTo>
                <a:cubicBezTo>
                  <a:pt x="290415" y="27941"/>
                  <a:pt x="295946" y="27291"/>
                  <a:pt x="300284" y="29998"/>
                </a:cubicBezTo>
                <a:cubicBezTo>
                  <a:pt x="312538" y="37687"/>
                  <a:pt x="324033" y="46893"/>
                  <a:pt x="334444" y="57289"/>
                </a:cubicBezTo>
                <a:cubicBezTo>
                  <a:pt x="344855" y="67686"/>
                  <a:pt x="354073" y="79165"/>
                  <a:pt x="361772" y="91402"/>
                </a:cubicBezTo>
                <a:cubicBezTo>
                  <a:pt x="363182" y="93785"/>
                  <a:pt x="363724" y="96384"/>
                  <a:pt x="363290" y="98983"/>
                </a:cubicBezTo>
                <a:cubicBezTo>
                  <a:pt x="378364" y="99633"/>
                  <a:pt x="393330" y="101582"/>
                  <a:pt x="408078" y="104939"/>
                </a:cubicBezTo>
                <a:cubicBezTo>
                  <a:pt x="412958" y="106022"/>
                  <a:pt x="416429" y="110463"/>
                  <a:pt x="416429" y="115552"/>
                </a:cubicBezTo>
                <a:lnTo>
                  <a:pt x="416429" y="145009"/>
                </a:lnTo>
                <a:cubicBezTo>
                  <a:pt x="428791" y="148908"/>
                  <a:pt x="440829" y="153781"/>
                  <a:pt x="452215" y="159846"/>
                </a:cubicBezTo>
                <a:lnTo>
                  <a:pt x="473145" y="138944"/>
                </a:lnTo>
                <a:cubicBezTo>
                  <a:pt x="476724" y="135371"/>
                  <a:pt x="482255" y="134721"/>
                  <a:pt x="486592" y="137428"/>
                </a:cubicBezTo>
                <a:cubicBezTo>
                  <a:pt x="502425" y="147392"/>
                  <a:pt x="517282" y="159196"/>
                  <a:pt x="530730" y="172625"/>
                </a:cubicBezTo>
                <a:cubicBezTo>
                  <a:pt x="544177" y="186053"/>
                  <a:pt x="556106" y="200890"/>
                  <a:pt x="566083" y="216810"/>
                </a:cubicBezTo>
                <a:cubicBezTo>
                  <a:pt x="568794" y="221033"/>
                  <a:pt x="568143" y="226665"/>
                  <a:pt x="564564" y="230238"/>
                </a:cubicBezTo>
                <a:lnTo>
                  <a:pt x="543635" y="251139"/>
                </a:lnTo>
                <a:cubicBezTo>
                  <a:pt x="549599" y="262511"/>
                  <a:pt x="554588" y="274423"/>
                  <a:pt x="558383" y="286769"/>
                </a:cubicBezTo>
                <a:lnTo>
                  <a:pt x="587989" y="286769"/>
                </a:lnTo>
                <a:cubicBezTo>
                  <a:pt x="593086" y="286769"/>
                  <a:pt x="597423" y="290343"/>
                  <a:pt x="598616" y="295216"/>
                </a:cubicBezTo>
                <a:cubicBezTo>
                  <a:pt x="606858" y="331929"/>
                  <a:pt x="606858" y="370807"/>
                  <a:pt x="598508" y="407520"/>
                </a:cubicBezTo>
                <a:cubicBezTo>
                  <a:pt x="597423" y="412393"/>
                  <a:pt x="593086" y="415858"/>
                  <a:pt x="587989" y="415858"/>
                </a:cubicBezTo>
                <a:lnTo>
                  <a:pt x="558383" y="415858"/>
                </a:lnTo>
                <a:cubicBezTo>
                  <a:pt x="554588" y="428204"/>
                  <a:pt x="549599" y="440225"/>
                  <a:pt x="543635" y="451596"/>
                </a:cubicBezTo>
                <a:lnTo>
                  <a:pt x="564564" y="472497"/>
                </a:lnTo>
                <a:cubicBezTo>
                  <a:pt x="568143" y="476071"/>
                  <a:pt x="568794" y="481594"/>
                  <a:pt x="566083" y="485926"/>
                </a:cubicBezTo>
                <a:cubicBezTo>
                  <a:pt x="556106" y="501737"/>
                  <a:pt x="544177" y="516574"/>
                  <a:pt x="530730" y="530003"/>
                </a:cubicBezTo>
                <a:cubicBezTo>
                  <a:pt x="517282" y="543432"/>
                  <a:pt x="502425" y="555344"/>
                  <a:pt x="486592" y="565307"/>
                </a:cubicBezTo>
                <a:cubicBezTo>
                  <a:pt x="482255" y="568015"/>
                  <a:pt x="476724" y="567365"/>
                  <a:pt x="473145" y="563791"/>
                </a:cubicBezTo>
                <a:lnTo>
                  <a:pt x="452215" y="542890"/>
                </a:lnTo>
                <a:cubicBezTo>
                  <a:pt x="440829" y="548846"/>
                  <a:pt x="428791" y="553828"/>
                  <a:pt x="416429" y="557618"/>
                </a:cubicBezTo>
                <a:lnTo>
                  <a:pt x="416429" y="587183"/>
                </a:lnTo>
                <a:cubicBezTo>
                  <a:pt x="416429" y="592273"/>
                  <a:pt x="412958" y="596605"/>
                  <a:pt x="408078" y="597688"/>
                </a:cubicBezTo>
                <a:cubicBezTo>
                  <a:pt x="389643" y="601912"/>
                  <a:pt x="370773" y="603969"/>
                  <a:pt x="351795" y="603969"/>
                </a:cubicBezTo>
                <a:cubicBezTo>
                  <a:pt x="332926" y="603969"/>
                  <a:pt x="314056" y="601912"/>
                  <a:pt x="295621" y="597796"/>
                </a:cubicBezTo>
                <a:cubicBezTo>
                  <a:pt x="290741" y="596605"/>
                  <a:pt x="287162" y="592273"/>
                  <a:pt x="287162" y="587183"/>
                </a:cubicBezTo>
                <a:lnTo>
                  <a:pt x="287162" y="557618"/>
                </a:lnTo>
                <a:cubicBezTo>
                  <a:pt x="274799" y="553828"/>
                  <a:pt x="262870" y="548846"/>
                  <a:pt x="251484" y="542890"/>
                </a:cubicBezTo>
                <a:lnTo>
                  <a:pt x="230554" y="563791"/>
                </a:lnTo>
                <a:cubicBezTo>
                  <a:pt x="226975" y="567365"/>
                  <a:pt x="221336" y="568015"/>
                  <a:pt x="217107" y="565307"/>
                </a:cubicBezTo>
                <a:cubicBezTo>
                  <a:pt x="201165" y="555344"/>
                  <a:pt x="186308" y="543432"/>
                  <a:pt x="172861" y="530003"/>
                </a:cubicBezTo>
                <a:cubicBezTo>
                  <a:pt x="159414" y="516574"/>
                  <a:pt x="147593" y="501737"/>
                  <a:pt x="137616" y="485926"/>
                </a:cubicBezTo>
                <a:cubicBezTo>
                  <a:pt x="134905" y="481594"/>
                  <a:pt x="135556" y="476071"/>
                  <a:pt x="139135" y="472497"/>
                </a:cubicBezTo>
                <a:lnTo>
                  <a:pt x="160065" y="451596"/>
                </a:lnTo>
                <a:cubicBezTo>
                  <a:pt x="153992" y="440225"/>
                  <a:pt x="149112" y="428204"/>
                  <a:pt x="145208" y="415858"/>
                </a:cubicBezTo>
                <a:lnTo>
                  <a:pt x="115711" y="415858"/>
                </a:lnTo>
                <a:cubicBezTo>
                  <a:pt x="110614" y="415858"/>
                  <a:pt x="106167" y="412393"/>
                  <a:pt x="105083" y="407520"/>
                </a:cubicBezTo>
                <a:cubicBezTo>
                  <a:pt x="101721" y="392791"/>
                  <a:pt x="99769" y="377846"/>
                  <a:pt x="99118" y="362793"/>
                </a:cubicBezTo>
                <a:cubicBezTo>
                  <a:pt x="98468" y="362902"/>
                  <a:pt x="97926" y="362902"/>
                  <a:pt x="97383" y="362902"/>
                </a:cubicBezTo>
                <a:cubicBezTo>
                  <a:pt x="95323" y="362902"/>
                  <a:pt x="93371" y="362360"/>
                  <a:pt x="91527" y="361277"/>
                </a:cubicBezTo>
                <a:cubicBezTo>
                  <a:pt x="79273" y="353588"/>
                  <a:pt x="67778" y="344383"/>
                  <a:pt x="57367" y="333986"/>
                </a:cubicBezTo>
                <a:cubicBezTo>
                  <a:pt x="46956" y="323590"/>
                  <a:pt x="37739" y="312111"/>
                  <a:pt x="30039" y="299873"/>
                </a:cubicBezTo>
                <a:cubicBezTo>
                  <a:pt x="27328" y="295541"/>
                  <a:pt x="27978" y="290018"/>
                  <a:pt x="31557" y="286444"/>
                </a:cubicBezTo>
                <a:lnTo>
                  <a:pt x="46197" y="271716"/>
                </a:lnTo>
                <a:cubicBezTo>
                  <a:pt x="42185" y="263918"/>
                  <a:pt x="38823" y="255905"/>
                  <a:pt x="36220" y="247566"/>
                </a:cubicBezTo>
                <a:lnTo>
                  <a:pt x="15399" y="247566"/>
                </a:lnTo>
                <a:cubicBezTo>
                  <a:pt x="10410" y="247566"/>
                  <a:pt x="5964" y="243992"/>
                  <a:pt x="4880" y="239119"/>
                </a:cubicBezTo>
                <a:cubicBezTo>
                  <a:pt x="-1627" y="210637"/>
                  <a:pt x="-1627" y="180530"/>
                  <a:pt x="4880" y="152157"/>
                </a:cubicBezTo>
                <a:cubicBezTo>
                  <a:pt x="5964" y="147283"/>
                  <a:pt x="10410" y="143710"/>
                  <a:pt x="15399" y="143710"/>
                </a:cubicBezTo>
                <a:lnTo>
                  <a:pt x="36112" y="143710"/>
                </a:lnTo>
                <a:cubicBezTo>
                  <a:pt x="38823" y="135371"/>
                  <a:pt x="42185" y="127357"/>
                  <a:pt x="46197" y="119559"/>
                </a:cubicBezTo>
                <a:lnTo>
                  <a:pt x="31557" y="104831"/>
                </a:lnTo>
                <a:cubicBezTo>
                  <a:pt x="27978" y="101257"/>
                  <a:pt x="27328" y="95734"/>
                  <a:pt x="30039" y="91402"/>
                </a:cubicBezTo>
                <a:cubicBezTo>
                  <a:pt x="37739" y="79165"/>
                  <a:pt x="46956" y="67686"/>
                  <a:pt x="57367" y="57289"/>
                </a:cubicBezTo>
                <a:cubicBezTo>
                  <a:pt x="67778" y="46893"/>
                  <a:pt x="79273" y="37687"/>
                  <a:pt x="91527" y="29998"/>
                </a:cubicBezTo>
                <a:cubicBezTo>
                  <a:pt x="95865" y="27291"/>
                  <a:pt x="101396" y="27941"/>
                  <a:pt x="104974" y="31515"/>
                </a:cubicBezTo>
                <a:lnTo>
                  <a:pt x="119723" y="46135"/>
                </a:lnTo>
                <a:cubicBezTo>
                  <a:pt x="127531" y="42128"/>
                  <a:pt x="135556" y="38770"/>
                  <a:pt x="143906" y="36063"/>
                </a:cubicBezTo>
                <a:lnTo>
                  <a:pt x="143906" y="15378"/>
                </a:lnTo>
                <a:cubicBezTo>
                  <a:pt x="143906" y="10397"/>
                  <a:pt x="147485" y="5957"/>
                  <a:pt x="152365" y="4874"/>
                </a:cubicBezTo>
                <a:cubicBezTo>
                  <a:pt x="166626" y="1625"/>
                  <a:pt x="181266" y="0"/>
                  <a:pt x="19590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21" name="settings_176109">
            <a:extLst>
              <a:ext uri="{FF2B5EF4-FFF2-40B4-BE49-F238E27FC236}">
                <a16:creationId xmlns:a16="http://schemas.microsoft.com/office/drawing/2014/main" id="{3D70469F-5C0A-43C2-AAC2-AD2FC160ABFD}"/>
              </a:ext>
            </a:extLst>
          </p:cNvPr>
          <p:cNvSpPr>
            <a:spLocks noChangeAspect="1"/>
          </p:cNvSpPr>
          <p:nvPr/>
        </p:nvSpPr>
        <p:spPr bwMode="auto">
          <a:xfrm>
            <a:off x="1170869" y="2998440"/>
            <a:ext cx="313745" cy="324000"/>
          </a:xfrm>
          <a:custGeom>
            <a:avLst/>
            <a:gdLst>
              <a:gd name="connsiteX0" fmla="*/ 291443 w 582734"/>
              <a:gd name="connsiteY0" fmla="*/ 254983 h 601782"/>
              <a:gd name="connsiteX1" fmla="*/ 245350 w 582734"/>
              <a:gd name="connsiteY1" fmla="*/ 300966 h 601782"/>
              <a:gd name="connsiteX2" fmla="*/ 291443 w 582734"/>
              <a:gd name="connsiteY2" fmla="*/ 346800 h 601782"/>
              <a:gd name="connsiteX3" fmla="*/ 337385 w 582734"/>
              <a:gd name="connsiteY3" fmla="*/ 300966 h 601782"/>
              <a:gd name="connsiteX4" fmla="*/ 291443 w 582734"/>
              <a:gd name="connsiteY4" fmla="*/ 254983 h 601782"/>
              <a:gd name="connsiteX5" fmla="*/ 291443 w 582734"/>
              <a:gd name="connsiteY5" fmla="*/ 226374 h 601782"/>
              <a:gd name="connsiteX6" fmla="*/ 366061 w 582734"/>
              <a:gd name="connsiteY6" fmla="*/ 300966 h 601782"/>
              <a:gd name="connsiteX7" fmla="*/ 291443 w 582734"/>
              <a:gd name="connsiteY7" fmla="*/ 375408 h 601782"/>
              <a:gd name="connsiteX8" fmla="*/ 216674 w 582734"/>
              <a:gd name="connsiteY8" fmla="*/ 300966 h 601782"/>
              <a:gd name="connsiteX9" fmla="*/ 291443 w 582734"/>
              <a:gd name="connsiteY9" fmla="*/ 226374 h 601782"/>
              <a:gd name="connsiteX10" fmla="*/ 248975 w 582734"/>
              <a:gd name="connsiteY10" fmla="*/ 28613 h 601782"/>
              <a:gd name="connsiteX11" fmla="*/ 248975 w 582734"/>
              <a:gd name="connsiteY11" fmla="*/ 78050 h 601782"/>
              <a:gd name="connsiteX12" fmla="*/ 238170 w 582734"/>
              <a:gd name="connsiteY12" fmla="*/ 91982 h 601782"/>
              <a:gd name="connsiteX13" fmla="*/ 136728 w 582734"/>
              <a:gd name="connsiteY13" fmla="*/ 150408 h 601782"/>
              <a:gd name="connsiteX14" fmla="*/ 119321 w 582734"/>
              <a:gd name="connsiteY14" fmla="*/ 152805 h 601782"/>
              <a:gd name="connsiteX15" fmla="*/ 76403 w 582734"/>
              <a:gd name="connsiteY15" fmla="*/ 128086 h 601782"/>
              <a:gd name="connsiteX16" fmla="*/ 33936 w 582734"/>
              <a:gd name="connsiteY16" fmla="*/ 201493 h 601782"/>
              <a:gd name="connsiteX17" fmla="*/ 76854 w 582734"/>
              <a:gd name="connsiteY17" fmla="*/ 226211 h 601782"/>
              <a:gd name="connsiteX18" fmla="*/ 83456 w 582734"/>
              <a:gd name="connsiteY18" fmla="*/ 242541 h 601782"/>
              <a:gd name="connsiteX19" fmla="*/ 75503 w 582734"/>
              <a:gd name="connsiteY19" fmla="*/ 300966 h 601782"/>
              <a:gd name="connsiteX20" fmla="*/ 83456 w 582734"/>
              <a:gd name="connsiteY20" fmla="*/ 359392 h 601782"/>
              <a:gd name="connsiteX21" fmla="*/ 76854 w 582734"/>
              <a:gd name="connsiteY21" fmla="*/ 375571 h 601782"/>
              <a:gd name="connsiteX22" fmla="*/ 33936 w 582734"/>
              <a:gd name="connsiteY22" fmla="*/ 400289 h 601782"/>
              <a:gd name="connsiteX23" fmla="*/ 76403 w 582734"/>
              <a:gd name="connsiteY23" fmla="*/ 473696 h 601782"/>
              <a:gd name="connsiteX24" fmla="*/ 116770 w 582734"/>
              <a:gd name="connsiteY24" fmla="*/ 450475 h 601782"/>
              <a:gd name="connsiteX25" fmla="*/ 186699 w 582734"/>
              <a:gd name="connsiteY25" fmla="*/ 380814 h 601782"/>
              <a:gd name="connsiteX26" fmla="*/ 206957 w 582734"/>
              <a:gd name="connsiteY26" fmla="*/ 380814 h 601782"/>
              <a:gd name="connsiteX27" fmla="*/ 206957 w 582734"/>
              <a:gd name="connsiteY27" fmla="*/ 401038 h 601782"/>
              <a:gd name="connsiteX28" fmla="*/ 146782 w 582734"/>
              <a:gd name="connsiteY28" fmla="*/ 460962 h 601782"/>
              <a:gd name="connsiteX29" fmla="*/ 231717 w 582734"/>
              <a:gd name="connsiteY29" fmla="*/ 508152 h 601782"/>
              <a:gd name="connsiteX30" fmla="*/ 296544 w 582734"/>
              <a:gd name="connsiteY30" fmla="*/ 443434 h 601782"/>
              <a:gd name="connsiteX31" fmla="*/ 316803 w 582734"/>
              <a:gd name="connsiteY31" fmla="*/ 443434 h 601782"/>
              <a:gd name="connsiteX32" fmla="*/ 316803 w 582734"/>
              <a:gd name="connsiteY32" fmla="*/ 463659 h 601782"/>
              <a:gd name="connsiteX33" fmla="*/ 248975 w 582734"/>
              <a:gd name="connsiteY33" fmla="*/ 531372 h 601782"/>
              <a:gd name="connsiteX34" fmla="*/ 248975 w 582734"/>
              <a:gd name="connsiteY34" fmla="*/ 573169 h 601782"/>
              <a:gd name="connsiteX35" fmla="*/ 333910 w 582734"/>
              <a:gd name="connsiteY35" fmla="*/ 573169 h 601782"/>
              <a:gd name="connsiteX36" fmla="*/ 333910 w 582734"/>
              <a:gd name="connsiteY36" fmla="*/ 523732 h 601782"/>
              <a:gd name="connsiteX37" fmla="*/ 344714 w 582734"/>
              <a:gd name="connsiteY37" fmla="*/ 509800 h 601782"/>
              <a:gd name="connsiteX38" fmla="*/ 446006 w 582734"/>
              <a:gd name="connsiteY38" fmla="*/ 451374 h 601782"/>
              <a:gd name="connsiteX39" fmla="*/ 463413 w 582734"/>
              <a:gd name="connsiteY39" fmla="*/ 448977 h 601782"/>
              <a:gd name="connsiteX40" fmla="*/ 506331 w 582734"/>
              <a:gd name="connsiteY40" fmla="*/ 473696 h 601782"/>
              <a:gd name="connsiteX41" fmla="*/ 548798 w 582734"/>
              <a:gd name="connsiteY41" fmla="*/ 400289 h 601782"/>
              <a:gd name="connsiteX42" fmla="*/ 505880 w 582734"/>
              <a:gd name="connsiteY42" fmla="*/ 375571 h 601782"/>
              <a:gd name="connsiteX43" fmla="*/ 499278 w 582734"/>
              <a:gd name="connsiteY43" fmla="*/ 359392 h 601782"/>
              <a:gd name="connsiteX44" fmla="*/ 507381 w 582734"/>
              <a:gd name="connsiteY44" fmla="*/ 300966 h 601782"/>
              <a:gd name="connsiteX45" fmla="*/ 499278 w 582734"/>
              <a:gd name="connsiteY45" fmla="*/ 242391 h 601782"/>
              <a:gd name="connsiteX46" fmla="*/ 505880 w 582734"/>
              <a:gd name="connsiteY46" fmla="*/ 226211 h 601782"/>
              <a:gd name="connsiteX47" fmla="*/ 548798 w 582734"/>
              <a:gd name="connsiteY47" fmla="*/ 201493 h 601782"/>
              <a:gd name="connsiteX48" fmla="*/ 506331 w 582734"/>
              <a:gd name="connsiteY48" fmla="*/ 128086 h 601782"/>
              <a:gd name="connsiteX49" fmla="*/ 463413 w 582734"/>
              <a:gd name="connsiteY49" fmla="*/ 152805 h 601782"/>
              <a:gd name="connsiteX50" fmla="*/ 446006 w 582734"/>
              <a:gd name="connsiteY50" fmla="*/ 150408 h 601782"/>
              <a:gd name="connsiteX51" fmla="*/ 344714 w 582734"/>
              <a:gd name="connsiteY51" fmla="*/ 91982 h 601782"/>
              <a:gd name="connsiteX52" fmla="*/ 333910 w 582734"/>
              <a:gd name="connsiteY52" fmla="*/ 78050 h 601782"/>
              <a:gd name="connsiteX53" fmla="*/ 333910 w 582734"/>
              <a:gd name="connsiteY53" fmla="*/ 28613 h 601782"/>
              <a:gd name="connsiteX54" fmla="*/ 234569 w 582734"/>
              <a:gd name="connsiteY54" fmla="*/ 0 h 601782"/>
              <a:gd name="connsiteX55" fmla="*/ 348165 w 582734"/>
              <a:gd name="connsiteY55" fmla="*/ 0 h 601782"/>
              <a:gd name="connsiteX56" fmla="*/ 362571 w 582734"/>
              <a:gd name="connsiteY56" fmla="*/ 14381 h 601782"/>
              <a:gd name="connsiteX57" fmla="*/ 362571 w 582734"/>
              <a:gd name="connsiteY57" fmla="*/ 67264 h 601782"/>
              <a:gd name="connsiteX58" fmla="*/ 458461 w 582734"/>
              <a:gd name="connsiteY58" fmla="*/ 122543 h 601782"/>
              <a:gd name="connsiteX59" fmla="*/ 504380 w 582734"/>
              <a:gd name="connsiteY59" fmla="*/ 96177 h 601782"/>
              <a:gd name="connsiteX60" fmla="*/ 515334 w 582734"/>
              <a:gd name="connsiteY60" fmla="*/ 94679 h 601782"/>
              <a:gd name="connsiteX61" fmla="*/ 524038 w 582734"/>
              <a:gd name="connsiteY61" fmla="*/ 101420 h 601782"/>
              <a:gd name="connsiteX62" fmla="*/ 580761 w 582734"/>
              <a:gd name="connsiteY62" fmla="*/ 199545 h 601782"/>
              <a:gd name="connsiteX63" fmla="*/ 575509 w 582734"/>
              <a:gd name="connsiteY63" fmla="*/ 219170 h 601782"/>
              <a:gd name="connsiteX64" fmla="*/ 529740 w 582734"/>
              <a:gd name="connsiteY64" fmla="*/ 245537 h 601782"/>
              <a:gd name="connsiteX65" fmla="*/ 536043 w 582734"/>
              <a:gd name="connsiteY65" fmla="*/ 300966 h 601782"/>
              <a:gd name="connsiteX66" fmla="*/ 529740 w 582734"/>
              <a:gd name="connsiteY66" fmla="*/ 356246 h 601782"/>
              <a:gd name="connsiteX67" fmla="*/ 575509 w 582734"/>
              <a:gd name="connsiteY67" fmla="*/ 382762 h 601782"/>
              <a:gd name="connsiteX68" fmla="*/ 580761 w 582734"/>
              <a:gd name="connsiteY68" fmla="*/ 402237 h 601782"/>
              <a:gd name="connsiteX69" fmla="*/ 524038 w 582734"/>
              <a:gd name="connsiteY69" fmla="*/ 500511 h 601782"/>
              <a:gd name="connsiteX70" fmla="*/ 515334 w 582734"/>
              <a:gd name="connsiteY70" fmla="*/ 507103 h 601782"/>
              <a:gd name="connsiteX71" fmla="*/ 504380 w 582734"/>
              <a:gd name="connsiteY71" fmla="*/ 505755 h 601782"/>
              <a:gd name="connsiteX72" fmla="*/ 458461 w 582734"/>
              <a:gd name="connsiteY72" fmla="*/ 479239 h 601782"/>
              <a:gd name="connsiteX73" fmla="*/ 362571 w 582734"/>
              <a:gd name="connsiteY73" fmla="*/ 534668 h 601782"/>
              <a:gd name="connsiteX74" fmla="*/ 362571 w 582734"/>
              <a:gd name="connsiteY74" fmla="*/ 587550 h 601782"/>
              <a:gd name="connsiteX75" fmla="*/ 348165 w 582734"/>
              <a:gd name="connsiteY75" fmla="*/ 601782 h 601782"/>
              <a:gd name="connsiteX76" fmla="*/ 234569 w 582734"/>
              <a:gd name="connsiteY76" fmla="*/ 601782 h 601782"/>
              <a:gd name="connsiteX77" fmla="*/ 220313 w 582734"/>
              <a:gd name="connsiteY77" fmla="*/ 587550 h 601782"/>
              <a:gd name="connsiteX78" fmla="*/ 220313 w 582734"/>
              <a:gd name="connsiteY78" fmla="*/ 534668 h 601782"/>
              <a:gd name="connsiteX79" fmla="*/ 124273 w 582734"/>
              <a:gd name="connsiteY79" fmla="*/ 479239 h 601782"/>
              <a:gd name="connsiteX80" fmla="*/ 78354 w 582734"/>
              <a:gd name="connsiteY80" fmla="*/ 505755 h 601782"/>
              <a:gd name="connsiteX81" fmla="*/ 67400 w 582734"/>
              <a:gd name="connsiteY81" fmla="*/ 507103 h 601782"/>
              <a:gd name="connsiteX82" fmla="*/ 58696 w 582734"/>
              <a:gd name="connsiteY82" fmla="*/ 500511 h 601782"/>
              <a:gd name="connsiteX83" fmla="*/ 1973 w 582734"/>
              <a:gd name="connsiteY83" fmla="*/ 402237 h 601782"/>
              <a:gd name="connsiteX84" fmla="*/ 7225 w 582734"/>
              <a:gd name="connsiteY84" fmla="*/ 382762 h 601782"/>
              <a:gd name="connsiteX85" fmla="*/ 53144 w 582734"/>
              <a:gd name="connsiteY85" fmla="*/ 356246 h 601782"/>
              <a:gd name="connsiteX86" fmla="*/ 46691 w 582734"/>
              <a:gd name="connsiteY86" fmla="*/ 300966 h 601782"/>
              <a:gd name="connsiteX87" fmla="*/ 53144 w 582734"/>
              <a:gd name="connsiteY87" fmla="*/ 245537 h 601782"/>
              <a:gd name="connsiteX88" fmla="*/ 7225 w 582734"/>
              <a:gd name="connsiteY88" fmla="*/ 219170 h 601782"/>
              <a:gd name="connsiteX89" fmla="*/ 1973 w 582734"/>
              <a:gd name="connsiteY89" fmla="*/ 199545 h 601782"/>
              <a:gd name="connsiteX90" fmla="*/ 58696 w 582734"/>
              <a:gd name="connsiteY90" fmla="*/ 101420 h 601782"/>
              <a:gd name="connsiteX91" fmla="*/ 67400 w 582734"/>
              <a:gd name="connsiteY91" fmla="*/ 94679 h 601782"/>
              <a:gd name="connsiteX92" fmla="*/ 78354 w 582734"/>
              <a:gd name="connsiteY92" fmla="*/ 96177 h 601782"/>
              <a:gd name="connsiteX93" fmla="*/ 124273 w 582734"/>
              <a:gd name="connsiteY93" fmla="*/ 122543 h 601782"/>
              <a:gd name="connsiteX94" fmla="*/ 220313 w 582734"/>
              <a:gd name="connsiteY94" fmla="*/ 67264 h 601782"/>
              <a:gd name="connsiteX95" fmla="*/ 220313 w 582734"/>
              <a:gd name="connsiteY95" fmla="*/ 14381 h 601782"/>
              <a:gd name="connsiteX96" fmla="*/ 234569 w 582734"/>
              <a:gd name="connsiteY96" fmla="*/ 0 h 601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582734" h="601782">
                <a:moveTo>
                  <a:pt x="291443" y="254983"/>
                </a:moveTo>
                <a:cubicBezTo>
                  <a:pt x="266069" y="254983"/>
                  <a:pt x="245350" y="275653"/>
                  <a:pt x="245350" y="300966"/>
                </a:cubicBezTo>
                <a:cubicBezTo>
                  <a:pt x="245350" y="326279"/>
                  <a:pt x="266069" y="346800"/>
                  <a:pt x="291443" y="346800"/>
                </a:cubicBezTo>
                <a:cubicBezTo>
                  <a:pt x="316816" y="346800"/>
                  <a:pt x="337385" y="326279"/>
                  <a:pt x="337385" y="300966"/>
                </a:cubicBezTo>
                <a:cubicBezTo>
                  <a:pt x="337385" y="275653"/>
                  <a:pt x="316816" y="254983"/>
                  <a:pt x="291443" y="254983"/>
                </a:cubicBezTo>
                <a:close/>
                <a:moveTo>
                  <a:pt x="291443" y="226374"/>
                </a:moveTo>
                <a:cubicBezTo>
                  <a:pt x="332580" y="226374"/>
                  <a:pt x="366061" y="259776"/>
                  <a:pt x="366061" y="300966"/>
                </a:cubicBezTo>
                <a:cubicBezTo>
                  <a:pt x="366061" y="342007"/>
                  <a:pt x="332580" y="375408"/>
                  <a:pt x="291443" y="375408"/>
                </a:cubicBezTo>
                <a:cubicBezTo>
                  <a:pt x="250155" y="375408"/>
                  <a:pt x="216674" y="342007"/>
                  <a:pt x="216674" y="300966"/>
                </a:cubicBezTo>
                <a:cubicBezTo>
                  <a:pt x="216674" y="259776"/>
                  <a:pt x="250155" y="226374"/>
                  <a:pt x="291443" y="226374"/>
                </a:cubicBezTo>
                <a:close/>
                <a:moveTo>
                  <a:pt x="248975" y="28613"/>
                </a:moveTo>
                <a:lnTo>
                  <a:pt x="248975" y="78050"/>
                </a:lnTo>
                <a:cubicBezTo>
                  <a:pt x="248975" y="84642"/>
                  <a:pt x="244473" y="90334"/>
                  <a:pt x="238170" y="91982"/>
                </a:cubicBezTo>
                <a:cubicBezTo>
                  <a:pt x="199754" y="101720"/>
                  <a:pt x="164640" y="121944"/>
                  <a:pt x="136728" y="150408"/>
                </a:cubicBezTo>
                <a:cubicBezTo>
                  <a:pt x="132226" y="155052"/>
                  <a:pt x="125023" y="156101"/>
                  <a:pt x="119321" y="152805"/>
                </a:cubicBezTo>
                <a:lnTo>
                  <a:pt x="76403" y="128086"/>
                </a:lnTo>
                <a:lnTo>
                  <a:pt x="33936" y="201493"/>
                </a:lnTo>
                <a:lnTo>
                  <a:pt x="76854" y="226211"/>
                </a:lnTo>
                <a:cubicBezTo>
                  <a:pt x="82556" y="229507"/>
                  <a:pt x="85257" y="236099"/>
                  <a:pt x="83456" y="242541"/>
                </a:cubicBezTo>
                <a:cubicBezTo>
                  <a:pt x="78204" y="261417"/>
                  <a:pt x="75503" y="281042"/>
                  <a:pt x="75503" y="300966"/>
                </a:cubicBezTo>
                <a:cubicBezTo>
                  <a:pt x="75503" y="320741"/>
                  <a:pt x="78204" y="340366"/>
                  <a:pt x="83456" y="359392"/>
                </a:cubicBezTo>
                <a:cubicBezTo>
                  <a:pt x="85257" y="365684"/>
                  <a:pt x="82556" y="372425"/>
                  <a:pt x="76854" y="375571"/>
                </a:cubicBezTo>
                <a:lnTo>
                  <a:pt x="33936" y="400289"/>
                </a:lnTo>
                <a:lnTo>
                  <a:pt x="76403" y="473696"/>
                </a:lnTo>
                <a:lnTo>
                  <a:pt x="116770" y="450475"/>
                </a:lnTo>
                <a:lnTo>
                  <a:pt x="186699" y="380814"/>
                </a:lnTo>
                <a:cubicBezTo>
                  <a:pt x="192251" y="375122"/>
                  <a:pt x="201405" y="375122"/>
                  <a:pt x="206957" y="380814"/>
                </a:cubicBezTo>
                <a:cubicBezTo>
                  <a:pt x="212509" y="386357"/>
                  <a:pt x="212509" y="395346"/>
                  <a:pt x="206957" y="401038"/>
                </a:cubicBezTo>
                <a:lnTo>
                  <a:pt x="146782" y="460962"/>
                </a:lnTo>
                <a:cubicBezTo>
                  <a:pt x="171242" y="482984"/>
                  <a:pt x="200204" y="499163"/>
                  <a:pt x="231717" y="508152"/>
                </a:cubicBezTo>
                <a:lnTo>
                  <a:pt x="296544" y="443434"/>
                </a:lnTo>
                <a:cubicBezTo>
                  <a:pt x="302096" y="437891"/>
                  <a:pt x="311250" y="437891"/>
                  <a:pt x="316803" y="443434"/>
                </a:cubicBezTo>
                <a:cubicBezTo>
                  <a:pt x="322355" y="448977"/>
                  <a:pt x="322355" y="458116"/>
                  <a:pt x="316803" y="463659"/>
                </a:cubicBezTo>
                <a:lnTo>
                  <a:pt x="248975" y="531372"/>
                </a:lnTo>
                <a:lnTo>
                  <a:pt x="248975" y="573169"/>
                </a:lnTo>
                <a:lnTo>
                  <a:pt x="333910" y="573169"/>
                </a:lnTo>
                <a:lnTo>
                  <a:pt x="333910" y="523732"/>
                </a:lnTo>
                <a:cubicBezTo>
                  <a:pt x="333910" y="517140"/>
                  <a:pt x="338261" y="511448"/>
                  <a:pt x="344714" y="509800"/>
                </a:cubicBezTo>
                <a:cubicBezTo>
                  <a:pt x="383130" y="500212"/>
                  <a:pt x="418094" y="479988"/>
                  <a:pt x="446006" y="451374"/>
                </a:cubicBezTo>
                <a:cubicBezTo>
                  <a:pt x="450508" y="446730"/>
                  <a:pt x="457711" y="445681"/>
                  <a:pt x="463413" y="448977"/>
                </a:cubicBezTo>
                <a:lnTo>
                  <a:pt x="506331" y="473696"/>
                </a:lnTo>
                <a:lnTo>
                  <a:pt x="548798" y="400289"/>
                </a:lnTo>
                <a:lnTo>
                  <a:pt x="505880" y="375571"/>
                </a:lnTo>
                <a:cubicBezTo>
                  <a:pt x="500178" y="372425"/>
                  <a:pt x="497477" y="365684"/>
                  <a:pt x="499278" y="359392"/>
                </a:cubicBezTo>
                <a:cubicBezTo>
                  <a:pt x="504680" y="340366"/>
                  <a:pt x="507381" y="320741"/>
                  <a:pt x="507381" y="300966"/>
                </a:cubicBezTo>
                <a:cubicBezTo>
                  <a:pt x="507381" y="281042"/>
                  <a:pt x="504680" y="261417"/>
                  <a:pt x="499278" y="242391"/>
                </a:cubicBezTo>
                <a:cubicBezTo>
                  <a:pt x="497477" y="236099"/>
                  <a:pt x="500178" y="229507"/>
                  <a:pt x="505880" y="226211"/>
                </a:cubicBezTo>
                <a:lnTo>
                  <a:pt x="548798" y="201493"/>
                </a:lnTo>
                <a:lnTo>
                  <a:pt x="506331" y="128086"/>
                </a:lnTo>
                <a:lnTo>
                  <a:pt x="463413" y="152805"/>
                </a:lnTo>
                <a:cubicBezTo>
                  <a:pt x="457711" y="156101"/>
                  <a:pt x="450508" y="155052"/>
                  <a:pt x="446006" y="150408"/>
                </a:cubicBezTo>
                <a:cubicBezTo>
                  <a:pt x="418094" y="121944"/>
                  <a:pt x="383130" y="101720"/>
                  <a:pt x="344714" y="91982"/>
                </a:cubicBezTo>
                <a:cubicBezTo>
                  <a:pt x="338261" y="90334"/>
                  <a:pt x="333910" y="84642"/>
                  <a:pt x="333910" y="78050"/>
                </a:cubicBezTo>
                <a:lnTo>
                  <a:pt x="333910" y="28613"/>
                </a:lnTo>
                <a:close/>
                <a:moveTo>
                  <a:pt x="234569" y="0"/>
                </a:moveTo>
                <a:lnTo>
                  <a:pt x="348165" y="0"/>
                </a:lnTo>
                <a:cubicBezTo>
                  <a:pt x="356119" y="0"/>
                  <a:pt x="362571" y="6442"/>
                  <a:pt x="362571" y="14381"/>
                </a:cubicBezTo>
                <a:lnTo>
                  <a:pt x="362571" y="67264"/>
                </a:lnTo>
                <a:cubicBezTo>
                  <a:pt x="398286" y="78050"/>
                  <a:pt x="431150" y="96926"/>
                  <a:pt x="458461" y="122543"/>
                </a:cubicBezTo>
                <a:lnTo>
                  <a:pt x="504380" y="96177"/>
                </a:lnTo>
                <a:cubicBezTo>
                  <a:pt x="507681" y="94229"/>
                  <a:pt x="511583" y="93630"/>
                  <a:pt x="515334" y="94679"/>
                </a:cubicBezTo>
                <a:cubicBezTo>
                  <a:pt x="518936" y="95728"/>
                  <a:pt x="522087" y="98125"/>
                  <a:pt x="524038" y="101420"/>
                </a:cubicBezTo>
                <a:lnTo>
                  <a:pt x="580761" y="199545"/>
                </a:lnTo>
                <a:cubicBezTo>
                  <a:pt x="584813" y="206436"/>
                  <a:pt x="582412" y="215125"/>
                  <a:pt x="575509" y="219170"/>
                </a:cubicBezTo>
                <a:lnTo>
                  <a:pt x="529740" y="245537"/>
                </a:lnTo>
                <a:cubicBezTo>
                  <a:pt x="533942" y="263664"/>
                  <a:pt x="536043" y="282240"/>
                  <a:pt x="536043" y="300966"/>
                </a:cubicBezTo>
                <a:cubicBezTo>
                  <a:pt x="536043" y="319542"/>
                  <a:pt x="533942" y="338119"/>
                  <a:pt x="529740" y="356246"/>
                </a:cubicBezTo>
                <a:lnTo>
                  <a:pt x="575509" y="382762"/>
                </a:lnTo>
                <a:cubicBezTo>
                  <a:pt x="582412" y="386657"/>
                  <a:pt x="584813" y="395346"/>
                  <a:pt x="580761" y="402237"/>
                </a:cubicBezTo>
                <a:lnTo>
                  <a:pt x="524038" y="500511"/>
                </a:lnTo>
                <a:cubicBezTo>
                  <a:pt x="522087" y="503807"/>
                  <a:pt x="518936" y="506204"/>
                  <a:pt x="515334" y="507103"/>
                </a:cubicBezTo>
                <a:cubicBezTo>
                  <a:pt x="511583" y="508152"/>
                  <a:pt x="507681" y="507552"/>
                  <a:pt x="504380" y="505755"/>
                </a:cubicBezTo>
                <a:lnTo>
                  <a:pt x="458461" y="479239"/>
                </a:lnTo>
                <a:cubicBezTo>
                  <a:pt x="431150" y="504856"/>
                  <a:pt x="398286" y="523732"/>
                  <a:pt x="362571" y="534668"/>
                </a:cubicBezTo>
                <a:lnTo>
                  <a:pt x="362571" y="587550"/>
                </a:lnTo>
                <a:cubicBezTo>
                  <a:pt x="362571" y="595340"/>
                  <a:pt x="356119" y="601782"/>
                  <a:pt x="348165" y="601782"/>
                </a:cubicBezTo>
                <a:lnTo>
                  <a:pt x="234569" y="601782"/>
                </a:lnTo>
                <a:cubicBezTo>
                  <a:pt x="226615" y="601782"/>
                  <a:pt x="220313" y="595340"/>
                  <a:pt x="220313" y="587550"/>
                </a:cubicBezTo>
                <a:lnTo>
                  <a:pt x="220313" y="534668"/>
                </a:lnTo>
                <a:cubicBezTo>
                  <a:pt x="184448" y="523732"/>
                  <a:pt x="151734" y="504856"/>
                  <a:pt x="124273" y="479239"/>
                </a:cubicBezTo>
                <a:lnTo>
                  <a:pt x="78354" y="505755"/>
                </a:lnTo>
                <a:cubicBezTo>
                  <a:pt x="75053" y="507552"/>
                  <a:pt x="71151" y="508152"/>
                  <a:pt x="67400" y="507103"/>
                </a:cubicBezTo>
                <a:cubicBezTo>
                  <a:pt x="63798" y="506204"/>
                  <a:pt x="60647" y="503807"/>
                  <a:pt x="58696" y="500511"/>
                </a:cubicBezTo>
                <a:lnTo>
                  <a:pt x="1973" y="402237"/>
                </a:lnTo>
                <a:cubicBezTo>
                  <a:pt x="-2079" y="395346"/>
                  <a:pt x="322" y="386657"/>
                  <a:pt x="7225" y="382762"/>
                </a:cubicBezTo>
                <a:lnTo>
                  <a:pt x="53144" y="356246"/>
                </a:lnTo>
                <a:cubicBezTo>
                  <a:pt x="48942" y="338119"/>
                  <a:pt x="46691" y="319542"/>
                  <a:pt x="46691" y="300966"/>
                </a:cubicBezTo>
                <a:cubicBezTo>
                  <a:pt x="46691" y="282240"/>
                  <a:pt x="48942" y="263664"/>
                  <a:pt x="53144" y="245537"/>
                </a:cubicBezTo>
                <a:lnTo>
                  <a:pt x="7225" y="219170"/>
                </a:lnTo>
                <a:cubicBezTo>
                  <a:pt x="322" y="215125"/>
                  <a:pt x="-2079" y="206436"/>
                  <a:pt x="1973" y="199545"/>
                </a:cubicBezTo>
                <a:lnTo>
                  <a:pt x="58696" y="101420"/>
                </a:lnTo>
                <a:cubicBezTo>
                  <a:pt x="60647" y="98125"/>
                  <a:pt x="63798" y="95728"/>
                  <a:pt x="67400" y="94679"/>
                </a:cubicBezTo>
                <a:cubicBezTo>
                  <a:pt x="71151" y="93630"/>
                  <a:pt x="75053" y="94229"/>
                  <a:pt x="78354" y="96177"/>
                </a:cubicBezTo>
                <a:lnTo>
                  <a:pt x="124273" y="122543"/>
                </a:lnTo>
                <a:cubicBezTo>
                  <a:pt x="151734" y="96926"/>
                  <a:pt x="184448" y="78050"/>
                  <a:pt x="220313" y="67264"/>
                </a:cubicBezTo>
                <a:lnTo>
                  <a:pt x="220313" y="14381"/>
                </a:lnTo>
                <a:cubicBezTo>
                  <a:pt x="220313" y="6442"/>
                  <a:pt x="226615" y="0"/>
                  <a:pt x="23456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22" name="trophy_155569">
            <a:extLst>
              <a:ext uri="{FF2B5EF4-FFF2-40B4-BE49-F238E27FC236}">
                <a16:creationId xmlns:a16="http://schemas.microsoft.com/office/drawing/2014/main" id="{54BDF3A1-9E72-48E9-93CB-D0E6FA965917}"/>
              </a:ext>
            </a:extLst>
          </p:cNvPr>
          <p:cNvSpPr>
            <a:spLocks noChangeAspect="1"/>
          </p:cNvSpPr>
          <p:nvPr/>
        </p:nvSpPr>
        <p:spPr bwMode="auto">
          <a:xfrm>
            <a:off x="1731751" y="4480686"/>
            <a:ext cx="324524" cy="324000"/>
          </a:xfrm>
          <a:custGeom>
            <a:avLst/>
            <a:gdLst>
              <a:gd name="connsiteX0" fmla="*/ 241679 w 606572"/>
              <a:gd name="connsiteY0" fmla="*/ 438181 h 605592"/>
              <a:gd name="connsiteX1" fmla="*/ 241679 w 606572"/>
              <a:gd name="connsiteY1" fmla="*/ 545802 h 605592"/>
              <a:gd name="connsiteX2" fmla="*/ 364886 w 606572"/>
              <a:gd name="connsiteY2" fmla="*/ 545802 h 605592"/>
              <a:gd name="connsiteX3" fmla="*/ 364886 w 606572"/>
              <a:gd name="connsiteY3" fmla="*/ 438366 h 605592"/>
              <a:gd name="connsiteX4" fmla="*/ 303422 w 606572"/>
              <a:gd name="connsiteY4" fmla="*/ 467473 h 605592"/>
              <a:gd name="connsiteX5" fmla="*/ 241679 w 606572"/>
              <a:gd name="connsiteY5" fmla="*/ 438181 h 605592"/>
              <a:gd name="connsiteX6" fmla="*/ 508054 w 606572"/>
              <a:gd name="connsiteY6" fmla="*/ 132279 h 605592"/>
              <a:gd name="connsiteX7" fmla="*/ 508054 w 606572"/>
              <a:gd name="connsiteY7" fmla="*/ 162406 h 605592"/>
              <a:gd name="connsiteX8" fmla="*/ 489299 w 606572"/>
              <a:gd name="connsiteY8" fmla="*/ 293480 h 605592"/>
              <a:gd name="connsiteX9" fmla="*/ 567754 w 606572"/>
              <a:gd name="connsiteY9" fmla="*/ 132279 h 605592"/>
              <a:gd name="connsiteX10" fmla="*/ 38719 w 606572"/>
              <a:gd name="connsiteY10" fmla="*/ 132279 h 605592"/>
              <a:gd name="connsiteX11" fmla="*/ 117916 w 606572"/>
              <a:gd name="connsiteY11" fmla="*/ 294314 h 605592"/>
              <a:gd name="connsiteX12" fmla="*/ 98883 w 606572"/>
              <a:gd name="connsiteY12" fmla="*/ 162406 h 605592"/>
              <a:gd name="connsiteX13" fmla="*/ 98883 w 606572"/>
              <a:gd name="connsiteY13" fmla="*/ 132279 h 605592"/>
              <a:gd name="connsiteX14" fmla="*/ 305707 w 606572"/>
              <a:gd name="connsiteY14" fmla="*/ 86372 h 605592"/>
              <a:gd name="connsiteX15" fmla="*/ 343681 w 606572"/>
              <a:gd name="connsiteY15" fmla="*/ 86372 h 605592"/>
              <a:gd name="connsiteX16" fmla="*/ 343681 w 606572"/>
              <a:gd name="connsiteY16" fmla="*/ 331234 h 605592"/>
              <a:gd name="connsiteX17" fmla="*/ 296887 w 606572"/>
              <a:gd name="connsiteY17" fmla="*/ 331234 h 605592"/>
              <a:gd name="connsiteX18" fmla="*/ 296887 w 606572"/>
              <a:gd name="connsiteY18" fmla="*/ 155074 h 605592"/>
              <a:gd name="connsiteX19" fmla="*/ 236351 w 606572"/>
              <a:gd name="connsiteY19" fmla="*/ 190492 h 605592"/>
              <a:gd name="connsiteX20" fmla="*/ 236351 w 606572"/>
              <a:gd name="connsiteY20" fmla="*/ 148028 h 605592"/>
              <a:gd name="connsiteX21" fmla="*/ 276182 w 606572"/>
              <a:gd name="connsiteY21" fmla="*/ 125313 h 605592"/>
              <a:gd name="connsiteX22" fmla="*/ 305707 w 606572"/>
              <a:gd name="connsiteY22" fmla="*/ 86372 h 605592"/>
              <a:gd name="connsiteX23" fmla="*/ 100090 w 606572"/>
              <a:gd name="connsiteY23" fmla="*/ 37821 h 605592"/>
              <a:gd name="connsiteX24" fmla="*/ 136764 w 606572"/>
              <a:gd name="connsiteY24" fmla="*/ 105304 h 605592"/>
              <a:gd name="connsiteX25" fmla="*/ 136764 w 606572"/>
              <a:gd name="connsiteY25" fmla="*/ 162406 h 605592"/>
              <a:gd name="connsiteX26" fmla="*/ 136578 w 606572"/>
              <a:gd name="connsiteY26" fmla="*/ 168617 h 605592"/>
              <a:gd name="connsiteX27" fmla="*/ 174366 w 606572"/>
              <a:gd name="connsiteY27" fmla="*/ 323885 h 605592"/>
              <a:gd name="connsiteX28" fmla="*/ 174552 w 606572"/>
              <a:gd name="connsiteY28" fmla="*/ 323885 h 605592"/>
              <a:gd name="connsiteX29" fmla="*/ 174459 w 606572"/>
              <a:gd name="connsiteY29" fmla="*/ 324070 h 605592"/>
              <a:gd name="connsiteX30" fmla="*/ 303422 w 606572"/>
              <a:gd name="connsiteY30" fmla="*/ 426779 h 605592"/>
              <a:gd name="connsiteX31" fmla="*/ 432199 w 606572"/>
              <a:gd name="connsiteY31" fmla="*/ 324348 h 605592"/>
              <a:gd name="connsiteX32" fmla="*/ 432106 w 606572"/>
              <a:gd name="connsiteY32" fmla="*/ 323885 h 605592"/>
              <a:gd name="connsiteX33" fmla="*/ 432663 w 606572"/>
              <a:gd name="connsiteY33" fmla="*/ 323699 h 605592"/>
              <a:gd name="connsiteX34" fmla="*/ 470359 w 606572"/>
              <a:gd name="connsiteY34" fmla="*/ 168617 h 605592"/>
              <a:gd name="connsiteX35" fmla="*/ 470173 w 606572"/>
              <a:gd name="connsiteY35" fmla="*/ 162406 h 605592"/>
              <a:gd name="connsiteX36" fmla="*/ 470173 w 606572"/>
              <a:gd name="connsiteY36" fmla="*/ 105304 h 605592"/>
              <a:gd name="connsiteX37" fmla="*/ 506754 w 606572"/>
              <a:gd name="connsiteY37" fmla="*/ 37821 h 605592"/>
              <a:gd name="connsiteX38" fmla="*/ 303422 w 606572"/>
              <a:gd name="connsiteY38" fmla="*/ 37821 h 605592"/>
              <a:gd name="connsiteX39" fmla="*/ 23028 w 606572"/>
              <a:gd name="connsiteY39" fmla="*/ 0 h 605592"/>
              <a:gd name="connsiteX40" fmla="*/ 303422 w 606572"/>
              <a:gd name="connsiteY40" fmla="*/ 0 h 605592"/>
              <a:gd name="connsiteX41" fmla="*/ 583909 w 606572"/>
              <a:gd name="connsiteY41" fmla="*/ 0 h 605592"/>
              <a:gd name="connsiteX42" fmla="*/ 583909 w 606572"/>
              <a:gd name="connsiteY42" fmla="*/ 62663 h 605592"/>
              <a:gd name="connsiteX43" fmla="*/ 550670 w 606572"/>
              <a:gd name="connsiteY43" fmla="*/ 62663 h 605592"/>
              <a:gd name="connsiteX44" fmla="*/ 509539 w 606572"/>
              <a:gd name="connsiteY44" fmla="*/ 94366 h 605592"/>
              <a:gd name="connsiteX45" fmla="*/ 606192 w 606572"/>
              <a:gd name="connsiteY45" fmla="*/ 94366 h 605592"/>
              <a:gd name="connsiteX46" fmla="*/ 606563 w 606572"/>
              <a:gd name="connsiteY46" fmla="*/ 112905 h 605592"/>
              <a:gd name="connsiteX47" fmla="*/ 456617 w 606572"/>
              <a:gd name="connsiteY47" fmla="*/ 355309 h 605592"/>
              <a:gd name="connsiteX48" fmla="*/ 402860 w 606572"/>
              <a:gd name="connsiteY48" fmla="*/ 412225 h 605592"/>
              <a:gd name="connsiteX49" fmla="*/ 402860 w 606572"/>
              <a:gd name="connsiteY49" fmla="*/ 545802 h 605592"/>
              <a:gd name="connsiteX50" fmla="*/ 473144 w 606572"/>
              <a:gd name="connsiteY50" fmla="*/ 545802 h 605592"/>
              <a:gd name="connsiteX51" fmla="*/ 473144 w 606572"/>
              <a:gd name="connsiteY51" fmla="*/ 605592 h 605592"/>
              <a:gd name="connsiteX52" fmla="*/ 133514 w 606572"/>
              <a:gd name="connsiteY52" fmla="*/ 605592 h 605592"/>
              <a:gd name="connsiteX53" fmla="*/ 133514 w 606572"/>
              <a:gd name="connsiteY53" fmla="*/ 545802 h 605592"/>
              <a:gd name="connsiteX54" fmla="*/ 203798 w 606572"/>
              <a:gd name="connsiteY54" fmla="*/ 545802 h 605592"/>
              <a:gd name="connsiteX55" fmla="*/ 203798 w 606572"/>
              <a:gd name="connsiteY55" fmla="*/ 412040 h 605592"/>
              <a:gd name="connsiteX56" fmla="*/ 150412 w 606572"/>
              <a:gd name="connsiteY56" fmla="*/ 355402 h 605592"/>
              <a:gd name="connsiteX57" fmla="*/ 2 w 606572"/>
              <a:gd name="connsiteY57" fmla="*/ 112905 h 605592"/>
              <a:gd name="connsiteX58" fmla="*/ 373 w 606572"/>
              <a:gd name="connsiteY58" fmla="*/ 94366 h 605592"/>
              <a:gd name="connsiteX59" fmla="*/ 97397 w 606572"/>
              <a:gd name="connsiteY59" fmla="*/ 94366 h 605592"/>
              <a:gd name="connsiteX60" fmla="*/ 56174 w 606572"/>
              <a:gd name="connsiteY60" fmla="*/ 62663 h 605592"/>
              <a:gd name="connsiteX61" fmla="*/ 23028 w 606572"/>
              <a:gd name="connsiteY61" fmla="*/ 62663 h 605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606572" h="605592">
                <a:moveTo>
                  <a:pt x="241679" y="438181"/>
                </a:moveTo>
                <a:lnTo>
                  <a:pt x="241679" y="545802"/>
                </a:lnTo>
                <a:lnTo>
                  <a:pt x="364886" y="545802"/>
                </a:lnTo>
                <a:lnTo>
                  <a:pt x="364886" y="438366"/>
                </a:lnTo>
                <a:cubicBezTo>
                  <a:pt x="346781" y="449026"/>
                  <a:pt x="326448" y="458945"/>
                  <a:pt x="303422" y="467473"/>
                </a:cubicBezTo>
                <a:cubicBezTo>
                  <a:pt x="280303" y="458852"/>
                  <a:pt x="259970" y="448933"/>
                  <a:pt x="241679" y="438181"/>
                </a:cubicBezTo>
                <a:close/>
                <a:moveTo>
                  <a:pt x="508054" y="132279"/>
                </a:moveTo>
                <a:lnTo>
                  <a:pt x="508054" y="162406"/>
                </a:lnTo>
                <a:cubicBezTo>
                  <a:pt x="508054" y="172046"/>
                  <a:pt x="513439" y="228870"/>
                  <a:pt x="489299" y="293480"/>
                </a:cubicBezTo>
                <a:cubicBezTo>
                  <a:pt x="550392" y="245185"/>
                  <a:pt x="564597" y="167597"/>
                  <a:pt x="567754" y="132279"/>
                </a:cubicBezTo>
                <a:close/>
                <a:moveTo>
                  <a:pt x="38719" y="132279"/>
                </a:moveTo>
                <a:cubicBezTo>
                  <a:pt x="41597" y="167875"/>
                  <a:pt x="55431" y="245926"/>
                  <a:pt x="117916" y="294314"/>
                </a:cubicBezTo>
                <a:cubicBezTo>
                  <a:pt x="93405" y="229333"/>
                  <a:pt x="98883" y="172139"/>
                  <a:pt x="98883" y="162406"/>
                </a:cubicBezTo>
                <a:lnTo>
                  <a:pt x="98883" y="132279"/>
                </a:lnTo>
                <a:close/>
                <a:moveTo>
                  <a:pt x="305707" y="86372"/>
                </a:moveTo>
                <a:lnTo>
                  <a:pt x="343681" y="86372"/>
                </a:lnTo>
                <a:lnTo>
                  <a:pt x="343681" y="331234"/>
                </a:lnTo>
                <a:lnTo>
                  <a:pt x="296887" y="331234"/>
                </a:lnTo>
                <a:lnTo>
                  <a:pt x="296887" y="155074"/>
                </a:lnTo>
                <a:cubicBezTo>
                  <a:pt x="279710" y="171021"/>
                  <a:pt x="259563" y="182796"/>
                  <a:pt x="236351" y="190492"/>
                </a:cubicBezTo>
                <a:lnTo>
                  <a:pt x="236351" y="148028"/>
                </a:lnTo>
                <a:cubicBezTo>
                  <a:pt x="248607" y="144041"/>
                  <a:pt x="261884" y="136531"/>
                  <a:pt x="276182" y="125313"/>
                </a:cubicBezTo>
                <a:cubicBezTo>
                  <a:pt x="290480" y="114187"/>
                  <a:pt x="300322" y="101207"/>
                  <a:pt x="305707" y="86372"/>
                </a:cubicBezTo>
                <a:close/>
                <a:moveTo>
                  <a:pt x="100090" y="37821"/>
                </a:moveTo>
                <a:cubicBezTo>
                  <a:pt x="120237" y="50149"/>
                  <a:pt x="136764" y="71655"/>
                  <a:pt x="136764" y="105304"/>
                </a:cubicBezTo>
                <a:lnTo>
                  <a:pt x="136764" y="162406"/>
                </a:lnTo>
                <a:cubicBezTo>
                  <a:pt x="136764" y="163796"/>
                  <a:pt x="136671" y="165836"/>
                  <a:pt x="136578" y="168617"/>
                </a:cubicBezTo>
                <a:cubicBezTo>
                  <a:pt x="134628" y="216448"/>
                  <a:pt x="142242" y="272901"/>
                  <a:pt x="174366" y="323885"/>
                </a:cubicBezTo>
                <a:cubicBezTo>
                  <a:pt x="174459" y="323885"/>
                  <a:pt x="174459" y="323885"/>
                  <a:pt x="174552" y="323885"/>
                </a:cubicBezTo>
                <a:lnTo>
                  <a:pt x="174459" y="324070"/>
                </a:lnTo>
                <a:cubicBezTo>
                  <a:pt x="199806" y="364023"/>
                  <a:pt x="240287" y="400545"/>
                  <a:pt x="303422" y="426779"/>
                </a:cubicBezTo>
                <a:cubicBezTo>
                  <a:pt x="366464" y="400638"/>
                  <a:pt x="406945" y="364208"/>
                  <a:pt x="432199" y="324348"/>
                </a:cubicBezTo>
                <a:lnTo>
                  <a:pt x="432106" y="323885"/>
                </a:lnTo>
                <a:cubicBezTo>
                  <a:pt x="432292" y="323885"/>
                  <a:pt x="432477" y="323792"/>
                  <a:pt x="432663" y="323699"/>
                </a:cubicBezTo>
                <a:cubicBezTo>
                  <a:pt x="464695" y="272808"/>
                  <a:pt x="472215" y="216448"/>
                  <a:pt x="470359" y="168617"/>
                </a:cubicBezTo>
                <a:cubicBezTo>
                  <a:pt x="470173" y="165836"/>
                  <a:pt x="470173" y="163796"/>
                  <a:pt x="470173" y="162406"/>
                </a:cubicBezTo>
                <a:lnTo>
                  <a:pt x="470173" y="105304"/>
                </a:lnTo>
                <a:cubicBezTo>
                  <a:pt x="470173" y="71655"/>
                  <a:pt x="486699" y="50149"/>
                  <a:pt x="506754" y="37821"/>
                </a:cubicBezTo>
                <a:lnTo>
                  <a:pt x="303422" y="37821"/>
                </a:lnTo>
                <a:close/>
                <a:moveTo>
                  <a:pt x="23028" y="0"/>
                </a:moveTo>
                <a:lnTo>
                  <a:pt x="303422" y="0"/>
                </a:lnTo>
                <a:lnTo>
                  <a:pt x="583909" y="0"/>
                </a:lnTo>
                <a:lnTo>
                  <a:pt x="583909" y="62663"/>
                </a:lnTo>
                <a:lnTo>
                  <a:pt x="550670" y="62663"/>
                </a:lnTo>
                <a:cubicBezTo>
                  <a:pt x="550670" y="62663"/>
                  <a:pt x="516410" y="64239"/>
                  <a:pt x="509539" y="94366"/>
                </a:cubicBezTo>
                <a:lnTo>
                  <a:pt x="606192" y="94366"/>
                </a:lnTo>
                <a:lnTo>
                  <a:pt x="606563" y="112905"/>
                </a:lnTo>
                <a:cubicBezTo>
                  <a:pt x="606656" y="114759"/>
                  <a:pt x="608513" y="296446"/>
                  <a:pt x="456617" y="355309"/>
                </a:cubicBezTo>
                <a:cubicBezTo>
                  <a:pt x="442691" y="375054"/>
                  <a:pt x="425050" y="394335"/>
                  <a:pt x="402860" y="412225"/>
                </a:cubicBezTo>
                <a:lnTo>
                  <a:pt x="402860" y="545802"/>
                </a:lnTo>
                <a:lnTo>
                  <a:pt x="473144" y="545802"/>
                </a:lnTo>
                <a:lnTo>
                  <a:pt x="473144" y="605592"/>
                </a:lnTo>
                <a:lnTo>
                  <a:pt x="133514" y="605592"/>
                </a:lnTo>
                <a:lnTo>
                  <a:pt x="133514" y="545802"/>
                </a:lnTo>
                <a:lnTo>
                  <a:pt x="203798" y="545802"/>
                </a:lnTo>
                <a:lnTo>
                  <a:pt x="203798" y="412040"/>
                </a:lnTo>
                <a:cubicBezTo>
                  <a:pt x="181701" y="394242"/>
                  <a:pt x="164246" y="375054"/>
                  <a:pt x="150412" y="355402"/>
                </a:cubicBezTo>
                <a:cubicBezTo>
                  <a:pt x="-1948" y="296724"/>
                  <a:pt x="2" y="114759"/>
                  <a:pt x="2" y="112905"/>
                </a:cubicBezTo>
                <a:lnTo>
                  <a:pt x="373" y="94366"/>
                </a:lnTo>
                <a:lnTo>
                  <a:pt x="97397" y="94366"/>
                </a:lnTo>
                <a:cubicBezTo>
                  <a:pt x="90434" y="64239"/>
                  <a:pt x="56174" y="62663"/>
                  <a:pt x="56174" y="62663"/>
                </a:cubicBezTo>
                <a:lnTo>
                  <a:pt x="23028" y="6266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23" name="smartphone_156718">
            <a:extLst>
              <a:ext uri="{FF2B5EF4-FFF2-40B4-BE49-F238E27FC236}">
                <a16:creationId xmlns:a16="http://schemas.microsoft.com/office/drawing/2014/main" id="{64C4667A-3B3E-4679-9880-C2353265D242}"/>
              </a:ext>
            </a:extLst>
          </p:cNvPr>
          <p:cNvSpPr>
            <a:spLocks noChangeAspect="1"/>
          </p:cNvSpPr>
          <p:nvPr/>
        </p:nvSpPr>
        <p:spPr bwMode="auto">
          <a:xfrm>
            <a:off x="1798931" y="4974768"/>
            <a:ext cx="190164" cy="324000"/>
          </a:xfrm>
          <a:custGeom>
            <a:avLst/>
            <a:gdLst>
              <a:gd name="connsiteX0" fmla="*/ 177684 w 355438"/>
              <a:gd name="connsiteY0" fmla="*/ 521972 h 605592"/>
              <a:gd name="connsiteX1" fmla="*/ 197019 w 355438"/>
              <a:gd name="connsiteY1" fmla="*/ 541307 h 605592"/>
              <a:gd name="connsiteX2" fmla="*/ 177684 w 355438"/>
              <a:gd name="connsiteY2" fmla="*/ 560642 h 605592"/>
              <a:gd name="connsiteX3" fmla="*/ 158349 w 355438"/>
              <a:gd name="connsiteY3" fmla="*/ 541307 h 605592"/>
              <a:gd name="connsiteX4" fmla="*/ 177684 w 355438"/>
              <a:gd name="connsiteY4" fmla="*/ 521972 h 605592"/>
              <a:gd name="connsiteX5" fmla="*/ 37884 w 355438"/>
              <a:gd name="connsiteY5" fmla="*/ 514841 h 605592"/>
              <a:gd name="connsiteX6" fmla="*/ 37884 w 355438"/>
              <a:gd name="connsiteY6" fmla="*/ 567771 h 605592"/>
              <a:gd name="connsiteX7" fmla="*/ 317462 w 355438"/>
              <a:gd name="connsiteY7" fmla="*/ 567771 h 605592"/>
              <a:gd name="connsiteX8" fmla="*/ 317462 w 355438"/>
              <a:gd name="connsiteY8" fmla="*/ 514841 h 605592"/>
              <a:gd name="connsiteX9" fmla="*/ 87642 w 355438"/>
              <a:gd name="connsiteY9" fmla="*/ 290800 h 605592"/>
              <a:gd name="connsiteX10" fmla="*/ 125536 w 355438"/>
              <a:gd name="connsiteY10" fmla="*/ 290800 h 605592"/>
              <a:gd name="connsiteX11" fmla="*/ 125536 w 355438"/>
              <a:gd name="connsiteY11" fmla="*/ 434189 h 605592"/>
              <a:gd name="connsiteX12" fmla="*/ 87642 w 355438"/>
              <a:gd name="connsiteY12" fmla="*/ 434189 h 605592"/>
              <a:gd name="connsiteX13" fmla="*/ 158772 w 355438"/>
              <a:gd name="connsiteY13" fmla="*/ 214660 h 605592"/>
              <a:gd name="connsiteX14" fmla="*/ 196666 w 355438"/>
              <a:gd name="connsiteY14" fmla="*/ 214660 h 605592"/>
              <a:gd name="connsiteX15" fmla="*/ 196666 w 355438"/>
              <a:gd name="connsiteY15" fmla="*/ 434189 h 605592"/>
              <a:gd name="connsiteX16" fmla="*/ 158772 w 355438"/>
              <a:gd name="connsiteY16" fmla="*/ 434189 h 605592"/>
              <a:gd name="connsiteX17" fmla="*/ 229832 w 355438"/>
              <a:gd name="connsiteY17" fmla="*/ 137109 h 605592"/>
              <a:gd name="connsiteX18" fmla="*/ 267655 w 355438"/>
              <a:gd name="connsiteY18" fmla="*/ 137109 h 605592"/>
              <a:gd name="connsiteX19" fmla="*/ 267655 w 355438"/>
              <a:gd name="connsiteY19" fmla="*/ 434189 h 605592"/>
              <a:gd name="connsiteX20" fmla="*/ 229832 w 355438"/>
              <a:gd name="connsiteY20" fmla="*/ 434189 h 605592"/>
              <a:gd name="connsiteX21" fmla="*/ 37884 w 355438"/>
              <a:gd name="connsiteY21" fmla="*/ 94644 h 605592"/>
              <a:gd name="connsiteX22" fmla="*/ 37884 w 355438"/>
              <a:gd name="connsiteY22" fmla="*/ 477021 h 605592"/>
              <a:gd name="connsiteX23" fmla="*/ 317462 w 355438"/>
              <a:gd name="connsiteY23" fmla="*/ 477021 h 605592"/>
              <a:gd name="connsiteX24" fmla="*/ 317462 w 355438"/>
              <a:gd name="connsiteY24" fmla="*/ 94644 h 605592"/>
              <a:gd name="connsiteX25" fmla="*/ 37884 w 355438"/>
              <a:gd name="connsiteY25" fmla="*/ 37821 h 605592"/>
              <a:gd name="connsiteX26" fmla="*/ 37884 w 355438"/>
              <a:gd name="connsiteY26" fmla="*/ 56824 h 605592"/>
              <a:gd name="connsiteX27" fmla="*/ 317462 w 355438"/>
              <a:gd name="connsiteY27" fmla="*/ 56824 h 605592"/>
              <a:gd name="connsiteX28" fmla="*/ 317462 w 355438"/>
              <a:gd name="connsiteY28" fmla="*/ 37821 h 605592"/>
              <a:gd name="connsiteX29" fmla="*/ 28413 w 355438"/>
              <a:gd name="connsiteY29" fmla="*/ 0 h 605592"/>
              <a:gd name="connsiteX30" fmla="*/ 326933 w 355438"/>
              <a:gd name="connsiteY30" fmla="*/ 0 h 605592"/>
              <a:gd name="connsiteX31" fmla="*/ 355438 w 355438"/>
              <a:gd name="connsiteY31" fmla="*/ 28365 h 605592"/>
              <a:gd name="connsiteX32" fmla="*/ 355438 w 355438"/>
              <a:gd name="connsiteY32" fmla="*/ 577227 h 605592"/>
              <a:gd name="connsiteX33" fmla="*/ 326933 w 355438"/>
              <a:gd name="connsiteY33" fmla="*/ 605592 h 605592"/>
              <a:gd name="connsiteX34" fmla="*/ 28413 w 355438"/>
              <a:gd name="connsiteY34" fmla="*/ 605592 h 605592"/>
              <a:gd name="connsiteX35" fmla="*/ 0 w 355438"/>
              <a:gd name="connsiteY35" fmla="*/ 577227 h 605592"/>
              <a:gd name="connsiteX36" fmla="*/ 0 w 355438"/>
              <a:gd name="connsiteY36" fmla="*/ 28365 h 605592"/>
              <a:gd name="connsiteX37" fmla="*/ 28413 w 355438"/>
              <a:gd name="connsiteY37" fmla="*/ 0 h 605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355438" h="605592">
                <a:moveTo>
                  <a:pt x="177684" y="521972"/>
                </a:moveTo>
                <a:cubicBezTo>
                  <a:pt x="188362" y="521972"/>
                  <a:pt x="197019" y="530629"/>
                  <a:pt x="197019" y="541307"/>
                </a:cubicBezTo>
                <a:cubicBezTo>
                  <a:pt x="197019" y="551985"/>
                  <a:pt x="188362" y="560642"/>
                  <a:pt x="177684" y="560642"/>
                </a:cubicBezTo>
                <a:cubicBezTo>
                  <a:pt x="167006" y="560642"/>
                  <a:pt x="158349" y="551985"/>
                  <a:pt x="158349" y="541307"/>
                </a:cubicBezTo>
                <a:cubicBezTo>
                  <a:pt x="158349" y="530629"/>
                  <a:pt x="167006" y="521972"/>
                  <a:pt x="177684" y="521972"/>
                </a:cubicBezTo>
                <a:close/>
                <a:moveTo>
                  <a:pt x="37884" y="514841"/>
                </a:moveTo>
                <a:lnTo>
                  <a:pt x="37884" y="567771"/>
                </a:lnTo>
                <a:lnTo>
                  <a:pt x="317462" y="567771"/>
                </a:lnTo>
                <a:lnTo>
                  <a:pt x="317462" y="514841"/>
                </a:lnTo>
                <a:close/>
                <a:moveTo>
                  <a:pt x="87642" y="290800"/>
                </a:moveTo>
                <a:lnTo>
                  <a:pt x="125536" y="290800"/>
                </a:lnTo>
                <a:lnTo>
                  <a:pt x="125536" y="434189"/>
                </a:lnTo>
                <a:lnTo>
                  <a:pt x="87642" y="434189"/>
                </a:lnTo>
                <a:close/>
                <a:moveTo>
                  <a:pt x="158772" y="214660"/>
                </a:moveTo>
                <a:lnTo>
                  <a:pt x="196666" y="214660"/>
                </a:lnTo>
                <a:lnTo>
                  <a:pt x="196666" y="434189"/>
                </a:lnTo>
                <a:lnTo>
                  <a:pt x="158772" y="434189"/>
                </a:lnTo>
                <a:close/>
                <a:moveTo>
                  <a:pt x="229832" y="137109"/>
                </a:moveTo>
                <a:lnTo>
                  <a:pt x="267655" y="137109"/>
                </a:lnTo>
                <a:lnTo>
                  <a:pt x="267655" y="434189"/>
                </a:lnTo>
                <a:lnTo>
                  <a:pt x="229832" y="434189"/>
                </a:lnTo>
                <a:close/>
                <a:moveTo>
                  <a:pt x="37884" y="94644"/>
                </a:moveTo>
                <a:lnTo>
                  <a:pt x="37884" y="477021"/>
                </a:lnTo>
                <a:lnTo>
                  <a:pt x="317462" y="477021"/>
                </a:lnTo>
                <a:lnTo>
                  <a:pt x="317462" y="94644"/>
                </a:lnTo>
                <a:close/>
                <a:moveTo>
                  <a:pt x="37884" y="37821"/>
                </a:moveTo>
                <a:lnTo>
                  <a:pt x="37884" y="56824"/>
                </a:lnTo>
                <a:lnTo>
                  <a:pt x="317462" y="56824"/>
                </a:lnTo>
                <a:lnTo>
                  <a:pt x="317462" y="37821"/>
                </a:lnTo>
                <a:close/>
                <a:moveTo>
                  <a:pt x="28413" y="0"/>
                </a:moveTo>
                <a:lnTo>
                  <a:pt x="326933" y="0"/>
                </a:lnTo>
                <a:cubicBezTo>
                  <a:pt x="342625" y="0"/>
                  <a:pt x="355438" y="12792"/>
                  <a:pt x="355438" y="28365"/>
                </a:cubicBezTo>
                <a:lnTo>
                  <a:pt x="355438" y="577227"/>
                </a:lnTo>
                <a:cubicBezTo>
                  <a:pt x="355438" y="592892"/>
                  <a:pt x="342625" y="605592"/>
                  <a:pt x="326933" y="605592"/>
                </a:cubicBezTo>
                <a:lnTo>
                  <a:pt x="28413" y="605592"/>
                </a:lnTo>
                <a:cubicBezTo>
                  <a:pt x="12721" y="605592"/>
                  <a:pt x="0" y="592892"/>
                  <a:pt x="0" y="577227"/>
                </a:cubicBezTo>
                <a:lnTo>
                  <a:pt x="0" y="28365"/>
                </a:lnTo>
                <a:cubicBezTo>
                  <a:pt x="0" y="12792"/>
                  <a:pt x="12721" y="0"/>
                  <a:pt x="2841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24" name="telephone_283452">
            <a:extLst>
              <a:ext uri="{FF2B5EF4-FFF2-40B4-BE49-F238E27FC236}">
                <a16:creationId xmlns:a16="http://schemas.microsoft.com/office/drawing/2014/main" id="{2A90F0A1-260A-4EA1-8F53-6529FC7BA27B}"/>
              </a:ext>
            </a:extLst>
          </p:cNvPr>
          <p:cNvSpPr>
            <a:spLocks noChangeAspect="1"/>
          </p:cNvSpPr>
          <p:nvPr/>
        </p:nvSpPr>
        <p:spPr bwMode="auto">
          <a:xfrm>
            <a:off x="1165481" y="5468850"/>
            <a:ext cx="324520" cy="324000"/>
          </a:xfrm>
          <a:custGeom>
            <a:avLst/>
            <a:gdLst>
              <a:gd name="connsiteX0" fmla="*/ 440541 w 607696"/>
              <a:gd name="connsiteY0" fmla="*/ 379481 h 606722"/>
              <a:gd name="connsiteX1" fmla="*/ 406895 w 607696"/>
              <a:gd name="connsiteY1" fmla="*/ 413074 h 606722"/>
              <a:gd name="connsiteX2" fmla="*/ 529196 w 607696"/>
              <a:gd name="connsiteY2" fmla="*/ 535093 h 606722"/>
              <a:gd name="connsiteX3" fmla="*/ 529196 w 607696"/>
              <a:gd name="connsiteY3" fmla="*/ 535182 h 606722"/>
              <a:gd name="connsiteX4" fmla="*/ 562842 w 607696"/>
              <a:gd name="connsiteY4" fmla="*/ 501500 h 606722"/>
              <a:gd name="connsiteX5" fmla="*/ 331896 w 607696"/>
              <a:gd name="connsiteY5" fmla="*/ 185658 h 606722"/>
              <a:gd name="connsiteX6" fmla="*/ 395434 w 607696"/>
              <a:gd name="connsiteY6" fmla="*/ 211964 h 606722"/>
              <a:gd name="connsiteX7" fmla="*/ 421686 w 607696"/>
              <a:gd name="connsiteY7" fmla="*/ 275329 h 606722"/>
              <a:gd name="connsiteX8" fmla="*/ 405134 w 607696"/>
              <a:gd name="connsiteY8" fmla="*/ 291859 h 606722"/>
              <a:gd name="connsiteX9" fmla="*/ 388582 w 607696"/>
              <a:gd name="connsiteY9" fmla="*/ 275329 h 606722"/>
              <a:gd name="connsiteX10" fmla="*/ 372030 w 607696"/>
              <a:gd name="connsiteY10" fmla="*/ 235337 h 606722"/>
              <a:gd name="connsiteX11" fmla="*/ 331896 w 607696"/>
              <a:gd name="connsiteY11" fmla="*/ 218718 h 606722"/>
              <a:gd name="connsiteX12" fmla="*/ 315344 w 607696"/>
              <a:gd name="connsiteY12" fmla="*/ 202188 h 606722"/>
              <a:gd name="connsiteX13" fmla="*/ 331896 w 607696"/>
              <a:gd name="connsiteY13" fmla="*/ 185658 h 606722"/>
              <a:gd name="connsiteX14" fmla="*/ 61711 w 607696"/>
              <a:gd name="connsiteY14" fmla="*/ 115182 h 606722"/>
              <a:gd name="connsiteX15" fmla="*/ 57083 w 607696"/>
              <a:gd name="connsiteY15" fmla="*/ 119714 h 606722"/>
              <a:gd name="connsiteX16" fmla="*/ 44443 w 607696"/>
              <a:gd name="connsiteY16" fmla="*/ 252575 h 606722"/>
              <a:gd name="connsiteX17" fmla="*/ 166388 w 607696"/>
              <a:gd name="connsiteY17" fmla="*/ 440624 h 606722"/>
              <a:gd name="connsiteX18" fmla="*/ 354735 w 607696"/>
              <a:gd name="connsiteY18" fmla="*/ 562376 h 606722"/>
              <a:gd name="connsiteX19" fmla="*/ 487806 w 607696"/>
              <a:gd name="connsiteY19" fmla="*/ 549667 h 606722"/>
              <a:gd name="connsiteX20" fmla="*/ 492345 w 607696"/>
              <a:gd name="connsiteY20" fmla="*/ 545135 h 606722"/>
              <a:gd name="connsiteX21" fmla="*/ 396926 w 607696"/>
              <a:gd name="connsiteY21" fmla="*/ 449778 h 606722"/>
              <a:gd name="connsiteX22" fmla="*/ 387135 w 607696"/>
              <a:gd name="connsiteY22" fmla="*/ 459553 h 606722"/>
              <a:gd name="connsiteX23" fmla="*/ 354290 w 607696"/>
              <a:gd name="connsiteY23" fmla="*/ 471817 h 606722"/>
              <a:gd name="connsiteX24" fmla="*/ 308004 w 607696"/>
              <a:gd name="connsiteY24" fmla="*/ 460175 h 606722"/>
              <a:gd name="connsiteX25" fmla="*/ 214632 w 607696"/>
              <a:gd name="connsiteY25" fmla="*/ 392368 h 606722"/>
              <a:gd name="connsiteX26" fmla="*/ 146806 w 607696"/>
              <a:gd name="connsiteY26" fmla="*/ 299232 h 606722"/>
              <a:gd name="connsiteX27" fmla="*/ 147340 w 607696"/>
              <a:gd name="connsiteY27" fmla="*/ 220226 h 606722"/>
              <a:gd name="connsiteX28" fmla="*/ 157131 w 607696"/>
              <a:gd name="connsiteY28" fmla="*/ 210451 h 606722"/>
              <a:gd name="connsiteX29" fmla="*/ 331897 w 607696"/>
              <a:gd name="connsiteY29" fmla="*/ 92864 h 606722"/>
              <a:gd name="connsiteX30" fmla="*/ 461117 w 607696"/>
              <a:gd name="connsiteY30" fmla="*/ 146274 h 606722"/>
              <a:gd name="connsiteX31" fmla="*/ 514691 w 607696"/>
              <a:gd name="connsiteY31" fmla="*/ 275399 h 606722"/>
              <a:gd name="connsiteX32" fmla="*/ 498138 w 607696"/>
              <a:gd name="connsiteY32" fmla="*/ 291929 h 606722"/>
              <a:gd name="connsiteX33" fmla="*/ 481585 w 607696"/>
              <a:gd name="connsiteY33" fmla="*/ 275399 h 606722"/>
              <a:gd name="connsiteX34" fmla="*/ 437711 w 607696"/>
              <a:gd name="connsiteY34" fmla="*/ 169646 h 606722"/>
              <a:gd name="connsiteX35" fmla="*/ 331897 w 607696"/>
              <a:gd name="connsiteY35" fmla="*/ 125923 h 606722"/>
              <a:gd name="connsiteX36" fmla="*/ 315344 w 607696"/>
              <a:gd name="connsiteY36" fmla="*/ 109394 h 606722"/>
              <a:gd name="connsiteX37" fmla="*/ 331897 w 607696"/>
              <a:gd name="connsiteY37" fmla="*/ 92864 h 606722"/>
              <a:gd name="connsiteX38" fmla="*/ 105327 w 607696"/>
              <a:gd name="connsiteY38" fmla="*/ 44797 h 606722"/>
              <a:gd name="connsiteX39" fmla="*/ 71681 w 607696"/>
              <a:gd name="connsiteY39" fmla="*/ 78390 h 606722"/>
              <a:gd name="connsiteX40" fmla="*/ 193981 w 607696"/>
              <a:gd name="connsiteY40" fmla="*/ 200497 h 606722"/>
              <a:gd name="connsiteX41" fmla="*/ 227627 w 607696"/>
              <a:gd name="connsiteY41" fmla="*/ 166815 h 606722"/>
              <a:gd name="connsiteX42" fmla="*/ 105327 w 607696"/>
              <a:gd name="connsiteY42" fmla="*/ 11760 h 606722"/>
              <a:gd name="connsiteX43" fmla="*/ 128736 w 607696"/>
              <a:gd name="connsiteY43" fmla="*/ 21424 h 606722"/>
              <a:gd name="connsiteX44" fmla="*/ 251037 w 607696"/>
              <a:gd name="connsiteY44" fmla="*/ 143443 h 606722"/>
              <a:gd name="connsiteX45" fmla="*/ 251037 w 607696"/>
              <a:gd name="connsiteY45" fmla="*/ 190277 h 606722"/>
              <a:gd name="connsiteX46" fmla="*/ 217391 w 607696"/>
              <a:gd name="connsiteY46" fmla="*/ 223870 h 606722"/>
              <a:gd name="connsiteX47" fmla="*/ 193981 w 607696"/>
              <a:gd name="connsiteY47" fmla="*/ 233468 h 606722"/>
              <a:gd name="connsiteX48" fmla="*/ 182855 w 607696"/>
              <a:gd name="connsiteY48" fmla="*/ 231513 h 606722"/>
              <a:gd name="connsiteX49" fmla="*/ 170749 w 607696"/>
              <a:gd name="connsiteY49" fmla="*/ 243599 h 606722"/>
              <a:gd name="connsiteX50" fmla="*/ 176980 w 607696"/>
              <a:gd name="connsiteY50" fmla="*/ 285635 h 606722"/>
              <a:gd name="connsiteX51" fmla="*/ 238042 w 607696"/>
              <a:gd name="connsiteY51" fmla="*/ 368995 h 606722"/>
              <a:gd name="connsiteX52" fmla="*/ 321623 w 607696"/>
              <a:gd name="connsiteY52" fmla="*/ 430048 h 606722"/>
              <a:gd name="connsiteX53" fmla="*/ 363725 w 607696"/>
              <a:gd name="connsiteY53" fmla="*/ 436180 h 606722"/>
              <a:gd name="connsiteX54" fmla="*/ 375741 w 607696"/>
              <a:gd name="connsiteY54" fmla="*/ 424183 h 606722"/>
              <a:gd name="connsiteX55" fmla="*/ 383485 w 607696"/>
              <a:gd name="connsiteY55" fmla="*/ 389701 h 606722"/>
              <a:gd name="connsiteX56" fmla="*/ 417131 w 607696"/>
              <a:gd name="connsiteY56" fmla="*/ 356109 h 606722"/>
              <a:gd name="connsiteX57" fmla="*/ 463951 w 607696"/>
              <a:gd name="connsiteY57" fmla="*/ 356109 h 606722"/>
              <a:gd name="connsiteX58" fmla="*/ 586252 w 607696"/>
              <a:gd name="connsiteY58" fmla="*/ 478127 h 606722"/>
              <a:gd name="connsiteX59" fmla="*/ 586252 w 607696"/>
              <a:gd name="connsiteY59" fmla="*/ 524873 h 606722"/>
              <a:gd name="connsiteX60" fmla="*/ 552605 w 607696"/>
              <a:gd name="connsiteY60" fmla="*/ 558466 h 606722"/>
              <a:gd name="connsiteX61" fmla="*/ 529196 w 607696"/>
              <a:gd name="connsiteY61" fmla="*/ 568152 h 606722"/>
              <a:gd name="connsiteX62" fmla="*/ 518069 w 607696"/>
              <a:gd name="connsiteY62" fmla="*/ 566197 h 606722"/>
              <a:gd name="connsiteX63" fmla="*/ 511126 w 607696"/>
              <a:gd name="connsiteY63" fmla="*/ 573129 h 606722"/>
              <a:gd name="connsiteX64" fmla="*/ 420069 w 607696"/>
              <a:gd name="connsiteY64" fmla="*/ 606722 h 606722"/>
              <a:gd name="connsiteX65" fmla="*/ 344676 w 607696"/>
              <a:gd name="connsiteY65" fmla="*/ 593836 h 606722"/>
              <a:gd name="connsiteX66" fmla="*/ 142978 w 607696"/>
              <a:gd name="connsiteY66" fmla="*/ 463997 h 606722"/>
              <a:gd name="connsiteX67" fmla="*/ 12844 w 607696"/>
              <a:gd name="connsiteY67" fmla="*/ 262528 h 606722"/>
              <a:gd name="connsiteX68" fmla="*/ 27264 w 607696"/>
              <a:gd name="connsiteY68" fmla="*/ 103362 h 606722"/>
              <a:gd name="connsiteX69" fmla="*/ 40527 w 607696"/>
              <a:gd name="connsiteY69" fmla="*/ 89499 h 606722"/>
              <a:gd name="connsiteX70" fmla="*/ 48271 w 607696"/>
              <a:gd name="connsiteY70" fmla="*/ 55017 h 606722"/>
              <a:gd name="connsiteX71" fmla="*/ 81917 w 607696"/>
              <a:gd name="connsiteY71" fmla="*/ 21424 h 606722"/>
              <a:gd name="connsiteX72" fmla="*/ 105327 w 607696"/>
              <a:gd name="connsiteY72" fmla="*/ 11760 h 606722"/>
              <a:gd name="connsiteX73" fmla="*/ 331897 w 607696"/>
              <a:gd name="connsiteY73" fmla="*/ 0 h 606722"/>
              <a:gd name="connsiteX74" fmla="*/ 526888 w 607696"/>
              <a:gd name="connsiteY74" fmla="*/ 80691 h 606722"/>
              <a:gd name="connsiteX75" fmla="*/ 607696 w 607696"/>
              <a:gd name="connsiteY75" fmla="*/ 275400 h 606722"/>
              <a:gd name="connsiteX76" fmla="*/ 591143 w 607696"/>
              <a:gd name="connsiteY76" fmla="*/ 291929 h 606722"/>
              <a:gd name="connsiteX77" fmla="*/ 574590 w 607696"/>
              <a:gd name="connsiteY77" fmla="*/ 275400 h 606722"/>
              <a:gd name="connsiteX78" fmla="*/ 503482 w 607696"/>
              <a:gd name="connsiteY78" fmla="*/ 104064 h 606722"/>
              <a:gd name="connsiteX79" fmla="*/ 331897 w 607696"/>
              <a:gd name="connsiteY79" fmla="*/ 33059 h 606722"/>
              <a:gd name="connsiteX80" fmla="*/ 315344 w 607696"/>
              <a:gd name="connsiteY80" fmla="*/ 16529 h 606722"/>
              <a:gd name="connsiteX81" fmla="*/ 331897 w 607696"/>
              <a:gd name="connsiteY81" fmla="*/ 0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607696" h="606722">
                <a:moveTo>
                  <a:pt x="440541" y="379481"/>
                </a:moveTo>
                <a:lnTo>
                  <a:pt x="406895" y="413074"/>
                </a:lnTo>
                <a:lnTo>
                  <a:pt x="529196" y="535093"/>
                </a:lnTo>
                <a:cubicBezTo>
                  <a:pt x="529196" y="535182"/>
                  <a:pt x="529196" y="535182"/>
                  <a:pt x="529196" y="535182"/>
                </a:cubicBezTo>
                <a:lnTo>
                  <a:pt x="562842" y="501500"/>
                </a:lnTo>
                <a:close/>
                <a:moveTo>
                  <a:pt x="331896" y="185658"/>
                </a:moveTo>
                <a:cubicBezTo>
                  <a:pt x="356279" y="185658"/>
                  <a:pt x="378170" y="194723"/>
                  <a:pt x="395434" y="211964"/>
                </a:cubicBezTo>
                <a:cubicBezTo>
                  <a:pt x="412609" y="229116"/>
                  <a:pt x="421686" y="251067"/>
                  <a:pt x="421686" y="275329"/>
                </a:cubicBezTo>
                <a:cubicBezTo>
                  <a:pt x="421686" y="284483"/>
                  <a:pt x="414300" y="291859"/>
                  <a:pt x="405134" y="291859"/>
                </a:cubicBezTo>
                <a:cubicBezTo>
                  <a:pt x="396057" y="291859"/>
                  <a:pt x="388582" y="284483"/>
                  <a:pt x="388582" y="275329"/>
                </a:cubicBezTo>
                <a:cubicBezTo>
                  <a:pt x="388582" y="260043"/>
                  <a:pt x="382887" y="246179"/>
                  <a:pt x="372030" y="235337"/>
                </a:cubicBezTo>
                <a:cubicBezTo>
                  <a:pt x="361173" y="224495"/>
                  <a:pt x="347291" y="218718"/>
                  <a:pt x="331896" y="218718"/>
                </a:cubicBezTo>
                <a:cubicBezTo>
                  <a:pt x="322730" y="218718"/>
                  <a:pt x="315344" y="211342"/>
                  <a:pt x="315344" y="202188"/>
                </a:cubicBezTo>
                <a:cubicBezTo>
                  <a:pt x="315344" y="193123"/>
                  <a:pt x="322730" y="185658"/>
                  <a:pt x="331896" y="185658"/>
                </a:cubicBezTo>
                <a:close/>
                <a:moveTo>
                  <a:pt x="61711" y="115182"/>
                </a:moveTo>
                <a:lnTo>
                  <a:pt x="57083" y="119714"/>
                </a:lnTo>
                <a:cubicBezTo>
                  <a:pt x="30291" y="146553"/>
                  <a:pt x="25751" y="193743"/>
                  <a:pt x="44443" y="252575"/>
                </a:cubicBezTo>
                <a:cubicBezTo>
                  <a:pt x="64293" y="315139"/>
                  <a:pt x="107552" y="381881"/>
                  <a:pt x="166388" y="440624"/>
                </a:cubicBezTo>
                <a:cubicBezTo>
                  <a:pt x="225224" y="499278"/>
                  <a:pt x="292071" y="542558"/>
                  <a:pt x="354735" y="562376"/>
                </a:cubicBezTo>
                <a:cubicBezTo>
                  <a:pt x="413660" y="581039"/>
                  <a:pt x="460924" y="576506"/>
                  <a:pt x="487806" y="549667"/>
                </a:cubicBezTo>
                <a:cubicBezTo>
                  <a:pt x="487806" y="549667"/>
                  <a:pt x="492345" y="545135"/>
                  <a:pt x="492345" y="545135"/>
                </a:cubicBezTo>
                <a:lnTo>
                  <a:pt x="396926" y="449778"/>
                </a:lnTo>
                <a:lnTo>
                  <a:pt x="387135" y="459553"/>
                </a:lnTo>
                <a:cubicBezTo>
                  <a:pt x="378056" y="468618"/>
                  <a:pt x="366306" y="471817"/>
                  <a:pt x="354290" y="471817"/>
                </a:cubicBezTo>
                <a:cubicBezTo>
                  <a:pt x="337378" y="471817"/>
                  <a:pt x="319843" y="465508"/>
                  <a:pt x="308004" y="460175"/>
                </a:cubicBezTo>
                <a:cubicBezTo>
                  <a:pt x="278096" y="446667"/>
                  <a:pt x="244895" y="422672"/>
                  <a:pt x="214632" y="392368"/>
                </a:cubicBezTo>
                <a:cubicBezTo>
                  <a:pt x="184368" y="362152"/>
                  <a:pt x="160246" y="329092"/>
                  <a:pt x="146806" y="299232"/>
                </a:cubicBezTo>
                <a:cubicBezTo>
                  <a:pt x="137637" y="279058"/>
                  <a:pt x="125621" y="241999"/>
                  <a:pt x="147340" y="220226"/>
                </a:cubicBezTo>
                <a:lnTo>
                  <a:pt x="157131" y="210451"/>
                </a:lnTo>
                <a:close/>
                <a:moveTo>
                  <a:pt x="331897" y="92864"/>
                </a:moveTo>
                <a:cubicBezTo>
                  <a:pt x="380755" y="92864"/>
                  <a:pt x="426676" y="111793"/>
                  <a:pt x="461117" y="146274"/>
                </a:cubicBezTo>
                <a:cubicBezTo>
                  <a:pt x="495646" y="180755"/>
                  <a:pt x="514691" y="226611"/>
                  <a:pt x="514691" y="275399"/>
                </a:cubicBezTo>
                <a:cubicBezTo>
                  <a:pt x="514691" y="284464"/>
                  <a:pt x="507305" y="291929"/>
                  <a:pt x="498138" y="291929"/>
                </a:cubicBezTo>
                <a:cubicBezTo>
                  <a:pt x="488972" y="291929"/>
                  <a:pt x="481585" y="284464"/>
                  <a:pt x="481585" y="275399"/>
                </a:cubicBezTo>
                <a:cubicBezTo>
                  <a:pt x="481585" y="235409"/>
                  <a:pt x="466011" y="197906"/>
                  <a:pt x="437711" y="169646"/>
                </a:cubicBezTo>
                <a:cubicBezTo>
                  <a:pt x="409500" y="141475"/>
                  <a:pt x="371855" y="125923"/>
                  <a:pt x="331897" y="125923"/>
                </a:cubicBezTo>
                <a:cubicBezTo>
                  <a:pt x="322731" y="125923"/>
                  <a:pt x="315344" y="118458"/>
                  <a:pt x="315344" y="109394"/>
                </a:cubicBezTo>
                <a:cubicBezTo>
                  <a:pt x="315344" y="100240"/>
                  <a:pt x="322731" y="92864"/>
                  <a:pt x="331897" y="92864"/>
                </a:cubicBezTo>
                <a:close/>
                <a:moveTo>
                  <a:pt x="105327" y="44797"/>
                </a:moveTo>
                <a:lnTo>
                  <a:pt x="71681" y="78390"/>
                </a:lnTo>
                <a:lnTo>
                  <a:pt x="193981" y="200497"/>
                </a:lnTo>
                <a:lnTo>
                  <a:pt x="227627" y="166815"/>
                </a:lnTo>
                <a:close/>
                <a:moveTo>
                  <a:pt x="105327" y="11760"/>
                </a:moveTo>
                <a:cubicBezTo>
                  <a:pt x="113805" y="11760"/>
                  <a:pt x="122283" y="14981"/>
                  <a:pt x="128736" y="21424"/>
                </a:cubicBezTo>
                <a:lnTo>
                  <a:pt x="251037" y="143443"/>
                </a:lnTo>
                <a:cubicBezTo>
                  <a:pt x="263944" y="156329"/>
                  <a:pt x="263944" y="177302"/>
                  <a:pt x="251037" y="190277"/>
                </a:cubicBezTo>
                <a:lnTo>
                  <a:pt x="217391" y="223870"/>
                </a:lnTo>
                <a:cubicBezTo>
                  <a:pt x="210893" y="230269"/>
                  <a:pt x="202437" y="233468"/>
                  <a:pt x="193981" y="233468"/>
                </a:cubicBezTo>
                <a:cubicBezTo>
                  <a:pt x="190243" y="233468"/>
                  <a:pt x="186415" y="232846"/>
                  <a:pt x="182855" y="231513"/>
                </a:cubicBezTo>
                <a:lnTo>
                  <a:pt x="170749" y="243599"/>
                </a:lnTo>
                <a:cubicBezTo>
                  <a:pt x="166566" y="247865"/>
                  <a:pt x="166655" y="262795"/>
                  <a:pt x="176980" y="285635"/>
                </a:cubicBezTo>
                <a:cubicBezTo>
                  <a:pt x="188819" y="311940"/>
                  <a:pt x="210537" y="341534"/>
                  <a:pt x="238042" y="368995"/>
                </a:cubicBezTo>
                <a:cubicBezTo>
                  <a:pt x="265546" y="396456"/>
                  <a:pt x="295275" y="418140"/>
                  <a:pt x="321623" y="430048"/>
                </a:cubicBezTo>
                <a:cubicBezTo>
                  <a:pt x="344498" y="440357"/>
                  <a:pt x="359452" y="440446"/>
                  <a:pt x="363725" y="436180"/>
                </a:cubicBezTo>
                <a:lnTo>
                  <a:pt x="375741" y="424183"/>
                </a:lnTo>
                <a:cubicBezTo>
                  <a:pt x="371647" y="412541"/>
                  <a:pt x="374139" y="399033"/>
                  <a:pt x="383485" y="389701"/>
                </a:cubicBezTo>
                <a:lnTo>
                  <a:pt x="417131" y="356109"/>
                </a:lnTo>
                <a:cubicBezTo>
                  <a:pt x="430038" y="343222"/>
                  <a:pt x="451044" y="343222"/>
                  <a:pt x="463951" y="356109"/>
                </a:cubicBezTo>
                <a:lnTo>
                  <a:pt x="586252" y="478127"/>
                </a:lnTo>
                <a:cubicBezTo>
                  <a:pt x="599158" y="491013"/>
                  <a:pt x="599158" y="511987"/>
                  <a:pt x="586252" y="524873"/>
                </a:cubicBezTo>
                <a:lnTo>
                  <a:pt x="552605" y="558466"/>
                </a:lnTo>
                <a:cubicBezTo>
                  <a:pt x="546108" y="564953"/>
                  <a:pt x="537652" y="568152"/>
                  <a:pt x="529196" y="568152"/>
                </a:cubicBezTo>
                <a:cubicBezTo>
                  <a:pt x="525368" y="568152"/>
                  <a:pt x="521630" y="567530"/>
                  <a:pt x="518069" y="566197"/>
                </a:cubicBezTo>
                <a:lnTo>
                  <a:pt x="511126" y="573129"/>
                </a:lnTo>
                <a:cubicBezTo>
                  <a:pt x="488785" y="595347"/>
                  <a:pt x="457631" y="606722"/>
                  <a:pt x="420069" y="606722"/>
                </a:cubicBezTo>
                <a:cubicBezTo>
                  <a:pt x="397104" y="606722"/>
                  <a:pt x="371825" y="602456"/>
                  <a:pt x="344676" y="593836"/>
                </a:cubicBezTo>
                <a:cubicBezTo>
                  <a:pt x="277117" y="572507"/>
                  <a:pt x="205464" y="526384"/>
                  <a:pt x="142978" y="463997"/>
                </a:cubicBezTo>
                <a:cubicBezTo>
                  <a:pt x="80493" y="401610"/>
                  <a:pt x="34296" y="330070"/>
                  <a:pt x="12844" y="262528"/>
                </a:cubicBezTo>
                <a:cubicBezTo>
                  <a:pt x="-8340" y="195787"/>
                  <a:pt x="-3177" y="139799"/>
                  <a:pt x="27264" y="103362"/>
                </a:cubicBezTo>
                <a:cubicBezTo>
                  <a:pt x="27976" y="102296"/>
                  <a:pt x="40527" y="89499"/>
                  <a:pt x="40527" y="89499"/>
                </a:cubicBezTo>
                <a:cubicBezTo>
                  <a:pt x="36432" y="77857"/>
                  <a:pt x="38925" y="64348"/>
                  <a:pt x="48271" y="55017"/>
                </a:cubicBezTo>
                <a:lnTo>
                  <a:pt x="81917" y="21424"/>
                </a:lnTo>
                <a:cubicBezTo>
                  <a:pt x="88370" y="14981"/>
                  <a:pt x="96848" y="11760"/>
                  <a:pt x="105327" y="11760"/>
                </a:cubicBezTo>
                <a:close/>
                <a:moveTo>
                  <a:pt x="331897" y="0"/>
                </a:moveTo>
                <a:cubicBezTo>
                  <a:pt x="405586" y="0"/>
                  <a:pt x="474825" y="28615"/>
                  <a:pt x="526888" y="80691"/>
                </a:cubicBezTo>
                <a:cubicBezTo>
                  <a:pt x="578950" y="132679"/>
                  <a:pt x="607696" y="201818"/>
                  <a:pt x="607696" y="275400"/>
                </a:cubicBezTo>
                <a:cubicBezTo>
                  <a:pt x="607696" y="284464"/>
                  <a:pt x="600220" y="291929"/>
                  <a:pt x="591143" y="291929"/>
                </a:cubicBezTo>
                <a:cubicBezTo>
                  <a:pt x="581976" y="291929"/>
                  <a:pt x="574590" y="284464"/>
                  <a:pt x="574590" y="275400"/>
                </a:cubicBezTo>
                <a:cubicBezTo>
                  <a:pt x="574590" y="210615"/>
                  <a:pt x="549315" y="149830"/>
                  <a:pt x="503482" y="104064"/>
                </a:cubicBezTo>
                <a:cubicBezTo>
                  <a:pt x="457649" y="58297"/>
                  <a:pt x="396686" y="33059"/>
                  <a:pt x="331897" y="33059"/>
                </a:cubicBezTo>
                <a:cubicBezTo>
                  <a:pt x="322731" y="33059"/>
                  <a:pt x="315344" y="25683"/>
                  <a:pt x="315344" y="16529"/>
                </a:cubicBezTo>
                <a:cubicBezTo>
                  <a:pt x="315344" y="7376"/>
                  <a:pt x="322731" y="0"/>
                  <a:pt x="33189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25" name="computing-cloud_155134">
            <a:extLst>
              <a:ext uri="{FF2B5EF4-FFF2-40B4-BE49-F238E27FC236}">
                <a16:creationId xmlns:a16="http://schemas.microsoft.com/office/drawing/2014/main" id="{DFA6E106-D9EF-478D-8BC8-A3D6EAC85C99}"/>
              </a:ext>
            </a:extLst>
          </p:cNvPr>
          <p:cNvSpPr>
            <a:spLocks noChangeAspect="1"/>
          </p:cNvSpPr>
          <p:nvPr/>
        </p:nvSpPr>
        <p:spPr bwMode="auto">
          <a:xfrm>
            <a:off x="1165513" y="6457017"/>
            <a:ext cx="324456" cy="324000"/>
          </a:xfrm>
          <a:custGeom>
            <a:avLst/>
            <a:gdLst>
              <a:gd name="connsiteX0" fmla="*/ 388103 w 607614"/>
              <a:gd name="connsiteY0" fmla="*/ 296599 h 606761"/>
              <a:gd name="connsiteX1" fmla="*/ 401775 w 607614"/>
              <a:gd name="connsiteY1" fmla="*/ 296599 h 606761"/>
              <a:gd name="connsiteX2" fmla="*/ 432157 w 607614"/>
              <a:gd name="connsiteY2" fmla="*/ 326931 h 606761"/>
              <a:gd name="connsiteX3" fmla="*/ 418486 w 607614"/>
              <a:gd name="connsiteY3" fmla="*/ 340580 h 606761"/>
              <a:gd name="connsiteX4" fmla="*/ 404814 w 607614"/>
              <a:gd name="connsiteY4" fmla="*/ 327689 h 606761"/>
              <a:gd name="connsiteX5" fmla="*/ 404814 w 607614"/>
              <a:gd name="connsiteY5" fmla="*/ 546080 h 606761"/>
              <a:gd name="connsiteX6" fmla="*/ 607614 w 607614"/>
              <a:gd name="connsiteY6" fmla="*/ 546080 h 606761"/>
              <a:gd name="connsiteX7" fmla="*/ 607614 w 607614"/>
              <a:gd name="connsiteY7" fmla="*/ 566554 h 606761"/>
              <a:gd name="connsiteX8" fmla="*/ 394939 w 607614"/>
              <a:gd name="connsiteY8" fmla="*/ 566554 h 606761"/>
              <a:gd name="connsiteX9" fmla="*/ 385065 w 607614"/>
              <a:gd name="connsiteY9" fmla="*/ 555938 h 606761"/>
              <a:gd name="connsiteX10" fmla="*/ 385065 w 607614"/>
              <a:gd name="connsiteY10" fmla="*/ 327689 h 606761"/>
              <a:gd name="connsiteX11" fmla="*/ 371393 w 607614"/>
              <a:gd name="connsiteY11" fmla="*/ 340580 h 606761"/>
              <a:gd name="connsiteX12" fmla="*/ 357721 w 607614"/>
              <a:gd name="connsiteY12" fmla="*/ 326931 h 606761"/>
              <a:gd name="connsiteX13" fmla="*/ 205839 w 607614"/>
              <a:gd name="connsiteY13" fmla="*/ 296599 h 606761"/>
              <a:gd name="connsiteX14" fmla="*/ 219511 w 607614"/>
              <a:gd name="connsiteY14" fmla="*/ 296599 h 606761"/>
              <a:gd name="connsiteX15" fmla="*/ 249893 w 607614"/>
              <a:gd name="connsiteY15" fmla="*/ 326931 h 606761"/>
              <a:gd name="connsiteX16" fmla="*/ 236221 w 607614"/>
              <a:gd name="connsiteY16" fmla="*/ 340580 h 606761"/>
              <a:gd name="connsiteX17" fmla="*/ 222549 w 607614"/>
              <a:gd name="connsiteY17" fmla="*/ 327689 h 606761"/>
              <a:gd name="connsiteX18" fmla="*/ 222549 w 607614"/>
              <a:gd name="connsiteY18" fmla="*/ 555938 h 606761"/>
              <a:gd name="connsiteX19" fmla="*/ 212675 w 607614"/>
              <a:gd name="connsiteY19" fmla="*/ 566554 h 606761"/>
              <a:gd name="connsiteX20" fmla="*/ 0 w 607614"/>
              <a:gd name="connsiteY20" fmla="*/ 566554 h 606761"/>
              <a:gd name="connsiteX21" fmla="*/ 0 w 607614"/>
              <a:gd name="connsiteY21" fmla="*/ 546080 h 606761"/>
              <a:gd name="connsiteX22" fmla="*/ 202801 w 607614"/>
              <a:gd name="connsiteY22" fmla="*/ 546080 h 606761"/>
              <a:gd name="connsiteX23" fmla="*/ 202801 w 607614"/>
              <a:gd name="connsiteY23" fmla="*/ 327689 h 606761"/>
              <a:gd name="connsiteX24" fmla="*/ 189129 w 607614"/>
              <a:gd name="connsiteY24" fmla="*/ 340580 h 606761"/>
              <a:gd name="connsiteX25" fmla="*/ 175457 w 607614"/>
              <a:gd name="connsiteY25" fmla="*/ 326931 h 606761"/>
              <a:gd name="connsiteX26" fmla="*/ 296971 w 607614"/>
              <a:gd name="connsiteY26" fmla="*/ 215427 h 606761"/>
              <a:gd name="connsiteX27" fmla="*/ 310644 w 607614"/>
              <a:gd name="connsiteY27" fmla="*/ 215427 h 606761"/>
              <a:gd name="connsiteX28" fmla="*/ 341029 w 607614"/>
              <a:gd name="connsiteY28" fmla="*/ 245763 h 606761"/>
              <a:gd name="connsiteX29" fmla="*/ 327356 w 607614"/>
              <a:gd name="connsiteY29" fmla="*/ 260173 h 606761"/>
              <a:gd name="connsiteX30" fmla="*/ 313682 w 607614"/>
              <a:gd name="connsiteY30" fmla="*/ 246521 h 606761"/>
              <a:gd name="connsiteX31" fmla="*/ 313682 w 607614"/>
              <a:gd name="connsiteY31" fmla="*/ 606761 h 606761"/>
              <a:gd name="connsiteX32" fmla="*/ 293932 w 607614"/>
              <a:gd name="connsiteY32" fmla="*/ 606761 h 606761"/>
              <a:gd name="connsiteX33" fmla="*/ 293932 w 607614"/>
              <a:gd name="connsiteY33" fmla="*/ 246521 h 606761"/>
              <a:gd name="connsiteX34" fmla="*/ 280259 w 607614"/>
              <a:gd name="connsiteY34" fmla="*/ 260173 h 606761"/>
              <a:gd name="connsiteX35" fmla="*/ 266585 w 607614"/>
              <a:gd name="connsiteY35" fmla="*/ 245763 h 606761"/>
              <a:gd name="connsiteX36" fmla="*/ 309124 w 607614"/>
              <a:gd name="connsiteY36" fmla="*/ 0 h 606761"/>
              <a:gd name="connsiteX37" fmla="*/ 445837 w 607614"/>
              <a:gd name="connsiteY37" fmla="*/ 136521 h 606761"/>
              <a:gd name="connsiteX38" fmla="*/ 444318 w 607614"/>
              <a:gd name="connsiteY38" fmla="*/ 153966 h 606761"/>
              <a:gd name="connsiteX39" fmla="*/ 470901 w 607614"/>
              <a:gd name="connsiteY39" fmla="*/ 151690 h 606761"/>
              <a:gd name="connsiteX40" fmla="*/ 607614 w 607614"/>
              <a:gd name="connsiteY40" fmla="*/ 288212 h 606761"/>
              <a:gd name="connsiteX41" fmla="*/ 470901 w 607614"/>
              <a:gd name="connsiteY41" fmla="*/ 424733 h 606761"/>
              <a:gd name="connsiteX42" fmla="*/ 470901 w 607614"/>
              <a:gd name="connsiteY42" fmla="*/ 404255 h 606761"/>
              <a:gd name="connsiteX43" fmla="*/ 587107 w 607614"/>
              <a:gd name="connsiteY43" fmla="*/ 288212 h 606761"/>
              <a:gd name="connsiteX44" fmla="*/ 470901 w 607614"/>
              <a:gd name="connsiteY44" fmla="*/ 172169 h 606761"/>
              <a:gd name="connsiteX45" fmla="*/ 434444 w 607614"/>
              <a:gd name="connsiteY45" fmla="*/ 176719 h 606761"/>
              <a:gd name="connsiteX46" fmla="*/ 424571 w 607614"/>
              <a:gd name="connsiteY46" fmla="*/ 175202 h 606761"/>
              <a:gd name="connsiteX47" fmla="*/ 421532 w 607614"/>
              <a:gd name="connsiteY47" fmla="*/ 164584 h 606761"/>
              <a:gd name="connsiteX48" fmla="*/ 425330 w 607614"/>
              <a:gd name="connsiteY48" fmla="*/ 136521 h 606761"/>
              <a:gd name="connsiteX49" fmla="*/ 309124 w 607614"/>
              <a:gd name="connsiteY49" fmla="*/ 20478 h 606761"/>
              <a:gd name="connsiteX50" fmla="*/ 192158 w 607614"/>
              <a:gd name="connsiteY50" fmla="*/ 136521 h 606761"/>
              <a:gd name="connsiteX51" fmla="*/ 197475 w 607614"/>
              <a:gd name="connsiteY51" fmla="*/ 170652 h 606761"/>
              <a:gd name="connsiteX52" fmla="*/ 194437 w 607614"/>
              <a:gd name="connsiteY52" fmla="*/ 181270 h 606761"/>
              <a:gd name="connsiteX53" fmla="*/ 183044 w 607614"/>
              <a:gd name="connsiteY53" fmla="*/ 182028 h 606761"/>
              <a:gd name="connsiteX54" fmla="*/ 136713 w 607614"/>
              <a:gd name="connsiteY54" fmla="*/ 172169 h 606761"/>
              <a:gd name="connsiteX55" fmla="*/ 20507 w 607614"/>
              <a:gd name="connsiteY55" fmla="*/ 288212 h 606761"/>
              <a:gd name="connsiteX56" fmla="*/ 136713 w 607614"/>
              <a:gd name="connsiteY56" fmla="*/ 404255 h 606761"/>
              <a:gd name="connsiteX57" fmla="*/ 136713 w 607614"/>
              <a:gd name="connsiteY57" fmla="*/ 424733 h 606761"/>
              <a:gd name="connsiteX58" fmla="*/ 0 w 607614"/>
              <a:gd name="connsiteY58" fmla="*/ 288212 h 606761"/>
              <a:gd name="connsiteX59" fmla="*/ 136713 w 607614"/>
              <a:gd name="connsiteY59" fmla="*/ 151690 h 606761"/>
              <a:gd name="connsiteX60" fmla="*/ 173930 w 607614"/>
              <a:gd name="connsiteY60" fmla="*/ 157000 h 606761"/>
              <a:gd name="connsiteX61" fmla="*/ 172411 w 607614"/>
              <a:gd name="connsiteY61" fmla="*/ 136521 h 606761"/>
              <a:gd name="connsiteX62" fmla="*/ 309124 w 607614"/>
              <a:gd name="connsiteY62" fmla="*/ 0 h 606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607614" h="606761">
                <a:moveTo>
                  <a:pt x="388103" y="296599"/>
                </a:moveTo>
                <a:cubicBezTo>
                  <a:pt x="391901" y="292049"/>
                  <a:pt x="397978" y="292049"/>
                  <a:pt x="401775" y="296599"/>
                </a:cubicBezTo>
                <a:lnTo>
                  <a:pt x="432157" y="326931"/>
                </a:lnTo>
                <a:lnTo>
                  <a:pt x="418486" y="340580"/>
                </a:lnTo>
                <a:lnTo>
                  <a:pt x="404814" y="327689"/>
                </a:lnTo>
                <a:lnTo>
                  <a:pt x="404814" y="546080"/>
                </a:lnTo>
                <a:lnTo>
                  <a:pt x="607614" y="546080"/>
                </a:lnTo>
                <a:lnTo>
                  <a:pt x="607614" y="566554"/>
                </a:lnTo>
                <a:lnTo>
                  <a:pt x="394939" y="566554"/>
                </a:lnTo>
                <a:cubicBezTo>
                  <a:pt x="388863" y="566554"/>
                  <a:pt x="385065" y="562004"/>
                  <a:pt x="385065" y="555938"/>
                </a:cubicBezTo>
                <a:lnTo>
                  <a:pt x="385065" y="327689"/>
                </a:lnTo>
                <a:lnTo>
                  <a:pt x="371393" y="340580"/>
                </a:lnTo>
                <a:lnTo>
                  <a:pt x="357721" y="326931"/>
                </a:lnTo>
                <a:close/>
                <a:moveTo>
                  <a:pt x="205839" y="296599"/>
                </a:moveTo>
                <a:cubicBezTo>
                  <a:pt x="209637" y="292049"/>
                  <a:pt x="215713" y="292049"/>
                  <a:pt x="219511" y="296599"/>
                </a:cubicBezTo>
                <a:lnTo>
                  <a:pt x="249893" y="326931"/>
                </a:lnTo>
                <a:lnTo>
                  <a:pt x="236221" y="340580"/>
                </a:lnTo>
                <a:lnTo>
                  <a:pt x="222549" y="327689"/>
                </a:lnTo>
                <a:lnTo>
                  <a:pt x="222549" y="555938"/>
                </a:lnTo>
                <a:cubicBezTo>
                  <a:pt x="222549" y="562004"/>
                  <a:pt x="218752" y="566554"/>
                  <a:pt x="212675" y="566554"/>
                </a:cubicBezTo>
                <a:lnTo>
                  <a:pt x="0" y="566554"/>
                </a:lnTo>
                <a:lnTo>
                  <a:pt x="0" y="546080"/>
                </a:lnTo>
                <a:lnTo>
                  <a:pt x="202801" y="546080"/>
                </a:lnTo>
                <a:lnTo>
                  <a:pt x="202801" y="327689"/>
                </a:lnTo>
                <a:lnTo>
                  <a:pt x="189129" y="340580"/>
                </a:lnTo>
                <a:lnTo>
                  <a:pt x="175457" y="326931"/>
                </a:lnTo>
                <a:close/>
                <a:moveTo>
                  <a:pt x="296971" y="215427"/>
                </a:moveTo>
                <a:cubicBezTo>
                  <a:pt x="300769" y="211635"/>
                  <a:pt x="306846" y="211635"/>
                  <a:pt x="310644" y="215427"/>
                </a:cubicBezTo>
                <a:lnTo>
                  <a:pt x="341029" y="245763"/>
                </a:lnTo>
                <a:lnTo>
                  <a:pt x="327356" y="260173"/>
                </a:lnTo>
                <a:lnTo>
                  <a:pt x="313682" y="246521"/>
                </a:lnTo>
                <a:lnTo>
                  <a:pt x="313682" y="606761"/>
                </a:lnTo>
                <a:lnTo>
                  <a:pt x="293932" y="606761"/>
                </a:lnTo>
                <a:lnTo>
                  <a:pt x="293932" y="246521"/>
                </a:lnTo>
                <a:lnTo>
                  <a:pt x="280259" y="260173"/>
                </a:lnTo>
                <a:lnTo>
                  <a:pt x="266585" y="245763"/>
                </a:lnTo>
                <a:close/>
                <a:moveTo>
                  <a:pt x="309124" y="0"/>
                </a:moveTo>
                <a:cubicBezTo>
                  <a:pt x="383557" y="0"/>
                  <a:pt x="445837" y="61435"/>
                  <a:pt x="445837" y="136521"/>
                </a:cubicBezTo>
                <a:cubicBezTo>
                  <a:pt x="445837" y="142589"/>
                  <a:pt x="445837" y="148657"/>
                  <a:pt x="444318" y="153966"/>
                </a:cubicBezTo>
                <a:cubicBezTo>
                  <a:pt x="452673" y="151690"/>
                  <a:pt x="461787" y="151690"/>
                  <a:pt x="470901" y="151690"/>
                </a:cubicBezTo>
                <a:cubicBezTo>
                  <a:pt x="546093" y="151690"/>
                  <a:pt x="607614" y="213125"/>
                  <a:pt x="607614" y="288212"/>
                </a:cubicBezTo>
                <a:cubicBezTo>
                  <a:pt x="607614" y="363298"/>
                  <a:pt x="546093" y="424733"/>
                  <a:pt x="470901" y="424733"/>
                </a:cubicBezTo>
                <a:lnTo>
                  <a:pt x="470901" y="404255"/>
                </a:lnTo>
                <a:cubicBezTo>
                  <a:pt x="534701" y="404255"/>
                  <a:pt x="587107" y="351922"/>
                  <a:pt x="587107" y="288212"/>
                </a:cubicBezTo>
                <a:cubicBezTo>
                  <a:pt x="587107" y="224502"/>
                  <a:pt x="534701" y="172169"/>
                  <a:pt x="470901" y="172169"/>
                </a:cubicBezTo>
                <a:cubicBezTo>
                  <a:pt x="457989" y="172169"/>
                  <a:pt x="445837" y="173685"/>
                  <a:pt x="434444" y="176719"/>
                </a:cubicBezTo>
                <a:cubicBezTo>
                  <a:pt x="430647" y="178236"/>
                  <a:pt x="427609" y="176719"/>
                  <a:pt x="424571" y="175202"/>
                </a:cubicBezTo>
                <a:cubicBezTo>
                  <a:pt x="421532" y="172169"/>
                  <a:pt x="420013" y="169135"/>
                  <a:pt x="421532" y="164584"/>
                </a:cubicBezTo>
                <a:cubicBezTo>
                  <a:pt x="423051" y="157000"/>
                  <a:pt x="425330" y="147898"/>
                  <a:pt x="425330" y="136521"/>
                </a:cubicBezTo>
                <a:cubicBezTo>
                  <a:pt x="425330" y="72811"/>
                  <a:pt x="372923" y="20478"/>
                  <a:pt x="309124" y="20478"/>
                </a:cubicBezTo>
                <a:cubicBezTo>
                  <a:pt x="245324" y="20478"/>
                  <a:pt x="192158" y="72811"/>
                  <a:pt x="192158" y="136521"/>
                </a:cubicBezTo>
                <a:cubicBezTo>
                  <a:pt x="192158" y="146381"/>
                  <a:pt x="194437" y="157758"/>
                  <a:pt x="197475" y="170652"/>
                </a:cubicBezTo>
                <a:cubicBezTo>
                  <a:pt x="198234" y="175202"/>
                  <a:pt x="197475" y="178995"/>
                  <a:pt x="194437" y="181270"/>
                </a:cubicBezTo>
                <a:cubicBezTo>
                  <a:pt x="191399" y="182787"/>
                  <a:pt x="187601" y="184304"/>
                  <a:pt x="183044" y="182028"/>
                </a:cubicBezTo>
                <a:cubicBezTo>
                  <a:pt x="169373" y="175202"/>
                  <a:pt x="152663" y="172169"/>
                  <a:pt x="136713" y="172169"/>
                </a:cubicBezTo>
                <a:cubicBezTo>
                  <a:pt x="72914" y="172169"/>
                  <a:pt x="20507" y="224502"/>
                  <a:pt x="20507" y="288212"/>
                </a:cubicBezTo>
                <a:cubicBezTo>
                  <a:pt x="20507" y="351922"/>
                  <a:pt x="72914" y="404255"/>
                  <a:pt x="136713" y="404255"/>
                </a:cubicBezTo>
                <a:lnTo>
                  <a:pt x="136713" y="424733"/>
                </a:lnTo>
                <a:cubicBezTo>
                  <a:pt x="61521" y="424733"/>
                  <a:pt x="0" y="363298"/>
                  <a:pt x="0" y="288212"/>
                </a:cubicBezTo>
                <a:cubicBezTo>
                  <a:pt x="0" y="213125"/>
                  <a:pt x="61521" y="151690"/>
                  <a:pt x="136713" y="151690"/>
                </a:cubicBezTo>
                <a:cubicBezTo>
                  <a:pt x="148866" y="151690"/>
                  <a:pt x="161777" y="153966"/>
                  <a:pt x="173930" y="157000"/>
                </a:cubicBezTo>
                <a:cubicBezTo>
                  <a:pt x="173170" y="149415"/>
                  <a:pt x="172411" y="142589"/>
                  <a:pt x="172411" y="136521"/>
                </a:cubicBezTo>
                <a:cubicBezTo>
                  <a:pt x="172411" y="61435"/>
                  <a:pt x="233932" y="0"/>
                  <a:pt x="30912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27" name="worldwide_241540">
            <a:extLst>
              <a:ext uri="{FF2B5EF4-FFF2-40B4-BE49-F238E27FC236}">
                <a16:creationId xmlns:a16="http://schemas.microsoft.com/office/drawing/2014/main" id="{5C1EF107-5E7A-4EE0-8110-98E33AE92486}"/>
              </a:ext>
            </a:extLst>
          </p:cNvPr>
          <p:cNvSpPr>
            <a:spLocks noChangeAspect="1"/>
          </p:cNvSpPr>
          <p:nvPr/>
        </p:nvSpPr>
        <p:spPr bwMode="auto">
          <a:xfrm>
            <a:off x="1748010" y="3492522"/>
            <a:ext cx="292006" cy="324000"/>
          </a:xfrm>
          <a:custGeom>
            <a:avLst/>
            <a:gdLst>
              <a:gd name="connsiteX0" fmla="*/ 386790 w 546811"/>
              <a:gd name="connsiteY0" fmla="*/ 491551 h 606722"/>
              <a:gd name="connsiteX1" fmla="*/ 335171 w 546811"/>
              <a:gd name="connsiteY1" fmla="*/ 567977 h 606722"/>
              <a:gd name="connsiteX2" fmla="*/ 434583 w 546811"/>
              <a:gd name="connsiteY2" fmla="*/ 514568 h 606722"/>
              <a:gd name="connsiteX3" fmla="*/ 386790 w 546811"/>
              <a:gd name="connsiteY3" fmla="*/ 491551 h 606722"/>
              <a:gd name="connsiteX4" fmla="*/ 160110 w 546811"/>
              <a:gd name="connsiteY4" fmla="*/ 491551 h 606722"/>
              <a:gd name="connsiteX5" fmla="*/ 112317 w 546811"/>
              <a:gd name="connsiteY5" fmla="*/ 514568 h 606722"/>
              <a:gd name="connsiteX6" fmla="*/ 211729 w 546811"/>
              <a:gd name="connsiteY6" fmla="*/ 567977 h 606722"/>
              <a:gd name="connsiteX7" fmla="*/ 160110 w 546811"/>
              <a:gd name="connsiteY7" fmla="*/ 491551 h 606722"/>
              <a:gd name="connsiteX8" fmla="*/ 288713 w 546811"/>
              <a:gd name="connsiteY8" fmla="*/ 471379 h 606722"/>
              <a:gd name="connsiteX9" fmla="*/ 288713 w 546811"/>
              <a:gd name="connsiteY9" fmla="*/ 571353 h 606722"/>
              <a:gd name="connsiteX10" fmla="*/ 357510 w 546811"/>
              <a:gd name="connsiteY10" fmla="*/ 482132 h 606722"/>
              <a:gd name="connsiteX11" fmla="*/ 288713 w 546811"/>
              <a:gd name="connsiteY11" fmla="*/ 471379 h 606722"/>
              <a:gd name="connsiteX12" fmla="*/ 258187 w 546811"/>
              <a:gd name="connsiteY12" fmla="*/ 471379 h 606722"/>
              <a:gd name="connsiteX13" fmla="*/ 189301 w 546811"/>
              <a:gd name="connsiteY13" fmla="*/ 482132 h 606722"/>
              <a:gd name="connsiteX14" fmla="*/ 258187 w 546811"/>
              <a:gd name="connsiteY14" fmla="*/ 571353 h 606722"/>
              <a:gd name="connsiteX15" fmla="*/ 423814 w 546811"/>
              <a:gd name="connsiteY15" fmla="*/ 348565 h 606722"/>
              <a:gd name="connsiteX16" fmla="*/ 399339 w 546811"/>
              <a:gd name="connsiteY16" fmla="*/ 463559 h 606722"/>
              <a:gd name="connsiteX17" fmla="*/ 456833 w 546811"/>
              <a:gd name="connsiteY17" fmla="*/ 492085 h 606722"/>
              <a:gd name="connsiteX18" fmla="*/ 515572 w 546811"/>
              <a:gd name="connsiteY18" fmla="*/ 348565 h 606722"/>
              <a:gd name="connsiteX19" fmla="*/ 153702 w 546811"/>
              <a:gd name="connsiteY19" fmla="*/ 348565 h 606722"/>
              <a:gd name="connsiteX20" fmla="*/ 176663 w 546811"/>
              <a:gd name="connsiteY20" fmla="*/ 453872 h 606722"/>
              <a:gd name="connsiteX21" fmla="*/ 258187 w 546811"/>
              <a:gd name="connsiteY21" fmla="*/ 440898 h 606722"/>
              <a:gd name="connsiteX22" fmla="*/ 258187 w 546811"/>
              <a:gd name="connsiteY22" fmla="*/ 348565 h 606722"/>
              <a:gd name="connsiteX23" fmla="*/ 31328 w 546811"/>
              <a:gd name="connsiteY23" fmla="*/ 348565 h 606722"/>
              <a:gd name="connsiteX24" fmla="*/ 90067 w 546811"/>
              <a:gd name="connsiteY24" fmla="*/ 492085 h 606722"/>
              <a:gd name="connsiteX25" fmla="*/ 147472 w 546811"/>
              <a:gd name="connsiteY25" fmla="*/ 463559 h 606722"/>
              <a:gd name="connsiteX26" fmla="*/ 123086 w 546811"/>
              <a:gd name="connsiteY26" fmla="*/ 348565 h 606722"/>
              <a:gd name="connsiteX27" fmla="*/ 90067 w 546811"/>
              <a:gd name="connsiteY27" fmla="*/ 174476 h 606722"/>
              <a:gd name="connsiteX28" fmla="*/ 31328 w 546811"/>
              <a:gd name="connsiteY28" fmla="*/ 317995 h 606722"/>
              <a:gd name="connsiteX29" fmla="*/ 123086 w 546811"/>
              <a:gd name="connsiteY29" fmla="*/ 317995 h 606722"/>
              <a:gd name="connsiteX30" fmla="*/ 147472 w 546811"/>
              <a:gd name="connsiteY30" fmla="*/ 203002 h 606722"/>
              <a:gd name="connsiteX31" fmla="*/ 90067 w 546811"/>
              <a:gd name="connsiteY31" fmla="*/ 174476 h 606722"/>
              <a:gd name="connsiteX32" fmla="*/ 363580 w 546811"/>
              <a:gd name="connsiteY32" fmla="*/ 104233 h 606722"/>
              <a:gd name="connsiteX33" fmla="*/ 317308 w 546811"/>
              <a:gd name="connsiteY33" fmla="*/ 150622 h 606722"/>
              <a:gd name="connsiteX34" fmla="*/ 363580 w 546811"/>
              <a:gd name="connsiteY34" fmla="*/ 197011 h 606722"/>
              <a:gd name="connsiteX35" fmla="*/ 409940 w 546811"/>
              <a:gd name="connsiteY35" fmla="*/ 150622 h 606722"/>
              <a:gd name="connsiteX36" fmla="*/ 363580 w 546811"/>
              <a:gd name="connsiteY36" fmla="*/ 104233 h 606722"/>
              <a:gd name="connsiteX37" fmla="*/ 363580 w 546811"/>
              <a:gd name="connsiteY37" fmla="*/ 74729 h 606722"/>
              <a:gd name="connsiteX38" fmla="*/ 439482 w 546811"/>
              <a:gd name="connsiteY38" fmla="*/ 150622 h 606722"/>
              <a:gd name="connsiteX39" fmla="*/ 363580 w 546811"/>
              <a:gd name="connsiteY39" fmla="*/ 226515 h 606722"/>
              <a:gd name="connsiteX40" fmla="*/ 287766 w 546811"/>
              <a:gd name="connsiteY40" fmla="*/ 150622 h 606722"/>
              <a:gd name="connsiteX41" fmla="*/ 363580 w 546811"/>
              <a:gd name="connsiteY41" fmla="*/ 74729 h 606722"/>
              <a:gd name="connsiteX42" fmla="*/ 203007 w 546811"/>
              <a:gd name="connsiteY42" fmla="*/ 69436 h 606722"/>
              <a:gd name="connsiteX43" fmla="*/ 189212 w 546811"/>
              <a:gd name="connsiteY43" fmla="*/ 105960 h 606722"/>
              <a:gd name="connsiteX44" fmla="*/ 112317 w 546811"/>
              <a:gd name="connsiteY44" fmla="*/ 151993 h 606722"/>
              <a:gd name="connsiteX45" fmla="*/ 160110 w 546811"/>
              <a:gd name="connsiteY45" fmla="*/ 175009 h 606722"/>
              <a:gd name="connsiteX46" fmla="*/ 184495 w 546811"/>
              <a:gd name="connsiteY46" fmla="*/ 133775 h 606722"/>
              <a:gd name="connsiteX47" fmla="*/ 195531 w 546811"/>
              <a:gd name="connsiteY47" fmla="*/ 216866 h 606722"/>
              <a:gd name="connsiteX48" fmla="*/ 176663 w 546811"/>
              <a:gd name="connsiteY48" fmla="*/ 212689 h 606722"/>
              <a:gd name="connsiteX49" fmla="*/ 153702 w 546811"/>
              <a:gd name="connsiteY49" fmla="*/ 318084 h 606722"/>
              <a:gd name="connsiteX50" fmla="*/ 258187 w 546811"/>
              <a:gd name="connsiteY50" fmla="*/ 318084 h 606722"/>
              <a:gd name="connsiteX51" fmla="*/ 258187 w 546811"/>
              <a:gd name="connsiteY51" fmla="*/ 300933 h 606722"/>
              <a:gd name="connsiteX52" fmla="*/ 305890 w 546811"/>
              <a:gd name="connsiteY52" fmla="*/ 348565 h 606722"/>
              <a:gd name="connsiteX53" fmla="*/ 288713 w 546811"/>
              <a:gd name="connsiteY53" fmla="*/ 348565 h 606722"/>
              <a:gd name="connsiteX54" fmla="*/ 288713 w 546811"/>
              <a:gd name="connsiteY54" fmla="*/ 440898 h 606722"/>
              <a:gd name="connsiteX55" fmla="*/ 370237 w 546811"/>
              <a:gd name="connsiteY55" fmla="*/ 453872 h 606722"/>
              <a:gd name="connsiteX56" fmla="*/ 390083 w 546811"/>
              <a:gd name="connsiteY56" fmla="*/ 379669 h 606722"/>
              <a:gd name="connsiteX57" fmla="*/ 451849 w 546811"/>
              <a:gd name="connsiteY57" fmla="*/ 317995 h 606722"/>
              <a:gd name="connsiteX58" fmla="*/ 515572 w 546811"/>
              <a:gd name="connsiteY58" fmla="*/ 317995 h 606722"/>
              <a:gd name="connsiteX59" fmla="*/ 504714 w 546811"/>
              <a:gd name="connsiteY59" fmla="*/ 262276 h 606722"/>
              <a:gd name="connsiteX60" fmla="*/ 525896 w 546811"/>
              <a:gd name="connsiteY60" fmla="*/ 228596 h 606722"/>
              <a:gd name="connsiteX61" fmla="*/ 546811 w 546811"/>
              <a:gd name="connsiteY61" fmla="*/ 333280 h 606722"/>
              <a:gd name="connsiteX62" fmla="*/ 273405 w 546811"/>
              <a:gd name="connsiteY62" fmla="*/ 606722 h 606722"/>
              <a:gd name="connsiteX63" fmla="*/ 0 w 546811"/>
              <a:gd name="connsiteY63" fmla="*/ 333280 h 606722"/>
              <a:gd name="connsiteX64" fmla="*/ 203007 w 546811"/>
              <a:gd name="connsiteY64" fmla="*/ 69436 h 606722"/>
              <a:gd name="connsiteX65" fmla="*/ 363615 w 546811"/>
              <a:gd name="connsiteY65" fmla="*/ 29594 h 606722"/>
              <a:gd name="connsiteX66" fmla="*/ 277996 w 546811"/>
              <a:gd name="connsiteY66" fmla="*/ 65053 h 606722"/>
              <a:gd name="connsiteX67" fmla="*/ 278085 w 546811"/>
              <a:gd name="connsiteY67" fmla="*/ 236220 h 606722"/>
              <a:gd name="connsiteX68" fmla="*/ 305408 w 546811"/>
              <a:gd name="connsiteY68" fmla="*/ 263592 h 606722"/>
              <a:gd name="connsiteX69" fmla="*/ 363615 w 546811"/>
              <a:gd name="connsiteY69" fmla="*/ 321803 h 606722"/>
              <a:gd name="connsiteX70" fmla="*/ 413811 w 546811"/>
              <a:gd name="connsiteY70" fmla="*/ 271590 h 606722"/>
              <a:gd name="connsiteX71" fmla="*/ 449233 w 546811"/>
              <a:gd name="connsiteY71" fmla="*/ 236309 h 606722"/>
              <a:gd name="connsiteX72" fmla="*/ 449233 w 546811"/>
              <a:gd name="connsiteY72" fmla="*/ 65053 h 606722"/>
              <a:gd name="connsiteX73" fmla="*/ 363615 w 546811"/>
              <a:gd name="connsiteY73" fmla="*/ 29594 h 606722"/>
              <a:gd name="connsiteX74" fmla="*/ 363615 w 546811"/>
              <a:gd name="connsiteY74" fmla="*/ 0 h 606722"/>
              <a:gd name="connsiteX75" fmla="*/ 470148 w 546811"/>
              <a:gd name="connsiteY75" fmla="*/ 44080 h 606722"/>
              <a:gd name="connsiteX76" fmla="*/ 470148 w 546811"/>
              <a:gd name="connsiteY76" fmla="*/ 257104 h 606722"/>
              <a:gd name="connsiteX77" fmla="*/ 367887 w 546811"/>
              <a:gd name="connsiteY77" fmla="*/ 359217 h 606722"/>
              <a:gd name="connsiteX78" fmla="*/ 363615 w 546811"/>
              <a:gd name="connsiteY78" fmla="*/ 363483 h 606722"/>
              <a:gd name="connsiteX79" fmla="*/ 359342 w 546811"/>
              <a:gd name="connsiteY79" fmla="*/ 359217 h 606722"/>
              <a:gd name="connsiteX80" fmla="*/ 257170 w 546811"/>
              <a:gd name="connsiteY80" fmla="*/ 257193 h 606722"/>
              <a:gd name="connsiteX81" fmla="*/ 257081 w 546811"/>
              <a:gd name="connsiteY81" fmla="*/ 44080 h 606722"/>
              <a:gd name="connsiteX82" fmla="*/ 363615 w 546811"/>
              <a:gd name="connsiteY82" fmla="*/ 0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546811" h="606722">
                <a:moveTo>
                  <a:pt x="386790" y="491551"/>
                </a:moveTo>
                <a:cubicBezTo>
                  <a:pt x="372907" y="519100"/>
                  <a:pt x="355641" y="544782"/>
                  <a:pt x="335171" y="567977"/>
                </a:cubicBezTo>
                <a:cubicBezTo>
                  <a:pt x="371750" y="558290"/>
                  <a:pt x="406014" y="539984"/>
                  <a:pt x="434583" y="514568"/>
                </a:cubicBezTo>
                <a:cubicBezTo>
                  <a:pt x="417762" y="504881"/>
                  <a:pt x="402098" y="497328"/>
                  <a:pt x="386790" y="491551"/>
                </a:cubicBezTo>
                <a:close/>
                <a:moveTo>
                  <a:pt x="160110" y="491551"/>
                </a:moveTo>
                <a:cubicBezTo>
                  <a:pt x="144802" y="497328"/>
                  <a:pt x="129138" y="504881"/>
                  <a:pt x="112317" y="514568"/>
                </a:cubicBezTo>
                <a:cubicBezTo>
                  <a:pt x="140886" y="539984"/>
                  <a:pt x="175061" y="558290"/>
                  <a:pt x="211729" y="567977"/>
                </a:cubicBezTo>
                <a:cubicBezTo>
                  <a:pt x="191259" y="544694"/>
                  <a:pt x="173904" y="519011"/>
                  <a:pt x="160110" y="491551"/>
                </a:cubicBezTo>
                <a:close/>
                <a:moveTo>
                  <a:pt x="288713" y="471379"/>
                </a:moveTo>
                <a:lnTo>
                  <a:pt x="288713" y="571353"/>
                </a:lnTo>
                <a:cubicBezTo>
                  <a:pt x="317104" y="545227"/>
                  <a:pt x="340244" y="515279"/>
                  <a:pt x="357510" y="482132"/>
                </a:cubicBezTo>
                <a:cubicBezTo>
                  <a:pt x="335260" y="476089"/>
                  <a:pt x="312120" y="472534"/>
                  <a:pt x="288713" y="471379"/>
                </a:cubicBezTo>
                <a:close/>
                <a:moveTo>
                  <a:pt x="258187" y="471379"/>
                </a:moveTo>
                <a:cubicBezTo>
                  <a:pt x="234780" y="472534"/>
                  <a:pt x="211640" y="476089"/>
                  <a:pt x="189301" y="482132"/>
                </a:cubicBezTo>
                <a:cubicBezTo>
                  <a:pt x="206567" y="515279"/>
                  <a:pt x="229707" y="545227"/>
                  <a:pt x="258187" y="571353"/>
                </a:cubicBezTo>
                <a:close/>
                <a:moveTo>
                  <a:pt x="423814" y="348565"/>
                </a:moveTo>
                <a:cubicBezTo>
                  <a:pt x="422123" y="388378"/>
                  <a:pt x="413846" y="427034"/>
                  <a:pt x="399339" y="463559"/>
                </a:cubicBezTo>
                <a:cubicBezTo>
                  <a:pt x="418118" y="470668"/>
                  <a:pt x="436986" y="479999"/>
                  <a:pt x="456833" y="492085"/>
                </a:cubicBezTo>
                <a:cubicBezTo>
                  <a:pt x="491899" y="451562"/>
                  <a:pt x="512190" y="401974"/>
                  <a:pt x="515572" y="348565"/>
                </a:cubicBezTo>
                <a:close/>
                <a:moveTo>
                  <a:pt x="153702" y="348565"/>
                </a:moveTo>
                <a:cubicBezTo>
                  <a:pt x="155393" y="385001"/>
                  <a:pt x="163136" y="420458"/>
                  <a:pt x="176663" y="453872"/>
                </a:cubicBezTo>
                <a:cubicBezTo>
                  <a:pt x="203007" y="446496"/>
                  <a:pt x="230419" y="442053"/>
                  <a:pt x="258187" y="440898"/>
                </a:cubicBezTo>
                <a:lnTo>
                  <a:pt x="258187" y="348565"/>
                </a:lnTo>
                <a:close/>
                <a:moveTo>
                  <a:pt x="31328" y="348565"/>
                </a:moveTo>
                <a:cubicBezTo>
                  <a:pt x="34621" y="401974"/>
                  <a:pt x="54912" y="451562"/>
                  <a:pt x="90067" y="492085"/>
                </a:cubicBezTo>
                <a:cubicBezTo>
                  <a:pt x="109914" y="479999"/>
                  <a:pt x="128693" y="470668"/>
                  <a:pt x="147472" y="463559"/>
                </a:cubicBezTo>
                <a:cubicBezTo>
                  <a:pt x="132965" y="427034"/>
                  <a:pt x="124777" y="388378"/>
                  <a:pt x="123086" y="348565"/>
                </a:cubicBezTo>
                <a:close/>
                <a:moveTo>
                  <a:pt x="90067" y="174476"/>
                </a:moveTo>
                <a:cubicBezTo>
                  <a:pt x="54912" y="214999"/>
                  <a:pt x="34621" y="264587"/>
                  <a:pt x="31328" y="317995"/>
                </a:cubicBezTo>
                <a:lnTo>
                  <a:pt x="123086" y="317995"/>
                </a:lnTo>
                <a:cubicBezTo>
                  <a:pt x="124777" y="278183"/>
                  <a:pt x="132965" y="239526"/>
                  <a:pt x="147472" y="203002"/>
                </a:cubicBezTo>
                <a:cubicBezTo>
                  <a:pt x="128693" y="195893"/>
                  <a:pt x="109914" y="186562"/>
                  <a:pt x="90067" y="174476"/>
                </a:cubicBezTo>
                <a:close/>
                <a:moveTo>
                  <a:pt x="363580" y="104233"/>
                </a:moveTo>
                <a:cubicBezTo>
                  <a:pt x="338041" y="104233"/>
                  <a:pt x="317308" y="125028"/>
                  <a:pt x="317308" y="150622"/>
                </a:cubicBezTo>
                <a:cubicBezTo>
                  <a:pt x="317308" y="176216"/>
                  <a:pt x="338041" y="197011"/>
                  <a:pt x="363580" y="197011"/>
                </a:cubicBezTo>
                <a:cubicBezTo>
                  <a:pt x="389118" y="197011"/>
                  <a:pt x="409940" y="176216"/>
                  <a:pt x="409940" y="150622"/>
                </a:cubicBezTo>
                <a:cubicBezTo>
                  <a:pt x="409940" y="125028"/>
                  <a:pt x="389118" y="104233"/>
                  <a:pt x="363580" y="104233"/>
                </a:cubicBezTo>
                <a:close/>
                <a:moveTo>
                  <a:pt x="363580" y="74729"/>
                </a:moveTo>
                <a:cubicBezTo>
                  <a:pt x="405402" y="74729"/>
                  <a:pt x="439482" y="108766"/>
                  <a:pt x="439482" y="150622"/>
                </a:cubicBezTo>
                <a:cubicBezTo>
                  <a:pt x="439482" y="192479"/>
                  <a:pt x="405402" y="226515"/>
                  <a:pt x="363580" y="226515"/>
                </a:cubicBezTo>
                <a:cubicBezTo>
                  <a:pt x="321758" y="226515"/>
                  <a:pt x="287766" y="192479"/>
                  <a:pt x="287766" y="150622"/>
                </a:cubicBezTo>
                <a:cubicBezTo>
                  <a:pt x="287766" y="108766"/>
                  <a:pt x="321758" y="74729"/>
                  <a:pt x="363580" y="74729"/>
                </a:cubicBezTo>
                <a:close/>
                <a:moveTo>
                  <a:pt x="203007" y="69436"/>
                </a:moveTo>
                <a:cubicBezTo>
                  <a:pt x="197044" y="81167"/>
                  <a:pt x="192416" y="93341"/>
                  <a:pt x="189212" y="105960"/>
                </a:cubicBezTo>
                <a:cubicBezTo>
                  <a:pt x="161089" y="116447"/>
                  <a:pt x="134923" y="131909"/>
                  <a:pt x="112317" y="151993"/>
                </a:cubicBezTo>
                <a:cubicBezTo>
                  <a:pt x="129138" y="161768"/>
                  <a:pt x="144802" y="169233"/>
                  <a:pt x="160110" y="175009"/>
                </a:cubicBezTo>
                <a:cubicBezTo>
                  <a:pt x="167318" y="160791"/>
                  <a:pt x="175506" y="147017"/>
                  <a:pt x="184495" y="133775"/>
                </a:cubicBezTo>
                <a:cubicBezTo>
                  <a:pt x="181914" y="161857"/>
                  <a:pt x="185118" y="190294"/>
                  <a:pt x="195531" y="216866"/>
                </a:cubicBezTo>
                <a:cubicBezTo>
                  <a:pt x="189301" y="215444"/>
                  <a:pt x="182804" y="214377"/>
                  <a:pt x="176663" y="212689"/>
                </a:cubicBezTo>
                <a:cubicBezTo>
                  <a:pt x="163136" y="246103"/>
                  <a:pt x="155393" y="281560"/>
                  <a:pt x="153702" y="318084"/>
                </a:cubicBezTo>
                <a:lnTo>
                  <a:pt x="258187" y="318084"/>
                </a:lnTo>
                <a:lnTo>
                  <a:pt x="258187" y="300933"/>
                </a:lnTo>
                <a:cubicBezTo>
                  <a:pt x="271448" y="314174"/>
                  <a:pt x="288891" y="331592"/>
                  <a:pt x="305890" y="348565"/>
                </a:cubicBezTo>
                <a:lnTo>
                  <a:pt x="288713" y="348565"/>
                </a:lnTo>
                <a:lnTo>
                  <a:pt x="288713" y="440898"/>
                </a:lnTo>
                <a:cubicBezTo>
                  <a:pt x="316481" y="442053"/>
                  <a:pt x="343893" y="446496"/>
                  <a:pt x="370237" y="453872"/>
                </a:cubicBezTo>
                <a:cubicBezTo>
                  <a:pt x="379849" y="430056"/>
                  <a:pt x="386434" y="405173"/>
                  <a:pt x="390083" y="379669"/>
                </a:cubicBezTo>
                <a:cubicBezTo>
                  <a:pt x="407972" y="361807"/>
                  <a:pt x="431735" y="338168"/>
                  <a:pt x="451849" y="317995"/>
                </a:cubicBezTo>
                <a:lnTo>
                  <a:pt x="515572" y="317995"/>
                </a:lnTo>
                <a:cubicBezTo>
                  <a:pt x="514326" y="298800"/>
                  <a:pt x="510232" y="280316"/>
                  <a:pt x="504714" y="262276"/>
                </a:cubicBezTo>
                <a:cubicBezTo>
                  <a:pt x="513080" y="251612"/>
                  <a:pt x="520289" y="240415"/>
                  <a:pt x="525896" y="228596"/>
                </a:cubicBezTo>
                <a:cubicBezTo>
                  <a:pt x="539335" y="260854"/>
                  <a:pt x="546811" y="296223"/>
                  <a:pt x="546811" y="333280"/>
                </a:cubicBezTo>
                <a:cubicBezTo>
                  <a:pt x="546811" y="484087"/>
                  <a:pt x="424170" y="606722"/>
                  <a:pt x="273405" y="606722"/>
                </a:cubicBezTo>
                <a:cubicBezTo>
                  <a:pt x="122641" y="606722"/>
                  <a:pt x="0" y="484087"/>
                  <a:pt x="0" y="333280"/>
                </a:cubicBezTo>
                <a:cubicBezTo>
                  <a:pt x="0" y="206912"/>
                  <a:pt x="86329" y="100539"/>
                  <a:pt x="203007" y="69436"/>
                </a:cubicBezTo>
                <a:close/>
                <a:moveTo>
                  <a:pt x="363615" y="29594"/>
                </a:moveTo>
                <a:cubicBezTo>
                  <a:pt x="331307" y="29594"/>
                  <a:pt x="300869" y="42125"/>
                  <a:pt x="277996" y="65053"/>
                </a:cubicBezTo>
                <a:cubicBezTo>
                  <a:pt x="230826" y="112245"/>
                  <a:pt x="230826" y="189029"/>
                  <a:pt x="278085" y="236220"/>
                </a:cubicBezTo>
                <a:cubicBezTo>
                  <a:pt x="278530" y="236753"/>
                  <a:pt x="290100" y="248395"/>
                  <a:pt x="305408" y="263592"/>
                </a:cubicBezTo>
                <a:lnTo>
                  <a:pt x="363615" y="321803"/>
                </a:lnTo>
                <a:lnTo>
                  <a:pt x="413811" y="271590"/>
                </a:lnTo>
                <a:cubicBezTo>
                  <a:pt x="432857" y="252661"/>
                  <a:pt x="448699" y="236842"/>
                  <a:pt x="449233" y="236309"/>
                </a:cubicBezTo>
                <a:cubicBezTo>
                  <a:pt x="496492" y="189029"/>
                  <a:pt x="496492" y="112245"/>
                  <a:pt x="449233" y="65053"/>
                </a:cubicBezTo>
                <a:cubicBezTo>
                  <a:pt x="426360" y="42125"/>
                  <a:pt x="396011" y="29594"/>
                  <a:pt x="363615" y="29594"/>
                </a:cubicBezTo>
                <a:close/>
                <a:moveTo>
                  <a:pt x="363615" y="0"/>
                </a:moveTo>
                <a:cubicBezTo>
                  <a:pt x="403843" y="0"/>
                  <a:pt x="441668" y="15641"/>
                  <a:pt x="470148" y="44080"/>
                </a:cubicBezTo>
                <a:cubicBezTo>
                  <a:pt x="528888" y="102824"/>
                  <a:pt x="528888" y="198361"/>
                  <a:pt x="470148" y="257104"/>
                </a:cubicBezTo>
                <a:cubicBezTo>
                  <a:pt x="468813" y="258438"/>
                  <a:pt x="367887" y="359217"/>
                  <a:pt x="367887" y="359217"/>
                </a:cubicBezTo>
                <a:lnTo>
                  <a:pt x="363615" y="363483"/>
                </a:lnTo>
                <a:lnTo>
                  <a:pt x="359342" y="359217"/>
                </a:lnTo>
                <a:cubicBezTo>
                  <a:pt x="359342" y="359217"/>
                  <a:pt x="258416" y="258438"/>
                  <a:pt x="257170" y="257193"/>
                </a:cubicBezTo>
                <a:cubicBezTo>
                  <a:pt x="198430" y="198450"/>
                  <a:pt x="198430" y="102824"/>
                  <a:pt x="257081" y="44080"/>
                </a:cubicBezTo>
                <a:cubicBezTo>
                  <a:pt x="285561" y="15641"/>
                  <a:pt x="323386" y="0"/>
                  <a:pt x="36361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28" name="24-hours_271043">
            <a:extLst>
              <a:ext uri="{FF2B5EF4-FFF2-40B4-BE49-F238E27FC236}">
                <a16:creationId xmlns:a16="http://schemas.microsoft.com/office/drawing/2014/main" id="{5D81AA09-51DE-4D61-BC23-0DEC0E315FD2}"/>
              </a:ext>
            </a:extLst>
          </p:cNvPr>
          <p:cNvSpPr>
            <a:spLocks noChangeAspect="1"/>
          </p:cNvSpPr>
          <p:nvPr/>
        </p:nvSpPr>
        <p:spPr bwMode="auto">
          <a:xfrm>
            <a:off x="1165641" y="1022112"/>
            <a:ext cx="324200" cy="324000"/>
          </a:xfrm>
          <a:custGeom>
            <a:avLst/>
            <a:gdLst>
              <a:gd name="connsiteX0" fmla="*/ 482620 w 607097"/>
              <a:gd name="connsiteY0" fmla="*/ 381169 h 606722"/>
              <a:gd name="connsiteX1" fmla="*/ 496768 w 607097"/>
              <a:gd name="connsiteY1" fmla="*/ 381169 h 606722"/>
              <a:gd name="connsiteX2" fmla="*/ 510916 w 607097"/>
              <a:gd name="connsiteY2" fmla="*/ 395381 h 606722"/>
              <a:gd name="connsiteX3" fmla="*/ 510916 w 607097"/>
              <a:gd name="connsiteY3" fmla="*/ 409505 h 606722"/>
              <a:gd name="connsiteX4" fmla="*/ 503887 w 607097"/>
              <a:gd name="connsiteY4" fmla="*/ 412525 h 606722"/>
              <a:gd name="connsiteX5" fmla="*/ 496768 w 607097"/>
              <a:gd name="connsiteY5" fmla="*/ 409505 h 606722"/>
              <a:gd name="connsiteX6" fmla="*/ 482620 w 607097"/>
              <a:gd name="connsiteY6" fmla="*/ 395381 h 606722"/>
              <a:gd name="connsiteX7" fmla="*/ 482620 w 607097"/>
              <a:gd name="connsiteY7" fmla="*/ 381169 h 606722"/>
              <a:gd name="connsiteX8" fmla="*/ 546398 w 607097"/>
              <a:gd name="connsiteY8" fmla="*/ 242745 h 606722"/>
              <a:gd name="connsiteX9" fmla="*/ 566606 w 607097"/>
              <a:gd name="connsiteY9" fmla="*/ 242745 h 606722"/>
              <a:gd name="connsiteX10" fmla="*/ 576754 w 607097"/>
              <a:gd name="connsiteY10" fmla="*/ 252756 h 606722"/>
              <a:gd name="connsiteX11" fmla="*/ 566606 w 607097"/>
              <a:gd name="connsiteY11" fmla="*/ 262856 h 606722"/>
              <a:gd name="connsiteX12" fmla="*/ 546398 w 607097"/>
              <a:gd name="connsiteY12" fmla="*/ 262856 h 606722"/>
              <a:gd name="connsiteX13" fmla="*/ 536249 w 607097"/>
              <a:gd name="connsiteY13" fmla="*/ 252756 h 606722"/>
              <a:gd name="connsiteX14" fmla="*/ 546398 w 607097"/>
              <a:gd name="connsiteY14" fmla="*/ 242745 h 606722"/>
              <a:gd name="connsiteX15" fmla="*/ 353968 w 607097"/>
              <a:gd name="connsiteY15" fmla="*/ 101120 h 606722"/>
              <a:gd name="connsiteX16" fmla="*/ 364118 w 607097"/>
              <a:gd name="connsiteY16" fmla="*/ 111251 h 606722"/>
              <a:gd name="connsiteX17" fmla="*/ 364118 w 607097"/>
              <a:gd name="connsiteY17" fmla="*/ 242683 h 606722"/>
              <a:gd name="connsiteX18" fmla="*/ 424838 w 607097"/>
              <a:gd name="connsiteY18" fmla="*/ 242683 h 606722"/>
              <a:gd name="connsiteX19" fmla="*/ 434988 w 607097"/>
              <a:gd name="connsiteY19" fmla="*/ 252725 h 606722"/>
              <a:gd name="connsiteX20" fmla="*/ 424838 w 607097"/>
              <a:gd name="connsiteY20" fmla="*/ 262856 h 606722"/>
              <a:gd name="connsiteX21" fmla="*/ 353968 w 607097"/>
              <a:gd name="connsiteY21" fmla="*/ 262856 h 606722"/>
              <a:gd name="connsiteX22" fmla="*/ 343818 w 607097"/>
              <a:gd name="connsiteY22" fmla="*/ 252725 h 606722"/>
              <a:gd name="connsiteX23" fmla="*/ 343818 w 607097"/>
              <a:gd name="connsiteY23" fmla="*/ 111251 h 606722"/>
              <a:gd name="connsiteX24" fmla="*/ 353968 w 607097"/>
              <a:gd name="connsiteY24" fmla="*/ 101120 h 606722"/>
              <a:gd name="connsiteX25" fmla="*/ 496768 w 607097"/>
              <a:gd name="connsiteY25" fmla="*/ 96101 h 606722"/>
              <a:gd name="connsiteX26" fmla="*/ 510916 w 607097"/>
              <a:gd name="connsiteY26" fmla="*/ 96101 h 606722"/>
              <a:gd name="connsiteX27" fmla="*/ 510916 w 607097"/>
              <a:gd name="connsiteY27" fmla="*/ 110217 h 606722"/>
              <a:gd name="connsiteX28" fmla="*/ 496768 w 607097"/>
              <a:gd name="connsiteY28" fmla="*/ 124334 h 606722"/>
              <a:gd name="connsiteX29" fmla="*/ 489650 w 607097"/>
              <a:gd name="connsiteY29" fmla="*/ 127441 h 606722"/>
              <a:gd name="connsiteX30" fmla="*/ 482620 w 607097"/>
              <a:gd name="connsiteY30" fmla="*/ 124334 h 606722"/>
              <a:gd name="connsiteX31" fmla="*/ 482620 w 607097"/>
              <a:gd name="connsiteY31" fmla="*/ 110217 h 606722"/>
              <a:gd name="connsiteX32" fmla="*/ 196955 w 607097"/>
              <a:gd name="connsiteY32" fmla="*/ 96101 h 606722"/>
              <a:gd name="connsiteX33" fmla="*/ 211110 w 607097"/>
              <a:gd name="connsiteY33" fmla="*/ 96101 h 606722"/>
              <a:gd name="connsiteX34" fmla="*/ 225355 w 607097"/>
              <a:gd name="connsiteY34" fmla="*/ 110217 h 606722"/>
              <a:gd name="connsiteX35" fmla="*/ 225355 w 607097"/>
              <a:gd name="connsiteY35" fmla="*/ 124334 h 606722"/>
              <a:gd name="connsiteX36" fmla="*/ 218233 w 607097"/>
              <a:gd name="connsiteY36" fmla="*/ 127441 h 606722"/>
              <a:gd name="connsiteX37" fmla="*/ 211110 w 607097"/>
              <a:gd name="connsiteY37" fmla="*/ 124334 h 606722"/>
              <a:gd name="connsiteX38" fmla="*/ 196955 w 607097"/>
              <a:gd name="connsiteY38" fmla="*/ 110217 h 606722"/>
              <a:gd name="connsiteX39" fmla="*/ 196955 w 607097"/>
              <a:gd name="connsiteY39" fmla="*/ 96101 h 606722"/>
              <a:gd name="connsiteX40" fmla="*/ 103963 w 607097"/>
              <a:gd name="connsiteY40" fmla="*/ 81761 h 606722"/>
              <a:gd name="connsiteX41" fmla="*/ 87598 w 607097"/>
              <a:gd name="connsiteY41" fmla="*/ 90026 h 606722"/>
              <a:gd name="connsiteX42" fmla="*/ 62322 w 607097"/>
              <a:gd name="connsiteY42" fmla="*/ 115266 h 606722"/>
              <a:gd name="connsiteX43" fmla="*/ 34998 w 607097"/>
              <a:gd name="connsiteY43" fmla="*/ 265902 h 606722"/>
              <a:gd name="connsiteX44" fmla="*/ 75494 w 607097"/>
              <a:gd name="connsiteY44" fmla="*/ 322602 h 606722"/>
              <a:gd name="connsiteX45" fmla="*/ 283044 w 607097"/>
              <a:gd name="connsiteY45" fmla="*/ 530826 h 606722"/>
              <a:gd name="connsiteX46" fmla="*/ 327634 w 607097"/>
              <a:gd name="connsiteY46" fmla="*/ 565219 h 606722"/>
              <a:gd name="connsiteX47" fmla="*/ 490684 w 607097"/>
              <a:gd name="connsiteY47" fmla="*/ 545046 h 606722"/>
              <a:gd name="connsiteX48" fmla="*/ 515960 w 607097"/>
              <a:gd name="connsiteY48" fmla="*/ 519717 h 606722"/>
              <a:gd name="connsiteX49" fmla="*/ 521033 w 607097"/>
              <a:gd name="connsiteY49" fmla="*/ 485324 h 606722"/>
              <a:gd name="connsiteX50" fmla="*/ 434969 w 607097"/>
              <a:gd name="connsiteY50" fmla="*/ 411561 h 606722"/>
              <a:gd name="connsiteX51" fmla="*/ 414321 w 607097"/>
              <a:gd name="connsiteY51" fmla="*/ 406318 h 606722"/>
              <a:gd name="connsiteX52" fmla="*/ 413698 w 607097"/>
              <a:gd name="connsiteY52" fmla="*/ 406496 h 606722"/>
              <a:gd name="connsiteX53" fmla="*/ 405599 w 607097"/>
              <a:gd name="connsiteY53" fmla="*/ 413605 h 606722"/>
              <a:gd name="connsiteX54" fmla="*/ 404620 w 607097"/>
              <a:gd name="connsiteY54" fmla="*/ 414583 h 606722"/>
              <a:gd name="connsiteX55" fmla="*/ 373202 w 607097"/>
              <a:gd name="connsiteY55" fmla="*/ 447910 h 606722"/>
              <a:gd name="connsiteX56" fmla="*/ 349528 w 607097"/>
              <a:gd name="connsiteY56" fmla="*/ 459552 h 606722"/>
              <a:gd name="connsiteX57" fmla="*/ 405599 w 607097"/>
              <a:gd name="connsiteY57" fmla="*/ 475282 h 606722"/>
              <a:gd name="connsiteX58" fmla="*/ 414677 w 607097"/>
              <a:gd name="connsiteY58" fmla="*/ 486391 h 606722"/>
              <a:gd name="connsiteX59" fmla="*/ 404620 w 607097"/>
              <a:gd name="connsiteY59" fmla="*/ 495456 h 606722"/>
              <a:gd name="connsiteX60" fmla="*/ 403552 w 607097"/>
              <a:gd name="connsiteY60" fmla="*/ 495456 h 606722"/>
              <a:gd name="connsiteX61" fmla="*/ 287138 w 607097"/>
              <a:gd name="connsiteY61" fmla="*/ 441866 h 606722"/>
              <a:gd name="connsiteX62" fmla="*/ 286426 w 607097"/>
              <a:gd name="connsiteY62" fmla="*/ 441067 h 606722"/>
              <a:gd name="connsiteX63" fmla="*/ 284112 w 607097"/>
              <a:gd name="connsiteY63" fmla="*/ 438845 h 606722"/>
              <a:gd name="connsiteX64" fmla="*/ 176777 w 607097"/>
              <a:gd name="connsiteY64" fmla="*/ 331666 h 606722"/>
              <a:gd name="connsiteX65" fmla="*/ 111895 w 607097"/>
              <a:gd name="connsiteY65" fmla="*/ 213379 h 606722"/>
              <a:gd name="connsiteX66" fmla="*/ 121062 w 607097"/>
              <a:gd name="connsiteY66" fmla="*/ 202270 h 606722"/>
              <a:gd name="connsiteX67" fmla="*/ 132188 w 607097"/>
              <a:gd name="connsiteY67" fmla="*/ 211335 h 606722"/>
              <a:gd name="connsiteX68" fmla="*/ 146428 w 607097"/>
              <a:gd name="connsiteY68" fmla="*/ 259325 h 606722"/>
              <a:gd name="connsiteX69" fmla="*/ 158532 w 607097"/>
              <a:gd name="connsiteY69" fmla="*/ 233553 h 606722"/>
              <a:gd name="connsiteX70" fmla="*/ 191907 w 607097"/>
              <a:gd name="connsiteY70" fmla="*/ 202270 h 606722"/>
              <a:gd name="connsiteX71" fmla="*/ 192975 w 607097"/>
              <a:gd name="connsiteY71" fmla="*/ 201204 h 606722"/>
              <a:gd name="connsiteX72" fmla="*/ 200006 w 607097"/>
              <a:gd name="connsiteY72" fmla="*/ 193117 h 606722"/>
              <a:gd name="connsiteX73" fmla="*/ 194933 w 607097"/>
              <a:gd name="connsiteY73" fmla="*/ 170899 h 606722"/>
              <a:gd name="connsiteX74" fmla="*/ 121062 w 607097"/>
              <a:gd name="connsiteY74" fmla="*/ 84961 h 606722"/>
              <a:gd name="connsiteX75" fmla="*/ 103963 w 607097"/>
              <a:gd name="connsiteY75" fmla="*/ 81761 h 606722"/>
              <a:gd name="connsiteX76" fmla="*/ 353980 w 607097"/>
              <a:gd name="connsiteY76" fmla="*/ 30273 h 606722"/>
              <a:gd name="connsiteX77" fmla="*/ 364141 w 607097"/>
              <a:gd name="connsiteY77" fmla="*/ 40422 h 606722"/>
              <a:gd name="connsiteX78" fmla="*/ 364141 w 607097"/>
              <a:gd name="connsiteY78" fmla="*/ 60719 h 606722"/>
              <a:gd name="connsiteX79" fmla="*/ 353980 w 607097"/>
              <a:gd name="connsiteY79" fmla="*/ 70778 h 606722"/>
              <a:gd name="connsiteX80" fmla="*/ 343818 w 607097"/>
              <a:gd name="connsiteY80" fmla="*/ 60719 h 606722"/>
              <a:gd name="connsiteX81" fmla="*/ 343818 w 607097"/>
              <a:gd name="connsiteY81" fmla="*/ 40422 h 606722"/>
              <a:gd name="connsiteX82" fmla="*/ 353980 w 607097"/>
              <a:gd name="connsiteY82" fmla="*/ 30273 h 606722"/>
              <a:gd name="connsiteX83" fmla="*/ 353978 w 607097"/>
              <a:gd name="connsiteY83" fmla="*/ 20263 h 606722"/>
              <a:gd name="connsiteX84" fmla="*/ 174819 w 607097"/>
              <a:gd name="connsiteY84" fmla="*/ 104957 h 606722"/>
              <a:gd name="connsiteX85" fmla="*/ 214246 w 607097"/>
              <a:gd name="connsiteY85" fmla="*/ 160768 h 606722"/>
              <a:gd name="connsiteX86" fmla="*/ 221278 w 607097"/>
              <a:gd name="connsiteY86" fmla="*/ 198182 h 606722"/>
              <a:gd name="connsiteX87" fmla="*/ 215938 w 607097"/>
              <a:gd name="connsiteY87" fmla="*/ 209025 h 606722"/>
              <a:gd name="connsiteX88" fmla="*/ 210152 w 607097"/>
              <a:gd name="connsiteY88" fmla="*/ 215157 h 606722"/>
              <a:gd name="connsiteX89" fmla="*/ 206147 w 607097"/>
              <a:gd name="connsiteY89" fmla="*/ 218445 h 606722"/>
              <a:gd name="connsiteX90" fmla="*/ 176777 w 607097"/>
              <a:gd name="connsiteY90" fmla="*/ 244662 h 606722"/>
              <a:gd name="connsiteX91" fmla="*/ 182829 w 607097"/>
              <a:gd name="connsiteY91" fmla="*/ 308382 h 606722"/>
              <a:gd name="connsiteX92" fmla="*/ 189504 w 607097"/>
              <a:gd name="connsiteY92" fmla="*/ 315136 h 606722"/>
              <a:gd name="connsiteX93" fmla="*/ 189949 w 607097"/>
              <a:gd name="connsiteY93" fmla="*/ 315492 h 606722"/>
              <a:gd name="connsiteX94" fmla="*/ 191640 w 607097"/>
              <a:gd name="connsiteY94" fmla="*/ 317269 h 606722"/>
              <a:gd name="connsiteX95" fmla="*/ 298263 w 607097"/>
              <a:gd name="connsiteY95" fmla="*/ 424714 h 606722"/>
              <a:gd name="connsiteX96" fmla="*/ 362077 w 607097"/>
              <a:gd name="connsiteY96" fmla="*/ 430758 h 606722"/>
              <a:gd name="connsiteX97" fmla="*/ 388422 w 607097"/>
              <a:gd name="connsiteY97" fmla="*/ 401430 h 606722"/>
              <a:gd name="connsiteX98" fmla="*/ 408625 w 607097"/>
              <a:gd name="connsiteY98" fmla="*/ 386233 h 606722"/>
              <a:gd name="connsiteX99" fmla="*/ 419661 w 607097"/>
              <a:gd name="connsiteY99" fmla="*/ 384900 h 606722"/>
              <a:gd name="connsiteX100" fmla="*/ 446094 w 607097"/>
              <a:gd name="connsiteY100" fmla="*/ 392365 h 606722"/>
              <a:gd name="connsiteX101" fmla="*/ 501987 w 607097"/>
              <a:gd name="connsiteY101" fmla="*/ 431646 h 606722"/>
              <a:gd name="connsiteX102" fmla="*/ 586894 w 607097"/>
              <a:gd name="connsiteY102" fmla="*/ 252749 h 606722"/>
              <a:gd name="connsiteX103" fmla="*/ 353978 w 607097"/>
              <a:gd name="connsiteY103" fmla="*/ 20263 h 606722"/>
              <a:gd name="connsiteX104" fmla="*/ 353978 w 607097"/>
              <a:gd name="connsiteY104" fmla="*/ 0 h 606722"/>
              <a:gd name="connsiteX105" fmla="*/ 607097 w 607097"/>
              <a:gd name="connsiteY105" fmla="*/ 252749 h 606722"/>
              <a:gd name="connsiteX106" fmla="*/ 517384 w 607097"/>
              <a:gd name="connsiteY106" fmla="*/ 445421 h 606722"/>
              <a:gd name="connsiteX107" fmla="*/ 540257 w 607097"/>
              <a:gd name="connsiteY107" fmla="*/ 474215 h 606722"/>
              <a:gd name="connsiteX108" fmla="*/ 531179 w 607097"/>
              <a:gd name="connsiteY108" fmla="*/ 532870 h 606722"/>
              <a:gd name="connsiteX109" fmla="*/ 505814 w 607097"/>
              <a:gd name="connsiteY109" fmla="*/ 559176 h 606722"/>
              <a:gd name="connsiteX110" fmla="*/ 401505 w 607097"/>
              <a:gd name="connsiteY110" fmla="*/ 606722 h 606722"/>
              <a:gd name="connsiteX111" fmla="*/ 318556 w 607097"/>
              <a:gd name="connsiteY111" fmla="*/ 582460 h 606722"/>
              <a:gd name="connsiteX112" fmla="*/ 268893 w 607097"/>
              <a:gd name="connsiteY112" fmla="*/ 543979 h 606722"/>
              <a:gd name="connsiteX113" fmla="*/ 61343 w 607097"/>
              <a:gd name="connsiteY113" fmla="*/ 336732 h 606722"/>
              <a:gd name="connsiteX114" fmla="*/ 16753 w 607097"/>
              <a:gd name="connsiteY114" fmla="*/ 275056 h 606722"/>
              <a:gd name="connsiteX115" fmla="*/ 48171 w 607097"/>
              <a:gd name="connsiteY115" fmla="*/ 101135 h 606722"/>
              <a:gd name="connsiteX116" fmla="*/ 73447 w 607097"/>
              <a:gd name="connsiteY116" fmla="*/ 75807 h 606722"/>
              <a:gd name="connsiteX117" fmla="*/ 132188 w 607097"/>
              <a:gd name="connsiteY117" fmla="*/ 66742 h 606722"/>
              <a:gd name="connsiteX118" fmla="*/ 160757 w 607097"/>
              <a:gd name="connsiteY118" fmla="*/ 89315 h 606722"/>
              <a:gd name="connsiteX119" fmla="*/ 353978 w 607097"/>
              <a:gd name="connsiteY119" fmla="*/ 0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607097" h="606722">
                <a:moveTo>
                  <a:pt x="482620" y="381169"/>
                </a:moveTo>
                <a:cubicBezTo>
                  <a:pt x="486624" y="377172"/>
                  <a:pt x="492675" y="377172"/>
                  <a:pt x="496768" y="381169"/>
                </a:cubicBezTo>
                <a:lnTo>
                  <a:pt x="510916" y="395381"/>
                </a:lnTo>
                <a:cubicBezTo>
                  <a:pt x="515009" y="399379"/>
                  <a:pt x="515009" y="405419"/>
                  <a:pt x="510916" y="409505"/>
                </a:cubicBezTo>
                <a:cubicBezTo>
                  <a:pt x="509937" y="412525"/>
                  <a:pt x="506912" y="412525"/>
                  <a:pt x="503887" y="412525"/>
                </a:cubicBezTo>
                <a:cubicBezTo>
                  <a:pt x="500861" y="412525"/>
                  <a:pt x="498815" y="411548"/>
                  <a:pt x="496768" y="409505"/>
                </a:cubicBezTo>
                <a:lnTo>
                  <a:pt x="482620" y="395381"/>
                </a:lnTo>
                <a:cubicBezTo>
                  <a:pt x="478527" y="391295"/>
                  <a:pt x="478527" y="385255"/>
                  <a:pt x="482620" y="381169"/>
                </a:cubicBezTo>
                <a:close/>
                <a:moveTo>
                  <a:pt x="546398" y="242745"/>
                </a:moveTo>
                <a:lnTo>
                  <a:pt x="566606" y="242745"/>
                </a:lnTo>
                <a:cubicBezTo>
                  <a:pt x="572659" y="242745"/>
                  <a:pt x="576754" y="246732"/>
                  <a:pt x="576754" y="252756"/>
                </a:cubicBezTo>
                <a:cubicBezTo>
                  <a:pt x="576754" y="258869"/>
                  <a:pt x="572659" y="262856"/>
                  <a:pt x="566606" y="262856"/>
                </a:cubicBezTo>
                <a:lnTo>
                  <a:pt x="546398" y="262856"/>
                </a:lnTo>
                <a:cubicBezTo>
                  <a:pt x="540255" y="262856"/>
                  <a:pt x="536249" y="258869"/>
                  <a:pt x="536249" y="252756"/>
                </a:cubicBezTo>
                <a:cubicBezTo>
                  <a:pt x="536249" y="246732"/>
                  <a:pt x="540255" y="242745"/>
                  <a:pt x="546398" y="242745"/>
                </a:cubicBezTo>
                <a:close/>
                <a:moveTo>
                  <a:pt x="353968" y="101120"/>
                </a:moveTo>
                <a:cubicBezTo>
                  <a:pt x="360022" y="101120"/>
                  <a:pt x="364118" y="105119"/>
                  <a:pt x="364118" y="111251"/>
                </a:cubicBezTo>
                <a:lnTo>
                  <a:pt x="364118" y="242683"/>
                </a:lnTo>
                <a:lnTo>
                  <a:pt x="424838" y="242683"/>
                </a:lnTo>
                <a:cubicBezTo>
                  <a:pt x="430893" y="242683"/>
                  <a:pt x="434988" y="246682"/>
                  <a:pt x="434988" y="252725"/>
                </a:cubicBezTo>
                <a:cubicBezTo>
                  <a:pt x="434988" y="258857"/>
                  <a:pt x="430893" y="262856"/>
                  <a:pt x="424838" y="262856"/>
                </a:cubicBezTo>
                <a:lnTo>
                  <a:pt x="353968" y="262856"/>
                </a:lnTo>
                <a:cubicBezTo>
                  <a:pt x="347825" y="262856"/>
                  <a:pt x="343818" y="258857"/>
                  <a:pt x="343818" y="252725"/>
                </a:cubicBezTo>
                <a:lnTo>
                  <a:pt x="343818" y="111251"/>
                </a:lnTo>
                <a:cubicBezTo>
                  <a:pt x="343818" y="105119"/>
                  <a:pt x="347825" y="101120"/>
                  <a:pt x="353968" y="101120"/>
                </a:cubicBezTo>
                <a:close/>
                <a:moveTo>
                  <a:pt x="496768" y="96101"/>
                </a:moveTo>
                <a:cubicBezTo>
                  <a:pt x="500861" y="92017"/>
                  <a:pt x="506912" y="92017"/>
                  <a:pt x="510916" y="96101"/>
                </a:cubicBezTo>
                <a:cubicBezTo>
                  <a:pt x="515009" y="100096"/>
                  <a:pt x="515009" y="106222"/>
                  <a:pt x="510916" y="110217"/>
                </a:cubicBezTo>
                <a:lnTo>
                  <a:pt x="496768" y="124334"/>
                </a:lnTo>
                <a:cubicBezTo>
                  <a:pt x="494722" y="126376"/>
                  <a:pt x="492675" y="127441"/>
                  <a:pt x="489650" y="127441"/>
                </a:cubicBezTo>
                <a:cubicBezTo>
                  <a:pt x="486624" y="127441"/>
                  <a:pt x="484578" y="126376"/>
                  <a:pt x="482620" y="124334"/>
                </a:cubicBezTo>
                <a:cubicBezTo>
                  <a:pt x="478527" y="120338"/>
                  <a:pt x="478527" y="114301"/>
                  <a:pt x="482620" y="110217"/>
                </a:cubicBezTo>
                <a:close/>
                <a:moveTo>
                  <a:pt x="196955" y="96101"/>
                </a:moveTo>
                <a:cubicBezTo>
                  <a:pt x="201050" y="92017"/>
                  <a:pt x="207104" y="92017"/>
                  <a:pt x="211110" y="96101"/>
                </a:cubicBezTo>
                <a:lnTo>
                  <a:pt x="225355" y="110217"/>
                </a:lnTo>
                <a:cubicBezTo>
                  <a:pt x="229361" y="114301"/>
                  <a:pt x="229361" y="120338"/>
                  <a:pt x="225355" y="124334"/>
                </a:cubicBezTo>
                <a:cubicBezTo>
                  <a:pt x="223307" y="126376"/>
                  <a:pt x="220280" y="127441"/>
                  <a:pt x="218233" y="127441"/>
                </a:cubicBezTo>
                <a:cubicBezTo>
                  <a:pt x="215206" y="127441"/>
                  <a:pt x="213158" y="126376"/>
                  <a:pt x="211110" y="124334"/>
                </a:cubicBezTo>
                <a:lnTo>
                  <a:pt x="196955" y="110217"/>
                </a:lnTo>
                <a:cubicBezTo>
                  <a:pt x="192949" y="106222"/>
                  <a:pt x="192949" y="100096"/>
                  <a:pt x="196955" y="96101"/>
                </a:cubicBezTo>
                <a:close/>
                <a:moveTo>
                  <a:pt x="103963" y="81761"/>
                </a:moveTo>
                <a:cubicBezTo>
                  <a:pt x="98011" y="82650"/>
                  <a:pt x="92182" y="85449"/>
                  <a:pt x="87598" y="90026"/>
                </a:cubicBezTo>
                <a:lnTo>
                  <a:pt x="62322" y="115266"/>
                </a:lnTo>
                <a:cubicBezTo>
                  <a:pt x="17732" y="159790"/>
                  <a:pt x="8654" y="209291"/>
                  <a:pt x="34998" y="265902"/>
                </a:cubicBezTo>
                <a:cubicBezTo>
                  <a:pt x="44077" y="285187"/>
                  <a:pt x="57249" y="304383"/>
                  <a:pt x="75494" y="322602"/>
                </a:cubicBezTo>
                <a:lnTo>
                  <a:pt x="283044" y="530826"/>
                </a:lnTo>
                <a:cubicBezTo>
                  <a:pt x="297284" y="545046"/>
                  <a:pt x="312415" y="557132"/>
                  <a:pt x="327634" y="565219"/>
                </a:cubicBezTo>
                <a:cubicBezTo>
                  <a:pt x="389401" y="599612"/>
                  <a:pt x="443068" y="592503"/>
                  <a:pt x="490684" y="545046"/>
                </a:cubicBezTo>
                <a:lnTo>
                  <a:pt x="515960" y="519717"/>
                </a:lnTo>
                <a:cubicBezTo>
                  <a:pt x="525127" y="510653"/>
                  <a:pt x="527085" y="496433"/>
                  <a:pt x="521033" y="485324"/>
                </a:cubicBezTo>
                <a:cubicBezTo>
                  <a:pt x="503856" y="451998"/>
                  <a:pt x="434969" y="411561"/>
                  <a:pt x="434969" y="411561"/>
                </a:cubicBezTo>
                <a:cubicBezTo>
                  <a:pt x="427582" y="407829"/>
                  <a:pt x="420195" y="405874"/>
                  <a:pt x="414321" y="406318"/>
                </a:cubicBezTo>
                <a:cubicBezTo>
                  <a:pt x="414143" y="406318"/>
                  <a:pt x="413876" y="406407"/>
                  <a:pt x="413698" y="406496"/>
                </a:cubicBezTo>
                <a:cubicBezTo>
                  <a:pt x="409604" y="407473"/>
                  <a:pt x="407646" y="409517"/>
                  <a:pt x="405599" y="413605"/>
                </a:cubicBezTo>
                <a:lnTo>
                  <a:pt x="404620" y="414583"/>
                </a:lnTo>
                <a:cubicBezTo>
                  <a:pt x="397500" y="423648"/>
                  <a:pt x="380323" y="443910"/>
                  <a:pt x="373202" y="447910"/>
                </a:cubicBezTo>
                <a:cubicBezTo>
                  <a:pt x="365548" y="453242"/>
                  <a:pt x="357538" y="457152"/>
                  <a:pt x="349528" y="459552"/>
                </a:cubicBezTo>
                <a:cubicBezTo>
                  <a:pt x="365281" y="466839"/>
                  <a:pt x="384328" y="473149"/>
                  <a:pt x="405599" y="475282"/>
                </a:cubicBezTo>
                <a:cubicBezTo>
                  <a:pt x="410672" y="476259"/>
                  <a:pt x="414677" y="480259"/>
                  <a:pt x="414677" y="486391"/>
                </a:cubicBezTo>
                <a:cubicBezTo>
                  <a:pt x="413698" y="491456"/>
                  <a:pt x="409604" y="495456"/>
                  <a:pt x="404620" y="495456"/>
                </a:cubicBezTo>
                <a:lnTo>
                  <a:pt x="403552" y="495456"/>
                </a:lnTo>
                <a:cubicBezTo>
                  <a:pt x="333686" y="488346"/>
                  <a:pt x="288117" y="443910"/>
                  <a:pt x="287138" y="441866"/>
                </a:cubicBezTo>
                <a:cubicBezTo>
                  <a:pt x="286871" y="441600"/>
                  <a:pt x="286604" y="441333"/>
                  <a:pt x="286426" y="441067"/>
                </a:cubicBezTo>
                <a:cubicBezTo>
                  <a:pt x="285625" y="440356"/>
                  <a:pt x="284824" y="439645"/>
                  <a:pt x="284112" y="438845"/>
                </a:cubicBezTo>
                <a:lnTo>
                  <a:pt x="176777" y="331666"/>
                </a:lnTo>
                <a:cubicBezTo>
                  <a:pt x="174730" y="329622"/>
                  <a:pt x="119015" y="284120"/>
                  <a:pt x="111895" y="213379"/>
                </a:cubicBezTo>
                <a:cubicBezTo>
                  <a:pt x="110916" y="208314"/>
                  <a:pt x="115010" y="203248"/>
                  <a:pt x="121062" y="202270"/>
                </a:cubicBezTo>
                <a:cubicBezTo>
                  <a:pt x="127115" y="201204"/>
                  <a:pt x="131209" y="205292"/>
                  <a:pt x="132188" y="211335"/>
                </a:cubicBezTo>
                <a:cubicBezTo>
                  <a:pt x="133968" y="229109"/>
                  <a:pt x="139486" y="245284"/>
                  <a:pt x="146428" y="259325"/>
                </a:cubicBezTo>
                <a:cubicBezTo>
                  <a:pt x="148653" y="250794"/>
                  <a:pt x="152658" y="242262"/>
                  <a:pt x="158532" y="233553"/>
                </a:cubicBezTo>
                <a:cubicBezTo>
                  <a:pt x="162537" y="227510"/>
                  <a:pt x="183808" y="210358"/>
                  <a:pt x="191907" y="202270"/>
                </a:cubicBezTo>
                <a:lnTo>
                  <a:pt x="192975" y="201204"/>
                </a:lnTo>
                <a:cubicBezTo>
                  <a:pt x="196980" y="199160"/>
                  <a:pt x="199027" y="196138"/>
                  <a:pt x="200006" y="193117"/>
                </a:cubicBezTo>
                <a:cubicBezTo>
                  <a:pt x="202053" y="187073"/>
                  <a:pt x="200006" y="178986"/>
                  <a:pt x="194933" y="170899"/>
                </a:cubicBezTo>
                <a:cubicBezTo>
                  <a:pt x="194933" y="169832"/>
                  <a:pt x="154438" y="102113"/>
                  <a:pt x="121062" y="84961"/>
                </a:cubicBezTo>
                <a:cubicBezTo>
                  <a:pt x="115989" y="81895"/>
                  <a:pt x="109915" y="80873"/>
                  <a:pt x="103963" y="81761"/>
                </a:cubicBezTo>
                <a:close/>
                <a:moveTo>
                  <a:pt x="353980" y="30273"/>
                </a:moveTo>
                <a:cubicBezTo>
                  <a:pt x="360041" y="30273"/>
                  <a:pt x="364141" y="34368"/>
                  <a:pt x="364141" y="40422"/>
                </a:cubicBezTo>
                <a:lnTo>
                  <a:pt x="364141" y="60719"/>
                </a:lnTo>
                <a:cubicBezTo>
                  <a:pt x="364141" y="66772"/>
                  <a:pt x="360041" y="70778"/>
                  <a:pt x="353980" y="70778"/>
                </a:cubicBezTo>
                <a:cubicBezTo>
                  <a:pt x="347829" y="70778"/>
                  <a:pt x="343818" y="66772"/>
                  <a:pt x="343818" y="60719"/>
                </a:cubicBezTo>
                <a:lnTo>
                  <a:pt x="343818" y="40422"/>
                </a:lnTo>
                <a:cubicBezTo>
                  <a:pt x="343818" y="34368"/>
                  <a:pt x="347829" y="30273"/>
                  <a:pt x="353980" y="30273"/>
                </a:cubicBezTo>
                <a:close/>
                <a:moveTo>
                  <a:pt x="353978" y="20263"/>
                </a:moveTo>
                <a:cubicBezTo>
                  <a:pt x="284112" y="20263"/>
                  <a:pt x="219409" y="50479"/>
                  <a:pt x="174819" y="104957"/>
                </a:cubicBezTo>
                <a:cubicBezTo>
                  <a:pt x="196446" y="130818"/>
                  <a:pt x="212911" y="158901"/>
                  <a:pt x="214246" y="160768"/>
                </a:cubicBezTo>
                <a:cubicBezTo>
                  <a:pt x="221278" y="173920"/>
                  <a:pt x="224304" y="187073"/>
                  <a:pt x="221278" y="198182"/>
                </a:cubicBezTo>
                <a:cubicBezTo>
                  <a:pt x="220299" y="202093"/>
                  <a:pt x="218430" y="205736"/>
                  <a:pt x="215938" y="209025"/>
                </a:cubicBezTo>
                <a:cubicBezTo>
                  <a:pt x="214336" y="211335"/>
                  <a:pt x="212466" y="213379"/>
                  <a:pt x="210152" y="215157"/>
                </a:cubicBezTo>
                <a:cubicBezTo>
                  <a:pt x="208906" y="216312"/>
                  <a:pt x="207482" y="217378"/>
                  <a:pt x="206147" y="218445"/>
                </a:cubicBezTo>
                <a:cubicBezTo>
                  <a:pt x="193954" y="228487"/>
                  <a:pt x="179803" y="241640"/>
                  <a:pt x="176777" y="244662"/>
                </a:cubicBezTo>
                <a:cubicBezTo>
                  <a:pt x="160579" y="269012"/>
                  <a:pt x="162537" y="287142"/>
                  <a:pt x="182829" y="308382"/>
                </a:cubicBezTo>
                <a:lnTo>
                  <a:pt x="189504" y="315136"/>
                </a:lnTo>
                <a:cubicBezTo>
                  <a:pt x="189771" y="315403"/>
                  <a:pt x="189949" y="315492"/>
                  <a:pt x="189949" y="315492"/>
                </a:cubicBezTo>
                <a:cubicBezTo>
                  <a:pt x="190572" y="316025"/>
                  <a:pt x="191195" y="316647"/>
                  <a:pt x="191640" y="317269"/>
                </a:cubicBezTo>
                <a:lnTo>
                  <a:pt x="298263" y="424714"/>
                </a:lnTo>
                <a:cubicBezTo>
                  <a:pt x="318556" y="444888"/>
                  <a:pt x="337780" y="446932"/>
                  <a:pt x="362077" y="430758"/>
                </a:cubicBezTo>
                <a:cubicBezTo>
                  <a:pt x="365103" y="428713"/>
                  <a:pt x="378275" y="414583"/>
                  <a:pt x="388422" y="401430"/>
                </a:cubicBezTo>
                <a:cubicBezTo>
                  <a:pt x="393406" y="393343"/>
                  <a:pt x="400526" y="388277"/>
                  <a:pt x="408625" y="386233"/>
                </a:cubicBezTo>
                <a:cubicBezTo>
                  <a:pt x="412096" y="385344"/>
                  <a:pt x="415834" y="384900"/>
                  <a:pt x="419661" y="384900"/>
                </a:cubicBezTo>
                <a:cubicBezTo>
                  <a:pt x="428294" y="384989"/>
                  <a:pt x="437728" y="387477"/>
                  <a:pt x="446094" y="392365"/>
                </a:cubicBezTo>
                <a:cubicBezTo>
                  <a:pt x="447963" y="393609"/>
                  <a:pt x="476088" y="410051"/>
                  <a:pt x="501987" y="431646"/>
                </a:cubicBezTo>
                <a:cubicBezTo>
                  <a:pt x="556545" y="387122"/>
                  <a:pt x="586894" y="322513"/>
                  <a:pt x="586894" y="252749"/>
                </a:cubicBezTo>
                <a:cubicBezTo>
                  <a:pt x="586894" y="124330"/>
                  <a:pt x="482585" y="20263"/>
                  <a:pt x="353978" y="20263"/>
                </a:cubicBezTo>
                <a:close/>
                <a:moveTo>
                  <a:pt x="353978" y="0"/>
                </a:moveTo>
                <a:cubicBezTo>
                  <a:pt x="493710" y="0"/>
                  <a:pt x="607097" y="113222"/>
                  <a:pt x="607097" y="252749"/>
                </a:cubicBezTo>
                <a:cubicBezTo>
                  <a:pt x="607097" y="327578"/>
                  <a:pt x="574345" y="397786"/>
                  <a:pt x="517384" y="445421"/>
                </a:cubicBezTo>
                <a:cubicBezTo>
                  <a:pt x="526907" y="454753"/>
                  <a:pt x="535184" y="464617"/>
                  <a:pt x="540257" y="474215"/>
                </a:cubicBezTo>
                <a:cubicBezTo>
                  <a:pt x="550403" y="493412"/>
                  <a:pt x="547377" y="517673"/>
                  <a:pt x="531179" y="532870"/>
                </a:cubicBezTo>
                <a:lnTo>
                  <a:pt x="505814" y="559176"/>
                </a:lnTo>
                <a:cubicBezTo>
                  <a:pt x="474486" y="590548"/>
                  <a:pt x="438974" y="606722"/>
                  <a:pt x="401505" y="606722"/>
                </a:cubicBezTo>
                <a:cubicBezTo>
                  <a:pt x="375249" y="606722"/>
                  <a:pt x="346858" y="598635"/>
                  <a:pt x="318556" y="582460"/>
                </a:cubicBezTo>
                <a:cubicBezTo>
                  <a:pt x="301289" y="573307"/>
                  <a:pt x="285091" y="560154"/>
                  <a:pt x="268893" y="543979"/>
                </a:cubicBezTo>
                <a:lnTo>
                  <a:pt x="61343" y="336732"/>
                </a:lnTo>
                <a:cubicBezTo>
                  <a:pt x="42030" y="317536"/>
                  <a:pt x="26899" y="296296"/>
                  <a:pt x="16753" y="275056"/>
                </a:cubicBezTo>
                <a:cubicBezTo>
                  <a:pt x="-13596" y="210358"/>
                  <a:pt x="-2471" y="151703"/>
                  <a:pt x="48171" y="101135"/>
                </a:cubicBezTo>
                <a:lnTo>
                  <a:pt x="73447" y="75807"/>
                </a:lnTo>
                <a:cubicBezTo>
                  <a:pt x="88666" y="60699"/>
                  <a:pt x="112963" y="56611"/>
                  <a:pt x="132188" y="66742"/>
                </a:cubicBezTo>
                <a:cubicBezTo>
                  <a:pt x="141711" y="71719"/>
                  <a:pt x="151412" y="79895"/>
                  <a:pt x="160757" y="89315"/>
                </a:cubicBezTo>
                <a:cubicBezTo>
                  <a:pt x="209173" y="32971"/>
                  <a:pt x="278772" y="0"/>
                  <a:pt x="3539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29" name="right-alignment_174026">
            <a:extLst>
              <a:ext uri="{FF2B5EF4-FFF2-40B4-BE49-F238E27FC236}">
                <a16:creationId xmlns:a16="http://schemas.microsoft.com/office/drawing/2014/main" id="{4E177710-8307-4C48-955A-FF39BE20225B}"/>
              </a:ext>
            </a:extLst>
          </p:cNvPr>
          <p:cNvSpPr>
            <a:spLocks noChangeAspect="1"/>
          </p:cNvSpPr>
          <p:nvPr/>
        </p:nvSpPr>
        <p:spPr bwMode="auto">
          <a:xfrm>
            <a:off x="1165494" y="3492522"/>
            <a:ext cx="324495" cy="324000"/>
          </a:xfrm>
          <a:custGeom>
            <a:avLst/>
            <a:gdLst>
              <a:gd name="connsiteX0" fmla="*/ 81009 w 601288"/>
              <a:gd name="connsiteY0" fmla="*/ 496428 h 600371"/>
              <a:gd name="connsiteX1" fmla="*/ 520279 w 601288"/>
              <a:gd name="connsiteY1" fmla="*/ 496428 h 600371"/>
              <a:gd name="connsiteX2" fmla="*/ 520279 w 601288"/>
              <a:gd name="connsiteY2" fmla="*/ 519503 h 600371"/>
              <a:gd name="connsiteX3" fmla="*/ 81009 w 601288"/>
              <a:gd name="connsiteY3" fmla="*/ 519503 h 600371"/>
              <a:gd name="connsiteX4" fmla="*/ 265961 w 601288"/>
              <a:gd name="connsiteY4" fmla="*/ 392415 h 600371"/>
              <a:gd name="connsiteX5" fmla="*/ 520279 w 601288"/>
              <a:gd name="connsiteY5" fmla="*/ 392415 h 600371"/>
              <a:gd name="connsiteX6" fmla="*/ 520279 w 601288"/>
              <a:gd name="connsiteY6" fmla="*/ 415490 h 600371"/>
              <a:gd name="connsiteX7" fmla="*/ 265961 w 601288"/>
              <a:gd name="connsiteY7" fmla="*/ 415490 h 600371"/>
              <a:gd name="connsiteX8" fmla="*/ 81009 w 601288"/>
              <a:gd name="connsiteY8" fmla="*/ 288613 h 600371"/>
              <a:gd name="connsiteX9" fmla="*/ 520279 w 601288"/>
              <a:gd name="connsiteY9" fmla="*/ 288613 h 600371"/>
              <a:gd name="connsiteX10" fmla="*/ 520279 w 601288"/>
              <a:gd name="connsiteY10" fmla="*/ 311758 h 600371"/>
              <a:gd name="connsiteX11" fmla="*/ 81009 w 601288"/>
              <a:gd name="connsiteY11" fmla="*/ 311758 h 600371"/>
              <a:gd name="connsiteX12" fmla="*/ 265961 w 601288"/>
              <a:gd name="connsiteY12" fmla="*/ 184670 h 600371"/>
              <a:gd name="connsiteX13" fmla="*/ 520279 w 601288"/>
              <a:gd name="connsiteY13" fmla="*/ 184670 h 600371"/>
              <a:gd name="connsiteX14" fmla="*/ 520279 w 601288"/>
              <a:gd name="connsiteY14" fmla="*/ 207745 h 600371"/>
              <a:gd name="connsiteX15" fmla="*/ 265961 w 601288"/>
              <a:gd name="connsiteY15" fmla="*/ 207745 h 600371"/>
              <a:gd name="connsiteX16" fmla="*/ 81009 w 601288"/>
              <a:gd name="connsiteY16" fmla="*/ 80868 h 600371"/>
              <a:gd name="connsiteX17" fmla="*/ 520279 w 601288"/>
              <a:gd name="connsiteY17" fmla="*/ 80868 h 600371"/>
              <a:gd name="connsiteX18" fmla="*/ 520279 w 601288"/>
              <a:gd name="connsiteY18" fmla="*/ 104013 h 600371"/>
              <a:gd name="connsiteX19" fmla="*/ 81009 w 601288"/>
              <a:gd name="connsiteY19" fmla="*/ 104013 h 600371"/>
              <a:gd name="connsiteX20" fmla="*/ 23144 w 601288"/>
              <a:gd name="connsiteY20" fmla="*/ 23108 h 600371"/>
              <a:gd name="connsiteX21" fmla="*/ 23144 w 601288"/>
              <a:gd name="connsiteY21" fmla="*/ 577263 h 600371"/>
              <a:gd name="connsiteX22" fmla="*/ 578145 w 601288"/>
              <a:gd name="connsiteY22" fmla="*/ 577263 h 600371"/>
              <a:gd name="connsiteX23" fmla="*/ 578145 w 601288"/>
              <a:gd name="connsiteY23" fmla="*/ 23108 h 600371"/>
              <a:gd name="connsiteX24" fmla="*/ 11572 w 601288"/>
              <a:gd name="connsiteY24" fmla="*/ 0 h 600371"/>
              <a:gd name="connsiteX25" fmla="*/ 589716 w 601288"/>
              <a:gd name="connsiteY25" fmla="*/ 0 h 600371"/>
              <a:gd name="connsiteX26" fmla="*/ 601288 w 601288"/>
              <a:gd name="connsiteY26" fmla="*/ 11554 h 600371"/>
              <a:gd name="connsiteX27" fmla="*/ 601288 w 601288"/>
              <a:gd name="connsiteY27" fmla="*/ 588817 h 600371"/>
              <a:gd name="connsiteX28" fmla="*/ 589716 w 601288"/>
              <a:gd name="connsiteY28" fmla="*/ 600371 h 600371"/>
              <a:gd name="connsiteX29" fmla="*/ 11572 w 601288"/>
              <a:gd name="connsiteY29" fmla="*/ 600371 h 600371"/>
              <a:gd name="connsiteX30" fmla="*/ 0 w 601288"/>
              <a:gd name="connsiteY30" fmla="*/ 588817 h 600371"/>
              <a:gd name="connsiteX31" fmla="*/ 0 w 601288"/>
              <a:gd name="connsiteY31" fmla="*/ 11554 h 600371"/>
              <a:gd name="connsiteX32" fmla="*/ 11572 w 601288"/>
              <a:gd name="connsiteY32" fmla="*/ 0 h 600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01288" h="600371">
                <a:moveTo>
                  <a:pt x="81009" y="496428"/>
                </a:moveTo>
                <a:lnTo>
                  <a:pt x="520279" y="496428"/>
                </a:lnTo>
                <a:lnTo>
                  <a:pt x="520279" y="519503"/>
                </a:lnTo>
                <a:lnTo>
                  <a:pt x="81009" y="519503"/>
                </a:lnTo>
                <a:close/>
                <a:moveTo>
                  <a:pt x="265961" y="392415"/>
                </a:moveTo>
                <a:lnTo>
                  <a:pt x="520279" y="392415"/>
                </a:lnTo>
                <a:lnTo>
                  <a:pt x="520279" y="415490"/>
                </a:lnTo>
                <a:lnTo>
                  <a:pt x="265961" y="415490"/>
                </a:lnTo>
                <a:close/>
                <a:moveTo>
                  <a:pt x="81009" y="288613"/>
                </a:moveTo>
                <a:lnTo>
                  <a:pt x="520279" y="288613"/>
                </a:lnTo>
                <a:lnTo>
                  <a:pt x="520279" y="311758"/>
                </a:lnTo>
                <a:lnTo>
                  <a:pt x="81009" y="311758"/>
                </a:lnTo>
                <a:close/>
                <a:moveTo>
                  <a:pt x="265961" y="184670"/>
                </a:moveTo>
                <a:lnTo>
                  <a:pt x="520279" y="184670"/>
                </a:lnTo>
                <a:lnTo>
                  <a:pt x="520279" y="207745"/>
                </a:lnTo>
                <a:lnTo>
                  <a:pt x="265961" y="207745"/>
                </a:lnTo>
                <a:close/>
                <a:moveTo>
                  <a:pt x="81009" y="80868"/>
                </a:moveTo>
                <a:lnTo>
                  <a:pt x="520279" y="80868"/>
                </a:lnTo>
                <a:lnTo>
                  <a:pt x="520279" y="104013"/>
                </a:lnTo>
                <a:lnTo>
                  <a:pt x="81009" y="104013"/>
                </a:lnTo>
                <a:close/>
                <a:moveTo>
                  <a:pt x="23144" y="23108"/>
                </a:moveTo>
                <a:lnTo>
                  <a:pt x="23144" y="577263"/>
                </a:lnTo>
                <a:lnTo>
                  <a:pt x="578145" y="577263"/>
                </a:lnTo>
                <a:lnTo>
                  <a:pt x="578145" y="23108"/>
                </a:lnTo>
                <a:close/>
                <a:moveTo>
                  <a:pt x="11572" y="0"/>
                </a:moveTo>
                <a:lnTo>
                  <a:pt x="589716" y="0"/>
                </a:lnTo>
                <a:cubicBezTo>
                  <a:pt x="595947" y="0"/>
                  <a:pt x="601288" y="5110"/>
                  <a:pt x="601288" y="11554"/>
                </a:cubicBezTo>
                <a:lnTo>
                  <a:pt x="601288" y="588817"/>
                </a:lnTo>
                <a:cubicBezTo>
                  <a:pt x="601288" y="595038"/>
                  <a:pt x="595947" y="600371"/>
                  <a:pt x="589716" y="600371"/>
                </a:cubicBezTo>
                <a:lnTo>
                  <a:pt x="11572" y="600371"/>
                </a:lnTo>
                <a:cubicBezTo>
                  <a:pt x="5118" y="600371"/>
                  <a:pt x="0" y="595038"/>
                  <a:pt x="0" y="588817"/>
                </a:cubicBezTo>
                <a:lnTo>
                  <a:pt x="0" y="11554"/>
                </a:lnTo>
                <a:cubicBezTo>
                  <a:pt x="0" y="5110"/>
                  <a:pt x="5118" y="0"/>
                  <a:pt x="1157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30" name="tv-monitor_14849">
            <a:extLst>
              <a:ext uri="{FF2B5EF4-FFF2-40B4-BE49-F238E27FC236}">
                <a16:creationId xmlns:a16="http://schemas.microsoft.com/office/drawing/2014/main" id="{6B383485-2405-4363-BF4E-46471637E83A}"/>
              </a:ext>
            </a:extLst>
          </p:cNvPr>
          <p:cNvSpPr>
            <a:spLocks noChangeAspect="1"/>
          </p:cNvSpPr>
          <p:nvPr/>
        </p:nvSpPr>
        <p:spPr bwMode="auto">
          <a:xfrm>
            <a:off x="1727482" y="3986604"/>
            <a:ext cx="333062" cy="324000"/>
          </a:xfrm>
          <a:custGeom>
            <a:avLst/>
            <a:gdLst>
              <a:gd name="connsiteX0" fmla="*/ 170458 w 599185"/>
              <a:gd name="connsiteY0" fmla="*/ 508088 h 582883"/>
              <a:gd name="connsiteX1" fmla="*/ 139465 w 599185"/>
              <a:gd name="connsiteY1" fmla="*/ 521844 h 582883"/>
              <a:gd name="connsiteX2" fmla="*/ 294427 w 599185"/>
              <a:gd name="connsiteY2" fmla="*/ 548495 h 582883"/>
              <a:gd name="connsiteX3" fmla="*/ 448528 w 599185"/>
              <a:gd name="connsiteY3" fmla="*/ 522703 h 582883"/>
              <a:gd name="connsiteX4" fmla="*/ 420118 w 599185"/>
              <a:gd name="connsiteY4" fmla="*/ 512387 h 582883"/>
              <a:gd name="connsiteX5" fmla="*/ 417536 w 599185"/>
              <a:gd name="connsiteY5" fmla="*/ 521844 h 582883"/>
              <a:gd name="connsiteX6" fmla="*/ 402900 w 599185"/>
              <a:gd name="connsiteY6" fmla="*/ 530441 h 582883"/>
              <a:gd name="connsiteX7" fmla="*/ 186815 w 599185"/>
              <a:gd name="connsiteY7" fmla="*/ 530441 h 582883"/>
              <a:gd name="connsiteX8" fmla="*/ 171319 w 599185"/>
              <a:gd name="connsiteY8" fmla="*/ 521844 h 582883"/>
              <a:gd name="connsiteX9" fmla="*/ 170458 w 599185"/>
              <a:gd name="connsiteY9" fmla="*/ 508088 h 582883"/>
              <a:gd name="connsiteX10" fmla="*/ 232442 w 599185"/>
              <a:gd name="connsiteY10" fmla="*/ 464243 h 582883"/>
              <a:gd name="connsiteX11" fmla="*/ 215224 w 599185"/>
              <a:gd name="connsiteY11" fmla="*/ 496052 h 582883"/>
              <a:gd name="connsiteX12" fmla="*/ 374491 w 599185"/>
              <a:gd name="connsiteY12" fmla="*/ 496052 h 582883"/>
              <a:gd name="connsiteX13" fmla="*/ 357273 w 599185"/>
              <a:gd name="connsiteY13" fmla="*/ 464243 h 582883"/>
              <a:gd name="connsiteX14" fmla="*/ 72259 w 599185"/>
              <a:gd name="connsiteY14" fmla="*/ 72269 h 582883"/>
              <a:gd name="connsiteX15" fmla="*/ 72259 w 599185"/>
              <a:gd name="connsiteY15" fmla="*/ 340434 h 582883"/>
              <a:gd name="connsiteX16" fmla="*/ 526926 w 599185"/>
              <a:gd name="connsiteY16" fmla="*/ 340434 h 582883"/>
              <a:gd name="connsiteX17" fmla="*/ 526926 w 599185"/>
              <a:gd name="connsiteY17" fmla="*/ 72269 h 582883"/>
              <a:gd name="connsiteX18" fmla="*/ 66232 w 599185"/>
              <a:gd name="connsiteY18" fmla="*/ 60236 h 582883"/>
              <a:gd name="connsiteX19" fmla="*/ 532953 w 599185"/>
              <a:gd name="connsiteY19" fmla="*/ 60236 h 582883"/>
              <a:gd name="connsiteX20" fmla="*/ 538120 w 599185"/>
              <a:gd name="connsiteY20" fmla="*/ 66253 h 582883"/>
              <a:gd name="connsiteX21" fmla="*/ 538120 w 599185"/>
              <a:gd name="connsiteY21" fmla="*/ 345591 h 582883"/>
              <a:gd name="connsiteX22" fmla="*/ 532953 w 599185"/>
              <a:gd name="connsiteY22" fmla="*/ 351608 h 582883"/>
              <a:gd name="connsiteX23" fmla="*/ 66232 w 599185"/>
              <a:gd name="connsiteY23" fmla="*/ 351608 h 582883"/>
              <a:gd name="connsiteX24" fmla="*/ 61065 w 599185"/>
              <a:gd name="connsiteY24" fmla="*/ 345591 h 582883"/>
              <a:gd name="connsiteX25" fmla="*/ 61065 w 599185"/>
              <a:gd name="connsiteY25" fmla="*/ 66253 h 582883"/>
              <a:gd name="connsiteX26" fmla="*/ 66232 w 599185"/>
              <a:gd name="connsiteY26" fmla="*/ 60236 h 582883"/>
              <a:gd name="connsiteX27" fmla="*/ 34436 w 599185"/>
              <a:gd name="connsiteY27" fmla="*/ 34388 h 582883"/>
              <a:gd name="connsiteX28" fmla="*/ 34436 w 599185"/>
              <a:gd name="connsiteY28" fmla="*/ 429855 h 582883"/>
              <a:gd name="connsiteX29" fmla="*/ 564749 w 599185"/>
              <a:gd name="connsiteY29" fmla="*/ 429855 h 582883"/>
              <a:gd name="connsiteX30" fmla="*/ 564749 w 599185"/>
              <a:gd name="connsiteY30" fmla="*/ 34388 h 582883"/>
              <a:gd name="connsiteX31" fmla="*/ 28410 w 599185"/>
              <a:gd name="connsiteY31" fmla="*/ 0 h 582883"/>
              <a:gd name="connsiteX32" fmla="*/ 570775 w 599185"/>
              <a:gd name="connsiteY32" fmla="*/ 0 h 582883"/>
              <a:gd name="connsiteX33" fmla="*/ 599185 w 599185"/>
              <a:gd name="connsiteY33" fmla="*/ 28370 h 582883"/>
              <a:gd name="connsiteX34" fmla="*/ 599185 w 599185"/>
              <a:gd name="connsiteY34" fmla="*/ 435873 h 582883"/>
              <a:gd name="connsiteX35" fmla="*/ 570775 w 599185"/>
              <a:gd name="connsiteY35" fmla="*/ 464243 h 582883"/>
              <a:gd name="connsiteX36" fmla="*/ 396013 w 599185"/>
              <a:gd name="connsiteY36" fmla="*/ 464243 h 582883"/>
              <a:gd name="connsiteX37" fmla="*/ 400318 w 599185"/>
              <a:gd name="connsiteY37" fmla="*/ 471980 h 582883"/>
              <a:gd name="connsiteX38" fmla="*/ 485546 w 599185"/>
              <a:gd name="connsiteY38" fmla="*/ 520984 h 582883"/>
              <a:gd name="connsiteX39" fmla="*/ 294427 w 599185"/>
              <a:gd name="connsiteY39" fmla="*/ 582883 h 582883"/>
              <a:gd name="connsiteX40" fmla="*/ 103308 w 599185"/>
              <a:gd name="connsiteY40" fmla="*/ 520984 h 582883"/>
              <a:gd name="connsiteX41" fmla="*/ 191119 w 599185"/>
              <a:gd name="connsiteY41" fmla="*/ 467682 h 582883"/>
              <a:gd name="connsiteX42" fmla="*/ 192841 w 599185"/>
              <a:gd name="connsiteY42" fmla="*/ 464243 h 582883"/>
              <a:gd name="connsiteX43" fmla="*/ 28410 w 599185"/>
              <a:gd name="connsiteY43" fmla="*/ 464243 h 582883"/>
              <a:gd name="connsiteX44" fmla="*/ 0 w 599185"/>
              <a:gd name="connsiteY44" fmla="*/ 435873 h 582883"/>
              <a:gd name="connsiteX45" fmla="*/ 0 w 599185"/>
              <a:gd name="connsiteY45" fmla="*/ 28370 h 582883"/>
              <a:gd name="connsiteX46" fmla="*/ 28410 w 599185"/>
              <a:gd name="connsiteY46" fmla="*/ 0 h 582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599185" h="582883">
                <a:moveTo>
                  <a:pt x="170458" y="508088"/>
                </a:moveTo>
                <a:cubicBezTo>
                  <a:pt x="152379" y="513247"/>
                  <a:pt x="142909" y="518405"/>
                  <a:pt x="139465" y="521844"/>
                </a:cubicBezTo>
                <a:cubicBezTo>
                  <a:pt x="151518" y="532160"/>
                  <a:pt x="207476" y="548495"/>
                  <a:pt x="294427" y="548495"/>
                </a:cubicBezTo>
                <a:cubicBezTo>
                  <a:pt x="378795" y="548495"/>
                  <a:pt x="434753" y="533020"/>
                  <a:pt x="448528" y="522703"/>
                </a:cubicBezTo>
                <a:cubicBezTo>
                  <a:pt x="444223" y="520124"/>
                  <a:pt x="436475" y="516685"/>
                  <a:pt x="420118" y="512387"/>
                </a:cubicBezTo>
                <a:cubicBezTo>
                  <a:pt x="420118" y="515826"/>
                  <a:pt x="419257" y="519265"/>
                  <a:pt x="417536" y="521844"/>
                </a:cubicBezTo>
                <a:cubicBezTo>
                  <a:pt x="414953" y="527002"/>
                  <a:pt x="408927" y="530441"/>
                  <a:pt x="402900" y="530441"/>
                </a:cubicBezTo>
                <a:lnTo>
                  <a:pt x="186815" y="530441"/>
                </a:lnTo>
                <a:cubicBezTo>
                  <a:pt x="180789" y="530441"/>
                  <a:pt x="174762" y="527002"/>
                  <a:pt x="171319" y="521844"/>
                </a:cubicBezTo>
                <a:cubicBezTo>
                  <a:pt x="169597" y="517545"/>
                  <a:pt x="168736" y="512387"/>
                  <a:pt x="170458" y="508088"/>
                </a:cubicBezTo>
                <a:close/>
                <a:moveTo>
                  <a:pt x="232442" y="464243"/>
                </a:moveTo>
                <a:lnTo>
                  <a:pt x="215224" y="496052"/>
                </a:lnTo>
                <a:lnTo>
                  <a:pt x="374491" y="496052"/>
                </a:lnTo>
                <a:lnTo>
                  <a:pt x="357273" y="464243"/>
                </a:lnTo>
                <a:close/>
                <a:moveTo>
                  <a:pt x="72259" y="72269"/>
                </a:moveTo>
                <a:lnTo>
                  <a:pt x="72259" y="340434"/>
                </a:lnTo>
                <a:lnTo>
                  <a:pt x="526926" y="340434"/>
                </a:lnTo>
                <a:lnTo>
                  <a:pt x="526926" y="72269"/>
                </a:lnTo>
                <a:close/>
                <a:moveTo>
                  <a:pt x="66232" y="60236"/>
                </a:moveTo>
                <a:lnTo>
                  <a:pt x="532953" y="60236"/>
                </a:lnTo>
                <a:cubicBezTo>
                  <a:pt x="535537" y="60236"/>
                  <a:pt x="538120" y="62815"/>
                  <a:pt x="538120" y="66253"/>
                </a:cubicBezTo>
                <a:lnTo>
                  <a:pt x="538120" y="345591"/>
                </a:lnTo>
                <a:cubicBezTo>
                  <a:pt x="538120" y="349029"/>
                  <a:pt x="535537" y="351608"/>
                  <a:pt x="532953" y="351608"/>
                </a:cubicBezTo>
                <a:lnTo>
                  <a:pt x="66232" y="351608"/>
                </a:lnTo>
                <a:cubicBezTo>
                  <a:pt x="63648" y="351608"/>
                  <a:pt x="61065" y="349029"/>
                  <a:pt x="61065" y="345591"/>
                </a:cubicBezTo>
                <a:lnTo>
                  <a:pt x="61065" y="66253"/>
                </a:lnTo>
                <a:cubicBezTo>
                  <a:pt x="61065" y="62815"/>
                  <a:pt x="63648" y="60236"/>
                  <a:pt x="66232" y="60236"/>
                </a:cubicBezTo>
                <a:close/>
                <a:moveTo>
                  <a:pt x="34436" y="34388"/>
                </a:moveTo>
                <a:lnTo>
                  <a:pt x="34436" y="429855"/>
                </a:lnTo>
                <a:lnTo>
                  <a:pt x="564749" y="429855"/>
                </a:lnTo>
                <a:lnTo>
                  <a:pt x="564749" y="34388"/>
                </a:lnTo>
                <a:close/>
                <a:moveTo>
                  <a:pt x="28410" y="0"/>
                </a:moveTo>
                <a:lnTo>
                  <a:pt x="570775" y="0"/>
                </a:lnTo>
                <a:cubicBezTo>
                  <a:pt x="586272" y="0"/>
                  <a:pt x="599185" y="12896"/>
                  <a:pt x="599185" y="28370"/>
                </a:cubicBezTo>
                <a:lnTo>
                  <a:pt x="599185" y="435873"/>
                </a:lnTo>
                <a:cubicBezTo>
                  <a:pt x="599185" y="451347"/>
                  <a:pt x="586272" y="464243"/>
                  <a:pt x="570775" y="464243"/>
                </a:cubicBezTo>
                <a:lnTo>
                  <a:pt x="396013" y="464243"/>
                </a:lnTo>
                <a:lnTo>
                  <a:pt x="400318" y="471980"/>
                </a:lnTo>
                <a:cubicBezTo>
                  <a:pt x="451971" y="482297"/>
                  <a:pt x="485546" y="495193"/>
                  <a:pt x="485546" y="520984"/>
                </a:cubicBezTo>
                <a:cubicBezTo>
                  <a:pt x="485546" y="581164"/>
                  <a:pt x="314228" y="582883"/>
                  <a:pt x="294427" y="582883"/>
                </a:cubicBezTo>
                <a:cubicBezTo>
                  <a:pt x="275487" y="582883"/>
                  <a:pt x="103308" y="581164"/>
                  <a:pt x="103308" y="520984"/>
                </a:cubicBezTo>
                <a:cubicBezTo>
                  <a:pt x="103308" y="496052"/>
                  <a:pt x="133439" y="478858"/>
                  <a:pt x="191119" y="467682"/>
                </a:cubicBezTo>
                <a:lnTo>
                  <a:pt x="192841" y="464243"/>
                </a:lnTo>
                <a:lnTo>
                  <a:pt x="28410" y="464243"/>
                </a:lnTo>
                <a:cubicBezTo>
                  <a:pt x="12913" y="464243"/>
                  <a:pt x="0" y="451347"/>
                  <a:pt x="0" y="435873"/>
                </a:cubicBezTo>
                <a:lnTo>
                  <a:pt x="0" y="28370"/>
                </a:lnTo>
                <a:cubicBezTo>
                  <a:pt x="0" y="12896"/>
                  <a:pt x="12913" y="0"/>
                  <a:pt x="2841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31" name="user_166286">
            <a:extLst>
              <a:ext uri="{FF2B5EF4-FFF2-40B4-BE49-F238E27FC236}">
                <a16:creationId xmlns:a16="http://schemas.microsoft.com/office/drawing/2014/main" id="{68179A7A-52FE-461D-B667-D8A781A2C421}"/>
              </a:ext>
            </a:extLst>
          </p:cNvPr>
          <p:cNvSpPr>
            <a:spLocks noChangeAspect="1"/>
          </p:cNvSpPr>
          <p:nvPr/>
        </p:nvSpPr>
        <p:spPr bwMode="auto">
          <a:xfrm>
            <a:off x="1179131" y="1516194"/>
            <a:ext cx="297221" cy="324000"/>
          </a:xfrm>
          <a:custGeom>
            <a:avLst/>
            <a:gdLst>
              <a:gd name="connsiteX0" fmla="*/ 293327 w 556832"/>
              <a:gd name="connsiteY0" fmla="*/ 564718 h 607004"/>
              <a:gd name="connsiteX1" fmla="*/ 297595 w 556832"/>
              <a:gd name="connsiteY1" fmla="*/ 577407 h 607004"/>
              <a:gd name="connsiteX2" fmla="*/ 287198 w 556832"/>
              <a:gd name="connsiteY2" fmla="*/ 584846 h 607004"/>
              <a:gd name="connsiteX3" fmla="*/ 276911 w 556832"/>
              <a:gd name="connsiteY3" fmla="*/ 577407 h 607004"/>
              <a:gd name="connsiteX4" fmla="*/ 279756 w 556832"/>
              <a:gd name="connsiteY4" fmla="*/ 565812 h 607004"/>
              <a:gd name="connsiteX5" fmla="*/ 293327 w 556832"/>
              <a:gd name="connsiteY5" fmla="*/ 564718 h 607004"/>
              <a:gd name="connsiteX6" fmla="*/ 362142 w 556832"/>
              <a:gd name="connsiteY6" fmla="*/ 517668 h 607004"/>
              <a:gd name="connsiteX7" fmla="*/ 499957 w 556832"/>
              <a:gd name="connsiteY7" fmla="*/ 517668 h 607004"/>
              <a:gd name="connsiteX8" fmla="*/ 510894 w 556832"/>
              <a:gd name="connsiteY8" fmla="*/ 528571 h 607004"/>
              <a:gd name="connsiteX9" fmla="*/ 499957 w 556832"/>
              <a:gd name="connsiteY9" fmla="*/ 539473 h 607004"/>
              <a:gd name="connsiteX10" fmla="*/ 362142 w 556832"/>
              <a:gd name="connsiteY10" fmla="*/ 539473 h 607004"/>
              <a:gd name="connsiteX11" fmla="*/ 351204 w 556832"/>
              <a:gd name="connsiteY11" fmla="*/ 528571 h 607004"/>
              <a:gd name="connsiteX12" fmla="*/ 362142 w 556832"/>
              <a:gd name="connsiteY12" fmla="*/ 517668 h 607004"/>
              <a:gd name="connsiteX13" fmla="*/ 362142 w 556832"/>
              <a:gd name="connsiteY13" fmla="*/ 465238 h 607004"/>
              <a:gd name="connsiteX14" fmla="*/ 499957 w 556832"/>
              <a:gd name="connsiteY14" fmla="*/ 465238 h 607004"/>
              <a:gd name="connsiteX15" fmla="*/ 510894 w 556832"/>
              <a:gd name="connsiteY15" fmla="*/ 476141 h 607004"/>
              <a:gd name="connsiteX16" fmla="*/ 499957 w 556832"/>
              <a:gd name="connsiteY16" fmla="*/ 487043 h 607004"/>
              <a:gd name="connsiteX17" fmla="*/ 362142 w 556832"/>
              <a:gd name="connsiteY17" fmla="*/ 487043 h 607004"/>
              <a:gd name="connsiteX18" fmla="*/ 351204 w 556832"/>
              <a:gd name="connsiteY18" fmla="*/ 476141 h 607004"/>
              <a:gd name="connsiteX19" fmla="*/ 362142 w 556832"/>
              <a:gd name="connsiteY19" fmla="*/ 465238 h 607004"/>
              <a:gd name="connsiteX20" fmla="*/ 359846 w 556832"/>
              <a:gd name="connsiteY20" fmla="*/ 381377 h 607004"/>
              <a:gd name="connsiteX21" fmla="*/ 359846 w 556832"/>
              <a:gd name="connsiteY21" fmla="*/ 408243 h 607004"/>
              <a:gd name="connsiteX22" fmla="*/ 348909 w 556832"/>
              <a:gd name="connsiteY22" fmla="*/ 419164 h 607004"/>
              <a:gd name="connsiteX23" fmla="*/ 327143 w 556832"/>
              <a:gd name="connsiteY23" fmla="*/ 419164 h 607004"/>
              <a:gd name="connsiteX24" fmla="*/ 327143 w 556832"/>
              <a:gd name="connsiteY24" fmla="*/ 585162 h 607004"/>
              <a:gd name="connsiteX25" fmla="*/ 534957 w 556832"/>
              <a:gd name="connsiteY25" fmla="*/ 585162 h 607004"/>
              <a:gd name="connsiteX26" fmla="*/ 534957 w 556832"/>
              <a:gd name="connsiteY26" fmla="*/ 419164 h 607004"/>
              <a:gd name="connsiteX27" fmla="*/ 397034 w 556832"/>
              <a:gd name="connsiteY27" fmla="*/ 419164 h 607004"/>
              <a:gd name="connsiteX28" fmla="*/ 388612 w 556832"/>
              <a:gd name="connsiteY28" fmla="*/ 415232 h 607004"/>
              <a:gd name="connsiteX29" fmla="*/ 133438 w 556832"/>
              <a:gd name="connsiteY29" fmla="*/ 281123 h 607004"/>
              <a:gd name="connsiteX30" fmla="*/ 145798 w 556832"/>
              <a:gd name="connsiteY30" fmla="*/ 283198 h 607004"/>
              <a:gd name="connsiteX31" fmla="*/ 233736 w 556832"/>
              <a:gd name="connsiteY31" fmla="*/ 323387 h 607004"/>
              <a:gd name="connsiteX32" fmla="*/ 321674 w 556832"/>
              <a:gd name="connsiteY32" fmla="*/ 283198 h 607004"/>
              <a:gd name="connsiteX33" fmla="*/ 334143 w 556832"/>
              <a:gd name="connsiteY33" fmla="*/ 281123 h 607004"/>
              <a:gd name="connsiteX34" fmla="*/ 447456 w 556832"/>
              <a:gd name="connsiteY34" fmla="*/ 397322 h 607004"/>
              <a:gd name="connsiteX35" fmla="*/ 545895 w 556832"/>
              <a:gd name="connsiteY35" fmla="*/ 397322 h 607004"/>
              <a:gd name="connsiteX36" fmla="*/ 556832 w 556832"/>
              <a:gd name="connsiteY36" fmla="*/ 408243 h 607004"/>
              <a:gd name="connsiteX37" fmla="*/ 556832 w 556832"/>
              <a:gd name="connsiteY37" fmla="*/ 596083 h 607004"/>
              <a:gd name="connsiteX38" fmla="*/ 545895 w 556832"/>
              <a:gd name="connsiteY38" fmla="*/ 607004 h 607004"/>
              <a:gd name="connsiteX39" fmla="*/ 316206 w 556832"/>
              <a:gd name="connsiteY39" fmla="*/ 607004 h 607004"/>
              <a:gd name="connsiteX40" fmla="*/ 305268 w 556832"/>
              <a:gd name="connsiteY40" fmla="*/ 596083 h 607004"/>
              <a:gd name="connsiteX41" fmla="*/ 305268 w 556832"/>
              <a:gd name="connsiteY41" fmla="*/ 408243 h 607004"/>
              <a:gd name="connsiteX42" fmla="*/ 316206 w 556832"/>
              <a:gd name="connsiteY42" fmla="*/ 397322 h 607004"/>
              <a:gd name="connsiteX43" fmla="*/ 337971 w 556832"/>
              <a:gd name="connsiteY43" fmla="*/ 397322 h 607004"/>
              <a:gd name="connsiteX44" fmla="*/ 337971 w 556832"/>
              <a:gd name="connsiteY44" fmla="*/ 351672 h 607004"/>
              <a:gd name="connsiteX45" fmla="*/ 345081 w 556832"/>
              <a:gd name="connsiteY45" fmla="*/ 341406 h 607004"/>
              <a:gd name="connsiteX46" fmla="*/ 357221 w 556832"/>
              <a:gd name="connsiteY46" fmla="*/ 344574 h 607004"/>
              <a:gd name="connsiteX47" fmla="*/ 402066 w 556832"/>
              <a:gd name="connsiteY47" fmla="*/ 397322 h 607004"/>
              <a:gd name="connsiteX48" fmla="*/ 423284 w 556832"/>
              <a:gd name="connsiteY48" fmla="*/ 397322 h 607004"/>
              <a:gd name="connsiteX49" fmla="*/ 331409 w 556832"/>
              <a:gd name="connsiteY49" fmla="*/ 304166 h 607004"/>
              <a:gd name="connsiteX50" fmla="*/ 233736 w 556832"/>
              <a:gd name="connsiteY50" fmla="*/ 345229 h 607004"/>
              <a:gd name="connsiteX51" fmla="*/ 136063 w 556832"/>
              <a:gd name="connsiteY51" fmla="*/ 304166 h 607004"/>
              <a:gd name="connsiteX52" fmla="*/ 55563 w 556832"/>
              <a:gd name="connsiteY52" fmla="*/ 377555 h 607004"/>
              <a:gd name="connsiteX53" fmla="*/ 21984 w 556832"/>
              <a:gd name="connsiteY53" fmla="*/ 487201 h 607004"/>
              <a:gd name="connsiteX54" fmla="*/ 233736 w 556832"/>
              <a:gd name="connsiteY54" fmla="*/ 566924 h 607004"/>
              <a:gd name="connsiteX55" fmla="*/ 257033 w 556832"/>
              <a:gd name="connsiteY55" fmla="*/ 566160 h 607004"/>
              <a:gd name="connsiteX56" fmla="*/ 268736 w 556832"/>
              <a:gd name="connsiteY56" fmla="*/ 576207 h 607004"/>
              <a:gd name="connsiteX57" fmla="*/ 258673 w 556832"/>
              <a:gd name="connsiteY57" fmla="*/ 587892 h 607004"/>
              <a:gd name="connsiteX58" fmla="*/ 233736 w 556832"/>
              <a:gd name="connsiteY58" fmla="*/ 588766 h 607004"/>
              <a:gd name="connsiteX59" fmla="*/ 3609 w 556832"/>
              <a:gd name="connsiteY59" fmla="*/ 500197 h 607004"/>
              <a:gd name="connsiteX60" fmla="*/ 0 w 556832"/>
              <a:gd name="connsiteY60" fmla="*/ 492116 h 607004"/>
              <a:gd name="connsiteX61" fmla="*/ 0 w 556832"/>
              <a:gd name="connsiteY61" fmla="*/ 491897 h 607004"/>
              <a:gd name="connsiteX62" fmla="*/ 37188 w 556832"/>
              <a:gd name="connsiteY62" fmla="*/ 365651 h 607004"/>
              <a:gd name="connsiteX63" fmla="*/ 133438 w 556832"/>
              <a:gd name="connsiteY63" fmla="*/ 281123 h 607004"/>
              <a:gd name="connsiteX64" fmla="*/ 233728 w 556832"/>
              <a:gd name="connsiteY64" fmla="*/ 21840 h 607004"/>
              <a:gd name="connsiteX65" fmla="*/ 121512 w 556832"/>
              <a:gd name="connsiteY65" fmla="*/ 133988 h 607004"/>
              <a:gd name="connsiteX66" fmla="*/ 155527 w 556832"/>
              <a:gd name="connsiteY66" fmla="*/ 233579 h 607004"/>
              <a:gd name="connsiteX67" fmla="*/ 233728 w 556832"/>
              <a:gd name="connsiteY67" fmla="*/ 283920 h 607004"/>
              <a:gd name="connsiteX68" fmla="*/ 311930 w 556832"/>
              <a:gd name="connsiteY68" fmla="*/ 233579 h 607004"/>
              <a:gd name="connsiteX69" fmla="*/ 346054 w 556832"/>
              <a:gd name="connsiteY69" fmla="*/ 133988 h 607004"/>
              <a:gd name="connsiteX70" fmla="*/ 233728 w 556832"/>
              <a:gd name="connsiteY70" fmla="*/ 21840 h 607004"/>
              <a:gd name="connsiteX71" fmla="*/ 233728 w 556832"/>
              <a:gd name="connsiteY71" fmla="*/ 0 h 607004"/>
              <a:gd name="connsiteX72" fmla="*/ 367928 w 556832"/>
              <a:gd name="connsiteY72" fmla="*/ 133988 h 607004"/>
              <a:gd name="connsiteX73" fmla="*/ 329757 w 556832"/>
              <a:gd name="connsiteY73" fmla="*/ 246137 h 607004"/>
              <a:gd name="connsiteX74" fmla="*/ 233728 w 556832"/>
              <a:gd name="connsiteY74" fmla="*/ 305760 h 607004"/>
              <a:gd name="connsiteX75" fmla="*/ 137699 w 556832"/>
              <a:gd name="connsiteY75" fmla="*/ 246137 h 607004"/>
              <a:gd name="connsiteX76" fmla="*/ 99638 w 556832"/>
              <a:gd name="connsiteY76" fmla="*/ 133988 h 607004"/>
              <a:gd name="connsiteX77" fmla="*/ 233728 w 556832"/>
              <a:gd name="connsiteY77" fmla="*/ 0 h 607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556832" h="607004">
                <a:moveTo>
                  <a:pt x="293327" y="564718"/>
                </a:moveTo>
                <a:cubicBezTo>
                  <a:pt x="297376" y="567453"/>
                  <a:pt x="299127" y="572813"/>
                  <a:pt x="297595" y="577407"/>
                </a:cubicBezTo>
                <a:cubicBezTo>
                  <a:pt x="296063" y="581783"/>
                  <a:pt x="291795" y="584846"/>
                  <a:pt x="287198" y="584846"/>
                </a:cubicBezTo>
                <a:cubicBezTo>
                  <a:pt x="282602" y="584737"/>
                  <a:pt x="278334" y="581783"/>
                  <a:pt x="276911" y="577407"/>
                </a:cubicBezTo>
                <a:cubicBezTo>
                  <a:pt x="275488" y="573360"/>
                  <a:pt x="276692" y="568765"/>
                  <a:pt x="279756" y="565812"/>
                </a:cubicBezTo>
                <a:cubicBezTo>
                  <a:pt x="283368" y="562421"/>
                  <a:pt x="289168" y="561983"/>
                  <a:pt x="293327" y="564718"/>
                </a:cubicBezTo>
                <a:close/>
                <a:moveTo>
                  <a:pt x="362142" y="517668"/>
                </a:moveTo>
                <a:lnTo>
                  <a:pt x="499957" y="517668"/>
                </a:lnTo>
                <a:cubicBezTo>
                  <a:pt x="505972" y="517668"/>
                  <a:pt x="510894" y="522574"/>
                  <a:pt x="510894" y="528571"/>
                </a:cubicBezTo>
                <a:cubicBezTo>
                  <a:pt x="510894" y="534567"/>
                  <a:pt x="505972" y="539473"/>
                  <a:pt x="499957" y="539473"/>
                </a:cubicBezTo>
                <a:lnTo>
                  <a:pt x="362142" y="539473"/>
                </a:lnTo>
                <a:cubicBezTo>
                  <a:pt x="356126" y="539473"/>
                  <a:pt x="351204" y="534567"/>
                  <a:pt x="351204" y="528571"/>
                </a:cubicBezTo>
                <a:cubicBezTo>
                  <a:pt x="351204" y="522574"/>
                  <a:pt x="356126" y="517668"/>
                  <a:pt x="362142" y="517668"/>
                </a:cubicBezTo>
                <a:close/>
                <a:moveTo>
                  <a:pt x="362142" y="465238"/>
                </a:moveTo>
                <a:lnTo>
                  <a:pt x="499957" y="465238"/>
                </a:lnTo>
                <a:cubicBezTo>
                  <a:pt x="505972" y="465238"/>
                  <a:pt x="510894" y="470144"/>
                  <a:pt x="510894" y="476141"/>
                </a:cubicBezTo>
                <a:cubicBezTo>
                  <a:pt x="510894" y="482137"/>
                  <a:pt x="505972" y="487043"/>
                  <a:pt x="499957" y="487043"/>
                </a:cubicBezTo>
                <a:lnTo>
                  <a:pt x="362142" y="487043"/>
                </a:lnTo>
                <a:cubicBezTo>
                  <a:pt x="356126" y="487043"/>
                  <a:pt x="351204" y="482137"/>
                  <a:pt x="351204" y="476141"/>
                </a:cubicBezTo>
                <a:cubicBezTo>
                  <a:pt x="351204" y="470144"/>
                  <a:pt x="356126" y="465238"/>
                  <a:pt x="362142" y="465238"/>
                </a:cubicBezTo>
                <a:close/>
                <a:moveTo>
                  <a:pt x="359846" y="381377"/>
                </a:moveTo>
                <a:lnTo>
                  <a:pt x="359846" y="408243"/>
                </a:lnTo>
                <a:cubicBezTo>
                  <a:pt x="359846" y="414249"/>
                  <a:pt x="354925" y="419164"/>
                  <a:pt x="348909" y="419164"/>
                </a:cubicBezTo>
                <a:lnTo>
                  <a:pt x="327143" y="419164"/>
                </a:lnTo>
                <a:lnTo>
                  <a:pt x="327143" y="585162"/>
                </a:lnTo>
                <a:lnTo>
                  <a:pt x="534957" y="585162"/>
                </a:lnTo>
                <a:lnTo>
                  <a:pt x="534957" y="419164"/>
                </a:lnTo>
                <a:lnTo>
                  <a:pt x="397034" y="419164"/>
                </a:lnTo>
                <a:cubicBezTo>
                  <a:pt x="393753" y="419164"/>
                  <a:pt x="390690" y="417744"/>
                  <a:pt x="388612" y="415232"/>
                </a:cubicBezTo>
                <a:close/>
                <a:moveTo>
                  <a:pt x="133438" y="281123"/>
                </a:moveTo>
                <a:cubicBezTo>
                  <a:pt x="137594" y="279157"/>
                  <a:pt x="142516" y="280031"/>
                  <a:pt x="145798" y="283198"/>
                </a:cubicBezTo>
                <a:cubicBezTo>
                  <a:pt x="172157" y="309517"/>
                  <a:pt x="202564" y="323387"/>
                  <a:pt x="233736" y="323387"/>
                </a:cubicBezTo>
                <a:cubicBezTo>
                  <a:pt x="264908" y="323387"/>
                  <a:pt x="295315" y="309517"/>
                  <a:pt x="321674" y="283198"/>
                </a:cubicBezTo>
                <a:cubicBezTo>
                  <a:pt x="324956" y="280031"/>
                  <a:pt x="329878" y="279157"/>
                  <a:pt x="334143" y="281123"/>
                </a:cubicBezTo>
                <a:cubicBezTo>
                  <a:pt x="384784" y="305258"/>
                  <a:pt x="424816" y="346321"/>
                  <a:pt x="447456" y="397322"/>
                </a:cubicBezTo>
                <a:lnTo>
                  <a:pt x="545895" y="397322"/>
                </a:lnTo>
                <a:cubicBezTo>
                  <a:pt x="551910" y="397322"/>
                  <a:pt x="556832" y="402127"/>
                  <a:pt x="556832" y="408243"/>
                </a:cubicBezTo>
                <a:lnTo>
                  <a:pt x="556832" y="596083"/>
                </a:lnTo>
                <a:cubicBezTo>
                  <a:pt x="556832" y="602090"/>
                  <a:pt x="551910" y="607004"/>
                  <a:pt x="545895" y="607004"/>
                </a:cubicBezTo>
                <a:lnTo>
                  <a:pt x="316206" y="607004"/>
                </a:lnTo>
                <a:cubicBezTo>
                  <a:pt x="310190" y="607004"/>
                  <a:pt x="305268" y="602090"/>
                  <a:pt x="305268" y="596083"/>
                </a:cubicBezTo>
                <a:lnTo>
                  <a:pt x="305268" y="408243"/>
                </a:lnTo>
                <a:cubicBezTo>
                  <a:pt x="305268" y="402127"/>
                  <a:pt x="310190" y="397322"/>
                  <a:pt x="316206" y="397322"/>
                </a:cubicBezTo>
                <a:lnTo>
                  <a:pt x="337971" y="397322"/>
                </a:lnTo>
                <a:lnTo>
                  <a:pt x="337971" y="351672"/>
                </a:lnTo>
                <a:cubicBezTo>
                  <a:pt x="337971" y="347085"/>
                  <a:pt x="340815" y="343045"/>
                  <a:pt x="345081" y="341406"/>
                </a:cubicBezTo>
                <a:cubicBezTo>
                  <a:pt x="349346" y="339877"/>
                  <a:pt x="354268" y="341079"/>
                  <a:pt x="357221" y="344574"/>
                </a:cubicBezTo>
                <a:lnTo>
                  <a:pt x="402066" y="397322"/>
                </a:lnTo>
                <a:lnTo>
                  <a:pt x="423284" y="397322"/>
                </a:lnTo>
                <a:cubicBezTo>
                  <a:pt x="403269" y="357351"/>
                  <a:pt x="371222" y="324916"/>
                  <a:pt x="331409" y="304166"/>
                </a:cubicBezTo>
                <a:cubicBezTo>
                  <a:pt x="302205" y="331032"/>
                  <a:pt x="268517" y="345229"/>
                  <a:pt x="233736" y="345229"/>
                </a:cubicBezTo>
                <a:cubicBezTo>
                  <a:pt x="198954" y="345229"/>
                  <a:pt x="165267" y="331032"/>
                  <a:pt x="136063" y="304166"/>
                </a:cubicBezTo>
                <a:cubicBezTo>
                  <a:pt x="103360" y="321203"/>
                  <a:pt x="75578" y="346430"/>
                  <a:pt x="55563" y="377555"/>
                </a:cubicBezTo>
                <a:cubicBezTo>
                  <a:pt x="34344" y="410318"/>
                  <a:pt x="22859" y="448104"/>
                  <a:pt x="21984" y="487201"/>
                </a:cubicBezTo>
                <a:cubicBezTo>
                  <a:pt x="80500" y="538639"/>
                  <a:pt x="155532" y="566924"/>
                  <a:pt x="233736" y="566924"/>
                </a:cubicBezTo>
                <a:cubicBezTo>
                  <a:pt x="241501" y="566924"/>
                  <a:pt x="249376" y="566706"/>
                  <a:pt x="257033" y="566160"/>
                </a:cubicBezTo>
                <a:cubicBezTo>
                  <a:pt x="263158" y="565723"/>
                  <a:pt x="268299" y="570200"/>
                  <a:pt x="268736" y="576207"/>
                </a:cubicBezTo>
                <a:cubicBezTo>
                  <a:pt x="269174" y="582213"/>
                  <a:pt x="264689" y="587455"/>
                  <a:pt x="258673" y="587892"/>
                </a:cubicBezTo>
                <a:cubicBezTo>
                  <a:pt x="250361" y="588548"/>
                  <a:pt x="242048" y="588766"/>
                  <a:pt x="233736" y="588766"/>
                </a:cubicBezTo>
                <a:cubicBezTo>
                  <a:pt x="148423" y="588766"/>
                  <a:pt x="66719" y="557314"/>
                  <a:pt x="3609" y="500197"/>
                </a:cubicBezTo>
                <a:cubicBezTo>
                  <a:pt x="1312" y="498122"/>
                  <a:pt x="0" y="495173"/>
                  <a:pt x="0" y="492116"/>
                </a:cubicBezTo>
                <a:lnTo>
                  <a:pt x="0" y="491897"/>
                </a:lnTo>
                <a:cubicBezTo>
                  <a:pt x="0" y="446903"/>
                  <a:pt x="12906" y="403328"/>
                  <a:pt x="37188" y="365651"/>
                </a:cubicBezTo>
                <a:cubicBezTo>
                  <a:pt x="60813" y="329066"/>
                  <a:pt x="94063" y="299798"/>
                  <a:pt x="133438" y="281123"/>
                </a:cubicBezTo>
                <a:close/>
                <a:moveTo>
                  <a:pt x="233728" y="21840"/>
                </a:moveTo>
                <a:cubicBezTo>
                  <a:pt x="171823" y="21840"/>
                  <a:pt x="121512" y="72072"/>
                  <a:pt x="121512" y="133988"/>
                </a:cubicBezTo>
                <a:cubicBezTo>
                  <a:pt x="121512" y="165438"/>
                  <a:pt x="134527" y="203658"/>
                  <a:pt x="155527" y="233579"/>
                </a:cubicBezTo>
                <a:cubicBezTo>
                  <a:pt x="178058" y="265574"/>
                  <a:pt x="206494" y="283920"/>
                  <a:pt x="233728" y="283920"/>
                </a:cubicBezTo>
                <a:cubicBezTo>
                  <a:pt x="260962" y="283920"/>
                  <a:pt x="289399" y="265574"/>
                  <a:pt x="311930" y="233579"/>
                </a:cubicBezTo>
                <a:cubicBezTo>
                  <a:pt x="332929" y="203658"/>
                  <a:pt x="346054" y="165438"/>
                  <a:pt x="346054" y="133988"/>
                </a:cubicBezTo>
                <a:cubicBezTo>
                  <a:pt x="346054" y="72072"/>
                  <a:pt x="295633" y="21840"/>
                  <a:pt x="233728" y="21840"/>
                </a:cubicBezTo>
                <a:close/>
                <a:moveTo>
                  <a:pt x="233728" y="0"/>
                </a:moveTo>
                <a:cubicBezTo>
                  <a:pt x="307664" y="0"/>
                  <a:pt x="367928" y="60060"/>
                  <a:pt x="367928" y="133988"/>
                </a:cubicBezTo>
                <a:cubicBezTo>
                  <a:pt x="367928" y="170243"/>
                  <a:pt x="353600" y="212176"/>
                  <a:pt x="329757" y="246137"/>
                </a:cubicBezTo>
                <a:cubicBezTo>
                  <a:pt x="302852" y="284575"/>
                  <a:pt x="268727" y="305760"/>
                  <a:pt x="233728" y="305760"/>
                </a:cubicBezTo>
                <a:cubicBezTo>
                  <a:pt x="198838" y="305760"/>
                  <a:pt x="164714" y="284575"/>
                  <a:pt x="137699" y="246137"/>
                </a:cubicBezTo>
                <a:cubicBezTo>
                  <a:pt x="113856" y="212176"/>
                  <a:pt x="99638" y="170243"/>
                  <a:pt x="99638" y="133988"/>
                </a:cubicBezTo>
                <a:cubicBezTo>
                  <a:pt x="99638" y="60060"/>
                  <a:pt x="159792" y="0"/>
                  <a:pt x="23372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32" name="workers_86074">
            <a:extLst>
              <a:ext uri="{FF2B5EF4-FFF2-40B4-BE49-F238E27FC236}">
                <a16:creationId xmlns:a16="http://schemas.microsoft.com/office/drawing/2014/main" id="{7156AD04-4B96-4566-876B-F4488C01FA3E}"/>
              </a:ext>
            </a:extLst>
          </p:cNvPr>
          <p:cNvSpPr>
            <a:spLocks noChangeAspect="1"/>
          </p:cNvSpPr>
          <p:nvPr/>
        </p:nvSpPr>
        <p:spPr bwMode="auto">
          <a:xfrm>
            <a:off x="1162908" y="2010276"/>
            <a:ext cx="329667" cy="32400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  <a:gd name="connsiteX86" fmla="*/ 373273 h 605239"/>
              <a:gd name="connsiteY86" fmla="*/ 373273 h 605239"/>
              <a:gd name="connsiteX87" fmla="*/ 373273 h 605239"/>
              <a:gd name="connsiteY87" fmla="*/ 373273 h 605239"/>
              <a:gd name="connsiteX88" fmla="*/ 373273 h 605239"/>
              <a:gd name="connsiteY88" fmla="*/ 373273 h 605239"/>
              <a:gd name="connsiteX89" fmla="*/ 373273 h 605239"/>
              <a:gd name="connsiteY89" fmla="*/ 373273 h 605239"/>
              <a:gd name="connsiteX90" fmla="*/ 373273 h 605239"/>
              <a:gd name="connsiteY90" fmla="*/ 373273 h 605239"/>
              <a:gd name="connsiteX91" fmla="*/ 373273 h 605239"/>
              <a:gd name="connsiteY91" fmla="*/ 373273 h 605239"/>
              <a:gd name="connsiteX92" fmla="*/ 373273 h 605239"/>
              <a:gd name="connsiteY92" fmla="*/ 373273 h 605239"/>
              <a:gd name="connsiteX93" fmla="*/ 373273 h 605239"/>
              <a:gd name="connsiteY93" fmla="*/ 373273 h 605239"/>
              <a:gd name="connsiteX94" fmla="*/ 373273 h 605239"/>
              <a:gd name="connsiteY94" fmla="*/ 373273 h 605239"/>
              <a:gd name="connsiteX95" fmla="*/ 373273 h 605239"/>
              <a:gd name="connsiteY95" fmla="*/ 373273 h 605239"/>
              <a:gd name="connsiteX96" fmla="*/ 373273 h 605239"/>
              <a:gd name="connsiteY96" fmla="*/ 373273 h 605239"/>
              <a:gd name="connsiteX97" fmla="*/ 373273 h 605239"/>
              <a:gd name="connsiteY97" fmla="*/ 373273 h 605239"/>
              <a:gd name="connsiteX98" fmla="*/ 373273 h 605239"/>
              <a:gd name="connsiteY98" fmla="*/ 373273 h 605239"/>
              <a:gd name="connsiteX99" fmla="*/ 373273 h 605239"/>
              <a:gd name="connsiteY99" fmla="*/ 373273 h 605239"/>
              <a:gd name="connsiteX100" fmla="*/ 373273 h 605239"/>
              <a:gd name="connsiteY100" fmla="*/ 373273 h 605239"/>
              <a:gd name="connsiteX101" fmla="*/ 373273 h 605239"/>
              <a:gd name="connsiteY101" fmla="*/ 373273 h 605239"/>
              <a:gd name="connsiteX102" fmla="*/ 373273 h 605239"/>
              <a:gd name="connsiteY102" fmla="*/ 373273 h 605239"/>
              <a:gd name="connsiteX103" fmla="*/ 373273 h 605239"/>
              <a:gd name="connsiteY103" fmla="*/ 373273 h 605239"/>
              <a:gd name="connsiteX104" fmla="*/ 373273 h 605239"/>
              <a:gd name="connsiteY104" fmla="*/ 373273 h 605239"/>
              <a:gd name="connsiteX105" fmla="*/ 373273 h 605239"/>
              <a:gd name="connsiteY105" fmla="*/ 373273 h 605239"/>
              <a:gd name="connsiteX106" fmla="*/ 373273 h 605239"/>
              <a:gd name="connsiteY106" fmla="*/ 373273 h 605239"/>
              <a:gd name="connsiteX107" fmla="*/ 373273 h 605239"/>
              <a:gd name="connsiteY107" fmla="*/ 373273 h 605239"/>
              <a:gd name="connsiteX108" fmla="*/ 373273 h 605239"/>
              <a:gd name="connsiteY108" fmla="*/ 373273 h 605239"/>
              <a:gd name="connsiteX109" fmla="*/ 373273 h 605239"/>
              <a:gd name="connsiteY109" fmla="*/ 373273 h 605239"/>
              <a:gd name="connsiteX110" fmla="*/ 373273 h 605239"/>
              <a:gd name="connsiteY110" fmla="*/ 373273 h 605239"/>
              <a:gd name="connsiteX111" fmla="*/ 373273 h 605239"/>
              <a:gd name="connsiteY111" fmla="*/ 373273 h 605239"/>
              <a:gd name="connsiteX112" fmla="*/ 373273 h 605239"/>
              <a:gd name="connsiteY112" fmla="*/ 373273 h 605239"/>
              <a:gd name="connsiteX113" fmla="*/ 373273 h 605239"/>
              <a:gd name="connsiteY113" fmla="*/ 373273 h 605239"/>
              <a:gd name="connsiteX114" fmla="*/ 373273 h 605239"/>
              <a:gd name="connsiteY114" fmla="*/ 373273 h 605239"/>
              <a:gd name="connsiteX115" fmla="*/ 373273 h 605239"/>
              <a:gd name="connsiteY115" fmla="*/ 373273 h 605239"/>
              <a:gd name="connsiteX116" fmla="*/ 373273 h 605239"/>
              <a:gd name="connsiteY116" fmla="*/ 373273 h 605239"/>
              <a:gd name="connsiteX117" fmla="*/ 373273 h 605239"/>
              <a:gd name="connsiteY117" fmla="*/ 373273 h 605239"/>
              <a:gd name="connsiteX118" fmla="*/ 373273 h 605239"/>
              <a:gd name="connsiteY118" fmla="*/ 373273 h 605239"/>
              <a:gd name="connsiteX119" fmla="*/ 373273 h 605239"/>
              <a:gd name="connsiteY119" fmla="*/ 373273 h 605239"/>
              <a:gd name="connsiteX120" fmla="*/ 373273 h 605239"/>
              <a:gd name="connsiteY120" fmla="*/ 373273 h 605239"/>
              <a:gd name="connsiteX121" fmla="*/ 373273 h 605239"/>
              <a:gd name="connsiteY121" fmla="*/ 373273 h 605239"/>
              <a:gd name="connsiteX122" fmla="*/ 373273 h 605239"/>
              <a:gd name="connsiteY122" fmla="*/ 373273 h 605239"/>
              <a:gd name="connsiteX123" fmla="*/ 373273 h 605239"/>
              <a:gd name="connsiteY123" fmla="*/ 373273 h 605239"/>
              <a:gd name="connsiteX124" fmla="*/ 373273 h 605239"/>
              <a:gd name="connsiteY124" fmla="*/ 373273 h 605239"/>
              <a:gd name="connsiteX125" fmla="*/ 373273 h 605239"/>
              <a:gd name="connsiteY125" fmla="*/ 373273 h 605239"/>
              <a:gd name="connsiteX126" fmla="*/ 373273 h 605239"/>
              <a:gd name="connsiteY126" fmla="*/ 373273 h 605239"/>
              <a:gd name="connsiteX127" fmla="*/ 373273 h 605239"/>
              <a:gd name="connsiteY127" fmla="*/ 373273 h 605239"/>
              <a:gd name="connsiteX128" fmla="*/ 373273 h 605239"/>
              <a:gd name="connsiteY128" fmla="*/ 373273 h 605239"/>
              <a:gd name="connsiteX129" fmla="*/ 373273 h 605239"/>
              <a:gd name="connsiteY129" fmla="*/ 373273 h 605239"/>
              <a:gd name="connsiteX130" fmla="*/ 373273 h 605239"/>
              <a:gd name="connsiteY130" fmla="*/ 373273 h 605239"/>
              <a:gd name="connsiteX131" fmla="*/ 373273 h 605239"/>
              <a:gd name="connsiteY131" fmla="*/ 373273 h 605239"/>
              <a:gd name="connsiteX132" fmla="*/ 373273 h 605239"/>
              <a:gd name="connsiteY132" fmla="*/ 373273 h 605239"/>
              <a:gd name="connsiteX133" fmla="*/ 373273 h 605239"/>
              <a:gd name="connsiteY133" fmla="*/ 373273 h 605239"/>
              <a:gd name="connsiteX134" fmla="*/ 373273 h 605239"/>
              <a:gd name="connsiteY134" fmla="*/ 373273 h 605239"/>
              <a:gd name="connsiteX135" fmla="*/ 373273 h 605239"/>
              <a:gd name="connsiteY135" fmla="*/ 373273 h 605239"/>
              <a:gd name="connsiteX136" fmla="*/ 373273 h 605239"/>
              <a:gd name="connsiteY136" fmla="*/ 373273 h 605239"/>
              <a:gd name="connsiteX137" fmla="*/ 373273 h 605239"/>
              <a:gd name="connsiteY137" fmla="*/ 373273 h 605239"/>
              <a:gd name="connsiteX138" fmla="*/ 373273 h 605239"/>
              <a:gd name="connsiteY138" fmla="*/ 373273 h 605239"/>
              <a:gd name="connsiteX139" fmla="*/ 373273 h 605239"/>
              <a:gd name="connsiteY139" fmla="*/ 373273 h 605239"/>
              <a:gd name="connsiteX140" fmla="*/ 373273 h 605239"/>
              <a:gd name="connsiteY140" fmla="*/ 373273 h 605239"/>
              <a:gd name="connsiteX141" fmla="*/ 373273 h 605239"/>
              <a:gd name="connsiteY141" fmla="*/ 373273 h 605239"/>
              <a:gd name="connsiteX142" fmla="*/ 373273 h 605239"/>
              <a:gd name="connsiteY142" fmla="*/ 373273 h 605239"/>
              <a:gd name="connsiteX143" fmla="*/ 373273 h 605239"/>
              <a:gd name="connsiteY143" fmla="*/ 373273 h 605239"/>
              <a:gd name="connsiteX144" fmla="*/ 373273 h 605239"/>
              <a:gd name="connsiteY144" fmla="*/ 373273 h 605239"/>
              <a:gd name="connsiteX145" fmla="*/ 373273 h 605239"/>
              <a:gd name="connsiteY145" fmla="*/ 373273 h 605239"/>
              <a:gd name="connsiteX146" fmla="*/ 373273 h 605239"/>
              <a:gd name="connsiteY146" fmla="*/ 373273 h 605239"/>
              <a:gd name="connsiteX147" fmla="*/ 373273 h 605239"/>
              <a:gd name="connsiteY147" fmla="*/ 373273 h 605239"/>
              <a:gd name="connsiteX148" fmla="*/ 373273 h 605239"/>
              <a:gd name="connsiteY148" fmla="*/ 373273 h 605239"/>
              <a:gd name="connsiteX149" fmla="*/ 373273 h 605239"/>
              <a:gd name="connsiteY149" fmla="*/ 373273 h 605239"/>
              <a:gd name="connsiteX150" fmla="*/ 373273 h 605239"/>
              <a:gd name="connsiteY150" fmla="*/ 373273 h 605239"/>
              <a:gd name="connsiteX151" fmla="*/ 373273 h 605239"/>
              <a:gd name="connsiteY151" fmla="*/ 373273 h 605239"/>
              <a:gd name="connsiteX152" fmla="*/ 373273 h 605239"/>
              <a:gd name="connsiteY152" fmla="*/ 373273 h 605239"/>
              <a:gd name="connsiteX153" fmla="*/ 373273 h 605239"/>
              <a:gd name="connsiteY153" fmla="*/ 373273 h 605239"/>
              <a:gd name="connsiteX154" fmla="*/ 373273 h 605239"/>
              <a:gd name="connsiteY154" fmla="*/ 373273 h 605239"/>
              <a:gd name="connsiteX155" fmla="*/ 373273 h 605239"/>
              <a:gd name="connsiteY155" fmla="*/ 373273 h 605239"/>
              <a:gd name="connsiteX156" fmla="*/ 373273 h 605239"/>
              <a:gd name="connsiteY156" fmla="*/ 373273 h 605239"/>
              <a:gd name="connsiteX157" fmla="*/ 373273 h 605239"/>
              <a:gd name="connsiteY157" fmla="*/ 373273 h 605239"/>
              <a:gd name="connsiteX158" fmla="*/ 373273 h 605239"/>
              <a:gd name="connsiteY158" fmla="*/ 373273 h 605239"/>
              <a:gd name="connsiteX159" fmla="*/ 373273 h 605239"/>
              <a:gd name="connsiteY159" fmla="*/ 373273 h 605239"/>
              <a:gd name="connsiteX160" fmla="*/ 373273 h 605239"/>
              <a:gd name="connsiteY160" fmla="*/ 373273 h 605239"/>
              <a:gd name="connsiteX161" fmla="*/ 373273 h 605239"/>
              <a:gd name="connsiteY161" fmla="*/ 373273 h 605239"/>
              <a:gd name="connsiteX162" fmla="*/ 373273 h 605239"/>
              <a:gd name="connsiteY162" fmla="*/ 373273 h 605239"/>
              <a:gd name="connsiteX163" fmla="*/ 373273 h 605239"/>
              <a:gd name="connsiteY163" fmla="*/ 373273 h 605239"/>
              <a:gd name="connsiteX164" fmla="*/ 373273 h 605239"/>
              <a:gd name="connsiteY164" fmla="*/ 373273 h 605239"/>
              <a:gd name="connsiteX165" fmla="*/ 373273 h 605239"/>
              <a:gd name="connsiteY165" fmla="*/ 373273 h 605239"/>
              <a:gd name="connsiteX166" fmla="*/ 373273 h 605239"/>
              <a:gd name="connsiteY166" fmla="*/ 373273 h 605239"/>
              <a:gd name="connsiteX167" fmla="*/ 373273 h 605239"/>
              <a:gd name="connsiteY167" fmla="*/ 373273 h 605239"/>
              <a:gd name="connsiteX168" fmla="*/ 373273 h 605239"/>
              <a:gd name="connsiteY168" fmla="*/ 373273 h 605239"/>
              <a:gd name="connsiteX169" fmla="*/ 373273 h 605239"/>
              <a:gd name="connsiteY169" fmla="*/ 373273 h 605239"/>
              <a:gd name="connsiteX170" fmla="*/ 373273 h 605239"/>
              <a:gd name="connsiteY170" fmla="*/ 373273 h 605239"/>
              <a:gd name="connsiteX171" fmla="*/ 373273 h 605239"/>
              <a:gd name="connsiteY171" fmla="*/ 373273 h 605239"/>
              <a:gd name="connsiteX172" fmla="*/ 373273 h 605239"/>
              <a:gd name="connsiteY172" fmla="*/ 373273 h 605239"/>
              <a:gd name="connsiteX173" fmla="*/ 373273 h 605239"/>
              <a:gd name="connsiteY173" fmla="*/ 373273 h 605239"/>
              <a:gd name="connsiteX174" fmla="*/ 373273 h 605239"/>
              <a:gd name="connsiteY174" fmla="*/ 373273 h 605239"/>
              <a:gd name="connsiteX175" fmla="*/ 373273 h 605239"/>
              <a:gd name="connsiteY175" fmla="*/ 373273 h 605239"/>
              <a:gd name="connsiteX176" fmla="*/ 373273 h 605239"/>
              <a:gd name="connsiteY176" fmla="*/ 373273 h 605239"/>
              <a:gd name="connsiteX177" fmla="*/ 373273 h 605239"/>
              <a:gd name="connsiteY177" fmla="*/ 373273 h 605239"/>
              <a:gd name="connsiteX178" fmla="*/ 373273 h 605239"/>
              <a:gd name="connsiteY178" fmla="*/ 373273 h 605239"/>
              <a:gd name="connsiteX179" fmla="*/ 373273 h 605239"/>
              <a:gd name="connsiteY179" fmla="*/ 373273 h 605239"/>
              <a:gd name="connsiteX180" fmla="*/ 373273 h 605239"/>
              <a:gd name="connsiteY180" fmla="*/ 373273 h 605239"/>
              <a:gd name="connsiteX181" fmla="*/ 373273 h 605239"/>
              <a:gd name="connsiteY181" fmla="*/ 373273 h 605239"/>
              <a:gd name="connsiteX182" fmla="*/ 373273 h 605239"/>
              <a:gd name="connsiteY182" fmla="*/ 373273 h 605239"/>
              <a:gd name="connsiteX183" fmla="*/ 373273 h 605239"/>
              <a:gd name="connsiteY183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607639" h="597195">
                <a:moveTo>
                  <a:pt x="265771" y="540700"/>
                </a:moveTo>
                <a:cubicBezTo>
                  <a:pt x="254201" y="540700"/>
                  <a:pt x="246814" y="552958"/>
                  <a:pt x="246814" y="559354"/>
                </a:cubicBezTo>
                <a:lnTo>
                  <a:pt x="246814" y="578275"/>
                </a:lnTo>
                <a:lnTo>
                  <a:pt x="360736" y="578275"/>
                </a:lnTo>
                <a:lnTo>
                  <a:pt x="360736" y="559354"/>
                </a:lnTo>
                <a:cubicBezTo>
                  <a:pt x="360736" y="552958"/>
                  <a:pt x="353438" y="540700"/>
                  <a:pt x="341868" y="540700"/>
                </a:cubicBezTo>
                <a:lnTo>
                  <a:pt x="338842" y="540700"/>
                </a:lnTo>
                <a:cubicBezTo>
                  <a:pt x="329853" y="552603"/>
                  <a:pt x="317303" y="559354"/>
                  <a:pt x="303775" y="559354"/>
                </a:cubicBezTo>
                <a:cubicBezTo>
                  <a:pt x="290247" y="559354"/>
                  <a:pt x="277786" y="552603"/>
                  <a:pt x="268797" y="540700"/>
                </a:cubicBezTo>
                <a:close/>
                <a:moveTo>
                  <a:pt x="265771" y="521690"/>
                </a:moveTo>
                <a:lnTo>
                  <a:pt x="273781" y="521690"/>
                </a:lnTo>
                <a:cubicBezTo>
                  <a:pt x="277074" y="521690"/>
                  <a:pt x="280189" y="523467"/>
                  <a:pt x="281880" y="526221"/>
                </a:cubicBezTo>
                <a:cubicBezTo>
                  <a:pt x="287399" y="535192"/>
                  <a:pt x="295409" y="540344"/>
                  <a:pt x="303775" y="540344"/>
                </a:cubicBezTo>
                <a:cubicBezTo>
                  <a:pt x="312230" y="540344"/>
                  <a:pt x="320151" y="535192"/>
                  <a:pt x="325759" y="526221"/>
                </a:cubicBezTo>
                <a:cubicBezTo>
                  <a:pt x="327450" y="523467"/>
                  <a:pt x="330476" y="521690"/>
                  <a:pt x="333769" y="521690"/>
                </a:cubicBezTo>
                <a:lnTo>
                  <a:pt x="341868" y="521690"/>
                </a:lnTo>
                <a:cubicBezTo>
                  <a:pt x="352192" y="521690"/>
                  <a:pt x="361983" y="526309"/>
                  <a:pt x="369459" y="534659"/>
                </a:cubicBezTo>
                <a:cubicBezTo>
                  <a:pt x="375867" y="541855"/>
                  <a:pt x="379783" y="551093"/>
                  <a:pt x="379783" y="559354"/>
                </a:cubicBezTo>
                <a:lnTo>
                  <a:pt x="379783" y="579874"/>
                </a:lnTo>
                <a:cubicBezTo>
                  <a:pt x="379783" y="589467"/>
                  <a:pt x="371951" y="597195"/>
                  <a:pt x="362339" y="597195"/>
                </a:cubicBezTo>
                <a:lnTo>
                  <a:pt x="245300" y="597195"/>
                </a:lnTo>
                <a:cubicBezTo>
                  <a:pt x="235688" y="597195"/>
                  <a:pt x="227856" y="589467"/>
                  <a:pt x="227856" y="579874"/>
                </a:cubicBezTo>
                <a:lnTo>
                  <a:pt x="227856" y="559354"/>
                </a:lnTo>
                <a:cubicBezTo>
                  <a:pt x="227856" y="541943"/>
                  <a:pt x="244410" y="521690"/>
                  <a:pt x="265771" y="521690"/>
                </a:cubicBezTo>
                <a:close/>
                <a:moveTo>
                  <a:pt x="303775" y="436109"/>
                </a:moveTo>
                <a:cubicBezTo>
                  <a:pt x="288120" y="436109"/>
                  <a:pt x="275311" y="448904"/>
                  <a:pt x="275311" y="464542"/>
                </a:cubicBezTo>
                <a:lnTo>
                  <a:pt x="275311" y="474049"/>
                </a:lnTo>
                <a:cubicBezTo>
                  <a:pt x="275311" y="489688"/>
                  <a:pt x="288120" y="502482"/>
                  <a:pt x="303775" y="502482"/>
                </a:cubicBezTo>
                <a:cubicBezTo>
                  <a:pt x="319519" y="502482"/>
                  <a:pt x="332239" y="489688"/>
                  <a:pt x="332239" y="474049"/>
                </a:cubicBezTo>
                <a:lnTo>
                  <a:pt x="332239" y="464542"/>
                </a:lnTo>
                <a:cubicBezTo>
                  <a:pt x="332239" y="448904"/>
                  <a:pt x="319519" y="436109"/>
                  <a:pt x="303775" y="436109"/>
                </a:cubicBezTo>
                <a:close/>
                <a:moveTo>
                  <a:pt x="303775" y="417183"/>
                </a:moveTo>
                <a:cubicBezTo>
                  <a:pt x="329927" y="417183"/>
                  <a:pt x="351275" y="438419"/>
                  <a:pt x="351275" y="464542"/>
                </a:cubicBezTo>
                <a:lnTo>
                  <a:pt x="351275" y="474049"/>
                </a:lnTo>
                <a:cubicBezTo>
                  <a:pt x="351275" y="500172"/>
                  <a:pt x="329927" y="521408"/>
                  <a:pt x="303775" y="521408"/>
                </a:cubicBezTo>
                <a:cubicBezTo>
                  <a:pt x="277623" y="521408"/>
                  <a:pt x="256364" y="500172"/>
                  <a:pt x="256364" y="474049"/>
                </a:cubicBezTo>
                <a:lnTo>
                  <a:pt x="256364" y="464542"/>
                </a:lnTo>
                <a:cubicBezTo>
                  <a:pt x="256364" y="438419"/>
                  <a:pt x="277623" y="417183"/>
                  <a:pt x="303775" y="417183"/>
                </a:cubicBezTo>
                <a:close/>
                <a:moveTo>
                  <a:pt x="516661" y="408805"/>
                </a:moveTo>
                <a:cubicBezTo>
                  <a:pt x="521199" y="411294"/>
                  <a:pt x="522890" y="417072"/>
                  <a:pt x="520398" y="421694"/>
                </a:cubicBezTo>
                <a:cubicBezTo>
                  <a:pt x="493880" y="470048"/>
                  <a:pt x="451344" y="508536"/>
                  <a:pt x="400710" y="530135"/>
                </a:cubicBezTo>
                <a:cubicBezTo>
                  <a:pt x="399464" y="530669"/>
                  <a:pt x="398218" y="530935"/>
                  <a:pt x="396973" y="530935"/>
                </a:cubicBezTo>
                <a:cubicBezTo>
                  <a:pt x="393324" y="530935"/>
                  <a:pt x="389765" y="528713"/>
                  <a:pt x="388252" y="525158"/>
                </a:cubicBezTo>
                <a:cubicBezTo>
                  <a:pt x="386205" y="520358"/>
                  <a:pt x="388430" y="514758"/>
                  <a:pt x="393235" y="512713"/>
                </a:cubicBezTo>
                <a:cubicBezTo>
                  <a:pt x="440043" y="492714"/>
                  <a:pt x="479286" y="457159"/>
                  <a:pt x="503758" y="412538"/>
                </a:cubicBezTo>
                <a:cubicBezTo>
                  <a:pt x="506249" y="408005"/>
                  <a:pt x="512034" y="406316"/>
                  <a:pt x="516661" y="408805"/>
                </a:cubicBezTo>
                <a:close/>
                <a:moveTo>
                  <a:pt x="90929" y="408805"/>
                </a:moveTo>
                <a:cubicBezTo>
                  <a:pt x="95558" y="406316"/>
                  <a:pt x="101344" y="408005"/>
                  <a:pt x="103837" y="412538"/>
                </a:cubicBezTo>
                <a:cubicBezTo>
                  <a:pt x="128318" y="457159"/>
                  <a:pt x="167576" y="492803"/>
                  <a:pt x="214401" y="512713"/>
                </a:cubicBezTo>
                <a:cubicBezTo>
                  <a:pt x="219208" y="514758"/>
                  <a:pt x="221434" y="520358"/>
                  <a:pt x="219386" y="525158"/>
                </a:cubicBezTo>
                <a:cubicBezTo>
                  <a:pt x="217873" y="528802"/>
                  <a:pt x="214312" y="530935"/>
                  <a:pt x="210662" y="530935"/>
                </a:cubicBezTo>
                <a:cubicBezTo>
                  <a:pt x="209416" y="530935"/>
                  <a:pt x="208081" y="530669"/>
                  <a:pt x="206924" y="530135"/>
                </a:cubicBezTo>
                <a:cubicBezTo>
                  <a:pt x="156270" y="508536"/>
                  <a:pt x="113718" y="470048"/>
                  <a:pt x="87190" y="421694"/>
                </a:cubicBezTo>
                <a:cubicBezTo>
                  <a:pt x="84608" y="417072"/>
                  <a:pt x="86299" y="411294"/>
                  <a:pt x="90929" y="408805"/>
                </a:cubicBezTo>
                <a:close/>
                <a:moveTo>
                  <a:pt x="493627" y="332108"/>
                </a:moveTo>
                <a:cubicBezTo>
                  <a:pt x="482057" y="332108"/>
                  <a:pt x="474670" y="344378"/>
                  <a:pt x="474670" y="350779"/>
                </a:cubicBezTo>
                <a:lnTo>
                  <a:pt x="474670" y="369718"/>
                </a:lnTo>
                <a:lnTo>
                  <a:pt x="588592" y="369718"/>
                </a:lnTo>
                <a:lnTo>
                  <a:pt x="588592" y="350779"/>
                </a:lnTo>
                <a:cubicBezTo>
                  <a:pt x="588592" y="344378"/>
                  <a:pt x="581294" y="332108"/>
                  <a:pt x="569724" y="332108"/>
                </a:cubicBezTo>
                <a:lnTo>
                  <a:pt x="566698" y="332108"/>
                </a:lnTo>
                <a:cubicBezTo>
                  <a:pt x="557709" y="344022"/>
                  <a:pt x="545159" y="350779"/>
                  <a:pt x="531631" y="350779"/>
                </a:cubicBezTo>
                <a:cubicBezTo>
                  <a:pt x="518103" y="350779"/>
                  <a:pt x="505642" y="344022"/>
                  <a:pt x="496653" y="332108"/>
                </a:cubicBezTo>
                <a:close/>
                <a:moveTo>
                  <a:pt x="37915" y="332108"/>
                </a:moveTo>
                <a:cubicBezTo>
                  <a:pt x="26345" y="332108"/>
                  <a:pt x="18958" y="344378"/>
                  <a:pt x="18958" y="350779"/>
                </a:cubicBezTo>
                <a:lnTo>
                  <a:pt x="18958" y="369718"/>
                </a:lnTo>
                <a:lnTo>
                  <a:pt x="132880" y="369718"/>
                </a:lnTo>
                <a:lnTo>
                  <a:pt x="132880" y="350779"/>
                </a:lnTo>
                <a:cubicBezTo>
                  <a:pt x="132880" y="344378"/>
                  <a:pt x="125582" y="332108"/>
                  <a:pt x="114012" y="332108"/>
                </a:cubicBezTo>
                <a:lnTo>
                  <a:pt x="110986" y="332108"/>
                </a:lnTo>
                <a:cubicBezTo>
                  <a:pt x="101997" y="344022"/>
                  <a:pt x="89447" y="350779"/>
                  <a:pt x="75919" y="350779"/>
                </a:cubicBezTo>
                <a:cubicBezTo>
                  <a:pt x="62391" y="350779"/>
                  <a:pt x="49930" y="344022"/>
                  <a:pt x="40941" y="332108"/>
                </a:cubicBezTo>
                <a:close/>
                <a:moveTo>
                  <a:pt x="493627" y="313169"/>
                </a:moveTo>
                <a:lnTo>
                  <a:pt x="501637" y="313169"/>
                </a:lnTo>
                <a:cubicBezTo>
                  <a:pt x="504930" y="313169"/>
                  <a:pt x="508045" y="314859"/>
                  <a:pt x="509736" y="317704"/>
                </a:cubicBezTo>
                <a:cubicBezTo>
                  <a:pt x="515255" y="326684"/>
                  <a:pt x="523265" y="331841"/>
                  <a:pt x="531631" y="331841"/>
                </a:cubicBezTo>
                <a:cubicBezTo>
                  <a:pt x="540086" y="331841"/>
                  <a:pt x="548007" y="326684"/>
                  <a:pt x="553615" y="317704"/>
                </a:cubicBezTo>
                <a:cubicBezTo>
                  <a:pt x="555306" y="314859"/>
                  <a:pt x="558332" y="313169"/>
                  <a:pt x="561625" y="313169"/>
                </a:cubicBezTo>
                <a:lnTo>
                  <a:pt x="569724" y="313169"/>
                </a:lnTo>
                <a:cubicBezTo>
                  <a:pt x="580048" y="313169"/>
                  <a:pt x="589839" y="317704"/>
                  <a:pt x="597315" y="326062"/>
                </a:cubicBezTo>
                <a:cubicBezTo>
                  <a:pt x="603723" y="333264"/>
                  <a:pt x="607639" y="342511"/>
                  <a:pt x="607639" y="350779"/>
                </a:cubicBezTo>
                <a:lnTo>
                  <a:pt x="607639" y="371318"/>
                </a:lnTo>
                <a:cubicBezTo>
                  <a:pt x="607639" y="380921"/>
                  <a:pt x="599807" y="388745"/>
                  <a:pt x="590195" y="388745"/>
                </a:cubicBezTo>
                <a:lnTo>
                  <a:pt x="473156" y="388745"/>
                </a:lnTo>
                <a:cubicBezTo>
                  <a:pt x="463544" y="388745"/>
                  <a:pt x="455712" y="380921"/>
                  <a:pt x="455712" y="371318"/>
                </a:cubicBezTo>
                <a:lnTo>
                  <a:pt x="455712" y="350779"/>
                </a:lnTo>
                <a:cubicBezTo>
                  <a:pt x="455712" y="333352"/>
                  <a:pt x="472266" y="313169"/>
                  <a:pt x="493627" y="313169"/>
                </a:cubicBezTo>
                <a:close/>
                <a:moveTo>
                  <a:pt x="37915" y="313169"/>
                </a:moveTo>
                <a:lnTo>
                  <a:pt x="45925" y="313169"/>
                </a:lnTo>
                <a:cubicBezTo>
                  <a:pt x="49218" y="313169"/>
                  <a:pt x="52333" y="314859"/>
                  <a:pt x="54024" y="317704"/>
                </a:cubicBezTo>
                <a:cubicBezTo>
                  <a:pt x="59543" y="326684"/>
                  <a:pt x="67553" y="331841"/>
                  <a:pt x="75919" y="331841"/>
                </a:cubicBezTo>
                <a:cubicBezTo>
                  <a:pt x="84374" y="331841"/>
                  <a:pt x="92295" y="326684"/>
                  <a:pt x="97903" y="317704"/>
                </a:cubicBezTo>
                <a:cubicBezTo>
                  <a:pt x="99594" y="314859"/>
                  <a:pt x="102620" y="313169"/>
                  <a:pt x="105913" y="313169"/>
                </a:cubicBezTo>
                <a:lnTo>
                  <a:pt x="114012" y="313169"/>
                </a:lnTo>
                <a:cubicBezTo>
                  <a:pt x="124336" y="313169"/>
                  <a:pt x="134127" y="317704"/>
                  <a:pt x="141603" y="326062"/>
                </a:cubicBezTo>
                <a:cubicBezTo>
                  <a:pt x="148011" y="333264"/>
                  <a:pt x="151927" y="342511"/>
                  <a:pt x="151927" y="350779"/>
                </a:cubicBezTo>
                <a:lnTo>
                  <a:pt x="151927" y="371318"/>
                </a:lnTo>
                <a:cubicBezTo>
                  <a:pt x="151927" y="380921"/>
                  <a:pt x="144095" y="388745"/>
                  <a:pt x="134483" y="388745"/>
                </a:cubicBezTo>
                <a:lnTo>
                  <a:pt x="17444" y="388745"/>
                </a:lnTo>
                <a:cubicBezTo>
                  <a:pt x="7832" y="388745"/>
                  <a:pt x="0" y="380921"/>
                  <a:pt x="0" y="371318"/>
                </a:cubicBezTo>
                <a:lnTo>
                  <a:pt x="0" y="350779"/>
                </a:lnTo>
                <a:cubicBezTo>
                  <a:pt x="0" y="333352"/>
                  <a:pt x="16554" y="313169"/>
                  <a:pt x="37915" y="313169"/>
                </a:cubicBezTo>
                <a:close/>
                <a:moveTo>
                  <a:pt x="531595" y="227517"/>
                </a:moveTo>
                <a:cubicBezTo>
                  <a:pt x="515928" y="227517"/>
                  <a:pt x="503110" y="240312"/>
                  <a:pt x="503110" y="255950"/>
                </a:cubicBezTo>
                <a:lnTo>
                  <a:pt x="503110" y="265457"/>
                </a:lnTo>
                <a:cubicBezTo>
                  <a:pt x="503110" y="281096"/>
                  <a:pt x="515928" y="293890"/>
                  <a:pt x="531595" y="293890"/>
                </a:cubicBezTo>
                <a:cubicBezTo>
                  <a:pt x="547351" y="293890"/>
                  <a:pt x="560080" y="281096"/>
                  <a:pt x="560080" y="265457"/>
                </a:cubicBezTo>
                <a:lnTo>
                  <a:pt x="560080" y="255950"/>
                </a:lnTo>
                <a:cubicBezTo>
                  <a:pt x="560080" y="240312"/>
                  <a:pt x="547351" y="227517"/>
                  <a:pt x="531595" y="227517"/>
                </a:cubicBezTo>
                <a:close/>
                <a:moveTo>
                  <a:pt x="75919" y="227517"/>
                </a:moveTo>
                <a:cubicBezTo>
                  <a:pt x="60264" y="227517"/>
                  <a:pt x="47455" y="240312"/>
                  <a:pt x="47455" y="255950"/>
                </a:cubicBezTo>
                <a:lnTo>
                  <a:pt x="47455" y="265457"/>
                </a:lnTo>
                <a:cubicBezTo>
                  <a:pt x="47455" y="281096"/>
                  <a:pt x="60264" y="293890"/>
                  <a:pt x="75919" y="293890"/>
                </a:cubicBezTo>
                <a:cubicBezTo>
                  <a:pt x="91663" y="293890"/>
                  <a:pt x="104383" y="281096"/>
                  <a:pt x="104383" y="265457"/>
                </a:cubicBezTo>
                <a:lnTo>
                  <a:pt x="104383" y="255950"/>
                </a:lnTo>
                <a:cubicBezTo>
                  <a:pt x="104383" y="240312"/>
                  <a:pt x="91663" y="227517"/>
                  <a:pt x="75919" y="227517"/>
                </a:cubicBezTo>
                <a:close/>
                <a:moveTo>
                  <a:pt x="531595" y="208591"/>
                </a:moveTo>
                <a:cubicBezTo>
                  <a:pt x="557766" y="208591"/>
                  <a:pt x="579130" y="229827"/>
                  <a:pt x="579130" y="255950"/>
                </a:cubicBezTo>
                <a:lnTo>
                  <a:pt x="579130" y="265457"/>
                </a:lnTo>
                <a:cubicBezTo>
                  <a:pt x="579130" y="291580"/>
                  <a:pt x="557766" y="312816"/>
                  <a:pt x="531595" y="312816"/>
                </a:cubicBezTo>
                <a:cubicBezTo>
                  <a:pt x="505424" y="312816"/>
                  <a:pt x="484149" y="291580"/>
                  <a:pt x="484149" y="265457"/>
                </a:cubicBezTo>
                <a:lnTo>
                  <a:pt x="484149" y="255950"/>
                </a:lnTo>
                <a:cubicBezTo>
                  <a:pt x="484149" y="229827"/>
                  <a:pt x="505424" y="208591"/>
                  <a:pt x="531595" y="208591"/>
                </a:cubicBezTo>
                <a:close/>
                <a:moveTo>
                  <a:pt x="75919" y="208591"/>
                </a:moveTo>
                <a:cubicBezTo>
                  <a:pt x="102071" y="208591"/>
                  <a:pt x="123419" y="229827"/>
                  <a:pt x="123419" y="255950"/>
                </a:cubicBezTo>
                <a:lnTo>
                  <a:pt x="123419" y="265457"/>
                </a:lnTo>
                <a:cubicBezTo>
                  <a:pt x="123419" y="291580"/>
                  <a:pt x="102071" y="312816"/>
                  <a:pt x="75919" y="312816"/>
                </a:cubicBezTo>
                <a:cubicBezTo>
                  <a:pt x="49767" y="312816"/>
                  <a:pt x="28508" y="291580"/>
                  <a:pt x="28508" y="265457"/>
                </a:cubicBezTo>
                <a:lnTo>
                  <a:pt x="28508" y="255950"/>
                </a:lnTo>
                <a:cubicBezTo>
                  <a:pt x="28508" y="229827"/>
                  <a:pt x="49767" y="208591"/>
                  <a:pt x="75919" y="208591"/>
                </a:cubicBezTo>
                <a:close/>
                <a:moveTo>
                  <a:pt x="265771" y="123517"/>
                </a:moveTo>
                <a:cubicBezTo>
                  <a:pt x="254201" y="123517"/>
                  <a:pt x="246814" y="135787"/>
                  <a:pt x="246814" y="142188"/>
                </a:cubicBezTo>
                <a:lnTo>
                  <a:pt x="246814" y="161216"/>
                </a:lnTo>
                <a:lnTo>
                  <a:pt x="360736" y="161216"/>
                </a:lnTo>
                <a:lnTo>
                  <a:pt x="360736" y="142188"/>
                </a:lnTo>
                <a:cubicBezTo>
                  <a:pt x="360736" y="135787"/>
                  <a:pt x="353438" y="123517"/>
                  <a:pt x="341868" y="123517"/>
                </a:cubicBezTo>
                <a:lnTo>
                  <a:pt x="338842" y="123517"/>
                </a:lnTo>
                <a:cubicBezTo>
                  <a:pt x="329853" y="135520"/>
                  <a:pt x="317303" y="142188"/>
                  <a:pt x="303775" y="142188"/>
                </a:cubicBezTo>
                <a:cubicBezTo>
                  <a:pt x="290247" y="142188"/>
                  <a:pt x="277786" y="135520"/>
                  <a:pt x="268797" y="123517"/>
                </a:cubicBezTo>
                <a:close/>
                <a:moveTo>
                  <a:pt x="265771" y="104578"/>
                </a:moveTo>
                <a:lnTo>
                  <a:pt x="273781" y="104578"/>
                </a:lnTo>
                <a:cubicBezTo>
                  <a:pt x="277074" y="104578"/>
                  <a:pt x="280189" y="106268"/>
                  <a:pt x="281880" y="109113"/>
                </a:cubicBezTo>
                <a:cubicBezTo>
                  <a:pt x="287399" y="118093"/>
                  <a:pt x="295409" y="123250"/>
                  <a:pt x="303775" y="123250"/>
                </a:cubicBezTo>
                <a:cubicBezTo>
                  <a:pt x="312230" y="123250"/>
                  <a:pt x="320151" y="118093"/>
                  <a:pt x="325759" y="109113"/>
                </a:cubicBezTo>
                <a:cubicBezTo>
                  <a:pt x="327450" y="106268"/>
                  <a:pt x="330476" y="104578"/>
                  <a:pt x="333769" y="104578"/>
                </a:cubicBezTo>
                <a:lnTo>
                  <a:pt x="341868" y="104578"/>
                </a:lnTo>
                <a:cubicBezTo>
                  <a:pt x="352192" y="104578"/>
                  <a:pt x="361983" y="109202"/>
                  <a:pt x="369459" y="117471"/>
                </a:cubicBezTo>
                <a:cubicBezTo>
                  <a:pt x="375867" y="124761"/>
                  <a:pt x="379783" y="133920"/>
                  <a:pt x="379783" y="142188"/>
                </a:cubicBezTo>
                <a:lnTo>
                  <a:pt x="379783" y="162816"/>
                </a:lnTo>
                <a:cubicBezTo>
                  <a:pt x="379783" y="172330"/>
                  <a:pt x="371951" y="180154"/>
                  <a:pt x="362339" y="180154"/>
                </a:cubicBezTo>
                <a:lnTo>
                  <a:pt x="245300" y="180154"/>
                </a:lnTo>
                <a:cubicBezTo>
                  <a:pt x="235688" y="180154"/>
                  <a:pt x="227856" y="172330"/>
                  <a:pt x="227856" y="162727"/>
                </a:cubicBezTo>
                <a:lnTo>
                  <a:pt x="227856" y="142188"/>
                </a:lnTo>
                <a:cubicBezTo>
                  <a:pt x="227856" y="124850"/>
                  <a:pt x="244410" y="104578"/>
                  <a:pt x="265771" y="104578"/>
                </a:cubicBezTo>
                <a:close/>
                <a:moveTo>
                  <a:pt x="382833" y="69765"/>
                </a:moveTo>
                <a:cubicBezTo>
                  <a:pt x="437651" y="88244"/>
                  <a:pt x="484460" y="125734"/>
                  <a:pt x="514716" y="175128"/>
                </a:cubicBezTo>
                <a:cubicBezTo>
                  <a:pt x="517386" y="179659"/>
                  <a:pt x="515962" y="185434"/>
                  <a:pt x="511513" y="188188"/>
                </a:cubicBezTo>
                <a:cubicBezTo>
                  <a:pt x="510000" y="189165"/>
                  <a:pt x="508309" y="189609"/>
                  <a:pt x="506618" y="189609"/>
                </a:cubicBezTo>
                <a:cubicBezTo>
                  <a:pt x="503414" y="189609"/>
                  <a:pt x="500300" y="188010"/>
                  <a:pt x="498520" y="185078"/>
                </a:cubicBezTo>
                <a:cubicBezTo>
                  <a:pt x="470577" y="139326"/>
                  <a:pt x="427328" y="104857"/>
                  <a:pt x="376781" y="87800"/>
                </a:cubicBezTo>
                <a:cubicBezTo>
                  <a:pt x="371798" y="86112"/>
                  <a:pt x="369128" y="80693"/>
                  <a:pt x="370819" y="75718"/>
                </a:cubicBezTo>
                <a:cubicBezTo>
                  <a:pt x="372510" y="70831"/>
                  <a:pt x="377849" y="68166"/>
                  <a:pt x="382833" y="69765"/>
                </a:cubicBezTo>
                <a:close/>
                <a:moveTo>
                  <a:pt x="224809" y="69765"/>
                </a:moveTo>
                <a:cubicBezTo>
                  <a:pt x="229792" y="68166"/>
                  <a:pt x="235131" y="70831"/>
                  <a:pt x="236821" y="75718"/>
                </a:cubicBezTo>
                <a:cubicBezTo>
                  <a:pt x="238512" y="80693"/>
                  <a:pt x="235843" y="86112"/>
                  <a:pt x="230860" y="87800"/>
                </a:cubicBezTo>
                <a:cubicBezTo>
                  <a:pt x="180319" y="104768"/>
                  <a:pt x="137075" y="139326"/>
                  <a:pt x="109136" y="185078"/>
                </a:cubicBezTo>
                <a:cubicBezTo>
                  <a:pt x="107356" y="188010"/>
                  <a:pt x="104242" y="189609"/>
                  <a:pt x="101039" y="189609"/>
                </a:cubicBezTo>
                <a:cubicBezTo>
                  <a:pt x="99348" y="189609"/>
                  <a:pt x="97657" y="189165"/>
                  <a:pt x="96145" y="188188"/>
                </a:cubicBezTo>
                <a:cubicBezTo>
                  <a:pt x="91607" y="185434"/>
                  <a:pt x="90183" y="179659"/>
                  <a:pt x="92941" y="175128"/>
                </a:cubicBezTo>
                <a:cubicBezTo>
                  <a:pt x="123194" y="125645"/>
                  <a:pt x="169998" y="88244"/>
                  <a:pt x="224809" y="69765"/>
                </a:cubicBezTo>
                <a:close/>
                <a:moveTo>
                  <a:pt x="303775" y="19011"/>
                </a:moveTo>
                <a:cubicBezTo>
                  <a:pt x="288120" y="19011"/>
                  <a:pt x="275311" y="31715"/>
                  <a:pt x="275311" y="47439"/>
                </a:cubicBezTo>
                <a:lnTo>
                  <a:pt x="275311" y="56856"/>
                </a:lnTo>
                <a:cubicBezTo>
                  <a:pt x="275311" y="72581"/>
                  <a:pt x="288120" y="85285"/>
                  <a:pt x="303775" y="85285"/>
                </a:cubicBezTo>
                <a:cubicBezTo>
                  <a:pt x="319519" y="85285"/>
                  <a:pt x="332239" y="72581"/>
                  <a:pt x="332239" y="56856"/>
                </a:cubicBezTo>
                <a:lnTo>
                  <a:pt x="332239" y="47439"/>
                </a:lnTo>
                <a:cubicBezTo>
                  <a:pt x="332239" y="31715"/>
                  <a:pt x="319519" y="19011"/>
                  <a:pt x="303775" y="19011"/>
                </a:cubicBezTo>
                <a:close/>
                <a:moveTo>
                  <a:pt x="303775" y="0"/>
                </a:moveTo>
                <a:cubicBezTo>
                  <a:pt x="329927" y="0"/>
                  <a:pt x="351275" y="21321"/>
                  <a:pt x="351275" y="47439"/>
                </a:cubicBezTo>
                <a:lnTo>
                  <a:pt x="351275" y="56856"/>
                </a:lnTo>
                <a:cubicBezTo>
                  <a:pt x="351275" y="82975"/>
                  <a:pt x="329927" y="104296"/>
                  <a:pt x="303775" y="104296"/>
                </a:cubicBezTo>
                <a:cubicBezTo>
                  <a:pt x="277623" y="104296"/>
                  <a:pt x="256364" y="82975"/>
                  <a:pt x="256364" y="56856"/>
                </a:cubicBezTo>
                <a:lnTo>
                  <a:pt x="256364" y="47439"/>
                </a:lnTo>
                <a:cubicBezTo>
                  <a:pt x="256364" y="21321"/>
                  <a:pt x="277623" y="0"/>
                  <a:pt x="30377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33" name="web-design_154958">
            <a:extLst>
              <a:ext uri="{FF2B5EF4-FFF2-40B4-BE49-F238E27FC236}">
                <a16:creationId xmlns:a16="http://schemas.microsoft.com/office/drawing/2014/main" id="{11AFDC24-C0B6-45DC-9BF4-6DF65247C398}"/>
              </a:ext>
            </a:extLst>
          </p:cNvPr>
          <p:cNvSpPr>
            <a:spLocks noChangeAspect="1"/>
          </p:cNvSpPr>
          <p:nvPr/>
        </p:nvSpPr>
        <p:spPr bwMode="auto">
          <a:xfrm>
            <a:off x="1165513" y="4480686"/>
            <a:ext cx="324456" cy="324000"/>
          </a:xfrm>
          <a:custGeom>
            <a:avLst/>
            <a:gdLst>
              <a:gd name="connsiteX0" fmla="*/ 212665 w 607614"/>
              <a:gd name="connsiteY0" fmla="*/ 394395 h 606761"/>
              <a:gd name="connsiteX1" fmla="*/ 212665 w 607614"/>
              <a:gd name="connsiteY1" fmla="*/ 424733 h 606761"/>
              <a:gd name="connsiteX2" fmla="*/ 243046 w 607614"/>
              <a:gd name="connsiteY2" fmla="*/ 424733 h 606761"/>
              <a:gd name="connsiteX3" fmla="*/ 324314 w 607614"/>
              <a:gd name="connsiteY3" fmla="*/ 424733 h 606761"/>
              <a:gd name="connsiteX4" fmla="*/ 324314 w 607614"/>
              <a:gd name="connsiteY4" fmla="*/ 445211 h 606761"/>
              <a:gd name="connsiteX5" fmla="*/ 252919 w 607614"/>
              <a:gd name="connsiteY5" fmla="*/ 445211 h 606761"/>
              <a:gd name="connsiteX6" fmla="*/ 252919 w 607614"/>
              <a:gd name="connsiteY6" fmla="*/ 586283 h 606761"/>
              <a:gd name="connsiteX7" fmla="*/ 354695 w 607614"/>
              <a:gd name="connsiteY7" fmla="*/ 586283 h 606761"/>
              <a:gd name="connsiteX8" fmla="*/ 354695 w 607614"/>
              <a:gd name="connsiteY8" fmla="*/ 434593 h 606761"/>
              <a:gd name="connsiteX9" fmla="*/ 364568 w 607614"/>
              <a:gd name="connsiteY9" fmla="*/ 424733 h 606761"/>
              <a:gd name="connsiteX10" fmla="*/ 394949 w 607614"/>
              <a:gd name="connsiteY10" fmla="*/ 424733 h 606761"/>
              <a:gd name="connsiteX11" fmla="*/ 394949 w 607614"/>
              <a:gd name="connsiteY11" fmla="*/ 394395 h 606761"/>
              <a:gd name="connsiteX12" fmla="*/ 364568 w 607614"/>
              <a:gd name="connsiteY12" fmla="*/ 394395 h 606761"/>
              <a:gd name="connsiteX13" fmla="*/ 243046 w 607614"/>
              <a:gd name="connsiteY13" fmla="*/ 394395 h 606761"/>
              <a:gd name="connsiteX14" fmla="*/ 293933 w 607614"/>
              <a:gd name="connsiteY14" fmla="*/ 156999 h 606761"/>
              <a:gd name="connsiteX15" fmla="*/ 213424 w 607614"/>
              <a:gd name="connsiteY15" fmla="*/ 282144 h 606761"/>
              <a:gd name="connsiteX16" fmla="*/ 249881 w 607614"/>
              <a:gd name="connsiteY16" fmla="*/ 373917 h 606761"/>
              <a:gd name="connsiteX17" fmla="*/ 357733 w 607614"/>
              <a:gd name="connsiteY17" fmla="*/ 373917 h 606761"/>
              <a:gd name="connsiteX18" fmla="*/ 394190 w 607614"/>
              <a:gd name="connsiteY18" fmla="*/ 282144 h 606761"/>
              <a:gd name="connsiteX19" fmla="*/ 313681 w 607614"/>
              <a:gd name="connsiteY19" fmla="*/ 156999 h 606761"/>
              <a:gd name="connsiteX20" fmla="*/ 313681 w 607614"/>
              <a:gd name="connsiteY20" fmla="*/ 273043 h 606761"/>
              <a:gd name="connsiteX21" fmla="*/ 334188 w 607614"/>
              <a:gd name="connsiteY21" fmla="*/ 273043 h 606761"/>
              <a:gd name="connsiteX22" fmla="*/ 334188 w 607614"/>
              <a:gd name="connsiteY22" fmla="*/ 293521 h 606761"/>
              <a:gd name="connsiteX23" fmla="*/ 273426 w 607614"/>
              <a:gd name="connsiteY23" fmla="*/ 293521 h 606761"/>
              <a:gd name="connsiteX24" fmla="*/ 273426 w 607614"/>
              <a:gd name="connsiteY24" fmla="*/ 273043 h 606761"/>
              <a:gd name="connsiteX25" fmla="*/ 293933 w 607614"/>
              <a:gd name="connsiteY25" fmla="*/ 273043 h 606761"/>
              <a:gd name="connsiteX26" fmla="*/ 172403 w 607614"/>
              <a:gd name="connsiteY26" fmla="*/ 91014 h 606761"/>
              <a:gd name="connsiteX27" fmla="*/ 212732 w 607614"/>
              <a:gd name="connsiteY27" fmla="*/ 91014 h 606761"/>
              <a:gd name="connsiteX28" fmla="*/ 212732 w 607614"/>
              <a:gd name="connsiteY28" fmla="*/ 111483 h 606761"/>
              <a:gd name="connsiteX29" fmla="*/ 172403 w 607614"/>
              <a:gd name="connsiteY29" fmla="*/ 111483 h 606761"/>
              <a:gd name="connsiteX30" fmla="*/ 101005 w 607614"/>
              <a:gd name="connsiteY30" fmla="*/ 91014 h 606761"/>
              <a:gd name="connsiteX31" fmla="*/ 142065 w 607614"/>
              <a:gd name="connsiteY31" fmla="*/ 91014 h 606761"/>
              <a:gd name="connsiteX32" fmla="*/ 142065 w 607614"/>
              <a:gd name="connsiteY32" fmla="*/ 111483 h 606761"/>
              <a:gd name="connsiteX33" fmla="*/ 101005 w 607614"/>
              <a:gd name="connsiteY33" fmla="*/ 111483 h 606761"/>
              <a:gd name="connsiteX34" fmla="*/ 70635 w 607614"/>
              <a:gd name="connsiteY34" fmla="*/ 70536 h 606761"/>
              <a:gd name="connsiteX35" fmla="*/ 70635 w 607614"/>
              <a:gd name="connsiteY35" fmla="*/ 141830 h 606761"/>
              <a:gd name="connsiteX36" fmla="*/ 233172 w 607614"/>
              <a:gd name="connsiteY36" fmla="*/ 141830 h 606761"/>
              <a:gd name="connsiteX37" fmla="*/ 233172 w 607614"/>
              <a:gd name="connsiteY37" fmla="*/ 161550 h 606761"/>
              <a:gd name="connsiteX38" fmla="*/ 70635 w 607614"/>
              <a:gd name="connsiteY38" fmla="*/ 161550 h 606761"/>
              <a:gd name="connsiteX39" fmla="*/ 70635 w 607614"/>
              <a:gd name="connsiteY39" fmla="*/ 273043 h 606761"/>
              <a:gd name="connsiteX40" fmla="*/ 161777 w 607614"/>
              <a:gd name="connsiteY40" fmla="*/ 273043 h 606761"/>
              <a:gd name="connsiteX41" fmla="*/ 161777 w 607614"/>
              <a:gd name="connsiteY41" fmla="*/ 293521 h 606761"/>
              <a:gd name="connsiteX42" fmla="*/ 70635 w 607614"/>
              <a:gd name="connsiteY42" fmla="*/ 293521 h 606761"/>
              <a:gd name="connsiteX43" fmla="*/ 70635 w 607614"/>
              <a:gd name="connsiteY43" fmla="*/ 475549 h 606761"/>
              <a:gd name="connsiteX44" fmla="*/ 192158 w 607614"/>
              <a:gd name="connsiteY44" fmla="*/ 475549 h 606761"/>
              <a:gd name="connsiteX45" fmla="*/ 192158 w 607614"/>
              <a:gd name="connsiteY45" fmla="*/ 495269 h 606761"/>
              <a:gd name="connsiteX46" fmla="*/ 70635 w 607614"/>
              <a:gd name="connsiteY46" fmla="*/ 495269 h 606761"/>
              <a:gd name="connsiteX47" fmla="*/ 70635 w 607614"/>
              <a:gd name="connsiteY47" fmla="*/ 586283 h 606761"/>
              <a:gd name="connsiteX48" fmla="*/ 233172 w 607614"/>
              <a:gd name="connsiteY48" fmla="*/ 586283 h 606761"/>
              <a:gd name="connsiteX49" fmla="*/ 233172 w 607614"/>
              <a:gd name="connsiteY49" fmla="*/ 445211 h 606761"/>
              <a:gd name="connsiteX50" fmla="*/ 202791 w 607614"/>
              <a:gd name="connsiteY50" fmla="*/ 445211 h 606761"/>
              <a:gd name="connsiteX51" fmla="*/ 192158 w 607614"/>
              <a:gd name="connsiteY51" fmla="*/ 434593 h 606761"/>
              <a:gd name="connsiteX52" fmla="*/ 192158 w 607614"/>
              <a:gd name="connsiteY52" fmla="*/ 384535 h 606761"/>
              <a:gd name="connsiteX53" fmla="*/ 202791 w 607614"/>
              <a:gd name="connsiteY53" fmla="*/ 373917 h 606761"/>
              <a:gd name="connsiteX54" fmla="*/ 228615 w 607614"/>
              <a:gd name="connsiteY54" fmla="*/ 373917 h 606761"/>
              <a:gd name="connsiteX55" fmla="*/ 193677 w 607614"/>
              <a:gd name="connsiteY55" fmla="*/ 285178 h 606761"/>
              <a:gd name="connsiteX56" fmla="*/ 194436 w 607614"/>
              <a:gd name="connsiteY56" fmla="*/ 276076 h 606761"/>
              <a:gd name="connsiteX57" fmla="*/ 295452 w 607614"/>
              <a:gd name="connsiteY57" fmla="*/ 116043 h 606761"/>
              <a:gd name="connsiteX58" fmla="*/ 312921 w 607614"/>
              <a:gd name="connsiteY58" fmla="*/ 116043 h 606761"/>
              <a:gd name="connsiteX59" fmla="*/ 413937 w 607614"/>
              <a:gd name="connsiteY59" fmla="*/ 276076 h 606761"/>
              <a:gd name="connsiteX60" fmla="*/ 415456 w 607614"/>
              <a:gd name="connsiteY60" fmla="*/ 285178 h 606761"/>
              <a:gd name="connsiteX61" fmla="*/ 379759 w 607614"/>
              <a:gd name="connsiteY61" fmla="*/ 373917 h 606761"/>
              <a:gd name="connsiteX62" fmla="*/ 404823 w 607614"/>
              <a:gd name="connsiteY62" fmla="*/ 373917 h 606761"/>
              <a:gd name="connsiteX63" fmla="*/ 415456 w 607614"/>
              <a:gd name="connsiteY63" fmla="*/ 384535 h 606761"/>
              <a:gd name="connsiteX64" fmla="*/ 415456 w 607614"/>
              <a:gd name="connsiteY64" fmla="*/ 434593 h 606761"/>
              <a:gd name="connsiteX65" fmla="*/ 404823 w 607614"/>
              <a:gd name="connsiteY65" fmla="*/ 445211 h 606761"/>
              <a:gd name="connsiteX66" fmla="*/ 374442 w 607614"/>
              <a:gd name="connsiteY66" fmla="*/ 445211 h 606761"/>
              <a:gd name="connsiteX67" fmla="*/ 374442 w 607614"/>
              <a:gd name="connsiteY67" fmla="*/ 586283 h 606761"/>
              <a:gd name="connsiteX68" fmla="*/ 536979 w 607614"/>
              <a:gd name="connsiteY68" fmla="*/ 586283 h 606761"/>
              <a:gd name="connsiteX69" fmla="*/ 536979 w 607614"/>
              <a:gd name="connsiteY69" fmla="*/ 495269 h 606761"/>
              <a:gd name="connsiteX70" fmla="*/ 415456 w 607614"/>
              <a:gd name="connsiteY70" fmla="*/ 495269 h 606761"/>
              <a:gd name="connsiteX71" fmla="*/ 415456 w 607614"/>
              <a:gd name="connsiteY71" fmla="*/ 475549 h 606761"/>
              <a:gd name="connsiteX72" fmla="*/ 536979 w 607614"/>
              <a:gd name="connsiteY72" fmla="*/ 475549 h 606761"/>
              <a:gd name="connsiteX73" fmla="*/ 536979 w 607614"/>
              <a:gd name="connsiteY73" fmla="*/ 293521 h 606761"/>
              <a:gd name="connsiteX74" fmla="*/ 445837 w 607614"/>
              <a:gd name="connsiteY74" fmla="*/ 293521 h 606761"/>
              <a:gd name="connsiteX75" fmla="*/ 445837 w 607614"/>
              <a:gd name="connsiteY75" fmla="*/ 273043 h 606761"/>
              <a:gd name="connsiteX76" fmla="*/ 536979 w 607614"/>
              <a:gd name="connsiteY76" fmla="*/ 273043 h 606761"/>
              <a:gd name="connsiteX77" fmla="*/ 536979 w 607614"/>
              <a:gd name="connsiteY77" fmla="*/ 161550 h 606761"/>
              <a:gd name="connsiteX78" fmla="*/ 374442 w 607614"/>
              <a:gd name="connsiteY78" fmla="*/ 161550 h 606761"/>
              <a:gd name="connsiteX79" fmla="*/ 374442 w 607614"/>
              <a:gd name="connsiteY79" fmla="*/ 141830 h 606761"/>
              <a:gd name="connsiteX80" fmla="*/ 536979 w 607614"/>
              <a:gd name="connsiteY80" fmla="*/ 141830 h 606761"/>
              <a:gd name="connsiteX81" fmla="*/ 536979 w 607614"/>
              <a:gd name="connsiteY81" fmla="*/ 70536 h 606761"/>
              <a:gd name="connsiteX82" fmla="*/ 20507 w 607614"/>
              <a:gd name="connsiteY82" fmla="*/ 20478 h 606761"/>
              <a:gd name="connsiteX83" fmla="*/ 20507 w 607614"/>
              <a:gd name="connsiteY83" fmla="*/ 586283 h 606761"/>
              <a:gd name="connsiteX84" fmla="*/ 50888 w 607614"/>
              <a:gd name="connsiteY84" fmla="*/ 586283 h 606761"/>
              <a:gd name="connsiteX85" fmla="*/ 50888 w 607614"/>
              <a:gd name="connsiteY85" fmla="*/ 282902 h 606761"/>
              <a:gd name="connsiteX86" fmla="*/ 50888 w 607614"/>
              <a:gd name="connsiteY86" fmla="*/ 60676 h 606761"/>
              <a:gd name="connsiteX87" fmla="*/ 60761 w 607614"/>
              <a:gd name="connsiteY87" fmla="*/ 50816 h 606761"/>
              <a:gd name="connsiteX88" fmla="*/ 546853 w 607614"/>
              <a:gd name="connsiteY88" fmla="*/ 50816 h 606761"/>
              <a:gd name="connsiteX89" fmla="*/ 556726 w 607614"/>
              <a:gd name="connsiteY89" fmla="*/ 60676 h 606761"/>
              <a:gd name="connsiteX90" fmla="*/ 556726 w 607614"/>
              <a:gd name="connsiteY90" fmla="*/ 282902 h 606761"/>
              <a:gd name="connsiteX91" fmla="*/ 556726 w 607614"/>
              <a:gd name="connsiteY91" fmla="*/ 586283 h 606761"/>
              <a:gd name="connsiteX92" fmla="*/ 587107 w 607614"/>
              <a:gd name="connsiteY92" fmla="*/ 586283 h 606761"/>
              <a:gd name="connsiteX93" fmla="*/ 587107 w 607614"/>
              <a:gd name="connsiteY93" fmla="*/ 20478 h 606761"/>
              <a:gd name="connsiteX94" fmla="*/ 9874 w 607614"/>
              <a:gd name="connsiteY94" fmla="*/ 0 h 606761"/>
              <a:gd name="connsiteX95" fmla="*/ 597740 w 607614"/>
              <a:gd name="connsiteY95" fmla="*/ 0 h 606761"/>
              <a:gd name="connsiteX96" fmla="*/ 607614 w 607614"/>
              <a:gd name="connsiteY96" fmla="*/ 9860 h 606761"/>
              <a:gd name="connsiteX97" fmla="*/ 607614 w 607614"/>
              <a:gd name="connsiteY97" fmla="*/ 596901 h 606761"/>
              <a:gd name="connsiteX98" fmla="*/ 597740 w 607614"/>
              <a:gd name="connsiteY98" fmla="*/ 606761 h 606761"/>
              <a:gd name="connsiteX99" fmla="*/ 364568 w 607614"/>
              <a:gd name="connsiteY99" fmla="*/ 606761 h 606761"/>
              <a:gd name="connsiteX100" fmla="*/ 243046 w 607614"/>
              <a:gd name="connsiteY100" fmla="*/ 606761 h 606761"/>
              <a:gd name="connsiteX101" fmla="*/ 9874 w 607614"/>
              <a:gd name="connsiteY101" fmla="*/ 606761 h 606761"/>
              <a:gd name="connsiteX102" fmla="*/ 0 w 607614"/>
              <a:gd name="connsiteY102" fmla="*/ 596901 h 606761"/>
              <a:gd name="connsiteX103" fmla="*/ 0 w 607614"/>
              <a:gd name="connsiteY103" fmla="*/ 9860 h 606761"/>
              <a:gd name="connsiteX104" fmla="*/ 9874 w 607614"/>
              <a:gd name="connsiteY104" fmla="*/ 0 h 606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607614" h="606761">
                <a:moveTo>
                  <a:pt x="212665" y="394395"/>
                </a:moveTo>
                <a:lnTo>
                  <a:pt x="212665" y="424733"/>
                </a:lnTo>
                <a:lnTo>
                  <a:pt x="243046" y="424733"/>
                </a:lnTo>
                <a:lnTo>
                  <a:pt x="324314" y="424733"/>
                </a:lnTo>
                <a:lnTo>
                  <a:pt x="324314" y="445211"/>
                </a:lnTo>
                <a:lnTo>
                  <a:pt x="252919" y="445211"/>
                </a:lnTo>
                <a:lnTo>
                  <a:pt x="252919" y="586283"/>
                </a:lnTo>
                <a:lnTo>
                  <a:pt x="354695" y="586283"/>
                </a:lnTo>
                <a:lnTo>
                  <a:pt x="354695" y="434593"/>
                </a:lnTo>
                <a:cubicBezTo>
                  <a:pt x="354695" y="428525"/>
                  <a:pt x="358492" y="424733"/>
                  <a:pt x="364568" y="424733"/>
                </a:cubicBezTo>
                <a:lnTo>
                  <a:pt x="394949" y="424733"/>
                </a:lnTo>
                <a:lnTo>
                  <a:pt x="394949" y="394395"/>
                </a:lnTo>
                <a:lnTo>
                  <a:pt x="364568" y="394395"/>
                </a:lnTo>
                <a:lnTo>
                  <a:pt x="243046" y="394395"/>
                </a:lnTo>
                <a:close/>
                <a:moveTo>
                  <a:pt x="293933" y="156999"/>
                </a:moveTo>
                <a:lnTo>
                  <a:pt x="213424" y="282144"/>
                </a:lnTo>
                <a:lnTo>
                  <a:pt x="249881" y="373917"/>
                </a:lnTo>
                <a:lnTo>
                  <a:pt x="357733" y="373917"/>
                </a:lnTo>
                <a:lnTo>
                  <a:pt x="394190" y="282144"/>
                </a:lnTo>
                <a:lnTo>
                  <a:pt x="313681" y="156999"/>
                </a:lnTo>
                <a:lnTo>
                  <a:pt x="313681" y="273043"/>
                </a:lnTo>
                <a:lnTo>
                  <a:pt x="334188" y="273043"/>
                </a:lnTo>
                <a:lnTo>
                  <a:pt x="334188" y="293521"/>
                </a:lnTo>
                <a:lnTo>
                  <a:pt x="273426" y="293521"/>
                </a:lnTo>
                <a:lnTo>
                  <a:pt x="273426" y="273043"/>
                </a:lnTo>
                <a:lnTo>
                  <a:pt x="293933" y="273043"/>
                </a:lnTo>
                <a:close/>
                <a:moveTo>
                  <a:pt x="172403" y="91014"/>
                </a:moveTo>
                <a:lnTo>
                  <a:pt x="212732" y="91014"/>
                </a:lnTo>
                <a:lnTo>
                  <a:pt x="212732" y="111483"/>
                </a:lnTo>
                <a:lnTo>
                  <a:pt x="172403" y="111483"/>
                </a:lnTo>
                <a:close/>
                <a:moveTo>
                  <a:pt x="101005" y="91014"/>
                </a:moveTo>
                <a:lnTo>
                  <a:pt x="142065" y="91014"/>
                </a:lnTo>
                <a:lnTo>
                  <a:pt x="142065" y="111483"/>
                </a:lnTo>
                <a:lnTo>
                  <a:pt x="101005" y="111483"/>
                </a:lnTo>
                <a:close/>
                <a:moveTo>
                  <a:pt x="70635" y="70536"/>
                </a:moveTo>
                <a:lnTo>
                  <a:pt x="70635" y="141830"/>
                </a:lnTo>
                <a:lnTo>
                  <a:pt x="233172" y="141830"/>
                </a:lnTo>
                <a:lnTo>
                  <a:pt x="233172" y="161550"/>
                </a:lnTo>
                <a:lnTo>
                  <a:pt x="70635" y="161550"/>
                </a:lnTo>
                <a:lnTo>
                  <a:pt x="70635" y="273043"/>
                </a:lnTo>
                <a:lnTo>
                  <a:pt x="161777" y="273043"/>
                </a:lnTo>
                <a:lnTo>
                  <a:pt x="161777" y="293521"/>
                </a:lnTo>
                <a:lnTo>
                  <a:pt x="70635" y="293521"/>
                </a:lnTo>
                <a:lnTo>
                  <a:pt x="70635" y="475549"/>
                </a:lnTo>
                <a:lnTo>
                  <a:pt x="192158" y="475549"/>
                </a:lnTo>
                <a:lnTo>
                  <a:pt x="192158" y="495269"/>
                </a:lnTo>
                <a:lnTo>
                  <a:pt x="70635" y="495269"/>
                </a:lnTo>
                <a:lnTo>
                  <a:pt x="70635" y="586283"/>
                </a:lnTo>
                <a:lnTo>
                  <a:pt x="233172" y="586283"/>
                </a:lnTo>
                <a:lnTo>
                  <a:pt x="233172" y="445211"/>
                </a:lnTo>
                <a:lnTo>
                  <a:pt x="202791" y="445211"/>
                </a:lnTo>
                <a:cubicBezTo>
                  <a:pt x="196715" y="445211"/>
                  <a:pt x="192158" y="440660"/>
                  <a:pt x="192158" y="434593"/>
                </a:cubicBezTo>
                <a:lnTo>
                  <a:pt x="192158" y="384535"/>
                </a:lnTo>
                <a:cubicBezTo>
                  <a:pt x="192158" y="378467"/>
                  <a:pt x="196715" y="373917"/>
                  <a:pt x="202791" y="373917"/>
                </a:cubicBezTo>
                <a:lnTo>
                  <a:pt x="228615" y="373917"/>
                </a:lnTo>
                <a:lnTo>
                  <a:pt x="193677" y="285178"/>
                </a:lnTo>
                <a:cubicBezTo>
                  <a:pt x="192158" y="282144"/>
                  <a:pt x="192158" y="279110"/>
                  <a:pt x="194436" y="276076"/>
                </a:cubicBezTo>
                <a:lnTo>
                  <a:pt x="295452" y="116043"/>
                </a:lnTo>
                <a:cubicBezTo>
                  <a:pt x="300009" y="109975"/>
                  <a:pt x="309124" y="109975"/>
                  <a:pt x="312921" y="116043"/>
                </a:cubicBezTo>
                <a:lnTo>
                  <a:pt x="413937" y="276076"/>
                </a:lnTo>
                <a:cubicBezTo>
                  <a:pt x="416216" y="279110"/>
                  <a:pt x="416216" y="282144"/>
                  <a:pt x="415456" y="285178"/>
                </a:cubicBezTo>
                <a:lnTo>
                  <a:pt x="379759" y="373917"/>
                </a:lnTo>
                <a:lnTo>
                  <a:pt x="404823" y="373917"/>
                </a:lnTo>
                <a:cubicBezTo>
                  <a:pt x="410899" y="373917"/>
                  <a:pt x="415456" y="378467"/>
                  <a:pt x="415456" y="384535"/>
                </a:cubicBezTo>
                <a:lnTo>
                  <a:pt x="415456" y="434593"/>
                </a:lnTo>
                <a:cubicBezTo>
                  <a:pt x="415456" y="440660"/>
                  <a:pt x="410899" y="445211"/>
                  <a:pt x="404823" y="445211"/>
                </a:cubicBezTo>
                <a:lnTo>
                  <a:pt x="374442" y="445211"/>
                </a:lnTo>
                <a:lnTo>
                  <a:pt x="374442" y="586283"/>
                </a:lnTo>
                <a:lnTo>
                  <a:pt x="536979" y="586283"/>
                </a:lnTo>
                <a:lnTo>
                  <a:pt x="536979" y="495269"/>
                </a:lnTo>
                <a:lnTo>
                  <a:pt x="415456" y="495269"/>
                </a:lnTo>
                <a:lnTo>
                  <a:pt x="415456" y="475549"/>
                </a:lnTo>
                <a:lnTo>
                  <a:pt x="536979" y="475549"/>
                </a:lnTo>
                <a:lnTo>
                  <a:pt x="536979" y="293521"/>
                </a:lnTo>
                <a:lnTo>
                  <a:pt x="445837" y="293521"/>
                </a:lnTo>
                <a:lnTo>
                  <a:pt x="445837" y="273043"/>
                </a:lnTo>
                <a:lnTo>
                  <a:pt x="536979" y="273043"/>
                </a:lnTo>
                <a:lnTo>
                  <a:pt x="536979" y="161550"/>
                </a:lnTo>
                <a:lnTo>
                  <a:pt x="374442" y="161550"/>
                </a:lnTo>
                <a:lnTo>
                  <a:pt x="374442" y="141830"/>
                </a:lnTo>
                <a:lnTo>
                  <a:pt x="536979" y="141830"/>
                </a:lnTo>
                <a:lnTo>
                  <a:pt x="536979" y="70536"/>
                </a:lnTo>
                <a:close/>
                <a:moveTo>
                  <a:pt x="20507" y="20478"/>
                </a:moveTo>
                <a:lnTo>
                  <a:pt x="20507" y="586283"/>
                </a:lnTo>
                <a:lnTo>
                  <a:pt x="50888" y="586283"/>
                </a:lnTo>
                <a:lnTo>
                  <a:pt x="50888" y="282902"/>
                </a:lnTo>
                <a:lnTo>
                  <a:pt x="50888" y="60676"/>
                </a:lnTo>
                <a:cubicBezTo>
                  <a:pt x="50888" y="54608"/>
                  <a:pt x="54685" y="50816"/>
                  <a:pt x="60761" y="50816"/>
                </a:cubicBezTo>
                <a:lnTo>
                  <a:pt x="546853" y="50816"/>
                </a:lnTo>
                <a:cubicBezTo>
                  <a:pt x="552929" y="50816"/>
                  <a:pt x="556726" y="54608"/>
                  <a:pt x="556726" y="60676"/>
                </a:cubicBezTo>
                <a:lnTo>
                  <a:pt x="556726" y="282902"/>
                </a:lnTo>
                <a:lnTo>
                  <a:pt x="556726" y="586283"/>
                </a:lnTo>
                <a:lnTo>
                  <a:pt x="587107" y="586283"/>
                </a:lnTo>
                <a:lnTo>
                  <a:pt x="587107" y="20478"/>
                </a:lnTo>
                <a:close/>
                <a:moveTo>
                  <a:pt x="9874" y="0"/>
                </a:moveTo>
                <a:lnTo>
                  <a:pt x="597740" y="0"/>
                </a:lnTo>
                <a:cubicBezTo>
                  <a:pt x="603816" y="0"/>
                  <a:pt x="607614" y="3792"/>
                  <a:pt x="607614" y="9860"/>
                </a:cubicBezTo>
                <a:lnTo>
                  <a:pt x="607614" y="596901"/>
                </a:lnTo>
                <a:cubicBezTo>
                  <a:pt x="607614" y="602969"/>
                  <a:pt x="603816" y="606761"/>
                  <a:pt x="597740" y="606761"/>
                </a:cubicBezTo>
                <a:lnTo>
                  <a:pt x="364568" y="606761"/>
                </a:lnTo>
                <a:lnTo>
                  <a:pt x="243046" y="606761"/>
                </a:lnTo>
                <a:lnTo>
                  <a:pt x="9874" y="606761"/>
                </a:lnTo>
                <a:cubicBezTo>
                  <a:pt x="3798" y="606761"/>
                  <a:pt x="0" y="602969"/>
                  <a:pt x="0" y="596901"/>
                </a:cubicBezTo>
                <a:lnTo>
                  <a:pt x="0" y="9860"/>
                </a:lnTo>
                <a:cubicBezTo>
                  <a:pt x="0" y="3792"/>
                  <a:pt x="3798" y="0"/>
                  <a:pt x="987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34" name="stats-presentation_83113">
            <a:extLst>
              <a:ext uri="{FF2B5EF4-FFF2-40B4-BE49-F238E27FC236}">
                <a16:creationId xmlns:a16="http://schemas.microsoft.com/office/drawing/2014/main" id="{933B61AE-78E5-4C92-90CF-4528C8DAF6A8}"/>
              </a:ext>
            </a:extLst>
          </p:cNvPr>
          <p:cNvSpPr>
            <a:spLocks noChangeAspect="1"/>
          </p:cNvSpPr>
          <p:nvPr/>
        </p:nvSpPr>
        <p:spPr bwMode="auto">
          <a:xfrm>
            <a:off x="1160035" y="528030"/>
            <a:ext cx="335413" cy="324000"/>
          </a:xfrm>
          <a:custGeom>
            <a:avLst/>
            <a:gdLst>
              <a:gd name="T0" fmla="*/ 3453 w 5055"/>
              <a:gd name="T1" fmla="*/ 2556 h 4890"/>
              <a:gd name="T2" fmla="*/ 3453 w 5055"/>
              <a:gd name="T3" fmla="*/ 1662 h 4890"/>
              <a:gd name="T4" fmla="*/ 1538 w 5055"/>
              <a:gd name="T5" fmla="*/ 0 h 4890"/>
              <a:gd name="T6" fmla="*/ 1038 w 5055"/>
              <a:gd name="T7" fmla="*/ 500 h 4890"/>
              <a:gd name="T8" fmla="*/ 1799 w 5055"/>
              <a:gd name="T9" fmla="*/ 500 h 4890"/>
              <a:gd name="T10" fmla="*/ 1145 w 5055"/>
              <a:gd name="T11" fmla="*/ 2033 h 4890"/>
              <a:gd name="T12" fmla="*/ 1020 w 5055"/>
              <a:gd name="T13" fmla="*/ 3118 h 4890"/>
              <a:gd name="T14" fmla="*/ 1142 w 5055"/>
              <a:gd name="T15" fmla="*/ 3227 h 4890"/>
              <a:gd name="T16" fmla="*/ 2170 w 5055"/>
              <a:gd name="T17" fmla="*/ 2059 h 4890"/>
              <a:gd name="T18" fmla="*/ 1829 w 5055"/>
              <a:gd name="T19" fmla="*/ 2987 h 4890"/>
              <a:gd name="T20" fmla="*/ 1355 w 5055"/>
              <a:gd name="T21" fmla="*/ 1402 h 4890"/>
              <a:gd name="T22" fmla="*/ 1538 w 5055"/>
              <a:gd name="T23" fmla="*/ 1591 h 4890"/>
              <a:gd name="T24" fmla="*/ 1722 w 5055"/>
              <a:gd name="T25" fmla="*/ 1402 h 4890"/>
              <a:gd name="T26" fmla="*/ 2538 w 5055"/>
              <a:gd name="T27" fmla="*/ 2012 h 4890"/>
              <a:gd name="T28" fmla="*/ 3374 w 5055"/>
              <a:gd name="T29" fmla="*/ 967 h 4890"/>
              <a:gd name="T30" fmla="*/ 1355 w 5055"/>
              <a:gd name="T31" fmla="*/ 1162 h 4890"/>
              <a:gd name="T32" fmla="*/ 91 w 5055"/>
              <a:gd name="T33" fmla="*/ 3218 h 4890"/>
              <a:gd name="T34" fmla="*/ 728 w 5055"/>
              <a:gd name="T35" fmla="*/ 1966 h 4890"/>
              <a:gd name="T36" fmla="*/ 1246 w 5055"/>
              <a:gd name="T37" fmla="*/ 3449 h 4890"/>
              <a:gd name="T38" fmla="*/ 922 w 5055"/>
              <a:gd name="T39" fmla="*/ 4650 h 4890"/>
              <a:gd name="T40" fmla="*/ 1244 w 5055"/>
              <a:gd name="T41" fmla="*/ 4890 h 4890"/>
              <a:gd name="T42" fmla="*/ 1366 w 5055"/>
              <a:gd name="T43" fmla="*/ 4770 h 4890"/>
              <a:gd name="T44" fmla="*/ 4032 w 5055"/>
              <a:gd name="T45" fmla="*/ 2436 h 4890"/>
              <a:gd name="T46" fmla="*/ 3792 w 5055"/>
              <a:gd name="T47" fmla="*/ 1905 h 4890"/>
              <a:gd name="T48" fmla="*/ 4032 w 5055"/>
              <a:gd name="T49" fmla="*/ 2436 h 4890"/>
              <a:gd name="T50" fmla="*/ 4371 w 5055"/>
              <a:gd name="T51" fmla="*/ 1255 h 4890"/>
              <a:gd name="T52" fmla="*/ 4371 w 5055"/>
              <a:gd name="T53" fmla="*/ 2556 h 4890"/>
              <a:gd name="T54" fmla="*/ 1658 w 5055"/>
              <a:gd name="T55" fmla="*/ 1835 h 4890"/>
              <a:gd name="T56" fmla="*/ 1418 w 5055"/>
              <a:gd name="T57" fmla="*/ 2417 h 4890"/>
              <a:gd name="T58" fmla="*/ 4935 w 5055"/>
              <a:gd name="T59" fmla="*/ 328 h 4890"/>
              <a:gd name="T60" fmla="*/ 2417 w 5055"/>
              <a:gd name="T61" fmla="*/ 568 h 4890"/>
              <a:gd name="T62" fmla="*/ 2456 w 5055"/>
              <a:gd name="T63" fmla="*/ 2948 h 4890"/>
              <a:gd name="T64" fmla="*/ 3427 w 5055"/>
              <a:gd name="T65" fmla="*/ 3188 h 4890"/>
              <a:gd name="T66" fmla="*/ 3083 w 5055"/>
              <a:gd name="T67" fmla="*/ 3788 h 4890"/>
              <a:gd name="T68" fmla="*/ 2843 w 5055"/>
              <a:gd name="T69" fmla="*/ 4650 h 4890"/>
              <a:gd name="T70" fmla="*/ 2677 w 5055"/>
              <a:gd name="T71" fmla="*/ 4890 h 4890"/>
              <a:gd name="T72" fmla="*/ 3545 w 5055"/>
              <a:gd name="T73" fmla="*/ 4890 h 4890"/>
              <a:gd name="T74" fmla="*/ 3832 w 5055"/>
              <a:gd name="T75" fmla="*/ 4890 h 4890"/>
              <a:gd name="T76" fmla="*/ 3667 w 5055"/>
              <a:gd name="T77" fmla="*/ 4650 h 4890"/>
              <a:gd name="T78" fmla="*/ 5055 w 5055"/>
              <a:gd name="T79" fmla="*/ 3068 h 4890"/>
              <a:gd name="T80" fmla="*/ 2155 w 5055"/>
              <a:gd name="T81" fmla="*/ 4650 h 4890"/>
              <a:gd name="T82" fmla="*/ 1830 w 5055"/>
              <a:gd name="T83" fmla="*/ 3449 h 4890"/>
              <a:gd name="T84" fmla="*/ 1830 w 5055"/>
              <a:gd name="T85" fmla="*/ 4890 h 4890"/>
              <a:gd name="T86" fmla="*/ 2275 w 5055"/>
              <a:gd name="T87" fmla="*/ 4770 h 48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5055" h="4890">
                <a:moveTo>
                  <a:pt x="3573" y="1782"/>
                </a:moveTo>
                <a:lnTo>
                  <a:pt x="3573" y="2436"/>
                </a:lnTo>
                <a:cubicBezTo>
                  <a:pt x="3573" y="2502"/>
                  <a:pt x="3519" y="2556"/>
                  <a:pt x="3453" y="2556"/>
                </a:cubicBezTo>
                <a:cubicBezTo>
                  <a:pt x="3386" y="2556"/>
                  <a:pt x="3333" y="2502"/>
                  <a:pt x="3333" y="2436"/>
                </a:cubicBezTo>
                <a:lnTo>
                  <a:pt x="3333" y="1782"/>
                </a:lnTo>
                <a:cubicBezTo>
                  <a:pt x="3333" y="1715"/>
                  <a:pt x="3386" y="1662"/>
                  <a:pt x="3453" y="1662"/>
                </a:cubicBezTo>
                <a:cubicBezTo>
                  <a:pt x="3519" y="1662"/>
                  <a:pt x="3573" y="1715"/>
                  <a:pt x="3573" y="1782"/>
                </a:cubicBezTo>
                <a:close/>
                <a:moveTo>
                  <a:pt x="1038" y="500"/>
                </a:moveTo>
                <a:cubicBezTo>
                  <a:pt x="1038" y="224"/>
                  <a:pt x="1262" y="0"/>
                  <a:pt x="1538" y="0"/>
                </a:cubicBezTo>
                <a:cubicBezTo>
                  <a:pt x="1814" y="0"/>
                  <a:pt x="2039" y="224"/>
                  <a:pt x="2039" y="500"/>
                </a:cubicBezTo>
                <a:cubicBezTo>
                  <a:pt x="2039" y="776"/>
                  <a:pt x="1814" y="1000"/>
                  <a:pt x="1538" y="1000"/>
                </a:cubicBezTo>
                <a:cubicBezTo>
                  <a:pt x="1262" y="1000"/>
                  <a:pt x="1038" y="776"/>
                  <a:pt x="1038" y="500"/>
                </a:cubicBezTo>
                <a:close/>
                <a:moveTo>
                  <a:pt x="1278" y="500"/>
                </a:moveTo>
                <a:cubicBezTo>
                  <a:pt x="1278" y="643"/>
                  <a:pt x="1395" y="760"/>
                  <a:pt x="1538" y="760"/>
                </a:cubicBezTo>
                <a:cubicBezTo>
                  <a:pt x="1682" y="760"/>
                  <a:pt x="1799" y="643"/>
                  <a:pt x="1799" y="500"/>
                </a:cubicBezTo>
                <a:cubicBezTo>
                  <a:pt x="1799" y="356"/>
                  <a:pt x="1682" y="240"/>
                  <a:pt x="1538" y="240"/>
                </a:cubicBezTo>
                <a:cubicBezTo>
                  <a:pt x="1395" y="240"/>
                  <a:pt x="1278" y="356"/>
                  <a:pt x="1278" y="500"/>
                </a:cubicBezTo>
                <a:close/>
                <a:moveTo>
                  <a:pt x="1145" y="2033"/>
                </a:moveTo>
                <a:cubicBezTo>
                  <a:pt x="1138" y="1967"/>
                  <a:pt x="1079" y="1919"/>
                  <a:pt x="1013" y="1927"/>
                </a:cubicBezTo>
                <a:cubicBezTo>
                  <a:pt x="947" y="1934"/>
                  <a:pt x="900" y="1993"/>
                  <a:pt x="907" y="2059"/>
                </a:cubicBezTo>
                <a:lnTo>
                  <a:pt x="1020" y="3118"/>
                </a:lnTo>
                <a:cubicBezTo>
                  <a:pt x="1021" y="3127"/>
                  <a:pt x="1023" y="3136"/>
                  <a:pt x="1026" y="3144"/>
                </a:cubicBezTo>
                <a:cubicBezTo>
                  <a:pt x="1042" y="3193"/>
                  <a:pt x="1087" y="3227"/>
                  <a:pt x="1140" y="3227"/>
                </a:cubicBezTo>
                <a:cubicBezTo>
                  <a:pt x="1141" y="3227"/>
                  <a:pt x="1141" y="3227"/>
                  <a:pt x="1142" y="3227"/>
                </a:cubicBezTo>
                <a:lnTo>
                  <a:pt x="1934" y="3227"/>
                </a:lnTo>
                <a:cubicBezTo>
                  <a:pt x="1996" y="3229"/>
                  <a:pt x="2050" y="3182"/>
                  <a:pt x="2056" y="3120"/>
                </a:cubicBezTo>
                <a:lnTo>
                  <a:pt x="2170" y="2059"/>
                </a:lnTo>
                <a:cubicBezTo>
                  <a:pt x="2177" y="1993"/>
                  <a:pt x="2129" y="1934"/>
                  <a:pt x="2063" y="1927"/>
                </a:cubicBezTo>
                <a:cubicBezTo>
                  <a:pt x="1997" y="1920"/>
                  <a:pt x="1938" y="1967"/>
                  <a:pt x="1931" y="2033"/>
                </a:cubicBezTo>
                <a:lnTo>
                  <a:pt x="1829" y="2987"/>
                </a:lnTo>
                <a:lnTo>
                  <a:pt x="1248" y="2987"/>
                </a:lnTo>
                <a:lnTo>
                  <a:pt x="1145" y="2033"/>
                </a:lnTo>
                <a:close/>
                <a:moveTo>
                  <a:pt x="1355" y="1402"/>
                </a:moveTo>
                <a:lnTo>
                  <a:pt x="1418" y="1402"/>
                </a:lnTo>
                <a:lnTo>
                  <a:pt x="1418" y="1471"/>
                </a:lnTo>
                <a:cubicBezTo>
                  <a:pt x="1418" y="1537"/>
                  <a:pt x="1472" y="1591"/>
                  <a:pt x="1538" y="1591"/>
                </a:cubicBezTo>
                <a:cubicBezTo>
                  <a:pt x="1605" y="1591"/>
                  <a:pt x="1658" y="1537"/>
                  <a:pt x="1658" y="1471"/>
                </a:cubicBezTo>
                <a:lnTo>
                  <a:pt x="1658" y="1402"/>
                </a:lnTo>
                <a:lnTo>
                  <a:pt x="1722" y="1402"/>
                </a:lnTo>
                <a:cubicBezTo>
                  <a:pt x="2001" y="1402"/>
                  <a:pt x="2188" y="1571"/>
                  <a:pt x="2348" y="1966"/>
                </a:cubicBezTo>
                <a:cubicBezTo>
                  <a:pt x="2363" y="2002"/>
                  <a:pt x="2394" y="2029"/>
                  <a:pt x="2432" y="2038"/>
                </a:cubicBezTo>
                <a:cubicBezTo>
                  <a:pt x="2469" y="2047"/>
                  <a:pt x="2509" y="2037"/>
                  <a:pt x="2538" y="2012"/>
                </a:cubicBezTo>
                <a:lnTo>
                  <a:pt x="3531" y="1149"/>
                </a:lnTo>
                <a:cubicBezTo>
                  <a:pt x="3581" y="1105"/>
                  <a:pt x="3587" y="1029"/>
                  <a:pt x="3543" y="979"/>
                </a:cubicBezTo>
                <a:cubicBezTo>
                  <a:pt x="3500" y="929"/>
                  <a:pt x="3424" y="924"/>
                  <a:pt x="3374" y="967"/>
                </a:cubicBezTo>
                <a:lnTo>
                  <a:pt x="2503" y="1724"/>
                </a:lnTo>
                <a:cubicBezTo>
                  <a:pt x="2368" y="1450"/>
                  <a:pt x="2143" y="1162"/>
                  <a:pt x="1722" y="1162"/>
                </a:cubicBezTo>
                <a:lnTo>
                  <a:pt x="1355" y="1162"/>
                </a:lnTo>
                <a:cubicBezTo>
                  <a:pt x="854" y="1162"/>
                  <a:pt x="630" y="1569"/>
                  <a:pt x="506" y="1876"/>
                </a:cubicBezTo>
                <a:lnTo>
                  <a:pt x="25" y="3062"/>
                </a:lnTo>
                <a:cubicBezTo>
                  <a:pt x="0" y="3123"/>
                  <a:pt x="29" y="3193"/>
                  <a:pt x="91" y="3218"/>
                </a:cubicBezTo>
                <a:cubicBezTo>
                  <a:pt x="106" y="3224"/>
                  <a:pt x="121" y="3227"/>
                  <a:pt x="136" y="3227"/>
                </a:cubicBezTo>
                <a:cubicBezTo>
                  <a:pt x="183" y="3227"/>
                  <a:pt x="228" y="3199"/>
                  <a:pt x="247" y="3152"/>
                </a:cubicBezTo>
                <a:lnTo>
                  <a:pt x="728" y="1966"/>
                </a:lnTo>
                <a:cubicBezTo>
                  <a:pt x="889" y="1571"/>
                  <a:pt x="1076" y="1402"/>
                  <a:pt x="1355" y="1402"/>
                </a:cubicBezTo>
                <a:close/>
                <a:moveTo>
                  <a:pt x="1366" y="3569"/>
                </a:moveTo>
                <a:cubicBezTo>
                  <a:pt x="1366" y="3502"/>
                  <a:pt x="1312" y="3449"/>
                  <a:pt x="1246" y="3449"/>
                </a:cubicBezTo>
                <a:cubicBezTo>
                  <a:pt x="1180" y="3449"/>
                  <a:pt x="1126" y="3502"/>
                  <a:pt x="1126" y="3569"/>
                </a:cubicBezTo>
                <a:lnTo>
                  <a:pt x="1126" y="4650"/>
                </a:lnTo>
                <a:lnTo>
                  <a:pt x="922" y="4650"/>
                </a:lnTo>
                <a:cubicBezTo>
                  <a:pt x="856" y="4650"/>
                  <a:pt x="802" y="4704"/>
                  <a:pt x="802" y="4770"/>
                </a:cubicBezTo>
                <a:cubicBezTo>
                  <a:pt x="802" y="4836"/>
                  <a:pt x="856" y="4890"/>
                  <a:pt x="922" y="4890"/>
                </a:cubicBezTo>
                <a:lnTo>
                  <a:pt x="1244" y="4890"/>
                </a:lnTo>
                <a:cubicBezTo>
                  <a:pt x="1244" y="4890"/>
                  <a:pt x="1245" y="4890"/>
                  <a:pt x="1246" y="4890"/>
                </a:cubicBezTo>
                <a:cubicBezTo>
                  <a:pt x="1279" y="4890"/>
                  <a:pt x="1309" y="4877"/>
                  <a:pt x="1331" y="4855"/>
                </a:cubicBezTo>
                <a:cubicBezTo>
                  <a:pt x="1353" y="4833"/>
                  <a:pt x="1366" y="4803"/>
                  <a:pt x="1366" y="4770"/>
                </a:cubicBezTo>
                <a:cubicBezTo>
                  <a:pt x="1366" y="4769"/>
                  <a:pt x="1366" y="4768"/>
                  <a:pt x="1366" y="4767"/>
                </a:cubicBezTo>
                <a:lnTo>
                  <a:pt x="1366" y="3569"/>
                </a:lnTo>
                <a:close/>
                <a:moveTo>
                  <a:pt x="4032" y="2436"/>
                </a:moveTo>
                <a:lnTo>
                  <a:pt x="4032" y="1905"/>
                </a:lnTo>
                <a:cubicBezTo>
                  <a:pt x="4032" y="1839"/>
                  <a:pt x="3978" y="1785"/>
                  <a:pt x="3912" y="1785"/>
                </a:cubicBezTo>
                <a:cubicBezTo>
                  <a:pt x="3846" y="1785"/>
                  <a:pt x="3792" y="1839"/>
                  <a:pt x="3792" y="1905"/>
                </a:cubicBezTo>
                <a:lnTo>
                  <a:pt x="3792" y="2436"/>
                </a:lnTo>
                <a:cubicBezTo>
                  <a:pt x="3792" y="2502"/>
                  <a:pt x="3846" y="2556"/>
                  <a:pt x="3912" y="2556"/>
                </a:cubicBezTo>
                <a:cubicBezTo>
                  <a:pt x="3978" y="2556"/>
                  <a:pt x="4032" y="2502"/>
                  <a:pt x="4032" y="2436"/>
                </a:cubicBezTo>
                <a:close/>
                <a:moveTo>
                  <a:pt x="4491" y="2436"/>
                </a:moveTo>
                <a:lnTo>
                  <a:pt x="4491" y="1375"/>
                </a:lnTo>
                <a:cubicBezTo>
                  <a:pt x="4491" y="1309"/>
                  <a:pt x="4437" y="1255"/>
                  <a:pt x="4371" y="1255"/>
                </a:cubicBezTo>
                <a:cubicBezTo>
                  <a:pt x="4305" y="1255"/>
                  <a:pt x="4251" y="1309"/>
                  <a:pt x="4251" y="1375"/>
                </a:cubicBezTo>
                <a:lnTo>
                  <a:pt x="4251" y="2436"/>
                </a:lnTo>
                <a:cubicBezTo>
                  <a:pt x="4251" y="2502"/>
                  <a:pt x="4305" y="2556"/>
                  <a:pt x="4371" y="2556"/>
                </a:cubicBezTo>
                <a:cubicBezTo>
                  <a:pt x="4437" y="2556"/>
                  <a:pt x="4491" y="2502"/>
                  <a:pt x="4491" y="2436"/>
                </a:cubicBezTo>
                <a:close/>
                <a:moveTo>
                  <a:pt x="1658" y="2417"/>
                </a:moveTo>
                <a:lnTo>
                  <a:pt x="1658" y="1835"/>
                </a:lnTo>
                <a:cubicBezTo>
                  <a:pt x="1658" y="1769"/>
                  <a:pt x="1605" y="1715"/>
                  <a:pt x="1538" y="1715"/>
                </a:cubicBezTo>
                <a:cubicBezTo>
                  <a:pt x="1472" y="1715"/>
                  <a:pt x="1418" y="1769"/>
                  <a:pt x="1418" y="1835"/>
                </a:cubicBezTo>
                <a:lnTo>
                  <a:pt x="1418" y="2417"/>
                </a:lnTo>
                <a:cubicBezTo>
                  <a:pt x="1418" y="2483"/>
                  <a:pt x="1472" y="2537"/>
                  <a:pt x="1538" y="2537"/>
                </a:cubicBezTo>
                <a:cubicBezTo>
                  <a:pt x="1605" y="2537"/>
                  <a:pt x="1658" y="2483"/>
                  <a:pt x="1658" y="2417"/>
                </a:cubicBezTo>
                <a:close/>
                <a:moveTo>
                  <a:pt x="4935" y="328"/>
                </a:moveTo>
                <a:lnTo>
                  <a:pt x="2417" y="328"/>
                </a:lnTo>
                <a:cubicBezTo>
                  <a:pt x="2350" y="328"/>
                  <a:pt x="2297" y="381"/>
                  <a:pt x="2297" y="448"/>
                </a:cubicBezTo>
                <a:cubicBezTo>
                  <a:pt x="2297" y="514"/>
                  <a:pt x="2350" y="568"/>
                  <a:pt x="2417" y="568"/>
                </a:cubicBezTo>
                <a:lnTo>
                  <a:pt x="4815" y="568"/>
                </a:lnTo>
                <a:lnTo>
                  <a:pt x="4815" y="2948"/>
                </a:lnTo>
                <a:lnTo>
                  <a:pt x="2456" y="2948"/>
                </a:lnTo>
                <a:cubicBezTo>
                  <a:pt x="2390" y="2948"/>
                  <a:pt x="2336" y="3002"/>
                  <a:pt x="2336" y="3068"/>
                </a:cubicBezTo>
                <a:cubicBezTo>
                  <a:pt x="2336" y="3135"/>
                  <a:pt x="2390" y="3188"/>
                  <a:pt x="2456" y="3188"/>
                </a:cubicBezTo>
                <a:lnTo>
                  <a:pt x="3427" y="3188"/>
                </a:lnTo>
                <a:lnTo>
                  <a:pt x="3427" y="4650"/>
                </a:lnTo>
                <a:lnTo>
                  <a:pt x="3083" y="4650"/>
                </a:lnTo>
                <a:lnTo>
                  <a:pt x="3083" y="3788"/>
                </a:lnTo>
                <a:cubicBezTo>
                  <a:pt x="3083" y="3722"/>
                  <a:pt x="3029" y="3668"/>
                  <a:pt x="2963" y="3668"/>
                </a:cubicBezTo>
                <a:cubicBezTo>
                  <a:pt x="2896" y="3668"/>
                  <a:pt x="2843" y="3722"/>
                  <a:pt x="2843" y="3788"/>
                </a:cubicBezTo>
                <a:lnTo>
                  <a:pt x="2843" y="4650"/>
                </a:lnTo>
                <a:lnTo>
                  <a:pt x="2677" y="4650"/>
                </a:lnTo>
                <a:cubicBezTo>
                  <a:pt x="2611" y="4650"/>
                  <a:pt x="2557" y="4704"/>
                  <a:pt x="2557" y="4770"/>
                </a:cubicBezTo>
                <a:cubicBezTo>
                  <a:pt x="2557" y="4836"/>
                  <a:pt x="2611" y="4890"/>
                  <a:pt x="2677" y="4890"/>
                </a:cubicBezTo>
                <a:lnTo>
                  <a:pt x="2961" y="4890"/>
                </a:lnTo>
                <a:cubicBezTo>
                  <a:pt x="2962" y="4890"/>
                  <a:pt x="2963" y="4890"/>
                  <a:pt x="2965" y="4890"/>
                </a:cubicBezTo>
                <a:lnTo>
                  <a:pt x="3545" y="4890"/>
                </a:lnTo>
                <a:cubicBezTo>
                  <a:pt x="3546" y="4890"/>
                  <a:pt x="3546" y="4890"/>
                  <a:pt x="3547" y="4890"/>
                </a:cubicBezTo>
                <a:cubicBezTo>
                  <a:pt x="3548" y="4890"/>
                  <a:pt x="3548" y="4890"/>
                  <a:pt x="3549" y="4890"/>
                </a:cubicBezTo>
                <a:lnTo>
                  <a:pt x="3832" y="4890"/>
                </a:lnTo>
                <a:cubicBezTo>
                  <a:pt x="3899" y="4890"/>
                  <a:pt x="3952" y="4836"/>
                  <a:pt x="3952" y="4770"/>
                </a:cubicBezTo>
                <a:cubicBezTo>
                  <a:pt x="3952" y="4704"/>
                  <a:pt x="3899" y="4650"/>
                  <a:pt x="3832" y="4650"/>
                </a:cubicBezTo>
                <a:lnTo>
                  <a:pt x="3667" y="4650"/>
                </a:lnTo>
                <a:lnTo>
                  <a:pt x="3667" y="3188"/>
                </a:lnTo>
                <a:lnTo>
                  <a:pt x="4935" y="3188"/>
                </a:lnTo>
                <a:cubicBezTo>
                  <a:pt x="5002" y="3188"/>
                  <a:pt x="5055" y="3135"/>
                  <a:pt x="5055" y="3068"/>
                </a:cubicBezTo>
                <a:lnTo>
                  <a:pt x="5055" y="448"/>
                </a:lnTo>
                <a:cubicBezTo>
                  <a:pt x="5055" y="381"/>
                  <a:pt x="5002" y="328"/>
                  <a:pt x="4935" y="328"/>
                </a:cubicBezTo>
                <a:close/>
                <a:moveTo>
                  <a:pt x="2155" y="4650"/>
                </a:moveTo>
                <a:lnTo>
                  <a:pt x="1950" y="4650"/>
                </a:lnTo>
                <a:lnTo>
                  <a:pt x="1950" y="3569"/>
                </a:lnTo>
                <a:cubicBezTo>
                  <a:pt x="1950" y="3502"/>
                  <a:pt x="1897" y="3449"/>
                  <a:pt x="1830" y="3449"/>
                </a:cubicBezTo>
                <a:cubicBezTo>
                  <a:pt x="1764" y="3449"/>
                  <a:pt x="1710" y="3502"/>
                  <a:pt x="1710" y="3569"/>
                </a:cubicBezTo>
                <a:lnTo>
                  <a:pt x="1710" y="4770"/>
                </a:lnTo>
                <a:cubicBezTo>
                  <a:pt x="1710" y="4836"/>
                  <a:pt x="1764" y="4890"/>
                  <a:pt x="1830" y="4890"/>
                </a:cubicBezTo>
                <a:cubicBezTo>
                  <a:pt x="1831" y="4890"/>
                  <a:pt x="1832" y="4890"/>
                  <a:pt x="1833" y="4890"/>
                </a:cubicBezTo>
                <a:lnTo>
                  <a:pt x="2155" y="4890"/>
                </a:lnTo>
                <a:cubicBezTo>
                  <a:pt x="2221" y="4890"/>
                  <a:pt x="2275" y="4836"/>
                  <a:pt x="2275" y="4770"/>
                </a:cubicBezTo>
                <a:cubicBezTo>
                  <a:pt x="2275" y="4704"/>
                  <a:pt x="2221" y="4650"/>
                  <a:pt x="2155" y="465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35" name="searching-file-interface-symbol_51157">
            <a:extLst>
              <a:ext uri="{FF2B5EF4-FFF2-40B4-BE49-F238E27FC236}">
                <a16:creationId xmlns:a16="http://schemas.microsoft.com/office/drawing/2014/main" id="{78CEBD75-E275-40B8-BF4F-A3D35C915ECC}"/>
              </a:ext>
            </a:extLst>
          </p:cNvPr>
          <p:cNvSpPr>
            <a:spLocks noChangeAspect="1"/>
          </p:cNvSpPr>
          <p:nvPr/>
        </p:nvSpPr>
        <p:spPr bwMode="auto">
          <a:xfrm>
            <a:off x="1735716" y="2998440"/>
            <a:ext cx="316594" cy="324000"/>
          </a:xfrm>
          <a:custGeom>
            <a:avLst/>
            <a:gdLst>
              <a:gd name="T0" fmla="*/ 765 w 1208"/>
              <a:gd name="T1" fmla="*/ 0 h 1238"/>
              <a:gd name="T2" fmla="*/ 0 w 1208"/>
              <a:gd name="T3" fmla="*/ 162 h 1238"/>
              <a:gd name="T4" fmla="*/ 443 w 1208"/>
              <a:gd name="T5" fmla="*/ 1035 h 1238"/>
              <a:gd name="T6" fmla="*/ 1208 w 1208"/>
              <a:gd name="T7" fmla="*/ 1238 h 1238"/>
              <a:gd name="T8" fmla="*/ 765 w 1208"/>
              <a:gd name="T9" fmla="*/ 203 h 1238"/>
              <a:gd name="T10" fmla="*/ 75 w 1208"/>
              <a:gd name="T11" fmla="*/ 960 h 1238"/>
              <a:gd name="T12" fmla="*/ 188 w 1208"/>
              <a:gd name="T13" fmla="*/ 75 h 1238"/>
              <a:gd name="T14" fmla="*/ 690 w 1208"/>
              <a:gd name="T15" fmla="*/ 203 h 1238"/>
              <a:gd name="T16" fmla="*/ 443 w 1208"/>
              <a:gd name="T17" fmla="*/ 222 h 1238"/>
              <a:gd name="T18" fmla="*/ 132 w 1208"/>
              <a:gd name="T19" fmla="*/ 281 h 1238"/>
              <a:gd name="T20" fmla="*/ 443 w 1208"/>
              <a:gd name="T21" fmla="*/ 370 h 1238"/>
              <a:gd name="T22" fmla="*/ 132 w 1208"/>
              <a:gd name="T23" fmla="*/ 383 h 1238"/>
              <a:gd name="T24" fmla="*/ 355 w 1208"/>
              <a:gd name="T25" fmla="*/ 442 h 1238"/>
              <a:gd name="T26" fmla="*/ 132 w 1208"/>
              <a:gd name="T27" fmla="*/ 556 h 1238"/>
              <a:gd name="T28" fmla="*/ 295 w 1208"/>
              <a:gd name="T29" fmla="*/ 614 h 1238"/>
              <a:gd name="T30" fmla="*/ 132 w 1208"/>
              <a:gd name="T31" fmla="*/ 721 h 1238"/>
              <a:gd name="T32" fmla="*/ 353 w 1208"/>
              <a:gd name="T33" fmla="*/ 779 h 1238"/>
              <a:gd name="T34" fmla="*/ 443 w 1208"/>
              <a:gd name="T35" fmla="*/ 853 h 1238"/>
              <a:gd name="T36" fmla="*/ 443 w 1208"/>
              <a:gd name="T37" fmla="*/ 960 h 1238"/>
              <a:gd name="T38" fmla="*/ 981 w 1208"/>
              <a:gd name="T39" fmla="*/ 1025 h 1238"/>
              <a:gd name="T40" fmla="*/ 689 w 1208"/>
              <a:gd name="T41" fmla="*/ 784 h 1238"/>
              <a:gd name="T42" fmla="*/ 418 w 1208"/>
              <a:gd name="T43" fmla="*/ 462 h 1238"/>
              <a:gd name="T44" fmla="*/ 740 w 1208"/>
              <a:gd name="T45" fmla="*/ 732 h 1238"/>
              <a:gd name="T46" fmla="*/ 1133 w 1208"/>
              <a:gd name="T47" fmla="*/ 1163 h 1238"/>
              <a:gd name="T48" fmla="*/ 518 w 1208"/>
              <a:gd name="T49" fmla="*/ 879 h 1238"/>
              <a:gd name="T50" fmla="*/ 677 w 1208"/>
              <a:gd name="T51" fmla="*/ 859 h 1238"/>
              <a:gd name="T52" fmla="*/ 574 w 1208"/>
              <a:gd name="T53" fmla="*/ 924 h 1238"/>
              <a:gd name="T54" fmla="*/ 800 w 1208"/>
              <a:gd name="T55" fmla="*/ 983 h 1238"/>
              <a:gd name="T56" fmla="*/ 955 w 1208"/>
              <a:gd name="T57" fmla="*/ 1097 h 1238"/>
              <a:gd name="T58" fmla="*/ 1050 w 1208"/>
              <a:gd name="T59" fmla="*/ 983 h 1238"/>
              <a:gd name="T60" fmla="*/ 1077 w 1208"/>
              <a:gd name="T61" fmla="*/ 924 h 1238"/>
              <a:gd name="T62" fmla="*/ 909 w 1208"/>
              <a:gd name="T63" fmla="*/ 818 h 1238"/>
              <a:gd name="T64" fmla="*/ 1077 w 1208"/>
              <a:gd name="T65" fmla="*/ 759 h 1238"/>
              <a:gd name="T66" fmla="*/ 814 w 1208"/>
              <a:gd name="T67" fmla="*/ 723 h 1238"/>
              <a:gd name="T68" fmla="*/ 1077 w 1208"/>
              <a:gd name="T69" fmla="*/ 645 h 1238"/>
              <a:gd name="T70" fmla="*/ 837 w 1208"/>
              <a:gd name="T71" fmla="*/ 586 h 1238"/>
              <a:gd name="T72" fmla="*/ 1077 w 1208"/>
              <a:gd name="T73" fmla="*/ 484 h 1238"/>
              <a:gd name="T74" fmla="*/ 763 w 1208"/>
              <a:gd name="T75" fmla="*/ 425 h 1238"/>
              <a:gd name="T76" fmla="*/ 566 w 1208"/>
              <a:gd name="T77" fmla="*/ 340 h 1238"/>
              <a:gd name="T78" fmla="*/ 518 w 1208"/>
              <a:gd name="T79" fmla="*/ 278 h 1238"/>
              <a:gd name="T80" fmla="*/ 1133 w 1208"/>
              <a:gd name="T81" fmla="*/ 1163 h 1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208" h="1238">
                <a:moveTo>
                  <a:pt x="765" y="203"/>
                </a:moveTo>
                <a:lnTo>
                  <a:pt x="765" y="0"/>
                </a:lnTo>
                <a:lnTo>
                  <a:pt x="156" y="0"/>
                </a:lnTo>
                <a:lnTo>
                  <a:pt x="0" y="162"/>
                </a:lnTo>
                <a:lnTo>
                  <a:pt x="0" y="1035"/>
                </a:lnTo>
                <a:lnTo>
                  <a:pt x="443" y="1035"/>
                </a:lnTo>
                <a:lnTo>
                  <a:pt x="443" y="1238"/>
                </a:lnTo>
                <a:lnTo>
                  <a:pt x="1208" y="1238"/>
                </a:lnTo>
                <a:lnTo>
                  <a:pt x="1208" y="203"/>
                </a:lnTo>
                <a:lnTo>
                  <a:pt x="765" y="203"/>
                </a:lnTo>
                <a:close/>
                <a:moveTo>
                  <a:pt x="443" y="960"/>
                </a:moveTo>
                <a:lnTo>
                  <a:pt x="75" y="960"/>
                </a:lnTo>
                <a:lnTo>
                  <a:pt x="75" y="193"/>
                </a:lnTo>
                <a:lnTo>
                  <a:pt x="188" y="75"/>
                </a:lnTo>
                <a:lnTo>
                  <a:pt x="690" y="75"/>
                </a:lnTo>
                <a:lnTo>
                  <a:pt x="690" y="203"/>
                </a:lnTo>
                <a:lnTo>
                  <a:pt x="443" y="203"/>
                </a:lnTo>
                <a:lnTo>
                  <a:pt x="443" y="222"/>
                </a:lnTo>
                <a:lnTo>
                  <a:pt x="132" y="222"/>
                </a:lnTo>
                <a:lnTo>
                  <a:pt x="132" y="281"/>
                </a:lnTo>
                <a:lnTo>
                  <a:pt x="443" y="281"/>
                </a:lnTo>
                <a:lnTo>
                  <a:pt x="443" y="370"/>
                </a:lnTo>
                <a:cubicBezTo>
                  <a:pt x="435" y="374"/>
                  <a:pt x="427" y="378"/>
                  <a:pt x="420" y="383"/>
                </a:cubicBezTo>
                <a:lnTo>
                  <a:pt x="132" y="383"/>
                </a:lnTo>
                <a:lnTo>
                  <a:pt x="132" y="442"/>
                </a:lnTo>
                <a:lnTo>
                  <a:pt x="355" y="442"/>
                </a:lnTo>
                <a:cubicBezTo>
                  <a:pt x="328" y="475"/>
                  <a:pt x="309" y="514"/>
                  <a:pt x="301" y="556"/>
                </a:cubicBezTo>
                <a:lnTo>
                  <a:pt x="132" y="556"/>
                </a:lnTo>
                <a:lnTo>
                  <a:pt x="132" y="614"/>
                </a:lnTo>
                <a:lnTo>
                  <a:pt x="295" y="614"/>
                </a:lnTo>
                <a:cubicBezTo>
                  <a:pt x="295" y="652"/>
                  <a:pt x="303" y="688"/>
                  <a:pt x="318" y="721"/>
                </a:cubicBezTo>
                <a:lnTo>
                  <a:pt x="132" y="721"/>
                </a:lnTo>
                <a:lnTo>
                  <a:pt x="132" y="779"/>
                </a:lnTo>
                <a:lnTo>
                  <a:pt x="353" y="779"/>
                </a:lnTo>
                <a:cubicBezTo>
                  <a:pt x="360" y="788"/>
                  <a:pt x="367" y="796"/>
                  <a:pt x="374" y="804"/>
                </a:cubicBezTo>
                <a:cubicBezTo>
                  <a:pt x="395" y="824"/>
                  <a:pt x="418" y="841"/>
                  <a:pt x="443" y="853"/>
                </a:cubicBezTo>
                <a:lnTo>
                  <a:pt x="443" y="960"/>
                </a:lnTo>
                <a:lnTo>
                  <a:pt x="443" y="960"/>
                </a:lnTo>
                <a:close/>
                <a:moveTo>
                  <a:pt x="981" y="973"/>
                </a:moveTo>
                <a:cubicBezTo>
                  <a:pt x="996" y="988"/>
                  <a:pt x="996" y="1011"/>
                  <a:pt x="981" y="1025"/>
                </a:cubicBezTo>
                <a:cubicBezTo>
                  <a:pt x="967" y="1040"/>
                  <a:pt x="944" y="1040"/>
                  <a:pt x="929" y="1025"/>
                </a:cubicBezTo>
                <a:cubicBezTo>
                  <a:pt x="929" y="1025"/>
                  <a:pt x="689" y="785"/>
                  <a:pt x="689" y="784"/>
                </a:cubicBezTo>
                <a:cubicBezTo>
                  <a:pt x="606" y="842"/>
                  <a:pt x="491" y="834"/>
                  <a:pt x="418" y="761"/>
                </a:cubicBezTo>
                <a:cubicBezTo>
                  <a:pt x="335" y="678"/>
                  <a:pt x="335" y="544"/>
                  <a:pt x="418" y="462"/>
                </a:cubicBezTo>
                <a:cubicBezTo>
                  <a:pt x="500" y="379"/>
                  <a:pt x="634" y="379"/>
                  <a:pt x="717" y="462"/>
                </a:cubicBezTo>
                <a:cubicBezTo>
                  <a:pt x="790" y="535"/>
                  <a:pt x="798" y="650"/>
                  <a:pt x="740" y="732"/>
                </a:cubicBezTo>
                <a:cubicBezTo>
                  <a:pt x="741" y="733"/>
                  <a:pt x="981" y="973"/>
                  <a:pt x="981" y="973"/>
                </a:cubicBezTo>
                <a:close/>
                <a:moveTo>
                  <a:pt x="1133" y="1163"/>
                </a:moveTo>
                <a:lnTo>
                  <a:pt x="518" y="1163"/>
                </a:lnTo>
                <a:lnTo>
                  <a:pt x="518" y="879"/>
                </a:lnTo>
                <a:cubicBezTo>
                  <a:pt x="534" y="881"/>
                  <a:pt x="550" y="883"/>
                  <a:pt x="566" y="883"/>
                </a:cubicBezTo>
                <a:cubicBezTo>
                  <a:pt x="605" y="883"/>
                  <a:pt x="643" y="875"/>
                  <a:pt x="677" y="859"/>
                </a:cubicBezTo>
                <a:lnTo>
                  <a:pt x="742" y="924"/>
                </a:lnTo>
                <a:lnTo>
                  <a:pt x="574" y="924"/>
                </a:lnTo>
                <a:lnTo>
                  <a:pt x="574" y="983"/>
                </a:lnTo>
                <a:lnTo>
                  <a:pt x="800" y="983"/>
                </a:lnTo>
                <a:lnTo>
                  <a:pt x="886" y="1069"/>
                </a:lnTo>
                <a:cubicBezTo>
                  <a:pt x="905" y="1087"/>
                  <a:pt x="929" y="1097"/>
                  <a:pt x="955" y="1097"/>
                </a:cubicBezTo>
                <a:cubicBezTo>
                  <a:pt x="981" y="1097"/>
                  <a:pt x="1005" y="1087"/>
                  <a:pt x="1023" y="1069"/>
                </a:cubicBezTo>
                <a:cubicBezTo>
                  <a:pt x="1046" y="1045"/>
                  <a:pt x="1055" y="1013"/>
                  <a:pt x="1050" y="983"/>
                </a:cubicBezTo>
                <a:lnTo>
                  <a:pt x="1077" y="983"/>
                </a:lnTo>
                <a:lnTo>
                  <a:pt x="1077" y="924"/>
                </a:lnTo>
                <a:lnTo>
                  <a:pt x="1015" y="924"/>
                </a:lnTo>
                <a:lnTo>
                  <a:pt x="909" y="818"/>
                </a:lnTo>
                <a:lnTo>
                  <a:pt x="1077" y="818"/>
                </a:lnTo>
                <a:lnTo>
                  <a:pt x="1077" y="759"/>
                </a:lnTo>
                <a:lnTo>
                  <a:pt x="850" y="759"/>
                </a:lnTo>
                <a:lnTo>
                  <a:pt x="814" y="723"/>
                </a:lnTo>
                <a:cubicBezTo>
                  <a:pt x="825" y="698"/>
                  <a:pt x="833" y="672"/>
                  <a:pt x="836" y="645"/>
                </a:cubicBezTo>
                <a:lnTo>
                  <a:pt x="1077" y="645"/>
                </a:lnTo>
                <a:lnTo>
                  <a:pt x="1077" y="586"/>
                </a:lnTo>
                <a:lnTo>
                  <a:pt x="837" y="586"/>
                </a:lnTo>
                <a:cubicBezTo>
                  <a:pt x="833" y="551"/>
                  <a:pt x="823" y="516"/>
                  <a:pt x="806" y="484"/>
                </a:cubicBezTo>
                <a:lnTo>
                  <a:pt x="1077" y="484"/>
                </a:lnTo>
                <a:lnTo>
                  <a:pt x="1077" y="425"/>
                </a:lnTo>
                <a:lnTo>
                  <a:pt x="763" y="425"/>
                </a:lnTo>
                <a:cubicBezTo>
                  <a:pt x="762" y="423"/>
                  <a:pt x="760" y="421"/>
                  <a:pt x="758" y="420"/>
                </a:cubicBezTo>
                <a:cubicBezTo>
                  <a:pt x="707" y="369"/>
                  <a:pt x="639" y="340"/>
                  <a:pt x="566" y="340"/>
                </a:cubicBezTo>
                <a:cubicBezTo>
                  <a:pt x="550" y="340"/>
                  <a:pt x="534" y="342"/>
                  <a:pt x="518" y="345"/>
                </a:cubicBezTo>
                <a:lnTo>
                  <a:pt x="518" y="278"/>
                </a:lnTo>
                <a:lnTo>
                  <a:pt x="1133" y="278"/>
                </a:lnTo>
                <a:lnTo>
                  <a:pt x="1133" y="1163"/>
                </a:lnTo>
                <a:lnTo>
                  <a:pt x="1133" y="116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36" name="statistical-chart_61883">
            <a:extLst>
              <a:ext uri="{FF2B5EF4-FFF2-40B4-BE49-F238E27FC236}">
                <a16:creationId xmlns:a16="http://schemas.microsoft.com/office/drawing/2014/main" id="{7AEECD4C-7C90-47CF-B454-F2703F0E5725}"/>
              </a:ext>
            </a:extLst>
          </p:cNvPr>
          <p:cNvSpPr>
            <a:spLocks noChangeAspect="1"/>
          </p:cNvSpPr>
          <p:nvPr/>
        </p:nvSpPr>
        <p:spPr bwMode="auto">
          <a:xfrm>
            <a:off x="5424" y="5298510"/>
            <a:ext cx="512656" cy="324000"/>
          </a:xfrm>
          <a:custGeom>
            <a:avLst/>
            <a:gdLst>
              <a:gd name="T0" fmla="*/ 6369 w 6479"/>
              <a:gd name="T1" fmla="*/ 3882 h 4101"/>
              <a:gd name="T2" fmla="*/ 5707 w 6479"/>
              <a:gd name="T3" fmla="*/ 3882 h 4101"/>
              <a:gd name="T4" fmla="*/ 5707 w 6479"/>
              <a:gd name="T5" fmla="*/ 2566 h 4101"/>
              <a:gd name="T6" fmla="*/ 5597 w 6479"/>
              <a:gd name="T7" fmla="*/ 2456 h 4101"/>
              <a:gd name="T8" fmla="*/ 4906 w 6479"/>
              <a:gd name="T9" fmla="*/ 2456 h 4101"/>
              <a:gd name="T10" fmla="*/ 4797 w 6479"/>
              <a:gd name="T11" fmla="*/ 2566 h 4101"/>
              <a:gd name="T12" fmla="*/ 4797 w 6479"/>
              <a:gd name="T13" fmla="*/ 3882 h 4101"/>
              <a:gd name="T14" fmla="*/ 4390 w 6479"/>
              <a:gd name="T15" fmla="*/ 3882 h 4101"/>
              <a:gd name="T16" fmla="*/ 4390 w 6479"/>
              <a:gd name="T17" fmla="*/ 357 h 4101"/>
              <a:gd name="T18" fmla="*/ 4280 w 6479"/>
              <a:gd name="T19" fmla="*/ 247 h 4101"/>
              <a:gd name="T20" fmla="*/ 3589 w 6479"/>
              <a:gd name="T21" fmla="*/ 247 h 4101"/>
              <a:gd name="T22" fmla="*/ 3480 w 6479"/>
              <a:gd name="T23" fmla="*/ 357 h 4101"/>
              <a:gd name="T24" fmla="*/ 3480 w 6479"/>
              <a:gd name="T25" fmla="*/ 3882 h 4101"/>
              <a:gd name="T26" fmla="*/ 3073 w 6479"/>
              <a:gd name="T27" fmla="*/ 3882 h 4101"/>
              <a:gd name="T28" fmla="*/ 3073 w 6479"/>
              <a:gd name="T29" fmla="*/ 1751 h 4101"/>
              <a:gd name="T30" fmla="*/ 2963 w 6479"/>
              <a:gd name="T31" fmla="*/ 1641 h 4101"/>
              <a:gd name="T32" fmla="*/ 2272 w 6479"/>
              <a:gd name="T33" fmla="*/ 1641 h 4101"/>
              <a:gd name="T34" fmla="*/ 2163 w 6479"/>
              <a:gd name="T35" fmla="*/ 1751 h 4101"/>
              <a:gd name="T36" fmla="*/ 2163 w 6479"/>
              <a:gd name="T37" fmla="*/ 3882 h 4101"/>
              <a:gd name="T38" fmla="*/ 1756 w 6479"/>
              <a:gd name="T39" fmla="*/ 3882 h 4101"/>
              <a:gd name="T40" fmla="*/ 1756 w 6479"/>
              <a:gd name="T41" fmla="*/ 892 h 4101"/>
              <a:gd name="T42" fmla="*/ 1646 w 6479"/>
              <a:gd name="T43" fmla="*/ 782 h 4101"/>
              <a:gd name="T44" fmla="*/ 955 w 6479"/>
              <a:gd name="T45" fmla="*/ 782 h 4101"/>
              <a:gd name="T46" fmla="*/ 845 w 6479"/>
              <a:gd name="T47" fmla="*/ 892 h 4101"/>
              <a:gd name="T48" fmla="*/ 845 w 6479"/>
              <a:gd name="T49" fmla="*/ 3882 h 4101"/>
              <a:gd name="T50" fmla="*/ 220 w 6479"/>
              <a:gd name="T51" fmla="*/ 3882 h 4101"/>
              <a:gd name="T52" fmla="*/ 220 w 6479"/>
              <a:gd name="T53" fmla="*/ 110 h 4101"/>
              <a:gd name="T54" fmla="*/ 110 w 6479"/>
              <a:gd name="T55" fmla="*/ 0 h 4101"/>
              <a:gd name="T56" fmla="*/ 0 w 6479"/>
              <a:gd name="T57" fmla="*/ 110 h 4101"/>
              <a:gd name="T58" fmla="*/ 0 w 6479"/>
              <a:gd name="T59" fmla="*/ 3992 h 4101"/>
              <a:gd name="T60" fmla="*/ 110 w 6479"/>
              <a:gd name="T61" fmla="*/ 4101 h 4101"/>
              <a:gd name="T62" fmla="*/ 955 w 6479"/>
              <a:gd name="T63" fmla="*/ 4101 h 4101"/>
              <a:gd name="T64" fmla="*/ 1646 w 6479"/>
              <a:gd name="T65" fmla="*/ 4101 h 4101"/>
              <a:gd name="T66" fmla="*/ 2272 w 6479"/>
              <a:gd name="T67" fmla="*/ 4101 h 4101"/>
              <a:gd name="T68" fmla="*/ 2963 w 6479"/>
              <a:gd name="T69" fmla="*/ 4101 h 4101"/>
              <a:gd name="T70" fmla="*/ 3589 w 6479"/>
              <a:gd name="T71" fmla="*/ 4101 h 4101"/>
              <a:gd name="T72" fmla="*/ 4280 w 6479"/>
              <a:gd name="T73" fmla="*/ 4101 h 4101"/>
              <a:gd name="T74" fmla="*/ 4906 w 6479"/>
              <a:gd name="T75" fmla="*/ 4101 h 4101"/>
              <a:gd name="T76" fmla="*/ 5597 w 6479"/>
              <a:gd name="T77" fmla="*/ 4101 h 4101"/>
              <a:gd name="T78" fmla="*/ 6369 w 6479"/>
              <a:gd name="T79" fmla="*/ 4101 h 4101"/>
              <a:gd name="T80" fmla="*/ 6479 w 6479"/>
              <a:gd name="T81" fmla="*/ 3992 h 4101"/>
              <a:gd name="T82" fmla="*/ 6369 w 6479"/>
              <a:gd name="T83" fmla="*/ 3882 h 4101"/>
              <a:gd name="T84" fmla="*/ 1065 w 6479"/>
              <a:gd name="T85" fmla="*/ 3882 h 4101"/>
              <a:gd name="T86" fmla="*/ 1065 w 6479"/>
              <a:gd name="T87" fmla="*/ 1001 h 4101"/>
              <a:gd name="T88" fmla="*/ 1536 w 6479"/>
              <a:gd name="T89" fmla="*/ 1001 h 4101"/>
              <a:gd name="T90" fmla="*/ 1536 w 6479"/>
              <a:gd name="T91" fmla="*/ 3882 h 4101"/>
              <a:gd name="T92" fmla="*/ 1065 w 6479"/>
              <a:gd name="T93" fmla="*/ 3882 h 4101"/>
              <a:gd name="T94" fmla="*/ 2382 w 6479"/>
              <a:gd name="T95" fmla="*/ 3882 h 4101"/>
              <a:gd name="T96" fmla="*/ 2382 w 6479"/>
              <a:gd name="T97" fmla="*/ 1861 h 4101"/>
              <a:gd name="T98" fmla="*/ 2853 w 6479"/>
              <a:gd name="T99" fmla="*/ 1861 h 4101"/>
              <a:gd name="T100" fmla="*/ 2853 w 6479"/>
              <a:gd name="T101" fmla="*/ 3882 h 4101"/>
              <a:gd name="T102" fmla="*/ 2382 w 6479"/>
              <a:gd name="T103" fmla="*/ 3882 h 4101"/>
              <a:gd name="T104" fmla="*/ 3699 w 6479"/>
              <a:gd name="T105" fmla="*/ 3882 h 4101"/>
              <a:gd name="T106" fmla="*/ 3699 w 6479"/>
              <a:gd name="T107" fmla="*/ 467 h 4101"/>
              <a:gd name="T108" fmla="*/ 4170 w 6479"/>
              <a:gd name="T109" fmla="*/ 467 h 4101"/>
              <a:gd name="T110" fmla="*/ 4170 w 6479"/>
              <a:gd name="T111" fmla="*/ 3882 h 4101"/>
              <a:gd name="T112" fmla="*/ 3699 w 6479"/>
              <a:gd name="T113" fmla="*/ 3882 h 4101"/>
              <a:gd name="T114" fmla="*/ 5016 w 6479"/>
              <a:gd name="T115" fmla="*/ 3882 h 4101"/>
              <a:gd name="T116" fmla="*/ 5016 w 6479"/>
              <a:gd name="T117" fmla="*/ 2676 h 4101"/>
              <a:gd name="T118" fmla="*/ 5487 w 6479"/>
              <a:gd name="T119" fmla="*/ 2676 h 4101"/>
              <a:gd name="T120" fmla="*/ 5487 w 6479"/>
              <a:gd name="T121" fmla="*/ 3882 h 4101"/>
              <a:gd name="T122" fmla="*/ 5016 w 6479"/>
              <a:gd name="T123" fmla="*/ 3882 h 4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6479" h="4101">
                <a:moveTo>
                  <a:pt x="6369" y="3882"/>
                </a:moveTo>
                <a:lnTo>
                  <a:pt x="5707" y="3882"/>
                </a:lnTo>
                <a:lnTo>
                  <a:pt x="5707" y="2566"/>
                </a:lnTo>
                <a:cubicBezTo>
                  <a:pt x="5707" y="2506"/>
                  <a:pt x="5658" y="2456"/>
                  <a:pt x="5597" y="2456"/>
                </a:cubicBezTo>
                <a:lnTo>
                  <a:pt x="4906" y="2456"/>
                </a:lnTo>
                <a:cubicBezTo>
                  <a:pt x="4846" y="2456"/>
                  <a:pt x="4797" y="2506"/>
                  <a:pt x="4797" y="2566"/>
                </a:cubicBezTo>
                <a:lnTo>
                  <a:pt x="4797" y="3882"/>
                </a:lnTo>
                <a:lnTo>
                  <a:pt x="4390" y="3882"/>
                </a:lnTo>
                <a:lnTo>
                  <a:pt x="4390" y="357"/>
                </a:lnTo>
                <a:cubicBezTo>
                  <a:pt x="4390" y="296"/>
                  <a:pt x="4341" y="247"/>
                  <a:pt x="4280" y="247"/>
                </a:cubicBezTo>
                <a:lnTo>
                  <a:pt x="3589" y="247"/>
                </a:lnTo>
                <a:cubicBezTo>
                  <a:pt x="3529" y="247"/>
                  <a:pt x="3480" y="296"/>
                  <a:pt x="3480" y="357"/>
                </a:cubicBezTo>
                <a:lnTo>
                  <a:pt x="3480" y="3882"/>
                </a:lnTo>
                <a:lnTo>
                  <a:pt x="3073" y="3882"/>
                </a:lnTo>
                <a:lnTo>
                  <a:pt x="3073" y="1751"/>
                </a:lnTo>
                <a:cubicBezTo>
                  <a:pt x="3073" y="1690"/>
                  <a:pt x="3024" y="1641"/>
                  <a:pt x="2963" y="1641"/>
                </a:cubicBezTo>
                <a:lnTo>
                  <a:pt x="2272" y="1641"/>
                </a:lnTo>
                <a:cubicBezTo>
                  <a:pt x="2212" y="1641"/>
                  <a:pt x="2163" y="1690"/>
                  <a:pt x="2163" y="1751"/>
                </a:cubicBezTo>
                <a:lnTo>
                  <a:pt x="2163" y="3882"/>
                </a:lnTo>
                <a:lnTo>
                  <a:pt x="1756" y="3882"/>
                </a:lnTo>
                <a:lnTo>
                  <a:pt x="1756" y="892"/>
                </a:lnTo>
                <a:cubicBezTo>
                  <a:pt x="1756" y="831"/>
                  <a:pt x="1707" y="782"/>
                  <a:pt x="1646" y="782"/>
                </a:cubicBezTo>
                <a:lnTo>
                  <a:pt x="955" y="782"/>
                </a:lnTo>
                <a:cubicBezTo>
                  <a:pt x="895" y="782"/>
                  <a:pt x="845" y="831"/>
                  <a:pt x="845" y="892"/>
                </a:cubicBezTo>
                <a:lnTo>
                  <a:pt x="845" y="3882"/>
                </a:lnTo>
                <a:lnTo>
                  <a:pt x="220" y="3882"/>
                </a:lnTo>
                <a:lnTo>
                  <a:pt x="220" y="110"/>
                </a:lnTo>
                <a:cubicBezTo>
                  <a:pt x="220" y="49"/>
                  <a:pt x="171" y="0"/>
                  <a:pt x="110" y="0"/>
                </a:cubicBezTo>
                <a:cubicBezTo>
                  <a:pt x="49" y="0"/>
                  <a:pt x="0" y="49"/>
                  <a:pt x="0" y="110"/>
                </a:cubicBezTo>
                <a:lnTo>
                  <a:pt x="0" y="3992"/>
                </a:lnTo>
                <a:cubicBezTo>
                  <a:pt x="0" y="4052"/>
                  <a:pt x="49" y="4101"/>
                  <a:pt x="110" y="4101"/>
                </a:cubicBezTo>
                <a:lnTo>
                  <a:pt x="955" y="4101"/>
                </a:lnTo>
                <a:lnTo>
                  <a:pt x="1646" y="4101"/>
                </a:lnTo>
                <a:lnTo>
                  <a:pt x="2272" y="4101"/>
                </a:lnTo>
                <a:lnTo>
                  <a:pt x="2963" y="4101"/>
                </a:lnTo>
                <a:lnTo>
                  <a:pt x="3589" y="4101"/>
                </a:lnTo>
                <a:lnTo>
                  <a:pt x="4280" y="4101"/>
                </a:lnTo>
                <a:lnTo>
                  <a:pt x="4906" y="4101"/>
                </a:lnTo>
                <a:lnTo>
                  <a:pt x="5597" y="4101"/>
                </a:lnTo>
                <a:lnTo>
                  <a:pt x="6369" y="4101"/>
                </a:lnTo>
                <a:cubicBezTo>
                  <a:pt x="6430" y="4101"/>
                  <a:pt x="6479" y="4052"/>
                  <a:pt x="6479" y="3992"/>
                </a:cubicBezTo>
                <a:cubicBezTo>
                  <a:pt x="6479" y="3931"/>
                  <a:pt x="6430" y="3882"/>
                  <a:pt x="6369" y="3882"/>
                </a:cubicBezTo>
                <a:close/>
                <a:moveTo>
                  <a:pt x="1065" y="3882"/>
                </a:moveTo>
                <a:lnTo>
                  <a:pt x="1065" y="1001"/>
                </a:lnTo>
                <a:lnTo>
                  <a:pt x="1536" y="1001"/>
                </a:lnTo>
                <a:lnTo>
                  <a:pt x="1536" y="3882"/>
                </a:lnTo>
                <a:lnTo>
                  <a:pt x="1065" y="3882"/>
                </a:lnTo>
                <a:close/>
                <a:moveTo>
                  <a:pt x="2382" y="3882"/>
                </a:moveTo>
                <a:lnTo>
                  <a:pt x="2382" y="1861"/>
                </a:lnTo>
                <a:lnTo>
                  <a:pt x="2853" y="1861"/>
                </a:lnTo>
                <a:lnTo>
                  <a:pt x="2853" y="3882"/>
                </a:lnTo>
                <a:lnTo>
                  <a:pt x="2382" y="3882"/>
                </a:lnTo>
                <a:close/>
                <a:moveTo>
                  <a:pt x="3699" y="3882"/>
                </a:moveTo>
                <a:lnTo>
                  <a:pt x="3699" y="467"/>
                </a:lnTo>
                <a:lnTo>
                  <a:pt x="4170" y="467"/>
                </a:lnTo>
                <a:lnTo>
                  <a:pt x="4170" y="3882"/>
                </a:lnTo>
                <a:lnTo>
                  <a:pt x="3699" y="3882"/>
                </a:lnTo>
                <a:close/>
                <a:moveTo>
                  <a:pt x="5016" y="3882"/>
                </a:moveTo>
                <a:lnTo>
                  <a:pt x="5016" y="2676"/>
                </a:lnTo>
                <a:lnTo>
                  <a:pt x="5487" y="2676"/>
                </a:lnTo>
                <a:lnTo>
                  <a:pt x="5487" y="3882"/>
                </a:lnTo>
                <a:lnTo>
                  <a:pt x="5016" y="3882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37" name="sphere-grid_16229">
            <a:extLst>
              <a:ext uri="{FF2B5EF4-FFF2-40B4-BE49-F238E27FC236}">
                <a16:creationId xmlns:a16="http://schemas.microsoft.com/office/drawing/2014/main" id="{D3EFC369-6632-4382-9776-0DEC1E17EF8B}"/>
              </a:ext>
            </a:extLst>
          </p:cNvPr>
          <p:cNvSpPr>
            <a:spLocks noChangeAspect="1"/>
          </p:cNvSpPr>
          <p:nvPr/>
        </p:nvSpPr>
        <p:spPr bwMode="auto">
          <a:xfrm>
            <a:off x="1165497" y="33948"/>
            <a:ext cx="324489" cy="324000"/>
          </a:xfrm>
          <a:custGeom>
            <a:avLst/>
            <a:gdLst>
              <a:gd name="T0" fmla="*/ 3266 w 3671"/>
              <a:gd name="T1" fmla="*/ 687 h 3671"/>
              <a:gd name="T2" fmla="*/ 2786 w 3671"/>
              <a:gd name="T3" fmla="*/ 266 h 3671"/>
              <a:gd name="T4" fmla="*/ 1836 w 3671"/>
              <a:gd name="T5" fmla="*/ 0 h 3671"/>
              <a:gd name="T6" fmla="*/ 1478 w 3671"/>
              <a:gd name="T7" fmla="*/ 35 h 3671"/>
              <a:gd name="T8" fmla="*/ 545 w 3671"/>
              <a:gd name="T9" fmla="*/ 532 h 3671"/>
              <a:gd name="T10" fmla="*/ 325 w 3671"/>
              <a:gd name="T11" fmla="*/ 795 h 3671"/>
              <a:gd name="T12" fmla="*/ 0 w 3671"/>
              <a:gd name="T13" fmla="*/ 1836 h 3671"/>
              <a:gd name="T14" fmla="*/ 494 w 3671"/>
              <a:gd name="T15" fmla="*/ 3086 h 3671"/>
              <a:gd name="T16" fmla="*/ 955 w 3671"/>
              <a:gd name="T17" fmla="*/ 3446 h 3671"/>
              <a:gd name="T18" fmla="*/ 1835 w 3671"/>
              <a:gd name="T19" fmla="*/ 3671 h 3671"/>
              <a:gd name="T20" fmla="*/ 2087 w 3671"/>
              <a:gd name="T21" fmla="*/ 3654 h 3671"/>
              <a:gd name="T22" fmla="*/ 3176 w 3671"/>
              <a:gd name="T23" fmla="*/ 3087 h 3671"/>
              <a:gd name="T24" fmla="*/ 3671 w 3671"/>
              <a:gd name="T25" fmla="*/ 1836 h 3671"/>
              <a:gd name="T26" fmla="*/ 2250 w 3671"/>
              <a:gd name="T27" fmla="*/ 3475 h 3671"/>
              <a:gd name="T28" fmla="*/ 2526 w 3671"/>
              <a:gd name="T29" fmla="*/ 3075 h 3671"/>
              <a:gd name="T30" fmla="*/ 505 w 3671"/>
              <a:gd name="T31" fmla="*/ 2478 h 3671"/>
              <a:gd name="T32" fmla="*/ 783 w 3671"/>
              <a:gd name="T33" fmla="*/ 3027 h 3671"/>
              <a:gd name="T34" fmla="*/ 192 w 3671"/>
              <a:gd name="T35" fmla="*/ 1441 h 3671"/>
              <a:gd name="T36" fmla="*/ 290 w 3671"/>
              <a:gd name="T37" fmla="*/ 2251 h 3671"/>
              <a:gd name="T38" fmla="*/ 427 w 3671"/>
              <a:gd name="T39" fmla="*/ 2200 h 3671"/>
              <a:gd name="T40" fmla="*/ 759 w 3671"/>
              <a:gd name="T41" fmla="*/ 2154 h 3671"/>
              <a:gd name="T42" fmla="*/ 427 w 3671"/>
              <a:gd name="T43" fmla="*/ 2200 h 3671"/>
              <a:gd name="T44" fmla="*/ 721 w 3671"/>
              <a:gd name="T45" fmla="*/ 1445 h 3671"/>
              <a:gd name="T46" fmla="*/ 1433 w 3671"/>
              <a:gd name="T47" fmla="*/ 194 h 3671"/>
              <a:gd name="T48" fmla="*/ 1304 w 3671"/>
              <a:gd name="T49" fmla="*/ 231 h 3671"/>
              <a:gd name="T50" fmla="*/ 1555 w 3671"/>
              <a:gd name="T51" fmla="*/ 938 h 3671"/>
              <a:gd name="T52" fmla="*/ 866 w 3671"/>
              <a:gd name="T53" fmla="*/ 1467 h 3671"/>
              <a:gd name="T54" fmla="*/ 901 w 3671"/>
              <a:gd name="T55" fmla="*/ 2124 h 3671"/>
              <a:gd name="T56" fmla="*/ 1670 w 3671"/>
              <a:gd name="T57" fmla="*/ 1604 h 3671"/>
              <a:gd name="T58" fmla="*/ 901 w 3671"/>
              <a:gd name="T59" fmla="*/ 2124 h 3671"/>
              <a:gd name="T60" fmla="*/ 2773 w 3671"/>
              <a:gd name="T61" fmla="*/ 1841 h 3671"/>
              <a:gd name="T62" fmla="*/ 1813 w 3671"/>
              <a:gd name="T63" fmla="*/ 1582 h 3671"/>
              <a:gd name="T64" fmla="*/ 3095 w 3671"/>
              <a:gd name="T65" fmla="*/ 963 h 3671"/>
              <a:gd name="T66" fmla="*/ 2926 w 3671"/>
              <a:gd name="T67" fmla="*/ 2036 h 3671"/>
              <a:gd name="T68" fmla="*/ 3025 w 3671"/>
              <a:gd name="T69" fmla="*/ 828 h 3671"/>
              <a:gd name="T70" fmla="*/ 2758 w 3671"/>
              <a:gd name="T71" fmla="*/ 437 h 3671"/>
              <a:gd name="T72" fmla="*/ 1701 w 3671"/>
              <a:gd name="T73" fmla="*/ 912 h 3671"/>
              <a:gd name="T74" fmla="*/ 1043 w 3671"/>
              <a:gd name="T75" fmla="*/ 2566 h 3671"/>
              <a:gd name="T76" fmla="*/ 1913 w 3671"/>
              <a:gd name="T77" fmla="*/ 3054 h 3671"/>
              <a:gd name="T78" fmla="*/ 2057 w 3671"/>
              <a:gd name="T79" fmla="*/ 3033 h 3671"/>
              <a:gd name="T80" fmla="*/ 2610 w 3671"/>
              <a:gd name="T81" fmla="*/ 2896 h 3671"/>
              <a:gd name="T82" fmla="*/ 3323 w 3671"/>
              <a:gd name="T83" fmla="*/ 1941 h 3671"/>
              <a:gd name="T84" fmla="*/ 2920 w 3671"/>
              <a:gd name="T85" fmla="*/ 2208 h 3671"/>
              <a:gd name="T86" fmla="*/ 3465 w 3671"/>
              <a:gd name="T87" fmla="*/ 1812 h 3671"/>
              <a:gd name="T88" fmla="*/ 3447 w 3671"/>
              <a:gd name="T89" fmla="*/ 1614 h 3671"/>
              <a:gd name="T90" fmla="*/ 3501 w 3671"/>
              <a:gd name="T91" fmla="*/ 1545 h 3671"/>
              <a:gd name="T92" fmla="*/ 2387 w 3671"/>
              <a:gd name="T93" fmla="*/ 510 h 3671"/>
              <a:gd name="T94" fmla="*/ 1836 w 3671"/>
              <a:gd name="T95" fmla="*/ 145 h 3671"/>
              <a:gd name="T96" fmla="*/ 1677 w 3671"/>
              <a:gd name="T97" fmla="*/ 769 h 3671"/>
              <a:gd name="T98" fmla="*/ 856 w 3671"/>
              <a:gd name="T99" fmla="*/ 826 h 3671"/>
              <a:gd name="T100" fmla="*/ 1077 w 3671"/>
              <a:gd name="T101" fmla="*/ 325 h 3671"/>
              <a:gd name="T102" fmla="*/ 275 w 3671"/>
              <a:gd name="T103" fmla="*/ 1319 h 3671"/>
              <a:gd name="T104" fmla="*/ 335 w 3671"/>
              <a:gd name="T105" fmla="*/ 2425 h 3671"/>
              <a:gd name="T106" fmla="*/ 335 w 3671"/>
              <a:gd name="T107" fmla="*/ 2425 h 3671"/>
              <a:gd name="T108" fmla="*/ 1289 w 3671"/>
              <a:gd name="T109" fmla="*/ 3231 h 3671"/>
              <a:gd name="T110" fmla="*/ 1854 w 3671"/>
              <a:gd name="T111" fmla="*/ 3526 h 3671"/>
              <a:gd name="T112" fmla="*/ 1991 w 3671"/>
              <a:gd name="T113" fmla="*/ 3519 h 3671"/>
              <a:gd name="T114" fmla="*/ 3154 w 3671"/>
              <a:gd name="T115" fmla="*/ 2803 h 3671"/>
              <a:gd name="T116" fmla="*/ 2723 w 3671"/>
              <a:gd name="T117" fmla="*/ 3008 h 36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671" h="3671">
                <a:moveTo>
                  <a:pt x="3647" y="1542"/>
                </a:moveTo>
                <a:cubicBezTo>
                  <a:pt x="3595" y="1224"/>
                  <a:pt x="3463" y="934"/>
                  <a:pt x="3271" y="693"/>
                </a:cubicBezTo>
                <a:cubicBezTo>
                  <a:pt x="3269" y="691"/>
                  <a:pt x="3267" y="689"/>
                  <a:pt x="3266" y="687"/>
                </a:cubicBezTo>
                <a:cubicBezTo>
                  <a:pt x="3142" y="533"/>
                  <a:pt x="2994" y="400"/>
                  <a:pt x="2827" y="292"/>
                </a:cubicBezTo>
                <a:cubicBezTo>
                  <a:pt x="2826" y="291"/>
                  <a:pt x="2825" y="289"/>
                  <a:pt x="2824" y="288"/>
                </a:cubicBezTo>
                <a:cubicBezTo>
                  <a:pt x="2813" y="276"/>
                  <a:pt x="2800" y="269"/>
                  <a:pt x="2786" y="266"/>
                </a:cubicBezTo>
                <a:cubicBezTo>
                  <a:pt x="2517" y="102"/>
                  <a:pt x="2202" y="7"/>
                  <a:pt x="1867" y="1"/>
                </a:cubicBezTo>
                <a:cubicBezTo>
                  <a:pt x="1864" y="1"/>
                  <a:pt x="1862" y="1"/>
                  <a:pt x="1859" y="1"/>
                </a:cubicBezTo>
                <a:cubicBezTo>
                  <a:pt x="1851" y="1"/>
                  <a:pt x="1843" y="0"/>
                  <a:pt x="1836" y="0"/>
                </a:cubicBezTo>
                <a:cubicBezTo>
                  <a:pt x="1714" y="0"/>
                  <a:pt x="1596" y="12"/>
                  <a:pt x="1481" y="35"/>
                </a:cubicBezTo>
                <a:cubicBezTo>
                  <a:pt x="1481" y="35"/>
                  <a:pt x="1480" y="35"/>
                  <a:pt x="1480" y="35"/>
                </a:cubicBezTo>
                <a:cubicBezTo>
                  <a:pt x="1479" y="35"/>
                  <a:pt x="1479" y="35"/>
                  <a:pt x="1478" y="35"/>
                </a:cubicBezTo>
                <a:cubicBezTo>
                  <a:pt x="1399" y="51"/>
                  <a:pt x="1322" y="73"/>
                  <a:pt x="1246" y="98"/>
                </a:cubicBezTo>
                <a:cubicBezTo>
                  <a:pt x="1245" y="98"/>
                  <a:pt x="1244" y="99"/>
                  <a:pt x="1242" y="100"/>
                </a:cubicBezTo>
                <a:cubicBezTo>
                  <a:pt x="978" y="190"/>
                  <a:pt x="740" y="339"/>
                  <a:pt x="545" y="532"/>
                </a:cubicBezTo>
                <a:cubicBezTo>
                  <a:pt x="543" y="534"/>
                  <a:pt x="541" y="536"/>
                  <a:pt x="539" y="538"/>
                </a:cubicBezTo>
                <a:cubicBezTo>
                  <a:pt x="462" y="614"/>
                  <a:pt x="393" y="698"/>
                  <a:pt x="331" y="787"/>
                </a:cubicBezTo>
                <a:cubicBezTo>
                  <a:pt x="329" y="789"/>
                  <a:pt x="327" y="792"/>
                  <a:pt x="325" y="795"/>
                </a:cubicBezTo>
                <a:cubicBezTo>
                  <a:pt x="215" y="953"/>
                  <a:pt x="131" y="1130"/>
                  <a:pt x="75" y="1319"/>
                </a:cubicBezTo>
                <a:cubicBezTo>
                  <a:pt x="74" y="1322"/>
                  <a:pt x="73" y="1325"/>
                  <a:pt x="73" y="1327"/>
                </a:cubicBezTo>
                <a:cubicBezTo>
                  <a:pt x="26" y="1489"/>
                  <a:pt x="0" y="1659"/>
                  <a:pt x="0" y="1836"/>
                </a:cubicBezTo>
                <a:cubicBezTo>
                  <a:pt x="0" y="1982"/>
                  <a:pt x="18" y="2124"/>
                  <a:pt x="50" y="2261"/>
                </a:cubicBezTo>
                <a:cubicBezTo>
                  <a:pt x="51" y="2263"/>
                  <a:pt x="51" y="2265"/>
                  <a:pt x="52" y="2267"/>
                </a:cubicBezTo>
                <a:cubicBezTo>
                  <a:pt x="127" y="2578"/>
                  <a:pt x="282" y="2859"/>
                  <a:pt x="494" y="3086"/>
                </a:cubicBezTo>
                <a:cubicBezTo>
                  <a:pt x="497" y="3089"/>
                  <a:pt x="500" y="3092"/>
                  <a:pt x="503" y="3095"/>
                </a:cubicBezTo>
                <a:cubicBezTo>
                  <a:pt x="634" y="3234"/>
                  <a:pt x="786" y="3353"/>
                  <a:pt x="954" y="3445"/>
                </a:cubicBezTo>
                <a:cubicBezTo>
                  <a:pt x="955" y="3445"/>
                  <a:pt x="955" y="3445"/>
                  <a:pt x="955" y="3446"/>
                </a:cubicBezTo>
                <a:cubicBezTo>
                  <a:pt x="1217" y="3589"/>
                  <a:pt x="1517" y="3671"/>
                  <a:pt x="1835" y="3671"/>
                </a:cubicBezTo>
                <a:lnTo>
                  <a:pt x="1835" y="3671"/>
                </a:lnTo>
                <a:lnTo>
                  <a:pt x="1835" y="3671"/>
                </a:lnTo>
                <a:lnTo>
                  <a:pt x="1836" y="3671"/>
                </a:lnTo>
                <a:cubicBezTo>
                  <a:pt x="1919" y="3671"/>
                  <a:pt x="2002" y="3665"/>
                  <a:pt x="2083" y="3654"/>
                </a:cubicBezTo>
                <a:cubicBezTo>
                  <a:pt x="2084" y="3654"/>
                  <a:pt x="2086" y="3654"/>
                  <a:pt x="2087" y="3654"/>
                </a:cubicBezTo>
                <a:cubicBezTo>
                  <a:pt x="2088" y="3654"/>
                  <a:pt x="2088" y="3653"/>
                  <a:pt x="2088" y="3653"/>
                </a:cubicBezTo>
                <a:cubicBezTo>
                  <a:pt x="2509" y="3595"/>
                  <a:pt x="2885" y="3393"/>
                  <a:pt x="3165" y="3099"/>
                </a:cubicBezTo>
                <a:cubicBezTo>
                  <a:pt x="3169" y="3095"/>
                  <a:pt x="3172" y="3091"/>
                  <a:pt x="3176" y="3087"/>
                </a:cubicBezTo>
                <a:cubicBezTo>
                  <a:pt x="3333" y="2919"/>
                  <a:pt x="3459" y="2721"/>
                  <a:pt x="3545" y="2503"/>
                </a:cubicBezTo>
                <a:cubicBezTo>
                  <a:pt x="3546" y="2500"/>
                  <a:pt x="3547" y="2498"/>
                  <a:pt x="3548" y="2495"/>
                </a:cubicBezTo>
                <a:cubicBezTo>
                  <a:pt x="3627" y="2290"/>
                  <a:pt x="3671" y="2068"/>
                  <a:pt x="3671" y="1836"/>
                </a:cubicBezTo>
                <a:cubicBezTo>
                  <a:pt x="3671" y="1739"/>
                  <a:pt x="3662" y="1645"/>
                  <a:pt x="3648" y="1552"/>
                </a:cubicBezTo>
                <a:cubicBezTo>
                  <a:pt x="3648" y="1549"/>
                  <a:pt x="3648" y="1545"/>
                  <a:pt x="3647" y="1542"/>
                </a:cubicBezTo>
                <a:close/>
                <a:moveTo>
                  <a:pt x="2250" y="3475"/>
                </a:moveTo>
                <a:cubicBezTo>
                  <a:pt x="2212" y="3484"/>
                  <a:pt x="2174" y="3492"/>
                  <a:pt x="2135" y="3499"/>
                </a:cubicBezTo>
                <a:lnTo>
                  <a:pt x="2081" y="3176"/>
                </a:lnTo>
                <a:cubicBezTo>
                  <a:pt x="2242" y="3150"/>
                  <a:pt x="2390" y="3115"/>
                  <a:pt x="2526" y="3075"/>
                </a:cubicBezTo>
                <a:cubicBezTo>
                  <a:pt x="2392" y="3329"/>
                  <a:pt x="2255" y="3468"/>
                  <a:pt x="2252" y="3471"/>
                </a:cubicBezTo>
                <a:cubicBezTo>
                  <a:pt x="2251" y="3472"/>
                  <a:pt x="2251" y="3473"/>
                  <a:pt x="2250" y="3475"/>
                </a:cubicBezTo>
                <a:close/>
                <a:moveTo>
                  <a:pt x="505" y="2478"/>
                </a:moveTo>
                <a:cubicBezTo>
                  <a:pt x="610" y="2507"/>
                  <a:pt x="735" y="2533"/>
                  <a:pt x="879" y="2550"/>
                </a:cubicBezTo>
                <a:cubicBezTo>
                  <a:pt x="961" y="2759"/>
                  <a:pt x="1063" y="2934"/>
                  <a:pt x="1169" y="3080"/>
                </a:cubicBezTo>
                <a:cubicBezTo>
                  <a:pt x="1021" y="3070"/>
                  <a:pt x="892" y="3050"/>
                  <a:pt x="783" y="3027"/>
                </a:cubicBezTo>
                <a:cubicBezTo>
                  <a:pt x="680" y="2878"/>
                  <a:pt x="580" y="2696"/>
                  <a:pt x="505" y="2478"/>
                </a:cubicBezTo>
                <a:close/>
                <a:moveTo>
                  <a:pt x="145" y="1836"/>
                </a:moveTo>
                <a:cubicBezTo>
                  <a:pt x="145" y="1700"/>
                  <a:pt x="162" y="1568"/>
                  <a:pt x="192" y="1441"/>
                </a:cubicBezTo>
                <a:cubicBezTo>
                  <a:pt x="209" y="1449"/>
                  <a:pt x="230" y="1458"/>
                  <a:pt x="253" y="1467"/>
                </a:cubicBezTo>
                <a:cubicBezTo>
                  <a:pt x="224" y="1706"/>
                  <a:pt x="227" y="1963"/>
                  <a:pt x="285" y="2230"/>
                </a:cubicBezTo>
                <a:cubicBezTo>
                  <a:pt x="286" y="2237"/>
                  <a:pt x="288" y="2244"/>
                  <a:pt x="290" y="2251"/>
                </a:cubicBezTo>
                <a:cubicBezTo>
                  <a:pt x="247" y="2232"/>
                  <a:pt x="212" y="2214"/>
                  <a:pt x="185" y="2200"/>
                </a:cubicBezTo>
                <a:cubicBezTo>
                  <a:pt x="159" y="2082"/>
                  <a:pt x="145" y="1961"/>
                  <a:pt x="145" y="1836"/>
                </a:cubicBezTo>
                <a:close/>
                <a:moveTo>
                  <a:pt x="427" y="2200"/>
                </a:moveTo>
                <a:cubicBezTo>
                  <a:pt x="375" y="1962"/>
                  <a:pt x="370" y="1732"/>
                  <a:pt x="393" y="1517"/>
                </a:cubicBezTo>
                <a:cubicBezTo>
                  <a:pt x="480" y="1544"/>
                  <a:pt x="586" y="1571"/>
                  <a:pt x="711" y="1592"/>
                </a:cubicBezTo>
                <a:cubicBezTo>
                  <a:pt x="704" y="1772"/>
                  <a:pt x="717" y="1961"/>
                  <a:pt x="759" y="2154"/>
                </a:cubicBezTo>
                <a:cubicBezTo>
                  <a:pt x="777" y="2240"/>
                  <a:pt x="800" y="2320"/>
                  <a:pt x="824" y="2397"/>
                </a:cubicBezTo>
                <a:cubicBezTo>
                  <a:pt x="677" y="2375"/>
                  <a:pt x="554" y="2345"/>
                  <a:pt x="454" y="2313"/>
                </a:cubicBezTo>
                <a:cubicBezTo>
                  <a:pt x="444" y="2276"/>
                  <a:pt x="435" y="2238"/>
                  <a:pt x="427" y="2200"/>
                </a:cubicBezTo>
                <a:close/>
                <a:moveTo>
                  <a:pt x="526" y="935"/>
                </a:moveTo>
                <a:cubicBezTo>
                  <a:pt x="618" y="951"/>
                  <a:pt x="714" y="961"/>
                  <a:pt x="812" y="968"/>
                </a:cubicBezTo>
                <a:cubicBezTo>
                  <a:pt x="770" y="1114"/>
                  <a:pt x="737" y="1275"/>
                  <a:pt x="721" y="1445"/>
                </a:cubicBezTo>
                <a:cubicBezTo>
                  <a:pt x="598" y="1423"/>
                  <a:pt x="495" y="1396"/>
                  <a:pt x="414" y="1370"/>
                </a:cubicBezTo>
                <a:cubicBezTo>
                  <a:pt x="440" y="1214"/>
                  <a:pt x="479" y="1068"/>
                  <a:pt x="526" y="935"/>
                </a:cubicBezTo>
                <a:close/>
                <a:moveTo>
                  <a:pt x="1433" y="194"/>
                </a:moveTo>
                <a:lnTo>
                  <a:pt x="1534" y="794"/>
                </a:lnTo>
                <a:cubicBezTo>
                  <a:pt x="1342" y="822"/>
                  <a:pt x="1167" y="832"/>
                  <a:pt x="1011" y="831"/>
                </a:cubicBezTo>
                <a:cubicBezTo>
                  <a:pt x="1124" y="516"/>
                  <a:pt x="1262" y="295"/>
                  <a:pt x="1304" y="231"/>
                </a:cubicBezTo>
                <a:cubicBezTo>
                  <a:pt x="1346" y="217"/>
                  <a:pt x="1389" y="205"/>
                  <a:pt x="1433" y="194"/>
                </a:cubicBezTo>
                <a:close/>
                <a:moveTo>
                  <a:pt x="1031" y="977"/>
                </a:moveTo>
                <a:cubicBezTo>
                  <a:pt x="1200" y="977"/>
                  <a:pt x="1375" y="964"/>
                  <a:pt x="1555" y="938"/>
                </a:cubicBezTo>
                <a:cubicBezTo>
                  <a:pt x="1556" y="937"/>
                  <a:pt x="1557" y="937"/>
                  <a:pt x="1558" y="937"/>
                </a:cubicBezTo>
                <a:lnTo>
                  <a:pt x="1646" y="1460"/>
                </a:lnTo>
                <a:cubicBezTo>
                  <a:pt x="1340" y="1498"/>
                  <a:pt x="1079" y="1492"/>
                  <a:pt x="866" y="1467"/>
                </a:cubicBezTo>
                <a:cubicBezTo>
                  <a:pt x="883" y="1290"/>
                  <a:pt x="919" y="1125"/>
                  <a:pt x="964" y="975"/>
                </a:cubicBezTo>
                <a:cubicBezTo>
                  <a:pt x="986" y="975"/>
                  <a:pt x="1008" y="977"/>
                  <a:pt x="1031" y="977"/>
                </a:cubicBezTo>
                <a:close/>
                <a:moveTo>
                  <a:pt x="901" y="2124"/>
                </a:moveTo>
                <a:cubicBezTo>
                  <a:pt x="863" y="1949"/>
                  <a:pt x="851" y="1778"/>
                  <a:pt x="857" y="1614"/>
                </a:cubicBezTo>
                <a:cubicBezTo>
                  <a:pt x="965" y="1626"/>
                  <a:pt x="1084" y="1634"/>
                  <a:pt x="1214" y="1634"/>
                </a:cubicBezTo>
                <a:cubicBezTo>
                  <a:pt x="1353" y="1634"/>
                  <a:pt x="1506" y="1625"/>
                  <a:pt x="1670" y="1604"/>
                </a:cubicBezTo>
                <a:lnTo>
                  <a:pt x="1802" y="2393"/>
                </a:lnTo>
                <a:cubicBezTo>
                  <a:pt x="1481" y="2435"/>
                  <a:pt x="1209" y="2436"/>
                  <a:pt x="984" y="2416"/>
                </a:cubicBezTo>
                <a:cubicBezTo>
                  <a:pt x="952" y="2325"/>
                  <a:pt x="923" y="2228"/>
                  <a:pt x="901" y="2124"/>
                </a:cubicBezTo>
                <a:close/>
                <a:moveTo>
                  <a:pt x="1813" y="1582"/>
                </a:moveTo>
                <a:cubicBezTo>
                  <a:pt x="2157" y="1523"/>
                  <a:pt x="2435" y="1412"/>
                  <a:pt x="2651" y="1289"/>
                </a:cubicBezTo>
                <a:cubicBezTo>
                  <a:pt x="2713" y="1459"/>
                  <a:pt x="2758" y="1643"/>
                  <a:pt x="2773" y="1841"/>
                </a:cubicBezTo>
                <a:cubicBezTo>
                  <a:pt x="2781" y="1936"/>
                  <a:pt x="2781" y="2027"/>
                  <a:pt x="2778" y="2115"/>
                </a:cubicBezTo>
                <a:cubicBezTo>
                  <a:pt x="2559" y="2222"/>
                  <a:pt x="2285" y="2317"/>
                  <a:pt x="1946" y="2373"/>
                </a:cubicBezTo>
                <a:lnTo>
                  <a:pt x="1813" y="1582"/>
                </a:lnTo>
                <a:close/>
                <a:moveTo>
                  <a:pt x="2918" y="1829"/>
                </a:moveTo>
                <a:cubicBezTo>
                  <a:pt x="2900" y="1606"/>
                  <a:pt x="2849" y="1400"/>
                  <a:pt x="2779" y="1212"/>
                </a:cubicBezTo>
                <a:cubicBezTo>
                  <a:pt x="2913" y="1125"/>
                  <a:pt x="3018" y="1037"/>
                  <a:pt x="3095" y="963"/>
                </a:cubicBezTo>
                <a:cubicBezTo>
                  <a:pt x="3206" y="1191"/>
                  <a:pt x="3292" y="1454"/>
                  <a:pt x="3316" y="1748"/>
                </a:cubicBezTo>
                <a:cubicBezTo>
                  <a:pt x="3316" y="1749"/>
                  <a:pt x="3316" y="1750"/>
                  <a:pt x="3316" y="1751"/>
                </a:cubicBezTo>
                <a:cubicBezTo>
                  <a:pt x="3223" y="1838"/>
                  <a:pt x="3095" y="1939"/>
                  <a:pt x="2926" y="2036"/>
                </a:cubicBezTo>
                <a:cubicBezTo>
                  <a:pt x="2926" y="1969"/>
                  <a:pt x="2924" y="1900"/>
                  <a:pt x="2918" y="1829"/>
                </a:cubicBezTo>
                <a:close/>
                <a:moveTo>
                  <a:pt x="2758" y="437"/>
                </a:moveTo>
                <a:cubicBezTo>
                  <a:pt x="2847" y="546"/>
                  <a:pt x="2940" y="678"/>
                  <a:pt x="3025" y="828"/>
                </a:cubicBezTo>
                <a:cubicBezTo>
                  <a:pt x="2955" y="898"/>
                  <a:pt x="2855" y="985"/>
                  <a:pt x="2723" y="1074"/>
                </a:cubicBezTo>
                <a:cubicBezTo>
                  <a:pt x="2649" y="908"/>
                  <a:pt x="2562" y="759"/>
                  <a:pt x="2472" y="628"/>
                </a:cubicBezTo>
                <a:cubicBezTo>
                  <a:pt x="2584" y="565"/>
                  <a:pt x="2679" y="499"/>
                  <a:pt x="2758" y="437"/>
                </a:cubicBezTo>
                <a:close/>
                <a:moveTo>
                  <a:pt x="2597" y="1152"/>
                </a:moveTo>
                <a:cubicBezTo>
                  <a:pt x="2390" y="1272"/>
                  <a:pt x="2122" y="1381"/>
                  <a:pt x="1789" y="1439"/>
                </a:cubicBezTo>
                <a:lnTo>
                  <a:pt x="1701" y="912"/>
                </a:lnTo>
                <a:cubicBezTo>
                  <a:pt x="1949" y="863"/>
                  <a:pt x="2162" y="785"/>
                  <a:pt x="2340" y="698"/>
                </a:cubicBezTo>
                <a:cubicBezTo>
                  <a:pt x="2432" y="830"/>
                  <a:pt x="2522" y="982"/>
                  <a:pt x="2597" y="1152"/>
                </a:cubicBezTo>
                <a:close/>
                <a:moveTo>
                  <a:pt x="1043" y="2566"/>
                </a:moveTo>
                <a:cubicBezTo>
                  <a:pt x="1118" y="2571"/>
                  <a:pt x="1198" y="2574"/>
                  <a:pt x="1282" y="2574"/>
                </a:cubicBezTo>
                <a:cubicBezTo>
                  <a:pt x="1446" y="2574"/>
                  <a:pt x="1628" y="2562"/>
                  <a:pt x="1826" y="2537"/>
                </a:cubicBezTo>
                <a:lnTo>
                  <a:pt x="1913" y="3054"/>
                </a:lnTo>
                <a:cubicBezTo>
                  <a:pt x="1709" y="3080"/>
                  <a:pt x="1525" y="3089"/>
                  <a:pt x="1361" y="3087"/>
                </a:cubicBezTo>
                <a:cubicBezTo>
                  <a:pt x="1248" y="2950"/>
                  <a:pt x="1135" y="2777"/>
                  <a:pt x="1043" y="2566"/>
                </a:cubicBezTo>
                <a:close/>
                <a:moveTo>
                  <a:pt x="2057" y="3033"/>
                </a:moveTo>
                <a:lnTo>
                  <a:pt x="1970" y="2516"/>
                </a:lnTo>
                <a:cubicBezTo>
                  <a:pt x="2286" y="2464"/>
                  <a:pt x="2549" y="2380"/>
                  <a:pt x="2766" y="2283"/>
                </a:cubicBezTo>
                <a:cubicBezTo>
                  <a:pt x="2740" y="2520"/>
                  <a:pt x="2680" y="2726"/>
                  <a:pt x="2610" y="2896"/>
                </a:cubicBezTo>
                <a:cubicBezTo>
                  <a:pt x="2448" y="2952"/>
                  <a:pt x="2264" y="2999"/>
                  <a:pt x="2057" y="3033"/>
                </a:cubicBezTo>
                <a:close/>
                <a:moveTo>
                  <a:pt x="2920" y="2208"/>
                </a:moveTo>
                <a:cubicBezTo>
                  <a:pt x="3086" y="2120"/>
                  <a:pt x="3219" y="2027"/>
                  <a:pt x="3323" y="1941"/>
                </a:cubicBezTo>
                <a:cubicBezTo>
                  <a:pt x="3323" y="2183"/>
                  <a:pt x="3286" y="2396"/>
                  <a:pt x="3233" y="2578"/>
                </a:cubicBezTo>
                <a:cubicBezTo>
                  <a:pt x="3115" y="2662"/>
                  <a:pt x="2971" y="2747"/>
                  <a:pt x="2796" y="2823"/>
                </a:cubicBezTo>
                <a:cubicBezTo>
                  <a:pt x="2857" y="2646"/>
                  <a:pt x="2904" y="2441"/>
                  <a:pt x="2920" y="2208"/>
                </a:cubicBezTo>
                <a:close/>
                <a:moveTo>
                  <a:pt x="3526" y="1836"/>
                </a:moveTo>
                <a:cubicBezTo>
                  <a:pt x="3526" y="2043"/>
                  <a:pt x="3488" y="2242"/>
                  <a:pt x="3420" y="2426"/>
                </a:cubicBezTo>
                <a:cubicBezTo>
                  <a:pt x="3457" y="2243"/>
                  <a:pt x="3476" y="2038"/>
                  <a:pt x="3465" y="1812"/>
                </a:cubicBezTo>
                <a:cubicBezTo>
                  <a:pt x="3487" y="1790"/>
                  <a:pt x="3506" y="1768"/>
                  <a:pt x="3524" y="1749"/>
                </a:cubicBezTo>
                <a:cubicBezTo>
                  <a:pt x="3525" y="1777"/>
                  <a:pt x="3526" y="1806"/>
                  <a:pt x="3526" y="1836"/>
                </a:cubicBezTo>
                <a:close/>
                <a:moveTo>
                  <a:pt x="3447" y="1614"/>
                </a:moveTo>
                <a:cubicBezTo>
                  <a:pt x="3408" y="1329"/>
                  <a:pt x="3315" y="1074"/>
                  <a:pt x="3202" y="852"/>
                </a:cubicBezTo>
                <a:cubicBezTo>
                  <a:pt x="3203" y="851"/>
                  <a:pt x="3205" y="849"/>
                  <a:pt x="3206" y="848"/>
                </a:cubicBezTo>
                <a:cubicBezTo>
                  <a:pt x="3353" y="1051"/>
                  <a:pt x="3456" y="1288"/>
                  <a:pt x="3501" y="1545"/>
                </a:cubicBezTo>
                <a:cubicBezTo>
                  <a:pt x="3490" y="1561"/>
                  <a:pt x="3472" y="1584"/>
                  <a:pt x="3447" y="1614"/>
                </a:cubicBezTo>
                <a:close/>
                <a:moveTo>
                  <a:pt x="2637" y="347"/>
                </a:moveTo>
                <a:cubicBezTo>
                  <a:pt x="2566" y="401"/>
                  <a:pt x="2482" y="456"/>
                  <a:pt x="2387" y="510"/>
                </a:cubicBezTo>
                <a:cubicBezTo>
                  <a:pt x="2275" y="363"/>
                  <a:pt x="2165" y="246"/>
                  <a:pt x="2080" y="163"/>
                </a:cubicBezTo>
                <a:cubicBezTo>
                  <a:pt x="2278" y="192"/>
                  <a:pt x="2466" y="255"/>
                  <a:pt x="2637" y="347"/>
                </a:cubicBezTo>
                <a:close/>
                <a:moveTo>
                  <a:pt x="1836" y="145"/>
                </a:moveTo>
                <a:cubicBezTo>
                  <a:pt x="1838" y="145"/>
                  <a:pt x="1841" y="145"/>
                  <a:pt x="1843" y="145"/>
                </a:cubicBezTo>
                <a:cubicBezTo>
                  <a:pt x="1899" y="192"/>
                  <a:pt x="2071" y="343"/>
                  <a:pt x="2253" y="579"/>
                </a:cubicBezTo>
                <a:cubicBezTo>
                  <a:pt x="2091" y="657"/>
                  <a:pt x="1899" y="725"/>
                  <a:pt x="1677" y="769"/>
                </a:cubicBezTo>
                <a:lnTo>
                  <a:pt x="1575" y="165"/>
                </a:lnTo>
                <a:cubicBezTo>
                  <a:pt x="1660" y="152"/>
                  <a:pt x="1747" y="145"/>
                  <a:pt x="1836" y="145"/>
                </a:cubicBezTo>
                <a:close/>
                <a:moveTo>
                  <a:pt x="856" y="826"/>
                </a:moveTo>
                <a:cubicBezTo>
                  <a:pt x="753" y="820"/>
                  <a:pt x="660" y="809"/>
                  <a:pt x="578" y="796"/>
                </a:cubicBezTo>
                <a:cubicBezTo>
                  <a:pt x="601" y="738"/>
                  <a:pt x="625" y="684"/>
                  <a:pt x="649" y="633"/>
                </a:cubicBezTo>
                <a:cubicBezTo>
                  <a:pt x="775" y="509"/>
                  <a:pt x="919" y="405"/>
                  <a:pt x="1077" y="325"/>
                </a:cubicBezTo>
                <a:cubicBezTo>
                  <a:pt x="1010" y="447"/>
                  <a:pt x="927" y="618"/>
                  <a:pt x="856" y="826"/>
                </a:cubicBezTo>
                <a:close/>
                <a:moveTo>
                  <a:pt x="335" y="1058"/>
                </a:moveTo>
                <a:cubicBezTo>
                  <a:pt x="312" y="1141"/>
                  <a:pt x="292" y="1228"/>
                  <a:pt x="275" y="1319"/>
                </a:cubicBezTo>
                <a:cubicBezTo>
                  <a:pt x="259" y="1312"/>
                  <a:pt x="245" y="1305"/>
                  <a:pt x="233" y="1300"/>
                </a:cubicBezTo>
                <a:cubicBezTo>
                  <a:pt x="261" y="1216"/>
                  <a:pt x="295" y="1135"/>
                  <a:pt x="335" y="1058"/>
                </a:cubicBezTo>
                <a:close/>
                <a:moveTo>
                  <a:pt x="335" y="2425"/>
                </a:moveTo>
                <a:cubicBezTo>
                  <a:pt x="394" y="2621"/>
                  <a:pt x="471" y="2791"/>
                  <a:pt x="555" y="2937"/>
                </a:cubicBezTo>
                <a:cubicBezTo>
                  <a:pt x="417" y="2777"/>
                  <a:pt x="308" y="2591"/>
                  <a:pt x="238" y="2386"/>
                </a:cubicBezTo>
                <a:cubicBezTo>
                  <a:pt x="267" y="2399"/>
                  <a:pt x="299" y="2412"/>
                  <a:pt x="335" y="2425"/>
                </a:cubicBezTo>
                <a:close/>
                <a:moveTo>
                  <a:pt x="1025" y="3319"/>
                </a:moveTo>
                <a:cubicBezTo>
                  <a:pt x="990" y="3283"/>
                  <a:pt x="952" y="3243"/>
                  <a:pt x="914" y="3198"/>
                </a:cubicBezTo>
                <a:cubicBezTo>
                  <a:pt x="1025" y="3215"/>
                  <a:pt x="1150" y="3227"/>
                  <a:pt x="1289" y="3231"/>
                </a:cubicBezTo>
                <a:cubicBezTo>
                  <a:pt x="1390" y="3347"/>
                  <a:pt x="1488" y="3438"/>
                  <a:pt x="1572" y="3505"/>
                </a:cubicBezTo>
                <a:cubicBezTo>
                  <a:pt x="1377" y="3475"/>
                  <a:pt x="1193" y="3411"/>
                  <a:pt x="1025" y="3319"/>
                </a:cubicBezTo>
                <a:close/>
                <a:moveTo>
                  <a:pt x="1854" y="3526"/>
                </a:moveTo>
                <a:cubicBezTo>
                  <a:pt x="1807" y="3498"/>
                  <a:pt x="1659" y="3405"/>
                  <a:pt x="1489" y="3231"/>
                </a:cubicBezTo>
                <a:cubicBezTo>
                  <a:pt x="1627" y="3228"/>
                  <a:pt x="1776" y="3217"/>
                  <a:pt x="1937" y="3197"/>
                </a:cubicBezTo>
                <a:lnTo>
                  <a:pt x="1991" y="3519"/>
                </a:lnTo>
                <a:cubicBezTo>
                  <a:pt x="1946" y="3523"/>
                  <a:pt x="1900" y="3525"/>
                  <a:pt x="1854" y="3526"/>
                </a:cubicBezTo>
                <a:close/>
                <a:moveTo>
                  <a:pt x="2723" y="3008"/>
                </a:moveTo>
                <a:cubicBezTo>
                  <a:pt x="2888" y="2946"/>
                  <a:pt x="3031" y="2876"/>
                  <a:pt x="3154" y="2803"/>
                </a:cubicBezTo>
                <a:cubicBezTo>
                  <a:pt x="3124" y="2875"/>
                  <a:pt x="3092" y="2941"/>
                  <a:pt x="3061" y="2998"/>
                </a:cubicBezTo>
                <a:cubicBezTo>
                  <a:pt x="2906" y="3162"/>
                  <a:pt x="2718" y="3295"/>
                  <a:pt x="2508" y="3386"/>
                </a:cubicBezTo>
                <a:cubicBezTo>
                  <a:pt x="2575" y="3293"/>
                  <a:pt x="2652" y="3166"/>
                  <a:pt x="2723" y="300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38" name="exam_175219">
            <a:extLst>
              <a:ext uri="{FF2B5EF4-FFF2-40B4-BE49-F238E27FC236}">
                <a16:creationId xmlns:a16="http://schemas.microsoft.com/office/drawing/2014/main" id="{9B18DC54-E804-4076-A141-B52144E8C96D}"/>
              </a:ext>
            </a:extLst>
          </p:cNvPr>
          <p:cNvSpPr>
            <a:spLocks noChangeAspect="1"/>
          </p:cNvSpPr>
          <p:nvPr/>
        </p:nvSpPr>
        <p:spPr bwMode="auto">
          <a:xfrm>
            <a:off x="582668" y="6457017"/>
            <a:ext cx="361677" cy="324000"/>
          </a:xfrm>
          <a:custGeom>
            <a:avLst/>
            <a:gdLst>
              <a:gd name="connsiteX0" fmla="*/ 275850 w 607326"/>
              <a:gd name="connsiteY0" fmla="*/ 370476 h 544059"/>
              <a:gd name="connsiteX1" fmla="*/ 242733 w 607326"/>
              <a:gd name="connsiteY1" fmla="*/ 454614 h 544059"/>
              <a:gd name="connsiteX2" fmla="*/ 329939 w 607326"/>
              <a:gd name="connsiteY2" fmla="*/ 430548 h 544059"/>
              <a:gd name="connsiteX3" fmla="*/ 300143 w 607326"/>
              <a:gd name="connsiteY3" fmla="*/ 397480 h 544059"/>
              <a:gd name="connsiteX4" fmla="*/ 84834 w 607326"/>
              <a:gd name="connsiteY4" fmla="*/ 288260 h 544059"/>
              <a:gd name="connsiteX5" fmla="*/ 250800 w 607326"/>
              <a:gd name="connsiteY5" fmla="*/ 288260 h 544059"/>
              <a:gd name="connsiteX6" fmla="*/ 263421 w 607326"/>
              <a:gd name="connsiteY6" fmla="*/ 300844 h 544059"/>
              <a:gd name="connsiteX7" fmla="*/ 250800 w 607326"/>
              <a:gd name="connsiteY7" fmla="*/ 313522 h 544059"/>
              <a:gd name="connsiteX8" fmla="*/ 84834 w 607326"/>
              <a:gd name="connsiteY8" fmla="*/ 313522 h 544059"/>
              <a:gd name="connsiteX9" fmla="*/ 72118 w 607326"/>
              <a:gd name="connsiteY9" fmla="*/ 300844 h 544059"/>
              <a:gd name="connsiteX10" fmla="*/ 84834 w 607326"/>
              <a:gd name="connsiteY10" fmla="*/ 288260 h 544059"/>
              <a:gd name="connsiteX11" fmla="*/ 84834 w 607326"/>
              <a:gd name="connsiteY11" fmla="*/ 230608 h 544059"/>
              <a:gd name="connsiteX12" fmla="*/ 315720 w 607326"/>
              <a:gd name="connsiteY12" fmla="*/ 230608 h 544059"/>
              <a:gd name="connsiteX13" fmla="*/ 328341 w 607326"/>
              <a:gd name="connsiteY13" fmla="*/ 243204 h 544059"/>
              <a:gd name="connsiteX14" fmla="*/ 315720 w 607326"/>
              <a:gd name="connsiteY14" fmla="*/ 255800 h 544059"/>
              <a:gd name="connsiteX15" fmla="*/ 84834 w 607326"/>
              <a:gd name="connsiteY15" fmla="*/ 255800 h 544059"/>
              <a:gd name="connsiteX16" fmla="*/ 72118 w 607326"/>
              <a:gd name="connsiteY16" fmla="*/ 243204 h 544059"/>
              <a:gd name="connsiteX17" fmla="*/ 84834 w 607326"/>
              <a:gd name="connsiteY17" fmla="*/ 230608 h 544059"/>
              <a:gd name="connsiteX18" fmla="*/ 451875 w 607326"/>
              <a:gd name="connsiteY18" fmla="*/ 202009 h 544059"/>
              <a:gd name="connsiteX19" fmla="*/ 289420 w 607326"/>
              <a:gd name="connsiteY19" fmla="*/ 347736 h 544059"/>
              <a:gd name="connsiteX20" fmla="*/ 305551 w 607326"/>
              <a:gd name="connsiteY20" fmla="*/ 365643 h 544059"/>
              <a:gd name="connsiteX21" fmla="*/ 353946 w 607326"/>
              <a:gd name="connsiteY21" fmla="*/ 419462 h 544059"/>
              <a:gd name="connsiteX22" fmla="*/ 516401 w 607326"/>
              <a:gd name="connsiteY22" fmla="*/ 273640 h 544059"/>
              <a:gd name="connsiteX23" fmla="*/ 473320 w 607326"/>
              <a:gd name="connsiteY23" fmla="*/ 225886 h 544059"/>
              <a:gd name="connsiteX24" fmla="*/ 84834 w 607326"/>
              <a:gd name="connsiteY24" fmla="*/ 172885 h 544059"/>
              <a:gd name="connsiteX25" fmla="*/ 315720 w 607326"/>
              <a:gd name="connsiteY25" fmla="*/ 172885 h 544059"/>
              <a:gd name="connsiteX26" fmla="*/ 328341 w 607326"/>
              <a:gd name="connsiteY26" fmla="*/ 185599 h 544059"/>
              <a:gd name="connsiteX27" fmla="*/ 315720 w 607326"/>
              <a:gd name="connsiteY27" fmla="*/ 198218 h 544059"/>
              <a:gd name="connsiteX28" fmla="*/ 84834 w 607326"/>
              <a:gd name="connsiteY28" fmla="*/ 198218 h 544059"/>
              <a:gd name="connsiteX29" fmla="*/ 72118 w 607326"/>
              <a:gd name="connsiteY29" fmla="*/ 185599 h 544059"/>
              <a:gd name="connsiteX30" fmla="*/ 84834 w 607326"/>
              <a:gd name="connsiteY30" fmla="*/ 172885 h 544059"/>
              <a:gd name="connsiteX31" fmla="*/ 512226 w 607326"/>
              <a:gd name="connsiteY31" fmla="*/ 147717 h 544059"/>
              <a:gd name="connsiteX32" fmla="*/ 470663 w 607326"/>
              <a:gd name="connsiteY32" fmla="*/ 185048 h 544059"/>
              <a:gd name="connsiteX33" fmla="*/ 500459 w 607326"/>
              <a:gd name="connsiteY33" fmla="*/ 218211 h 544059"/>
              <a:gd name="connsiteX34" fmla="*/ 535190 w 607326"/>
              <a:gd name="connsiteY34" fmla="*/ 256775 h 544059"/>
              <a:gd name="connsiteX35" fmla="*/ 576752 w 607326"/>
              <a:gd name="connsiteY35" fmla="*/ 219443 h 544059"/>
              <a:gd name="connsiteX36" fmla="*/ 270726 w 607326"/>
              <a:gd name="connsiteY36" fmla="*/ 38564 h 544059"/>
              <a:gd name="connsiteX37" fmla="*/ 271011 w 607326"/>
              <a:gd name="connsiteY37" fmla="*/ 118344 h 544059"/>
              <a:gd name="connsiteX38" fmla="*/ 357552 w 607326"/>
              <a:gd name="connsiteY38" fmla="*/ 106026 h 544059"/>
              <a:gd name="connsiteX39" fmla="*/ 25336 w 607326"/>
              <a:gd name="connsiteY39" fmla="*/ 25299 h 544059"/>
              <a:gd name="connsiteX40" fmla="*/ 25336 w 607326"/>
              <a:gd name="connsiteY40" fmla="*/ 518761 h 544059"/>
              <a:gd name="connsiteX41" fmla="*/ 375202 w 607326"/>
              <a:gd name="connsiteY41" fmla="*/ 518761 h 544059"/>
              <a:gd name="connsiteX42" fmla="*/ 375202 w 607326"/>
              <a:gd name="connsiteY42" fmla="*/ 434432 h 544059"/>
              <a:gd name="connsiteX43" fmla="*/ 361443 w 607326"/>
              <a:gd name="connsiteY43" fmla="*/ 446750 h 544059"/>
              <a:gd name="connsiteX44" fmla="*/ 360873 w 607326"/>
              <a:gd name="connsiteY44" fmla="*/ 447224 h 544059"/>
              <a:gd name="connsiteX45" fmla="*/ 360684 w 607326"/>
              <a:gd name="connsiteY45" fmla="*/ 447413 h 544059"/>
              <a:gd name="connsiteX46" fmla="*/ 359450 w 607326"/>
              <a:gd name="connsiteY46" fmla="*/ 448171 h 544059"/>
              <a:gd name="connsiteX47" fmla="*/ 359165 w 607326"/>
              <a:gd name="connsiteY47" fmla="*/ 448361 h 544059"/>
              <a:gd name="connsiteX48" fmla="*/ 358121 w 607326"/>
              <a:gd name="connsiteY48" fmla="*/ 448835 h 544059"/>
              <a:gd name="connsiteX49" fmla="*/ 357742 w 607326"/>
              <a:gd name="connsiteY49" fmla="*/ 449024 h 544059"/>
              <a:gd name="connsiteX50" fmla="*/ 356413 w 607326"/>
              <a:gd name="connsiteY50" fmla="*/ 449498 h 544059"/>
              <a:gd name="connsiteX51" fmla="*/ 225083 w 607326"/>
              <a:gd name="connsiteY51" fmla="*/ 485693 h 544059"/>
              <a:gd name="connsiteX52" fmla="*/ 221667 w 607326"/>
              <a:gd name="connsiteY52" fmla="*/ 486072 h 544059"/>
              <a:gd name="connsiteX53" fmla="*/ 212273 w 607326"/>
              <a:gd name="connsiteY53" fmla="*/ 481903 h 544059"/>
              <a:gd name="connsiteX54" fmla="*/ 209901 w 607326"/>
              <a:gd name="connsiteY54" fmla="*/ 468827 h 544059"/>
              <a:gd name="connsiteX55" fmla="*/ 259814 w 607326"/>
              <a:gd name="connsiteY55" fmla="*/ 342240 h 544059"/>
              <a:gd name="connsiteX56" fmla="*/ 259909 w 607326"/>
              <a:gd name="connsiteY56" fmla="*/ 342050 h 544059"/>
              <a:gd name="connsiteX57" fmla="*/ 260383 w 607326"/>
              <a:gd name="connsiteY57" fmla="*/ 340913 h 544059"/>
              <a:gd name="connsiteX58" fmla="*/ 260573 w 607326"/>
              <a:gd name="connsiteY58" fmla="*/ 340629 h 544059"/>
              <a:gd name="connsiteX59" fmla="*/ 261332 w 607326"/>
              <a:gd name="connsiteY59" fmla="*/ 339397 h 544059"/>
              <a:gd name="connsiteX60" fmla="*/ 262281 w 607326"/>
              <a:gd name="connsiteY60" fmla="*/ 338260 h 544059"/>
              <a:gd name="connsiteX61" fmla="*/ 262565 w 607326"/>
              <a:gd name="connsiteY61" fmla="*/ 337976 h 544059"/>
              <a:gd name="connsiteX62" fmla="*/ 263135 w 607326"/>
              <a:gd name="connsiteY62" fmla="*/ 337408 h 544059"/>
              <a:gd name="connsiteX63" fmla="*/ 375202 w 607326"/>
              <a:gd name="connsiteY63" fmla="*/ 236782 h 544059"/>
              <a:gd name="connsiteX64" fmla="*/ 375202 w 607326"/>
              <a:gd name="connsiteY64" fmla="*/ 129051 h 544059"/>
              <a:gd name="connsiteX65" fmla="*/ 260193 w 607326"/>
              <a:gd name="connsiteY65" fmla="*/ 145443 h 544059"/>
              <a:gd name="connsiteX66" fmla="*/ 258390 w 607326"/>
              <a:gd name="connsiteY66" fmla="*/ 145537 h 544059"/>
              <a:gd name="connsiteX67" fmla="*/ 250135 w 607326"/>
              <a:gd name="connsiteY67" fmla="*/ 142411 h 544059"/>
              <a:gd name="connsiteX68" fmla="*/ 245770 w 607326"/>
              <a:gd name="connsiteY68" fmla="*/ 132935 h 544059"/>
              <a:gd name="connsiteX69" fmla="*/ 245390 w 607326"/>
              <a:gd name="connsiteY69" fmla="*/ 25299 h 544059"/>
              <a:gd name="connsiteX70" fmla="*/ 12621 w 607326"/>
              <a:gd name="connsiteY70" fmla="*/ 0 h 544059"/>
              <a:gd name="connsiteX71" fmla="*/ 257916 w 607326"/>
              <a:gd name="connsiteY71" fmla="*/ 0 h 544059"/>
              <a:gd name="connsiteX72" fmla="*/ 258011 w 607326"/>
              <a:gd name="connsiteY72" fmla="*/ 0 h 544059"/>
              <a:gd name="connsiteX73" fmla="*/ 259149 w 607326"/>
              <a:gd name="connsiteY73" fmla="*/ 95 h 544059"/>
              <a:gd name="connsiteX74" fmla="*/ 259624 w 607326"/>
              <a:gd name="connsiteY74" fmla="*/ 190 h 544059"/>
              <a:gd name="connsiteX75" fmla="*/ 260288 w 607326"/>
              <a:gd name="connsiteY75" fmla="*/ 284 h 544059"/>
              <a:gd name="connsiteX76" fmla="*/ 260763 w 607326"/>
              <a:gd name="connsiteY76" fmla="*/ 379 h 544059"/>
              <a:gd name="connsiteX77" fmla="*/ 261427 w 607326"/>
              <a:gd name="connsiteY77" fmla="*/ 474 h 544059"/>
              <a:gd name="connsiteX78" fmla="*/ 261901 w 607326"/>
              <a:gd name="connsiteY78" fmla="*/ 663 h 544059"/>
              <a:gd name="connsiteX79" fmla="*/ 262471 w 607326"/>
              <a:gd name="connsiteY79" fmla="*/ 853 h 544059"/>
              <a:gd name="connsiteX80" fmla="*/ 262945 w 607326"/>
              <a:gd name="connsiteY80" fmla="*/ 1042 h 544059"/>
              <a:gd name="connsiteX81" fmla="*/ 263704 w 607326"/>
              <a:gd name="connsiteY81" fmla="*/ 1421 h 544059"/>
              <a:gd name="connsiteX82" fmla="*/ 264274 w 607326"/>
              <a:gd name="connsiteY82" fmla="*/ 1706 h 544059"/>
              <a:gd name="connsiteX83" fmla="*/ 264938 w 607326"/>
              <a:gd name="connsiteY83" fmla="*/ 2179 h 544059"/>
              <a:gd name="connsiteX84" fmla="*/ 265317 w 607326"/>
              <a:gd name="connsiteY84" fmla="*/ 2369 h 544059"/>
              <a:gd name="connsiteX85" fmla="*/ 265697 w 607326"/>
              <a:gd name="connsiteY85" fmla="*/ 2748 h 544059"/>
              <a:gd name="connsiteX86" fmla="*/ 395604 w 607326"/>
              <a:gd name="connsiteY86" fmla="*/ 103563 h 544059"/>
              <a:gd name="connsiteX87" fmla="*/ 400443 w 607326"/>
              <a:gd name="connsiteY87" fmla="*/ 113512 h 544059"/>
              <a:gd name="connsiteX88" fmla="*/ 400443 w 607326"/>
              <a:gd name="connsiteY88" fmla="*/ 214042 h 544059"/>
              <a:gd name="connsiteX89" fmla="*/ 444283 w 607326"/>
              <a:gd name="connsiteY89" fmla="*/ 174721 h 544059"/>
              <a:gd name="connsiteX90" fmla="*/ 444378 w 607326"/>
              <a:gd name="connsiteY90" fmla="*/ 174721 h 544059"/>
              <a:gd name="connsiteX91" fmla="*/ 504729 w 607326"/>
              <a:gd name="connsiteY91" fmla="*/ 120523 h 544059"/>
              <a:gd name="connsiteX92" fmla="*/ 522569 w 607326"/>
              <a:gd name="connsiteY92" fmla="*/ 121471 h 544059"/>
              <a:gd name="connsiteX93" fmla="*/ 604081 w 607326"/>
              <a:gd name="connsiteY93" fmla="*/ 211958 h 544059"/>
              <a:gd name="connsiteX94" fmla="*/ 607307 w 607326"/>
              <a:gd name="connsiteY94" fmla="*/ 221054 h 544059"/>
              <a:gd name="connsiteX95" fmla="*/ 603132 w 607326"/>
              <a:gd name="connsiteY95" fmla="*/ 229771 h 544059"/>
              <a:gd name="connsiteX96" fmla="*/ 542686 w 607326"/>
              <a:gd name="connsiteY96" fmla="*/ 283968 h 544059"/>
              <a:gd name="connsiteX97" fmla="*/ 400443 w 607326"/>
              <a:gd name="connsiteY97" fmla="*/ 411692 h 544059"/>
              <a:gd name="connsiteX98" fmla="*/ 400443 w 607326"/>
              <a:gd name="connsiteY98" fmla="*/ 531363 h 544059"/>
              <a:gd name="connsiteX99" fmla="*/ 387823 w 607326"/>
              <a:gd name="connsiteY99" fmla="*/ 544059 h 544059"/>
              <a:gd name="connsiteX100" fmla="*/ 12621 w 607326"/>
              <a:gd name="connsiteY100" fmla="*/ 544059 h 544059"/>
              <a:gd name="connsiteX101" fmla="*/ 0 w 607326"/>
              <a:gd name="connsiteY101" fmla="*/ 531363 h 544059"/>
              <a:gd name="connsiteX102" fmla="*/ 0 w 607326"/>
              <a:gd name="connsiteY102" fmla="*/ 12697 h 544059"/>
              <a:gd name="connsiteX103" fmla="*/ 12621 w 607326"/>
              <a:gd name="connsiteY103" fmla="*/ 0 h 544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607326" h="544059">
                <a:moveTo>
                  <a:pt x="275850" y="370476"/>
                </a:moveTo>
                <a:lnTo>
                  <a:pt x="242733" y="454614"/>
                </a:lnTo>
                <a:lnTo>
                  <a:pt x="329939" y="430548"/>
                </a:lnTo>
                <a:lnTo>
                  <a:pt x="300143" y="397480"/>
                </a:lnTo>
                <a:close/>
                <a:moveTo>
                  <a:pt x="84834" y="288260"/>
                </a:moveTo>
                <a:lnTo>
                  <a:pt x="250800" y="288260"/>
                </a:lnTo>
                <a:cubicBezTo>
                  <a:pt x="257727" y="288260"/>
                  <a:pt x="263421" y="293937"/>
                  <a:pt x="263421" y="300844"/>
                </a:cubicBezTo>
                <a:cubicBezTo>
                  <a:pt x="263421" y="307845"/>
                  <a:pt x="257727" y="313522"/>
                  <a:pt x="250800" y="313522"/>
                </a:cubicBezTo>
                <a:lnTo>
                  <a:pt x="84834" y="313522"/>
                </a:lnTo>
                <a:cubicBezTo>
                  <a:pt x="77812" y="313522"/>
                  <a:pt x="72118" y="307845"/>
                  <a:pt x="72118" y="300844"/>
                </a:cubicBezTo>
                <a:cubicBezTo>
                  <a:pt x="72118" y="293937"/>
                  <a:pt x="77812" y="288260"/>
                  <a:pt x="84834" y="288260"/>
                </a:cubicBezTo>
                <a:close/>
                <a:moveTo>
                  <a:pt x="84834" y="230608"/>
                </a:moveTo>
                <a:lnTo>
                  <a:pt x="315720" y="230608"/>
                </a:lnTo>
                <a:cubicBezTo>
                  <a:pt x="322647" y="230608"/>
                  <a:pt x="328341" y="236196"/>
                  <a:pt x="328341" y="243204"/>
                </a:cubicBezTo>
                <a:cubicBezTo>
                  <a:pt x="328341" y="250212"/>
                  <a:pt x="322647" y="255800"/>
                  <a:pt x="315720" y="255800"/>
                </a:cubicBezTo>
                <a:lnTo>
                  <a:pt x="84834" y="255800"/>
                </a:lnTo>
                <a:cubicBezTo>
                  <a:pt x="77812" y="255800"/>
                  <a:pt x="72118" y="250212"/>
                  <a:pt x="72118" y="243204"/>
                </a:cubicBezTo>
                <a:cubicBezTo>
                  <a:pt x="72118" y="236196"/>
                  <a:pt x="77812" y="230608"/>
                  <a:pt x="84834" y="230608"/>
                </a:cubicBezTo>
                <a:close/>
                <a:moveTo>
                  <a:pt x="451875" y="202009"/>
                </a:moveTo>
                <a:lnTo>
                  <a:pt x="289420" y="347736"/>
                </a:lnTo>
                <a:lnTo>
                  <a:pt x="305551" y="365643"/>
                </a:lnTo>
                <a:lnTo>
                  <a:pt x="353946" y="419462"/>
                </a:lnTo>
                <a:lnTo>
                  <a:pt x="516401" y="273640"/>
                </a:lnTo>
                <a:lnTo>
                  <a:pt x="473320" y="225886"/>
                </a:lnTo>
                <a:close/>
                <a:moveTo>
                  <a:pt x="84834" y="172885"/>
                </a:moveTo>
                <a:lnTo>
                  <a:pt x="315720" y="172885"/>
                </a:lnTo>
                <a:cubicBezTo>
                  <a:pt x="322647" y="172885"/>
                  <a:pt x="328341" y="178578"/>
                  <a:pt x="328341" y="185599"/>
                </a:cubicBezTo>
                <a:cubicBezTo>
                  <a:pt x="328341" y="192525"/>
                  <a:pt x="322647" y="198218"/>
                  <a:pt x="315720" y="198218"/>
                </a:cubicBezTo>
                <a:lnTo>
                  <a:pt x="84834" y="198218"/>
                </a:lnTo>
                <a:cubicBezTo>
                  <a:pt x="77812" y="198218"/>
                  <a:pt x="72118" y="192525"/>
                  <a:pt x="72118" y="185599"/>
                </a:cubicBezTo>
                <a:cubicBezTo>
                  <a:pt x="72118" y="178578"/>
                  <a:pt x="77812" y="172885"/>
                  <a:pt x="84834" y="172885"/>
                </a:cubicBezTo>
                <a:close/>
                <a:moveTo>
                  <a:pt x="512226" y="147717"/>
                </a:moveTo>
                <a:lnTo>
                  <a:pt x="470663" y="185048"/>
                </a:lnTo>
                <a:lnTo>
                  <a:pt x="500459" y="218211"/>
                </a:lnTo>
                <a:lnTo>
                  <a:pt x="535190" y="256775"/>
                </a:lnTo>
                <a:lnTo>
                  <a:pt x="576752" y="219443"/>
                </a:lnTo>
                <a:close/>
                <a:moveTo>
                  <a:pt x="270726" y="38564"/>
                </a:moveTo>
                <a:lnTo>
                  <a:pt x="271011" y="118344"/>
                </a:lnTo>
                <a:lnTo>
                  <a:pt x="357552" y="106026"/>
                </a:lnTo>
                <a:close/>
                <a:moveTo>
                  <a:pt x="25336" y="25299"/>
                </a:moveTo>
                <a:lnTo>
                  <a:pt x="25336" y="518761"/>
                </a:lnTo>
                <a:lnTo>
                  <a:pt x="375202" y="518761"/>
                </a:lnTo>
                <a:lnTo>
                  <a:pt x="375202" y="434432"/>
                </a:lnTo>
                <a:lnTo>
                  <a:pt x="361443" y="446750"/>
                </a:lnTo>
                <a:cubicBezTo>
                  <a:pt x="361253" y="446940"/>
                  <a:pt x="361063" y="447129"/>
                  <a:pt x="360873" y="447224"/>
                </a:cubicBezTo>
                <a:cubicBezTo>
                  <a:pt x="360778" y="447319"/>
                  <a:pt x="360684" y="447319"/>
                  <a:pt x="360684" y="447413"/>
                </a:cubicBezTo>
                <a:cubicBezTo>
                  <a:pt x="360304" y="447698"/>
                  <a:pt x="359830" y="447982"/>
                  <a:pt x="359450" y="448171"/>
                </a:cubicBezTo>
                <a:cubicBezTo>
                  <a:pt x="359355" y="448266"/>
                  <a:pt x="359260" y="448361"/>
                  <a:pt x="359165" y="448361"/>
                </a:cubicBezTo>
                <a:cubicBezTo>
                  <a:pt x="358786" y="448550"/>
                  <a:pt x="358501" y="448740"/>
                  <a:pt x="358121" y="448835"/>
                </a:cubicBezTo>
                <a:cubicBezTo>
                  <a:pt x="358027" y="448929"/>
                  <a:pt x="357932" y="449024"/>
                  <a:pt x="357742" y="449024"/>
                </a:cubicBezTo>
                <a:cubicBezTo>
                  <a:pt x="357362" y="449214"/>
                  <a:pt x="356888" y="449403"/>
                  <a:pt x="356413" y="449498"/>
                </a:cubicBezTo>
                <a:lnTo>
                  <a:pt x="225083" y="485693"/>
                </a:lnTo>
                <a:cubicBezTo>
                  <a:pt x="223945" y="485977"/>
                  <a:pt x="222806" y="486072"/>
                  <a:pt x="221667" y="486072"/>
                </a:cubicBezTo>
                <a:cubicBezTo>
                  <a:pt x="218156" y="486072"/>
                  <a:pt x="214740" y="484650"/>
                  <a:pt x="212273" y="481903"/>
                </a:cubicBezTo>
                <a:cubicBezTo>
                  <a:pt x="209047" y="478397"/>
                  <a:pt x="208192" y="473280"/>
                  <a:pt x="209901" y="468827"/>
                </a:cubicBezTo>
                <a:lnTo>
                  <a:pt x="259814" y="342240"/>
                </a:lnTo>
                <a:cubicBezTo>
                  <a:pt x="259814" y="342145"/>
                  <a:pt x="259814" y="342050"/>
                  <a:pt x="259909" y="342050"/>
                </a:cubicBezTo>
                <a:cubicBezTo>
                  <a:pt x="260003" y="341671"/>
                  <a:pt x="260193" y="341292"/>
                  <a:pt x="260383" y="340913"/>
                </a:cubicBezTo>
                <a:cubicBezTo>
                  <a:pt x="260478" y="340819"/>
                  <a:pt x="260478" y="340724"/>
                  <a:pt x="260573" y="340629"/>
                </a:cubicBezTo>
                <a:cubicBezTo>
                  <a:pt x="260763" y="340155"/>
                  <a:pt x="261047" y="339776"/>
                  <a:pt x="261332" y="339397"/>
                </a:cubicBezTo>
                <a:cubicBezTo>
                  <a:pt x="261617" y="339018"/>
                  <a:pt x="261901" y="338639"/>
                  <a:pt x="262281" y="338260"/>
                </a:cubicBezTo>
                <a:cubicBezTo>
                  <a:pt x="262376" y="338166"/>
                  <a:pt x="262471" y="338071"/>
                  <a:pt x="262565" y="337976"/>
                </a:cubicBezTo>
                <a:cubicBezTo>
                  <a:pt x="262755" y="337787"/>
                  <a:pt x="262945" y="337597"/>
                  <a:pt x="263135" y="337408"/>
                </a:cubicBezTo>
                <a:lnTo>
                  <a:pt x="375202" y="236782"/>
                </a:lnTo>
                <a:lnTo>
                  <a:pt x="375202" y="129051"/>
                </a:lnTo>
                <a:lnTo>
                  <a:pt x="260193" y="145443"/>
                </a:lnTo>
                <a:cubicBezTo>
                  <a:pt x="259624" y="145443"/>
                  <a:pt x="259054" y="145537"/>
                  <a:pt x="258390" y="145537"/>
                </a:cubicBezTo>
                <a:cubicBezTo>
                  <a:pt x="255449" y="145537"/>
                  <a:pt x="252507" y="144400"/>
                  <a:pt x="250135" y="142411"/>
                </a:cubicBezTo>
                <a:cubicBezTo>
                  <a:pt x="247383" y="140042"/>
                  <a:pt x="245770" y="136631"/>
                  <a:pt x="245770" y="132935"/>
                </a:cubicBezTo>
                <a:lnTo>
                  <a:pt x="245390" y="25299"/>
                </a:lnTo>
                <a:close/>
                <a:moveTo>
                  <a:pt x="12621" y="0"/>
                </a:moveTo>
                <a:lnTo>
                  <a:pt x="257916" y="0"/>
                </a:lnTo>
                <a:lnTo>
                  <a:pt x="258011" y="0"/>
                </a:lnTo>
                <a:cubicBezTo>
                  <a:pt x="258390" y="0"/>
                  <a:pt x="258770" y="95"/>
                  <a:pt x="259149" y="95"/>
                </a:cubicBezTo>
                <a:cubicBezTo>
                  <a:pt x="259244" y="95"/>
                  <a:pt x="259434" y="95"/>
                  <a:pt x="259624" y="190"/>
                </a:cubicBezTo>
                <a:cubicBezTo>
                  <a:pt x="259814" y="190"/>
                  <a:pt x="260003" y="190"/>
                  <a:pt x="260288" y="284"/>
                </a:cubicBezTo>
                <a:cubicBezTo>
                  <a:pt x="260478" y="284"/>
                  <a:pt x="260668" y="284"/>
                  <a:pt x="260763" y="379"/>
                </a:cubicBezTo>
                <a:cubicBezTo>
                  <a:pt x="260952" y="379"/>
                  <a:pt x="261237" y="474"/>
                  <a:pt x="261427" y="474"/>
                </a:cubicBezTo>
                <a:cubicBezTo>
                  <a:pt x="261522" y="569"/>
                  <a:pt x="261711" y="663"/>
                  <a:pt x="261901" y="663"/>
                </a:cubicBezTo>
                <a:cubicBezTo>
                  <a:pt x="262091" y="758"/>
                  <a:pt x="262281" y="853"/>
                  <a:pt x="262471" y="853"/>
                </a:cubicBezTo>
                <a:cubicBezTo>
                  <a:pt x="262660" y="948"/>
                  <a:pt x="262850" y="1042"/>
                  <a:pt x="262945" y="1042"/>
                </a:cubicBezTo>
                <a:cubicBezTo>
                  <a:pt x="263230" y="1137"/>
                  <a:pt x="263420" y="1327"/>
                  <a:pt x="263704" y="1421"/>
                </a:cubicBezTo>
                <a:cubicBezTo>
                  <a:pt x="263894" y="1516"/>
                  <a:pt x="264084" y="1611"/>
                  <a:pt x="264274" y="1706"/>
                </a:cubicBezTo>
                <a:cubicBezTo>
                  <a:pt x="264463" y="1800"/>
                  <a:pt x="264748" y="1990"/>
                  <a:pt x="264938" y="2179"/>
                </a:cubicBezTo>
                <a:cubicBezTo>
                  <a:pt x="265033" y="2179"/>
                  <a:pt x="265222" y="2274"/>
                  <a:pt x="265317" y="2369"/>
                </a:cubicBezTo>
                <a:cubicBezTo>
                  <a:pt x="265412" y="2464"/>
                  <a:pt x="265602" y="2558"/>
                  <a:pt x="265697" y="2748"/>
                </a:cubicBezTo>
                <a:lnTo>
                  <a:pt x="395604" y="103563"/>
                </a:lnTo>
                <a:cubicBezTo>
                  <a:pt x="398640" y="105932"/>
                  <a:pt x="400443" y="109627"/>
                  <a:pt x="400443" y="113512"/>
                </a:cubicBezTo>
                <a:lnTo>
                  <a:pt x="400443" y="214042"/>
                </a:lnTo>
                <a:lnTo>
                  <a:pt x="444283" y="174721"/>
                </a:lnTo>
                <a:cubicBezTo>
                  <a:pt x="444283" y="174721"/>
                  <a:pt x="444283" y="174721"/>
                  <a:pt x="444378" y="174721"/>
                </a:cubicBezTo>
                <a:lnTo>
                  <a:pt x="504729" y="120523"/>
                </a:lnTo>
                <a:cubicBezTo>
                  <a:pt x="509948" y="115880"/>
                  <a:pt x="517919" y="116259"/>
                  <a:pt x="522569" y="121471"/>
                </a:cubicBezTo>
                <a:lnTo>
                  <a:pt x="604081" y="211958"/>
                </a:lnTo>
                <a:cubicBezTo>
                  <a:pt x="606263" y="214421"/>
                  <a:pt x="607497" y="217737"/>
                  <a:pt x="607307" y="221054"/>
                </a:cubicBezTo>
                <a:cubicBezTo>
                  <a:pt x="607117" y="224465"/>
                  <a:pt x="605599" y="227592"/>
                  <a:pt x="603132" y="229771"/>
                </a:cubicBezTo>
                <a:lnTo>
                  <a:pt x="542686" y="283968"/>
                </a:lnTo>
                <a:lnTo>
                  <a:pt x="400443" y="411692"/>
                </a:lnTo>
                <a:lnTo>
                  <a:pt x="400443" y="531363"/>
                </a:lnTo>
                <a:cubicBezTo>
                  <a:pt x="400443" y="538374"/>
                  <a:pt x="394845" y="544059"/>
                  <a:pt x="387823" y="544059"/>
                </a:cubicBezTo>
                <a:lnTo>
                  <a:pt x="12621" y="544059"/>
                </a:lnTo>
                <a:cubicBezTo>
                  <a:pt x="5694" y="544059"/>
                  <a:pt x="0" y="538374"/>
                  <a:pt x="0" y="531363"/>
                </a:cubicBezTo>
                <a:lnTo>
                  <a:pt x="0" y="12697"/>
                </a:lnTo>
                <a:cubicBezTo>
                  <a:pt x="0" y="5685"/>
                  <a:pt x="5694" y="0"/>
                  <a:pt x="1262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39" name="diploma_384620">
            <a:extLst>
              <a:ext uri="{FF2B5EF4-FFF2-40B4-BE49-F238E27FC236}">
                <a16:creationId xmlns:a16="http://schemas.microsoft.com/office/drawing/2014/main" id="{B4D1FD88-1855-4CB7-A311-7AE2EA9F15A4}"/>
              </a:ext>
            </a:extLst>
          </p:cNvPr>
          <p:cNvSpPr>
            <a:spLocks noChangeAspect="1"/>
          </p:cNvSpPr>
          <p:nvPr/>
        </p:nvSpPr>
        <p:spPr bwMode="auto">
          <a:xfrm>
            <a:off x="1755930" y="2010276"/>
            <a:ext cx="276167" cy="324000"/>
          </a:xfrm>
          <a:custGeom>
            <a:avLst/>
            <a:gdLst>
              <a:gd name="connsiteX0" fmla="*/ 80428 w 516609"/>
              <a:gd name="connsiteY0" fmla="*/ 508918 h 606087"/>
              <a:gd name="connsiteX1" fmla="*/ 436058 w 516609"/>
              <a:gd name="connsiteY1" fmla="*/ 508918 h 606087"/>
              <a:gd name="connsiteX2" fmla="*/ 452818 w 516609"/>
              <a:gd name="connsiteY2" fmla="*/ 525748 h 606087"/>
              <a:gd name="connsiteX3" fmla="*/ 435969 w 516609"/>
              <a:gd name="connsiteY3" fmla="*/ 542578 h 606087"/>
              <a:gd name="connsiteX4" fmla="*/ 80428 w 516609"/>
              <a:gd name="connsiteY4" fmla="*/ 542578 h 606087"/>
              <a:gd name="connsiteX5" fmla="*/ 63579 w 516609"/>
              <a:gd name="connsiteY5" fmla="*/ 525748 h 606087"/>
              <a:gd name="connsiteX6" fmla="*/ 80428 w 516609"/>
              <a:gd name="connsiteY6" fmla="*/ 508918 h 606087"/>
              <a:gd name="connsiteX7" fmla="*/ 80426 w 516609"/>
              <a:gd name="connsiteY7" fmla="*/ 404975 h 606087"/>
              <a:gd name="connsiteX8" fmla="*/ 236623 w 516609"/>
              <a:gd name="connsiteY8" fmla="*/ 404975 h 606087"/>
              <a:gd name="connsiteX9" fmla="*/ 253470 w 516609"/>
              <a:gd name="connsiteY9" fmla="*/ 421770 h 606087"/>
              <a:gd name="connsiteX10" fmla="*/ 236623 w 516609"/>
              <a:gd name="connsiteY10" fmla="*/ 438564 h 606087"/>
              <a:gd name="connsiteX11" fmla="*/ 80426 w 516609"/>
              <a:gd name="connsiteY11" fmla="*/ 438564 h 606087"/>
              <a:gd name="connsiteX12" fmla="*/ 63579 w 516609"/>
              <a:gd name="connsiteY12" fmla="*/ 421770 h 606087"/>
              <a:gd name="connsiteX13" fmla="*/ 80426 w 516609"/>
              <a:gd name="connsiteY13" fmla="*/ 404975 h 606087"/>
              <a:gd name="connsiteX14" fmla="*/ 314522 w 516609"/>
              <a:gd name="connsiteY14" fmla="*/ 389830 h 606087"/>
              <a:gd name="connsiteX15" fmla="*/ 314522 w 516609"/>
              <a:gd name="connsiteY15" fmla="*/ 443976 h 606087"/>
              <a:gd name="connsiteX16" fmla="*/ 327783 w 516609"/>
              <a:gd name="connsiteY16" fmla="*/ 436369 h 606087"/>
              <a:gd name="connsiteX17" fmla="*/ 336295 w 516609"/>
              <a:gd name="connsiteY17" fmla="*/ 434131 h 606087"/>
              <a:gd name="connsiteX18" fmla="*/ 344718 w 516609"/>
              <a:gd name="connsiteY18" fmla="*/ 436369 h 606087"/>
              <a:gd name="connsiteX19" fmla="*/ 357890 w 516609"/>
              <a:gd name="connsiteY19" fmla="*/ 443976 h 606087"/>
              <a:gd name="connsiteX20" fmla="*/ 357890 w 516609"/>
              <a:gd name="connsiteY20" fmla="*/ 389830 h 606087"/>
              <a:gd name="connsiteX21" fmla="*/ 314522 w 516609"/>
              <a:gd name="connsiteY21" fmla="*/ 389830 h 606087"/>
              <a:gd name="connsiteX22" fmla="*/ 80425 w 516609"/>
              <a:gd name="connsiteY22" fmla="*/ 300962 h 606087"/>
              <a:gd name="connsiteX23" fmla="*/ 190192 w 516609"/>
              <a:gd name="connsiteY23" fmla="*/ 300962 h 606087"/>
              <a:gd name="connsiteX24" fmla="*/ 207038 w 516609"/>
              <a:gd name="connsiteY24" fmla="*/ 317792 h 606087"/>
              <a:gd name="connsiteX25" fmla="*/ 190192 w 516609"/>
              <a:gd name="connsiteY25" fmla="*/ 334622 h 606087"/>
              <a:gd name="connsiteX26" fmla="*/ 80425 w 516609"/>
              <a:gd name="connsiteY26" fmla="*/ 334622 h 606087"/>
              <a:gd name="connsiteX27" fmla="*/ 63579 w 516609"/>
              <a:gd name="connsiteY27" fmla="*/ 317792 h 606087"/>
              <a:gd name="connsiteX28" fmla="*/ 80425 w 516609"/>
              <a:gd name="connsiteY28" fmla="*/ 300962 h 606087"/>
              <a:gd name="connsiteX29" fmla="*/ 80425 w 516609"/>
              <a:gd name="connsiteY29" fmla="*/ 196948 h 606087"/>
              <a:gd name="connsiteX30" fmla="*/ 190192 w 516609"/>
              <a:gd name="connsiteY30" fmla="*/ 196948 h 606087"/>
              <a:gd name="connsiteX31" fmla="*/ 207038 w 516609"/>
              <a:gd name="connsiteY31" fmla="*/ 213778 h 606087"/>
              <a:gd name="connsiteX32" fmla="*/ 190192 w 516609"/>
              <a:gd name="connsiteY32" fmla="*/ 230608 h 606087"/>
              <a:gd name="connsiteX33" fmla="*/ 80425 w 516609"/>
              <a:gd name="connsiteY33" fmla="*/ 230608 h 606087"/>
              <a:gd name="connsiteX34" fmla="*/ 63579 w 516609"/>
              <a:gd name="connsiteY34" fmla="*/ 213778 h 606087"/>
              <a:gd name="connsiteX35" fmla="*/ 80425 w 516609"/>
              <a:gd name="connsiteY35" fmla="*/ 196948 h 606087"/>
              <a:gd name="connsiteX36" fmla="*/ 336295 w 516609"/>
              <a:gd name="connsiteY36" fmla="*/ 192847 h 606087"/>
              <a:gd name="connsiteX37" fmla="*/ 253502 w 516609"/>
              <a:gd name="connsiteY37" fmla="*/ 275542 h 606087"/>
              <a:gd name="connsiteX38" fmla="*/ 336295 w 516609"/>
              <a:gd name="connsiteY38" fmla="*/ 358238 h 606087"/>
              <a:gd name="connsiteX39" fmla="*/ 419089 w 516609"/>
              <a:gd name="connsiteY39" fmla="*/ 275542 h 606087"/>
              <a:gd name="connsiteX40" fmla="*/ 336295 w 516609"/>
              <a:gd name="connsiteY40" fmla="*/ 192847 h 606087"/>
              <a:gd name="connsiteX41" fmla="*/ 336475 w 516609"/>
              <a:gd name="connsiteY41" fmla="*/ 159196 h 606087"/>
              <a:gd name="connsiteX42" fmla="*/ 452959 w 516609"/>
              <a:gd name="connsiteY42" fmla="*/ 275542 h 606087"/>
              <a:gd name="connsiteX43" fmla="*/ 391850 w 516609"/>
              <a:gd name="connsiteY43" fmla="*/ 377659 h 606087"/>
              <a:gd name="connsiteX44" fmla="*/ 391850 w 516609"/>
              <a:gd name="connsiteY44" fmla="*/ 473242 h 606087"/>
              <a:gd name="connsiteX45" fmla="*/ 383337 w 516609"/>
              <a:gd name="connsiteY45" fmla="*/ 487830 h 606087"/>
              <a:gd name="connsiteX46" fmla="*/ 366492 w 516609"/>
              <a:gd name="connsiteY46" fmla="*/ 487830 h 606087"/>
              <a:gd name="connsiteX47" fmla="*/ 336385 w 516609"/>
              <a:gd name="connsiteY47" fmla="*/ 470378 h 606087"/>
              <a:gd name="connsiteX48" fmla="*/ 306278 w 516609"/>
              <a:gd name="connsiteY48" fmla="*/ 487830 h 606087"/>
              <a:gd name="connsiteX49" fmla="*/ 289433 w 516609"/>
              <a:gd name="connsiteY49" fmla="*/ 487830 h 606087"/>
              <a:gd name="connsiteX50" fmla="*/ 280921 w 516609"/>
              <a:gd name="connsiteY50" fmla="*/ 473242 h 606087"/>
              <a:gd name="connsiteX51" fmla="*/ 280921 w 516609"/>
              <a:gd name="connsiteY51" fmla="*/ 377569 h 606087"/>
              <a:gd name="connsiteX52" fmla="*/ 219990 w 516609"/>
              <a:gd name="connsiteY52" fmla="*/ 275542 h 606087"/>
              <a:gd name="connsiteX53" fmla="*/ 336475 w 516609"/>
              <a:gd name="connsiteY53" fmla="*/ 159196 h 606087"/>
              <a:gd name="connsiteX54" fmla="*/ 243155 w 516609"/>
              <a:gd name="connsiteY54" fmla="*/ 93076 h 606087"/>
              <a:gd name="connsiteX55" fmla="*/ 436056 w 516609"/>
              <a:gd name="connsiteY55" fmla="*/ 93076 h 606087"/>
              <a:gd name="connsiteX56" fmla="*/ 452818 w 516609"/>
              <a:gd name="connsiteY56" fmla="*/ 109906 h 606087"/>
              <a:gd name="connsiteX57" fmla="*/ 435966 w 516609"/>
              <a:gd name="connsiteY57" fmla="*/ 126736 h 606087"/>
              <a:gd name="connsiteX58" fmla="*/ 243155 w 516609"/>
              <a:gd name="connsiteY58" fmla="*/ 126736 h 606087"/>
              <a:gd name="connsiteX59" fmla="*/ 226303 w 516609"/>
              <a:gd name="connsiteY59" fmla="*/ 109906 h 606087"/>
              <a:gd name="connsiteX60" fmla="*/ 243155 w 516609"/>
              <a:gd name="connsiteY60" fmla="*/ 93076 h 606087"/>
              <a:gd name="connsiteX61" fmla="*/ 132110 w 516609"/>
              <a:gd name="connsiteY61" fmla="*/ 57539 h 606087"/>
              <a:gd name="connsiteX62" fmla="*/ 57451 w 516609"/>
              <a:gd name="connsiteY62" fmla="*/ 132081 h 606087"/>
              <a:gd name="connsiteX63" fmla="*/ 132110 w 516609"/>
              <a:gd name="connsiteY63" fmla="*/ 132081 h 606087"/>
              <a:gd name="connsiteX64" fmla="*/ 165720 w 516609"/>
              <a:gd name="connsiteY64" fmla="*/ 33647 h 606087"/>
              <a:gd name="connsiteX65" fmla="*/ 165720 w 516609"/>
              <a:gd name="connsiteY65" fmla="*/ 148904 h 606087"/>
              <a:gd name="connsiteX66" fmla="*/ 148870 w 516609"/>
              <a:gd name="connsiteY66" fmla="*/ 165728 h 606087"/>
              <a:gd name="connsiteX67" fmla="*/ 33520 w 516609"/>
              <a:gd name="connsiteY67" fmla="*/ 165728 h 606087"/>
              <a:gd name="connsiteX68" fmla="*/ 33520 w 516609"/>
              <a:gd name="connsiteY68" fmla="*/ 572440 h 606087"/>
              <a:gd name="connsiteX69" fmla="*/ 482909 w 516609"/>
              <a:gd name="connsiteY69" fmla="*/ 572440 h 606087"/>
              <a:gd name="connsiteX70" fmla="*/ 482909 w 516609"/>
              <a:gd name="connsiteY70" fmla="*/ 33647 h 606087"/>
              <a:gd name="connsiteX71" fmla="*/ 148960 w 516609"/>
              <a:gd name="connsiteY71" fmla="*/ 0 h 606087"/>
              <a:gd name="connsiteX72" fmla="*/ 499759 w 516609"/>
              <a:gd name="connsiteY72" fmla="*/ 0 h 606087"/>
              <a:gd name="connsiteX73" fmla="*/ 516609 w 516609"/>
              <a:gd name="connsiteY73" fmla="*/ 16823 h 606087"/>
              <a:gd name="connsiteX74" fmla="*/ 516609 w 516609"/>
              <a:gd name="connsiteY74" fmla="*/ 589264 h 606087"/>
              <a:gd name="connsiteX75" fmla="*/ 499759 w 516609"/>
              <a:gd name="connsiteY75" fmla="*/ 606087 h 606087"/>
              <a:gd name="connsiteX76" fmla="*/ 16850 w 516609"/>
              <a:gd name="connsiteY76" fmla="*/ 606087 h 606087"/>
              <a:gd name="connsiteX77" fmla="*/ 0 w 516609"/>
              <a:gd name="connsiteY77" fmla="*/ 589264 h 606087"/>
              <a:gd name="connsiteX78" fmla="*/ 0 w 516609"/>
              <a:gd name="connsiteY78" fmla="*/ 148904 h 606087"/>
              <a:gd name="connsiteX79" fmla="*/ 4840 w 516609"/>
              <a:gd name="connsiteY79" fmla="*/ 137003 h 606087"/>
              <a:gd name="connsiteX80" fmla="*/ 137039 w 516609"/>
              <a:gd name="connsiteY80" fmla="*/ 4922 h 606087"/>
              <a:gd name="connsiteX81" fmla="*/ 148960 w 516609"/>
              <a:gd name="connsiteY81" fmla="*/ 0 h 606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516609" h="606087">
                <a:moveTo>
                  <a:pt x="80428" y="508918"/>
                </a:moveTo>
                <a:lnTo>
                  <a:pt x="436058" y="508918"/>
                </a:lnTo>
                <a:cubicBezTo>
                  <a:pt x="445379" y="508918"/>
                  <a:pt x="452818" y="516438"/>
                  <a:pt x="452818" y="525748"/>
                </a:cubicBezTo>
                <a:cubicBezTo>
                  <a:pt x="452818" y="535058"/>
                  <a:pt x="445290" y="542578"/>
                  <a:pt x="435969" y="542578"/>
                </a:cubicBezTo>
                <a:lnTo>
                  <a:pt x="80428" y="542578"/>
                </a:lnTo>
                <a:cubicBezTo>
                  <a:pt x="71107" y="542578"/>
                  <a:pt x="63579" y="535058"/>
                  <a:pt x="63579" y="525748"/>
                </a:cubicBezTo>
                <a:cubicBezTo>
                  <a:pt x="63579" y="516438"/>
                  <a:pt x="71107" y="508918"/>
                  <a:pt x="80428" y="508918"/>
                </a:cubicBezTo>
                <a:close/>
                <a:moveTo>
                  <a:pt x="80426" y="404975"/>
                </a:moveTo>
                <a:lnTo>
                  <a:pt x="236623" y="404975"/>
                </a:lnTo>
                <a:cubicBezTo>
                  <a:pt x="245943" y="404975"/>
                  <a:pt x="253470" y="412479"/>
                  <a:pt x="253470" y="421770"/>
                </a:cubicBezTo>
                <a:cubicBezTo>
                  <a:pt x="253470" y="431060"/>
                  <a:pt x="245943" y="438564"/>
                  <a:pt x="236623" y="438564"/>
                </a:cubicBezTo>
                <a:lnTo>
                  <a:pt x="80426" y="438564"/>
                </a:lnTo>
                <a:cubicBezTo>
                  <a:pt x="71106" y="438564"/>
                  <a:pt x="63579" y="430971"/>
                  <a:pt x="63579" y="421770"/>
                </a:cubicBezTo>
                <a:cubicBezTo>
                  <a:pt x="63579" y="412479"/>
                  <a:pt x="71106" y="404975"/>
                  <a:pt x="80426" y="404975"/>
                </a:cubicBezTo>
                <a:close/>
                <a:moveTo>
                  <a:pt x="314522" y="389830"/>
                </a:moveTo>
                <a:lnTo>
                  <a:pt x="314522" y="443976"/>
                </a:lnTo>
                <a:lnTo>
                  <a:pt x="327783" y="436369"/>
                </a:lnTo>
                <a:cubicBezTo>
                  <a:pt x="330382" y="434847"/>
                  <a:pt x="333249" y="434131"/>
                  <a:pt x="336295" y="434131"/>
                </a:cubicBezTo>
                <a:cubicBezTo>
                  <a:pt x="339252" y="434131"/>
                  <a:pt x="342120" y="434847"/>
                  <a:pt x="344718" y="436369"/>
                </a:cubicBezTo>
                <a:lnTo>
                  <a:pt x="357890" y="443976"/>
                </a:lnTo>
                <a:lnTo>
                  <a:pt x="357890" y="389830"/>
                </a:lnTo>
                <a:cubicBezTo>
                  <a:pt x="343643" y="392426"/>
                  <a:pt x="328769" y="392426"/>
                  <a:pt x="314522" y="389830"/>
                </a:cubicBezTo>
                <a:close/>
                <a:moveTo>
                  <a:pt x="80425" y="300962"/>
                </a:moveTo>
                <a:lnTo>
                  <a:pt x="190192" y="300962"/>
                </a:lnTo>
                <a:cubicBezTo>
                  <a:pt x="199511" y="300962"/>
                  <a:pt x="207038" y="308482"/>
                  <a:pt x="207038" y="317792"/>
                </a:cubicBezTo>
                <a:cubicBezTo>
                  <a:pt x="207038" y="327102"/>
                  <a:pt x="199511" y="334622"/>
                  <a:pt x="190192" y="334622"/>
                </a:cubicBezTo>
                <a:lnTo>
                  <a:pt x="80425" y="334622"/>
                </a:lnTo>
                <a:cubicBezTo>
                  <a:pt x="71106" y="334622"/>
                  <a:pt x="63579" y="327102"/>
                  <a:pt x="63579" y="317792"/>
                </a:cubicBezTo>
                <a:cubicBezTo>
                  <a:pt x="63579" y="308482"/>
                  <a:pt x="71106" y="300962"/>
                  <a:pt x="80425" y="300962"/>
                </a:cubicBezTo>
                <a:close/>
                <a:moveTo>
                  <a:pt x="80425" y="196948"/>
                </a:moveTo>
                <a:lnTo>
                  <a:pt x="190192" y="196948"/>
                </a:lnTo>
                <a:cubicBezTo>
                  <a:pt x="199511" y="196948"/>
                  <a:pt x="207038" y="204468"/>
                  <a:pt x="207038" y="213778"/>
                </a:cubicBezTo>
                <a:cubicBezTo>
                  <a:pt x="207038" y="223088"/>
                  <a:pt x="199511" y="230608"/>
                  <a:pt x="190192" y="230608"/>
                </a:cubicBezTo>
                <a:lnTo>
                  <a:pt x="80425" y="230608"/>
                </a:lnTo>
                <a:cubicBezTo>
                  <a:pt x="71106" y="230608"/>
                  <a:pt x="63579" y="223088"/>
                  <a:pt x="63579" y="213778"/>
                </a:cubicBezTo>
                <a:cubicBezTo>
                  <a:pt x="63579" y="204468"/>
                  <a:pt x="71106" y="196948"/>
                  <a:pt x="80425" y="196948"/>
                </a:cubicBezTo>
                <a:close/>
                <a:moveTo>
                  <a:pt x="336295" y="192847"/>
                </a:moveTo>
                <a:cubicBezTo>
                  <a:pt x="290598" y="192847"/>
                  <a:pt x="253502" y="229899"/>
                  <a:pt x="253502" y="275542"/>
                </a:cubicBezTo>
                <a:cubicBezTo>
                  <a:pt x="253502" y="321096"/>
                  <a:pt x="290598" y="358238"/>
                  <a:pt x="336295" y="358238"/>
                </a:cubicBezTo>
                <a:cubicBezTo>
                  <a:pt x="381904" y="358238"/>
                  <a:pt x="419089" y="321096"/>
                  <a:pt x="419089" y="275542"/>
                </a:cubicBezTo>
                <a:cubicBezTo>
                  <a:pt x="419089" y="229899"/>
                  <a:pt x="381904" y="192847"/>
                  <a:pt x="336295" y="192847"/>
                </a:cubicBezTo>
                <a:close/>
                <a:moveTo>
                  <a:pt x="336475" y="159196"/>
                </a:moveTo>
                <a:cubicBezTo>
                  <a:pt x="400631" y="159196"/>
                  <a:pt x="452959" y="211283"/>
                  <a:pt x="452959" y="275542"/>
                </a:cubicBezTo>
                <a:cubicBezTo>
                  <a:pt x="452959" y="319575"/>
                  <a:pt x="428139" y="357969"/>
                  <a:pt x="391850" y="377659"/>
                </a:cubicBezTo>
                <a:lnTo>
                  <a:pt x="391850" y="473242"/>
                </a:lnTo>
                <a:cubicBezTo>
                  <a:pt x="391850" y="479238"/>
                  <a:pt x="388624" y="484787"/>
                  <a:pt x="383337" y="487830"/>
                </a:cubicBezTo>
                <a:cubicBezTo>
                  <a:pt x="378051" y="490783"/>
                  <a:pt x="371778" y="490783"/>
                  <a:pt x="366492" y="487830"/>
                </a:cubicBezTo>
                <a:lnTo>
                  <a:pt x="336385" y="470378"/>
                </a:lnTo>
                <a:lnTo>
                  <a:pt x="306278" y="487830"/>
                </a:lnTo>
                <a:cubicBezTo>
                  <a:pt x="302336" y="490067"/>
                  <a:pt x="294003" y="490067"/>
                  <a:pt x="289433" y="487830"/>
                </a:cubicBezTo>
                <a:cubicBezTo>
                  <a:pt x="283967" y="485145"/>
                  <a:pt x="280921" y="479238"/>
                  <a:pt x="280921" y="473242"/>
                </a:cubicBezTo>
                <a:lnTo>
                  <a:pt x="280921" y="377569"/>
                </a:lnTo>
                <a:cubicBezTo>
                  <a:pt x="244631" y="357880"/>
                  <a:pt x="219811" y="319575"/>
                  <a:pt x="219990" y="275542"/>
                </a:cubicBezTo>
                <a:cubicBezTo>
                  <a:pt x="219990" y="211462"/>
                  <a:pt x="272229" y="159196"/>
                  <a:pt x="336475" y="159196"/>
                </a:cubicBezTo>
                <a:close/>
                <a:moveTo>
                  <a:pt x="243155" y="93076"/>
                </a:moveTo>
                <a:lnTo>
                  <a:pt x="436056" y="93076"/>
                </a:lnTo>
                <a:cubicBezTo>
                  <a:pt x="445378" y="93076"/>
                  <a:pt x="452818" y="100596"/>
                  <a:pt x="452818" y="109906"/>
                </a:cubicBezTo>
                <a:cubicBezTo>
                  <a:pt x="452818" y="119216"/>
                  <a:pt x="445288" y="126736"/>
                  <a:pt x="435966" y="126736"/>
                </a:cubicBezTo>
                <a:lnTo>
                  <a:pt x="243155" y="126736"/>
                </a:lnTo>
                <a:cubicBezTo>
                  <a:pt x="233833" y="126736"/>
                  <a:pt x="226303" y="119216"/>
                  <a:pt x="226303" y="109906"/>
                </a:cubicBezTo>
                <a:cubicBezTo>
                  <a:pt x="226303" y="100596"/>
                  <a:pt x="233833" y="93076"/>
                  <a:pt x="243155" y="93076"/>
                </a:cubicBezTo>
                <a:close/>
                <a:moveTo>
                  <a:pt x="132110" y="57539"/>
                </a:moveTo>
                <a:lnTo>
                  <a:pt x="57451" y="132081"/>
                </a:lnTo>
                <a:lnTo>
                  <a:pt x="132110" y="132081"/>
                </a:lnTo>
                <a:close/>
                <a:moveTo>
                  <a:pt x="165720" y="33647"/>
                </a:moveTo>
                <a:lnTo>
                  <a:pt x="165720" y="148904"/>
                </a:lnTo>
                <a:cubicBezTo>
                  <a:pt x="165720" y="158211"/>
                  <a:pt x="158191" y="165728"/>
                  <a:pt x="148870" y="165728"/>
                </a:cubicBezTo>
                <a:lnTo>
                  <a:pt x="33520" y="165728"/>
                </a:lnTo>
                <a:lnTo>
                  <a:pt x="33520" y="572440"/>
                </a:lnTo>
                <a:lnTo>
                  <a:pt x="482909" y="572440"/>
                </a:lnTo>
                <a:lnTo>
                  <a:pt x="482909" y="33647"/>
                </a:lnTo>
                <a:close/>
                <a:moveTo>
                  <a:pt x="148960" y="0"/>
                </a:moveTo>
                <a:lnTo>
                  <a:pt x="499759" y="0"/>
                </a:lnTo>
                <a:cubicBezTo>
                  <a:pt x="509080" y="0"/>
                  <a:pt x="516609" y="7517"/>
                  <a:pt x="516609" y="16823"/>
                </a:cubicBezTo>
                <a:lnTo>
                  <a:pt x="516609" y="589264"/>
                </a:lnTo>
                <a:cubicBezTo>
                  <a:pt x="516609" y="598570"/>
                  <a:pt x="509080" y="606087"/>
                  <a:pt x="499759" y="606087"/>
                </a:cubicBezTo>
                <a:lnTo>
                  <a:pt x="16850" y="606087"/>
                </a:lnTo>
                <a:cubicBezTo>
                  <a:pt x="7529" y="606087"/>
                  <a:pt x="0" y="598570"/>
                  <a:pt x="0" y="589264"/>
                </a:cubicBezTo>
                <a:lnTo>
                  <a:pt x="0" y="148904"/>
                </a:lnTo>
                <a:cubicBezTo>
                  <a:pt x="0" y="144340"/>
                  <a:pt x="1792" y="140045"/>
                  <a:pt x="4840" y="137003"/>
                </a:cubicBezTo>
                <a:lnTo>
                  <a:pt x="137039" y="4922"/>
                </a:lnTo>
                <a:cubicBezTo>
                  <a:pt x="140266" y="1790"/>
                  <a:pt x="144568" y="0"/>
                  <a:pt x="14896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40" name="route_169384">
            <a:extLst>
              <a:ext uri="{FF2B5EF4-FFF2-40B4-BE49-F238E27FC236}">
                <a16:creationId xmlns:a16="http://schemas.microsoft.com/office/drawing/2014/main" id="{D3346F09-4DD2-4198-8F65-97092DA6EA20}"/>
              </a:ext>
            </a:extLst>
          </p:cNvPr>
          <p:cNvSpPr>
            <a:spLocks noChangeAspect="1"/>
          </p:cNvSpPr>
          <p:nvPr/>
        </p:nvSpPr>
        <p:spPr bwMode="auto">
          <a:xfrm>
            <a:off x="610276" y="5998231"/>
            <a:ext cx="306460" cy="324000"/>
          </a:xfrm>
          <a:custGeom>
            <a:avLst/>
            <a:gdLst>
              <a:gd name="connsiteX0" fmla="*/ 413386 w 574543"/>
              <a:gd name="connsiteY0" fmla="*/ 392767 h 607427"/>
              <a:gd name="connsiteX1" fmla="*/ 439819 w 574543"/>
              <a:gd name="connsiteY1" fmla="*/ 392767 h 607427"/>
              <a:gd name="connsiteX2" fmla="*/ 451900 w 574543"/>
              <a:gd name="connsiteY2" fmla="*/ 404834 h 607427"/>
              <a:gd name="connsiteX3" fmla="*/ 439819 w 574543"/>
              <a:gd name="connsiteY3" fmla="*/ 416900 h 607427"/>
              <a:gd name="connsiteX4" fmla="*/ 413386 w 574543"/>
              <a:gd name="connsiteY4" fmla="*/ 416900 h 607427"/>
              <a:gd name="connsiteX5" fmla="*/ 401305 w 574543"/>
              <a:gd name="connsiteY5" fmla="*/ 404834 h 607427"/>
              <a:gd name="connsiteX6" fmla="*/ 413386 w 574543"/>
              <a:gd name="connsiteY6" fmla="*/ 392767 h 607427"/>
              <a:gd name="connsiteX7" fmla="*/ 287246 w 574543"/>
              <a:gd name="connsiteY7" fmla="*/ 98819 h 607427"/>
              <a:gd name="connsiteX8" fmla="*/ 203435 w 574543"/>
              <a:gd name="connsiteY8" fmla="*/ 182402 h 607427"/>
              <a:gd name="connsiteX9" fmla="*/ 287246 w 574543"/>
              <a:gd name="connsiteY9" fmla="*/ 266075 h 607427"/>
              <a:gd name="connsiteX10" fmla="*/ 370966 w 574543"/>
              <a:gd name="connsiteY10" fmla="*/ 182402 h 607427"/>
              <a:gd name="connsiteX11" fmla="*/ 287246 w 574543"/>
              <a:gd name="connsiteY11" fmla="*/ 98819 h 607427"/>
              <a:gd name="connsiteX12" fmla="*/ 287246 w 574543"/>
              <a:gd name="connsiteY12" fmla="*/ 74588 h 607427"/>
              <a:gd name="connsiteX13" fmla="*/ 395236 w 574543"/>
              <a:gd name="connsiteY13" fmla="*/ 182402 h 607427"/>
              <a:gd name="connsiteX14" fmla="*/ 287246 w 574543"/>
              <a:gd name="connsiteY14" fmla="*/ 290306 h 607427"/>
              <a:gd name="connsiteX15" fmla="*/ 179165 w 574543"/>
              <a:gd name="connsiteY15" fmla="*/ 182402 h 607427"/>
              <a:gd name="connsiteX16" fmla="*/ 287246 w 574543"/>
              <a:gd name="connsiteY16" fmla="*/ 74588 h 607427"/>
              <a:gd name="connsiteX17" fmla="*/ 287272 w 574543"/>
              <a:gd name="connsiteY17" fmla="*/ 24232 h 607427"/>
              <a:gd name="connsiteX18" fmla="*/ 128777 w 574543"/>
              <a:gd name="connsiteY18" fmla="*/ 182419 h 607427"/>
              <a:gd name="connsiteX19" fmla="*/ 212205 w 574543"/>
              <a:gd name="connsiteY19" fmla="*/ 369466 h 607427"/>
              <a:gd name="connsiteX20" fmla="*/ 287272 w 574543"/>
              <a:gd name="connsiteY20" fmla="*/ 478736 h 607427"/>
              <a:gd name="connsiteX21" fmla="*/ 362338 w 574543"/>
              <a:gd name="connsiteY21" fmla="*/ 369375 h 607427"/>
              <a:gd name="connsiteX22" fmla="*/ 445675 w 574543"/>
              <a:gd name="connsiteY22" fmla="*/ 182419 h 607427"/>
              <a:gd name="connsiteX23" fmla="*/ 287272 w 574543"/>
              <a:gd name="connsiteY23" fmla="*/ 24232 h 607427"/>
              <a:gd name="connsiteX24" fmla="*/ 287272 w 574543"/>
              <a:gd name="connsiteY24" fmla="*/ 0 h 607427"/>
              <a:gd name="connsiteX25" fmla="*/ 469940 w 574543"/>
              <a:gd name="connsiteY25" fmla="*/ 182419 h 607427"/>
              <a:gd name="connsiteX26" fmla="*/ 382786 w 574543"/>
              <a:gd name="connsiteY26" fmla="*/ 382444 h 607427"/>
              <a:gd name="connsiteX27" fmla="*/ 296905 w 574543"/>
              <a:gd name="connsiteY27" fmla="*/ 506325 h 607427"/>
              <a:gd name="connsiteX28" fmla="*/ 287272 w 574543"/>
              <a:gd name="connsiteY28" fmla="*/ 511045 h 607427"/>
              <a:gd name="connsiteX29" fmla="*/ 277638 w 574543"/>
              <a:gd name="connsiteY29" fmla="*/ 506325 h 607427"/>
              <a:gd name="connsiteX30" fmla="*/ 214204 w 574543"/>
              <a:gd name="connsiteY30" fmla="*/ 416931 h 607427"/>
              <a:gd name="connsiteX31" fmla="*/ 107511 w 574543"/>
              <a:gd name="connsiteY31" fmla="*/ 416931 h 607427"/>
              <a:gd name="connsiteX32" fmla="*/ 24174 w 574543"/>
              <a:gd name="connsiteY32" fmla="*/ 500063 h 607427"/>
              <a:gd name="connsiteX33" fmla="*/ 107511 w 574543"/>
              <a:gd name="connsiteY33" fmla="*/ 583286 h 607427"/>
              <a:gd name="connsiteX34" fmla="*/ 467032 w 574543"/>
              <a:gd name="connsiteY34" fmla="*/ 583286 h 607427"/>
              <a:gd name="connsiteX35" fmla="*/ 550278 w 574543"/>
              <a:gd name="connsiteY35" fmla="*/ 500063 h 607427"/>
              <a:gd name="connsiteX36" fmla="*/ 486844 w 574543"/>
              <a:gd name="connsiteY36" fmla="*/ 419381 h 607427"/>
              <a:gd name="connsiteX37" fmla="*/ 478028 w 574543"/>
              <a:gd name="connsiteY37" fmla="*/ 404679 h 607427"/>
              <a:gd name="connsiteX38" fmla="*/ 492660 w 574543"/>
              <a:gd name="connsiteY38" fmla="*/ 395876 h 607427"/>
              <a:gd name="connsiteX39" fmla="*/ 551187 w 574543"/>
              <a:gd name="connsiteY39" fmla="*/ 433449 h 607427"/>
              <a:gd name="connsiteX40" fmla="*/ 574543 w 574543"/>
              <a:gd name="connsiteY40" fmla="*/ 500063 h 607427"/>
              <a:gd name="connsiteX41" fmla="*/ 467032 w 574543"/>
              <a:gd name="connsiteY41" fmla="*/ 607427 h 607427"/>
              <a:gd name="connsiteX42" fmla="*/ 107511 w 574543"/>
              <a:gd name="connsiteY42" fmla="*/ 607427 h 607427"/>
              <a:gd name="connsiteX43" fmla="*/ 0 w 574543"/>
              <a:gd name="connsiteY43" fmla="*/ 500063 h 607427"/>
              <a:gd name="connsiteX44" fmla="*/ 107511 w 574543"/>
              <a:gd name="connsiteY44" fmla="*/ 392790 h 607427"/>
              <a:gd name="connsiteX45" fmla="*/ 198300 w 574543"/>
              <a:gd name="connsiteY45" fmla="*/ 392790 h 607427"/>
              <a:gd name="connsiteX46" fmla="*/ 191666 w 574543"/>
              <a:gd name="connsiteY46" fmla="*/ 382444 h 607427"/>
              <a:gd name="connsiteX47" fmla="*/ 104512 w 574543"/>
              <a:gd name="connsiteY47" fmla="*/ 182419 h 607427"/>
              <a:gd name="connsiteX48" fmla="*/ 287272 w 574543"/>
              <a:gd name="connsiteY48" fmla="*/ 0 h 607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574543" h="607427">
                <a:moveTo>
                  <a:pt x="413386" y="392767"/>
                </a:moveTo>
                <a:lnTo>
                  <a:pt x="439819" y="392767"/>
                </a:lnTo>
                <a:cubicBezTo>
                  <a:pt x="446541" y="392767"/>
                  <a:pt x="451900" y="398120"/>
                  <a:pt x="451900" y="404834"/>
                </a:cubicBezTo>
                <a:cubicBezTo>
                  <a:pt x="451900" y="411456"/>
                  <a:pt x="446541" y="416900"/>
                  <a:pt x="439819" y="416900"/>
                </a:cubicBezTo>
                <a:lnTo>
                  <a:pt x="413386" y="416900"/>
                </a:lnTo>
                <a:cubicBezTo>
                  <a:pt x="406755" y="416900"/>
                  <a:pt x="401305" y="411456"/>
                  <a:pt x="401305" y="404834"/>
                </a:cubicBezTo>
                <a:cubicBezTo>
                  <a:pt x="401305" y="398120"/>
                  <a:pt x="406755" y="392767"/>
                  <a:pt x="413386" y="392767"/>
                </a:cubicBezTo>
                <a:close/>
                <a:moveTo>
                  <a:pt x="287246" y="98819"/>
                </a:moveTo>
                <a:cubicBezTo>
                  <a:pt x="240977" y="98819"/>
                  <a:pt x="203435" y="136300"/>
                  <a:pt x="203435" y="182402"/>
                </a:cubicBezTo>
                <a:cubicBezTo>
                  <a:pt x="203435" y="228595"/>
                  <a:pt x="240977" y="266075"/>
                  <a:pt x="287246" y="266075"/>
                </a:cubicBezTo>
                <a:cubicBezTo>
                  <a:pt x="333424" y="266075"/>
                  <a:pt x="370966" y="228595"/>
                  <a:pt x="370966" y="182402"/>
                </a:cubicBezTo>
                <a:cubicBezTo>
                  <a:pt x="370966" y="136300"/>
                  <a:pt x="333424" y="98819"/>
                  <a:pt x="287246" y="98819"/>
                </a:cubicBezTo>
                <a:close/>
                <a:moveTo>
                  <a:pt x="287246" y="74588"/>
                </a:moveTo>
                <a:cubicBezTo>
                  <a:pt x="346786" y="74588"/>
                  <a:pt x="395236" y="122959"/>
                  <a:pt x="395236" y="182402"/>
                </a:cubicBezTo>
                <a:cubicBezTo>
                  <a:pt x="395236" y="241935"/>
                  <a:pt x="346786" y="290306"/>
                  <a:pt x="287246" y="290306"/>
                </a:cubicBezTo>
                <a:cubicBezTo>
                  <a:pt x="227615" y="290306"/>
                  <a:pt x="179165" y="241935"/>
                  <a:pt x="179165" y="182402"/>
                </a:cubicBezTo>
                <a:cubicBezTo>
                  <a:pt x="179165" y="122959"/>
                  <a:pt x="227615" y="74588"/>
                  <a:pt x="287246" y="74588"/>
                </a:cubicBezTo>
                <a:close/>
                <a:moveTo>
                  <a:pt x="287272" y="24232"/>
                </a:moveTo>
                <a:cubicBezTo>
                  <a:pt x="199845" y="24232"/>
                  <a:pt x="128777" y="95203"/>
                  <a:pt x="128777" y="182419"/>
                </a:cubicBezTo>
                <a:cubicBezTo>
                  <a:pt x="128777" y="218630"/>
                  <a:pt x="157586" y="283339"/>
                  <a:pt x="212205" y="369466"/>
                </a:cubicBezTo>
                <a:cubicBezTo>
                  <a:pt x="242104" y="416750"/>
                  <a:pt x="272276" y="458588"/>
                  <a:pt x="287272" y="478736"/>
                </a:cubicBezTo>
                <a:cubicBezTo>
                  <a:pt x="302176" y="458497"/>
                  <a:pt x="332439" y="416659"/>
                  <a:pt x="362338" y="369375"/>
                </a:cubicBezTo>
                <a:cubicBezTo>
                  <a:pt x="416866" y="283248"/>
                  <a:pt x="445675" y="218630"/>
                  <a:pt x="445675" y="182419"/>
                </a:cubicBezTo>
                <a:cubicBezTo>
                  <a:pt x="445675" y="95203"/>
                  <a:pt x="374607" y="24232"/>
                  <a:pt x="287272" y="24232"/>
                </a:cubicBezTo>
                <a:close/>
                <a:moveTo>
                  <a:pt x="287272" y="0"/>
                </a:moveTo>
                <a:cubicBezTo>
                  <a:pt x="387966" y="0"/>
                  <a:pt x="469940" y="81862"/>
                  <a:pt x="469940" y="182419"/>
                </a:cubicBezTo>
                <a:cubicBezTo>
                  <a:pt x="469940" y="223803"/>
                  <a:pt x="440586" y="291053"/>
                  <a:pt x="382786" y="382444"/>
                </a:cubicBezTo>
                <a:cubicBezTo>
                  <a:pt x="340345" y="449512"/>
                  <a:pt x="297268" y="505781"/>
                  <a:pt x="296905" y="506325"/>
                </a:cubicBezTo>
                <a:cubicBezTo>
                  <a:pt x="294542" y="509320"/>
                  <a:pt x="290998" y="511045"/>
                  <a:pt x="287272" y="511045"/>
                </a:cubicBezTo>
                <a:cubicBezTo>
                  <a:pt x="283455" y="511045"/>
                  <a:pt x="279910" y="509320"/>
                  <a:pt x="277638" y="506325"/>
                </a:cubicBezTo>
                <a:cubicBezTo>
                  <a:pt x="277275" y="505872"/>
                  <a:pt x="248102" y="467754"/>
                  <a:pt x="214204" y="416931"/>
                </a:cubicBezTo>
                <a:lnTo>
                  <a:pt x="107511" y="416931"/>
                </a:lnTo>
                <a:cubicBezTo>
                  <a:pt x="61526" y="416931"/>
                  <a:pt x="24174" y="454232"/>
                  <a:pt x="24174" y="500063"/>
                </a:cubicBezTo>
                <a:cubicBezTo>
                  <a:pt x="24174" y="545986"/>
                  <a:pt x="61526" y="583286"/>
                  <a:pt x="107511" y="583286"/>
                </a:cubicBezTo>
                <a:lnTo>
                  <a:pt x="467032" y="583286"/>
                </a:lnTo>
                <a:cubicBezTo>
                  <a:pt x="512926" y="583286"/>
                  <a:pt x="550278" y="545986"/>
                  <a:pt x="550278" y="500063"/>
                </a:cubicBezTo>
                <a:cubicBezTo>
                  <a:pt x="550278" y="461764"/>
                  <a:pt x="524196" y="428548"/>
                  <a:pt x="486844" y="419381"/>
                </a:cubicBezTo>
                <a:cubicBezTo>
                  <a:pt x="480391" y="417748"/>
                  <a:pt x="476393" y="411213"/>
                  <a:pt x="478028" y="404679"/>
                </a:cubicBezTo>
                <a:cubicBezTo>
                  <a:pt x="479573" y="398235"/>
                  <a:pt x="486208" y="394242"/>
                  <a:pt x="492660" y="395876"/>
                </a:cubicBezTo>
                <a:cubicBezTo>
                  <a:pt x="515562" y="401503"/>
                  <a:pt x="536373" y="414844"/>
                  <a:pt x="551187" y="433449"/>
                </a:cubicBezTo>
                <a:cubicBezTo>
                  <a:pt x="566182" y="452326"/>
                  <a:pt x="574543" y="476013"/>
                  <a:pt x="574543" y="500063"/>
                </a:cubicBezTo>
                <a:cubicBezTo>
                  <a:pt x="574543" y="559327"/>
                  <a:pt x="526286" y="607427"/>
                  <a:pt x="467032" y="607427"/>
                </a:cubicBezTo>
                <a:lnTo>
                  <a:pt x="107511" y="607427"/>
                </a:lnTo>
                <a:cubicBezTo>
                  <a:pt x="48166" y="607427"/>
                  <a:pt x="0" y="559327"/>
                  <a:pt x="0" y="500063"/>
                </a:cubicBezTo>
                <a:cubicBezTo>
                  <a:pt x="0" y="440891"/>
                  <a:pt x="48166" y="392790"/>
                  <a:pt x="107511" y="392790"/>
                </a:cubicBezTo>
                <a:lnTo>
                  <a:pt x="198300" y="392790"/>
                </a:lnTo>
                <a:cubicBezTo>
                  <a:pt x="196119" y="389341"/>
                  <a:pt x="193938" y="385893"/>
                  <a:pt x="191666" y="382444"/>
                </a:cubicBezTo>
                <a:cubicBezTo>
                  <a:pt x="133866" y="291053"/>
                  <a:pt x="104512" y="223803"/>
                  <a:pt x="104512" y="182419"/>
                </a:cubicBezTo>
                <a:cubicBezTo>
                  <a:pt x="104512" y="81862"/>
                  <a:pt x="186486" y="0"/>
                  <a:pt x="28727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41" name="internet-cloud-download_59840">
            <a:extLst>
              <a:ext uri="{FF2B5EF4-FFF2-40B4-BE49-F238E27FC236}">
                <a16:creationId xmlns:a16="http://schemas.microsoft.com/office/drawing/2014/main" id="{C473C418-13E0-4ACF-96DF-EFEF9733EC66}"/>
              </a:ext>
            </a:extLst>
          </p:cNvPr>
          <p:cNvSpPr>
            <a:spLocks noChangeAspect="1"/>
          </p:cNvSpPr>
          <p:nvPr/>
        </p:nvSpPr>
        <p:spPr bwMode="auto">
          <a:xfrm>
            <a:off x="2952827" y="6457017"/>
            <a:ext cx="390170" cy="324000"/>
          </a:xfrm>
          <a:custGeom>
            <a:avLst/>
            <a:gdLst>
              <a:gd name="connsiteX0" fmla="*/ 273376 w 607686"/>
              <a:gd name="connsiteY0" fmla="*/ 209966 h 504629"/>
              <a:gd name="connsiteX1" fmla="*/ 333774 w 607686"/>
              <a:gd name="connsiteY1" fmla="*/ 209966 h 504629"/>
              <a:gd name="connsiteX2" fmla="*/ 355905 w 607686"/>
              <a:gd name="connsiteY2" fmla="*/ 232066 h 504629"/>
              <a:gd name="connsiteX3" fmla="*/ 355905 w 607686"/>
              <a:gd name="connsiteY3" fmla="*/ 394130 h 504629"/>
              <a:gd name="connsiteX4" fmla="*/ 380341 w 607686"/>
              <a:gd name="connsiteY4" fmla="*/ 394130 h 504629"/>
              <a:gd name="connsiteX5" fmla="*/ 393712 w 607686"/>
              <a:gd name="connsiteY5" fmla="*/ 402418 h 504629"/>
              <a:gd name="connsiteX6" fmla="*/ 391407 w 607686"/>
              <a:gd name="connsiteY6" fmla="*/ 417611 h 504629"/>
              <a:gd name="connsiteX7" fmla="*/ 325937 w 607686"/>
              <a:gd name="connsiteY7" fmla="*/ 494500 h 504629"/>
              <a:gd name="connsiteX8" fmla="*/ 303806 w 607686"/>
              <a:gd name="connsiteY8" fmla="*/ 504629 h 504629"/>
              <a:gd name="connsiteX9" fmla="*/ 281214 w 607686"/>
              <a:gd name="connsiteY9" fmla="*/ 494500 h 504629"/>
              <a:gd name="connsiteX10" fmla="*/ 216205 w 607686"/>
              <a:gd name="connsiteY10" fmla="*/ 417611 h 504629"/>
              <a:gd name="connsiteX11" fmla="*/ 213900 w 607686"/>
              <a:gd name="connsiteY11" fmla="*/ 402418 h 504629"/>
              <a:gd name="connsiteX12" fmla="*/ 226809 w 607686"/>
              <a:gd name="connsiteY12" fmla="*/ 394130 h 504629"/>
              <a:gd name="connsiteX13" fmla="*/ 251245 w 607686"/>
              <a:gd name="connsiteY13" fmla="*/ 394130 h 504629"/>
              <a:gd name="connsiteX14" fmla="*/ 251245 w 607686"/>
              <a:gd name="connsiteY14" fmla="*/ 232066 h 504629"/>
              <a:gd name="connsiteX15" fmla="*/ 273376 w 607686"/>
              <a:gd name="connsiteY15" fmla="*/ 209966 h 504629"/>
              <a:gd name="connsiteX16" fmla="*/ 260503 w 607686"/>
              <a:gd name="connsiteY16" fmla="*/ 0 h 504629"/>
              <a:gd name="connsiteX17" fmla="*/ 350411 w 607686"/>
              <a:gd name="connsiteY17" fmla="*/ 29928 h 504629"/>
              <a:gd name="connsiteX18" fmla="*/ 360093 w 607686"/>
              <a:gd name="connsiteY18" fmla="*/ 32691 h 504629"/>
              <a:gd name="connsiteX19" fmla="*/ 368393 w 607686"/>
              <a:gd name="connsiteY19" fmla="*/ 32691 h 504629"/>
              <a:gd name="connsiteX20" fmla="*/ 474899 w 607686"/>
              <a:gd name="connsiteY20" fmla="*/ 86562 h 504629"/>
              <a:gd name="connsiteX21" fmla="*/ 485965 w 607686"/>
              <a:gd name="connsiteY21" fmla="*/ 92547 h 504629"/>
              <a:gd name="connsiteX22" fmla="*/ 607686 w 607686"/>
              <a:gd name="connsiteY22" fmla="*/ 224692 h 504629"/>
              <a:gd name="connsiteX23" fmla="*/ 474899 w 607686"/>
              <a:gd name="connsiteY23" fmla="*/ 357297 h 504629"/>
              <a:gd name="connsiteX24" fmla="*/ 380841 w 607686"/>
              <a:gd name="connsiteY24" fmla="*/ 357297 h 504629"/>
              <a:gd name="connsiteX25" fmla="*/ 380841 w 607686"/>
              <a:gd name="connsiteY25" fmla="*/ 305268 h 504629"/>
              <a:gd name="connsiteX26" fmla="*/ 474899 w 607686"/>
              <a:gd name="connsiteY26" fmla="*/ 305268 h 504629"/>
              <a:gd name="connsiteX27" fmla="*/ 555125 w 607686"/>
              <a:gd name="connsiteY27" fmla="*/ 224692 h 504629"/>
              <a:gd name="connsiteX28" fmla="*/ 474899 w 607686"/>
              <a:gd name="connsiteY28" fmla="*/ 144576 h 504629"/>
              <a:gd name="connsiteX29" fmla="*/ 466600 w 607686"/>
              <a:gd name="connsiteY29" fmla="*/ 145037 h 504629"/>
              <a:gd name="connsiteX30" fmla="*/ 440780 w 607686"/>
              <a:gd name="connsiteY30" fmla="*/ 130303 h 504629"/>
              <a:gd name="connsiteX31" fmla="*/ 368393 w 607686"/>
              <a:gd name="connsiteY31" fmla="*/ 84720 h 504629"/>
              <a:gd name="connsiteX32" fmla="*/ 351794 w 607686"/>
              <a:gd name="connsiteY32" fmla="*/ 86562 h 504629"/>
              <a:gd name="connsiteX33" fmla="*/ 328280 w 607686"/>
              <a:gd name="connsiteY33" fmla="*/ 79655 h 504629"/>
              <a:gd name="connsiteX34" fmla="*/ 260503 w 607686"/>
              <a:gd name="connsiteY34" fmla="*/ 52029 h 504629"/>
              <a:gd name="connsiteX35" fmla="*/ 166906 w 607686"/>
              <a:gd name="connsiteY35" fmla="*/ 125238 h 504629"/>
              <a:gd name="connsiteX36" fmla="*/ 139242 w 607686"/>
              <a:gd name="connsiteY36" fmla="*/ 144576 h 504629"/>
              <a:gd name="connsiteX37" fmla="*/ 132787 w 607686"/>
              <a:gd name="connsiteY37" fmla="*/ 144576 h 504629"/>
              <a:gd name="connsiteX38" fmla="*/ 52101 w 607686"/>
              <a:gd name="connsiteY38" fmla="*/ 224692 h 504629"/>
              <a:gd name="connsiteX39" fmla="*/ 132787 w 607686"/>
              <a:gd name="connsiteY39" fmla="*/ 305268 h 504629"/>
              <a:gd name="connsiteX40" fmla="*/ 226845 w 607686"/>
              <a:gd name="connsiteY40" fmla="*/ 305268 h 504629"/>
              <a:gd name="connsiteX41" fmla="*/ 226845 w 607686"/>
              <a:gd name="connsiteY41" fmla="*/ 357297 h 504629"/>
              <a:gd name="connsiteX42" fmla="*/ 132787 w 607686"/>
              <a:gd name="connsiteY42" fmla="*/ 357297 h 504629"/>
              <a:gd name="connsiteX43" fmla="*/ 0 w 607686"/>
              <a:gd name="connsiteY43" fmla="*/ 224692 h 504629"/>
              <a:gd name="connsiteX44" fmla="*/ 114345 w 607686"/>
              <a:gd name="connsiteY44" fmla="*/ 93468 h 504629"/>
              <a:gd name="connsiteX45" fmla="*/ 125871 w 607686"/>
              <a:gd name="connsiteY45" fmla="*/ 85180 h 504629"/>
              <a:gd name="connsiteX46" fmla="*/ 260503 w 607686"/>
              <a:gd name="connsiteY46" fmla="*/ 0 h 504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607686" h="504629">
                <a:moveTo>
                  <a:pt x="273376" y="209966"/>
                </a:moveTo>
                <a:lnTo>
                  <a:pt x="333774" y="209966"/>
                </a:lnTo>
                <a:cubicBezTo>
                  <a:pt x="346223" y="209966"/>
                  <a:pt x="355905" y="219635"/>
                  <a:pt x="355905" y="232066"/>
                </a:cubicBezTo>
                <a:lnTo>
                  <a:pt x="355905" y="394130"/>
                </a:lnTo>
                <a:lnTo>
                  <a:pt x="380341" y="394130"/>
                </a:lnTo>
                <a:cubicBezTo>
                  <a:pt x="385874" y="394130"/>
                  <a:pt x="390946" y="397353"/>
                  <a:pt x="393712" y="402418"/>
                </a:cubicBezTo>
                <a:cubicBezTo>
                  <a:pt x="396017" y="407482"/>
                  <a:pt x="395095" y="413468"/>
                  <a:pt x="391407" y="417611"/>
                </a:cubicBezTo>
                <a:lnTo>
                  <a:pt x="325937" y="494500"/>
                </a:lnTo>
                <a:cubicBezTo>
                  <a:pt x="320404" y="500946"/>
                  <a:pt x="312566" y="504629"/>
                  <a:pt x="303806" y="504629"/>
                </a:cubicBezTo>
                <a:cubicBezTo>
                  <a:pt x="295046" y="504629"/>
                  <a:pt x="287208" y="500946"/>
                  <a:pt x="281214" y="494500"/>
                </a:cubicBezTo>
                <a:lnTo>
                  <a:pt x="216205" y="417611"/>
                </a:lnTo>
                <a:cubicBezTo>
                  <a:pt x="212516" y="413468"/>
                  <a:pt x="211594" y="407482"/>
                  <a:pt x="213900" y="402418"/>
                </a:cubicBezTo>
                <a:cubicBezTo>
                  <a:pt x="216205" y="397353"/>
                  <a:pt x="221276" y="394130"/>
                  <a:pt x="226809" y="394130"/>
                </a:cubicBezTo>
                <a:lnTo>
                  <a:pt x="251245" y="394130"/>
                </a:lnTo>
                <a:lnTo>
                  <a:pt x="251245" y="232066"/>
                </a:lnTo>
                <a:cubicBezTo>
                  <a:pt x="251245" y="219635"/>
                  <a:pt x="261388" y="209966"/>
                  <a:pt x="273376" y="209966"/>
                </a:cubicBezTo>
                <a:close/>
                <a:moveTo>
                  <a:pt x="260503" y="0"/>
                </a:moveTo>
                <a:cubicBezTo>
                  <a:pt x="293239" y="0"/>
                  <a:pt x="324591" y="10130"/>
                  <a:pt x="350411" y="29928"/>
                </a:cubicBezTo>
                <a:cubicBezTo>
                  <a:pt x="353177" y="31770"/>
                  <a:pt x="356405" y="33151"/>
                  <a:pt x="360093" y="32691"/>
                </a:cubicBezTo>
                <a:cubicBezTo>
                  <a:pt x="362860" y="32691"/>
                  <a:pt x="365626" y="32691"/>
                  <a:pt x="368393" y="32691"/>
                </a:cubicBezTo>
                <a:cubicBezTo>
                  <a:pt x="410350" y="32691"/>
                  <a:pt x="450462" y="52950"/>
                  <a:pt x="474899" y="86562"/>
                </a:cubicBezTo>
                <a:cubicBezTo>
                  <a:pt x="477665" y="90245"/>
                  <a:pt x="481815" y="92087"/>
                  <a:pt x="485965" y="92547"/>
                </a:cubicBezTo>
                <a:cubicBezTo>
                  <a:pt x="553741" y="98072"/>
                  <a:pt x="607686" y="155166"/>
                  <a:pt x="607686" y="224692"/>
                </a:cubicBezTo>
                <a:cubicBezTo>
                  <a:pt x="607686" y="297901"/>
                  <a:pt x="548209" y="357297"/>
                  <a:pt x="474899" y="357297"/>
                </a:cubicBezTo>
                <a:lnTo>
                  <a:pt x="380841" y="357297"/>
                </a:lnTo>
                <a:lnTo>
                  <a:pt x="380841" y="305268"/>
                </a:lnTo>
                <a:lnTo>
                  <a:pt x="474899" y="305268"/>
                </a:lnTo>
                <a:cubicBezTo>
                  <a:pt x="519161" y="305268"/>
                  <a:pt x="555125" y="268894"/>
                  <a:pt x="555125" y="224692"/>
                </a:cubicBezTo>
                <a:cubicBezTo>
                  <a:pt x="555125" y="180490"/>
                  <a:pt x="519161" y="144576"/>
                  <a:pt x="474899" y="144576"/>
                </a:cubicBezTo>
                <a:cubicBezTo>
                  <a:pt x="472133" y="144576"/>
                  <a:pt x="469366" y="144576"/>
                  <a:pt x="466600" y="145037"/>
                </a:cubicBezTo>
                <a:cubicBezTo>
                  <a:pt x="455995" y="145958"/>
                  <a:pt x="445391" y="139972"/>
                  <a:pt x="440780" y="130303"/>
                </a:cubicBezTo>
                <a:cubicBezTo>
                  <a:pt x="426948" y="102216"/>
                  <a:pt x="399284" y="84720"/>
                  <a:pt x="368393" y="84720"/>
                </a:cubicBezTo>
                <a:cubicBezTo>
                  <a:pt x="362860" y="84720"/>
                  <a:pt x="357327" y="85180"/>
                  <a:pt x="351794" y="86562"/>
                </a:cubicBezTo>
                <a:cubicBezTo>
                  <a:pt x="343034" y="87943"/>
                  <a:pt x="334274" y="85641"/>
                  <a:pt x="328280" y="79655"/>
                </a:cubicBezTo>
                <a:cubicBezTo>
                  <a:pt x="309837" y="61698"/>
                  <a:pt x="285862" y="52029"/>
                  <a:pt x="260503" y="52029"/>
                </a:cubicBezTo>
                <a:cubicBezTo>
                  <a:pt x="216241" y="52029"/>
                  <a:pt x="177511" y="81957"/>
                  <a:pt x="166906" y="125238"/>
                </a:cubicBezTo>
                <a:cubicBezTo>
                  <a:pt x="163679" y="137670"/>
                  <a:pt x="152152" y="145958"/>
                  <a:pt x="139242" y="144576"/>
                </a:cubicBezTo>
                <a:cubicBezTo>
                  <a:pt x="137398" y="144576"/>
                  <a:pt x="135093" y="144576"/>
                  <a:pt x="132787" y="144576"/>
                </a:cubicBezTo>
                <a:cubicBezTo>
                  <a:pt x="88525" y="144576"/>
                  <a:pt x="52101" y="180490"/>
                  <a:pt x="52101" y="224692"/>
                </a:cubicBezTo>
                <a:cubicBezTo>
                  <a:pt x="52101" y="268894"/>
                  <a:pt x="88525" y="305268"/>
                  <a:pt x="132787" y="305268"/>
                </a:cubicBezTo>
                <a:lnTo>
                  <a:pt x="226845" y="305268"/>
                </a:lnTo>
                <a:lnTo>
                  <a:pt x="226845" y="357297"/>
                </a:lnTo>
                <a:lnTo>
                  <a:pt x="132787" y="357297"/>
                </a:lnTo>
                <a:cubicBezTo>
                  <a:pt x="59478" y="357297"/>
                  <a:pt x="0" y="297901"/>
                  <a:pt x="0" y="224692"/>
                </a:cubicBezTo>
                <a:cubicBezTo>
                  <a:pt x="0" y="157929"/>
                  <a:pt x="49795" y="102216"/>
                  <a:pt x="114345" y="93468"/>
                </a:cubicBezTo>
                <a:cubicBezTo>
                  <a:pt x="119417" y="92547"/>
                  <a:pt x="123566" y="89785"/>
                  <a:pt x="125871" y="85180"/>
                </a:cubicBezTo>
                <a:cubicBezTo>
                  <a:pt x="150308" y="33612"/>
                  <a:pt x="201947" y="0"/>
                  <a:pt x="260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42" name="wall-calendar_304519">
            <a:extLst>
              <a:ext uri="{FF2B5EF4-FFF2-40B4-BE49-F238E27FC236}">
                <a16:creationId xmlns:a16="http://schemas.microsoft.com/office/drawing/2014/main" id="{9145E8C5-FFFF-4B2A-B7FB-9DFF8053FF06}"/>
              </a:ext>
            </a:extLst>
          </p:cNvPr>
          <p:cNvSpPr>
            <a:spLocks noChangeAspect="1"/>
          </p:cNvSpPr>
          <p:nvPr/>
        </p:nvSpPr>
        <p:spPr bwMode="auto">
          <a:xfrm>
            <a:off x="1715005" y="2504358"/>
            <a:ext cx="358017" cy="324000"/>
          </a:xfrm>
          <a:custGeom>
            <a:avLst/>
            <a:gdLst>
              <a:gd name="connsiteX0" fmla="*/ 453630 w 607639"/>
              <a:gd name="connsiteY0" fmla="*/ 374693 h 549907"/>
              <a:gd name="connsiteX1" fmla="*/ 502219 w 607639"/>
              <a:gd name="connsiteY1" fmla="*/ 374693 h 549907"/>
              <a:gd name="connsiteX2" fmla="*/ 522331 w 607639"/>
              <a:gd name="connsiteY2" fmla="*/ 397176 h 549907"/>
              <a:gd name="connsiteX3" fmla="*/ 501685 w 607639"/>
              <a:gd name="connsiteY3" fmla="*/ 415127 h 549907"/>
              <a:gd name="connsiteX4" fmla="*/ 453096 w 607639"/>
              <a:gd name="connsiteY4" fmla="*/ 415127 h 549907"/>
              <a:gd name="connsiteX5" fmla="*/ 432984 w 607639"/>
              <a:gd name="connsiteY5" fmla="*/ 392555 h 549907"/>
              <a:gd name="connsiteX6" fmla="*/ 453630 w 607639"/>
              <a:gd name="connsiteY6" fmla="*/ 374693 h 549907"/>
              <a:gd name="connsiteX7" fmla="*/ 337776 w 607639"/>
              <a:gd name="connsiteY7" fmla="*/ 374693 h 549907"/>
              <a:gd name="connsiteX8" fmla="*/ 386266 w 607639"/>
              <a:gd name="connsiteY8" fmla="*/ 374693 h 549907"/>
              <a:gd name="connsiteX9" fmla="*/ 406374 w 607639"/>
              <a:gd name="connsiteY9" fmla="*/ 397176 h 549907"/>
              <a:gd name="connsiteX10" fmla="*/ 385732 w 607639"/>
              <a:gd name="connsiteY10" fmla="*/ 415127 h 549907"/>
              <a:gd name="connsiteX11" fmla="*/ 337242 w 607639"/>
              <a:gd name="connsiteY11" fmla="*/ 415127 h 549907"/>
              <a:gd name="connsiteX12" fmla="*/ 317134 w 607639"/>
              <a:gd name="connsiteY12" fmla="*/ 392555 h 549907"/>
              <a:gd name="connsiteX13" fmla="*/ 337776 w 607639"/>
              <a:gd name="connsiteY13" fmla="*/ 374693 h 549907"/>
              <a:gd name="connsiteX14" fmla="*/ 221822 w 607639"/>
              <a:gd name="connsiteY14" fmla="*/ 374693 h 549907"/>
              <a:gd name="connsiteX15" fmla="*/ 270411 w 607639"/>
              <a:gd name="connsiteY15" fmla="*/ 374693 h 549907"/>
              <a:gd name="connsiteX16" fmla="*/ 290523 w 607639"/>
              <a:gd name="connsiteY16" fmla="*/ 397176 h 549907"/>
              <a:gd name="connsiteX17" fmla="*/ 269877 w 607639"/>
              <a:gd name="connsiteY17" fmla="*/ 415127 h 549907"/>
              <a:gd name="connsiteX18" fmla="*/ 221288 w 607639"/>
              <a:gd name="connsiteY18" fmla="*/ 415127 h 549907"/>
              <a:gd name="connsiteX19" fmla="*/ 201176 w 607639"/>
              <a:gd name="connsiteY19" fmla="*/ 392555 h 549907"/>
              <a:gd name="connsiteX20" fmla="*/ 221822 w 607639"/>
              <a:gd name="connsiteY20" fmla="*/ 374693 h 549907"/>
              <a:gd name="connsiteX21" fmla="*/ 105900 w 607639"/>
              <a:gd name="connsiteY21" fmla="*/ 374693 h 549907"/>
              <a:gd name="connsiteX22" fmla="*/ 154437 w 607639"/>
              <a:gd name="connsiteY22" fmla="*/ 374693 h 549907"/>
              <a:gd name="connsiteX23" fmla="*/ 174654 w 607639"/>
              <a:gd name="connsiteY23" fmla="*/ 397176 h 549907"/>
              <a:gd name="connsiteX24" fmla="*/ 153903 w 607639"/>
              <a:gd name="connsiteY24" fmla="*/ 415127 h 549907"/>
              <a:gd name="connsiteX25" fmla="*/ 105365 w 607639"/>
              <a:gd name="connsiteY25" fmla="*/ 415127 h 549907"/>
              <a:gd name="connsiteX26" fmla="*/ 85238 w 607639"/>
              <a:gd name="connsiteY26" fmla="*/ 392555 h 549907"/>
              <a:gd name="connsiteX27" fmla="*/ 105900 w 607639"/>
              <a:gd name="connsiteY27" fmla="*/ 374693 h 549907"/>
              <a:gd name="connsiteX28" fmla="*/ 453630 w 607639"/>
              <a:gd name="connsiteY28" fmla="*/ 278936 h 549907"/>
              <a:gd name="connsiteX29" fmla="*/ 502219 w 607639"/>
              <a:gd name="connsiteY29" fmla="*/ 278936 h 549907"/>
              <a:gd name="connsiteX30" fmla="*/ 522331 w 607639"/>
              <a:gd name="connsiteY30" fmla="*/ 301419 h 549907"/>
              <a:gd name="connsiteX31" fmla="*/ 501685 w 607639"/>
              <a:gd name="connsiteY31" fmla="*/ 319370 h 549907"/>
              <a:gd name="connsiteX32" fmla="*/ 453096 w 607639"/>
              <a:gd name="connsiteY32" fmla="*/ 319370 h 549907"/>
              <a:gd name="connsiteX33" fmla="*/ 432984 w 607639"/>
              <a:gd name="connsiteY33" fmla="*/ 296798 h 549907"/>
              <a:gd name="connsiteX34" fmla="*/ 453630 w 607639"/>
              <a:gd name="connsiteY34" fmla="*/ 278936 h 549907"/>
              <a:gd name="connsiteX35" fmla="*/ 337776 w 607639"/>
              <a:gd name="connsiteY35" fmla="*/ 278936 h 549907"/>
              <a:gd name="connsiteX36" fmla="*/ 386266 w 607639"/>
              <a:gd name="connsiteY36" fmla="*/ 278936 h 549907"/>
              <a:gd name="connsiteX37" fmla="*/ 406374 w 607639"/>
              <a:gd name="connsiteY37" fmla="*/ 301419 h 549907"/>
              <a:gd name="connsiteX38" fmla="*/ 385732 w 607639"/>
              <a:gd name="connsiteY38" fmla="*/ 319370 h 549907"/>
              <a:gd name="connsiteX39" fmla="*/ 337242 w 607639"/>
              <a:gd name="connsiteY39" fmla="*/ 319370 h 549907"/>
              <a:gd name="connsiteX40" fmla="*/ 317134 w 607639"/>
              <a:gd name="connsiteY40" fmla="*/ 296798 h 549907"/>
              <a:gd name="connsiteX41" fmla="*/ 337776 w 607639"/>
              <a:gd name="connsiteY41" fmla="*/ 278936 h 549907"/>
              <a:gd name="connsiteX42" fmla="*/ 221822 w 607639"/>
              <a:gd name="connsiteY42" fmla="*/ 278936 h 549907"/>
              <a:gd name="connsiteX43" fmla="*/ 270411 w 607639"/>
              <a:gd name="connsiteY43" fmla="*/ 278936 h 549907"/>
              <a:gd name="connsiteX44" fmla="*/ 290523 w 607639"/>
              <a:gd name="connsiteY44" fmla="*/ 301419 h 549907"/>
              <a:gd name="connsiteX45" fmla="*/ 269877 w 607639"/>
              <a:gd name="connsiteY45" fmla="*/ 319370 h 549907"/>
              <a:gd name="connsiteX46" fmla="*/ 221288 w 607639"/>
              <a:gd name="connsiteY46" fmla="*/ 319370 h 549907"/>
              <a:gd name="connsiteX47" fmla="*/ 201176 w 607639"/>
              <a:gd name="connsiteY47" fmla="*/ 296798 h 549907"/>
              <a:gd name="connsiteX48" fmla="*/ 221822 w 607639"/>
              <a:gd name="connsiteY48" fmla="*/ 278936 h 549907"/>
              <a:gd name="connsiteX49" fmla="*/ 105900 w 607639"/>
              <a:gd name="connsiteY49" fmla="*/ 278936 h 549907"/>
              <a:gd name="connsiteX50" fmla="*/ 154437 w 607639"/>
              <a:gd name="connsiteY50" fmla="*/ 278936 h 549907"/>
              <a:gd name="connsiteX51" fmla="*/ 174654 w 607639"/>
              <a:gd name="connsiteY51" fmla="*/ 301419 h 549907"/>
              <a:gd name="connsiteX52" fmla="*/ 153903 w 607639"/>
              <a:gd name="connsiteY52" fmla="*/ 319370 h 549907"/>
              <a:gd name="connsiteX53" fmla="*/ 105365 w 607639"/>
              <a:gd name="connsiteY53" fmla="*/ 319370 h 549907"/>
              <a:gd name="connsiteX54" fmla="*/ 85238 w 607639"/>
              <a:gd name="connsiteY54" fmla="*/ 296798 h 549907"/>
              <a:gd name="connsiteX55" fmla="*/ 105900 w 607639"/>
              <a:gd name="connsiteY55" fmla="*/ 278936 h 549907"/>
              <a:gd name="connsiteX56" fmla="*/ 40497 w 607639"/>
              <a:gd name="connsiteY56" fmla="*/ 184540 h 549907"/>
              <a:gd name="connsiteX57" fmla="*/ 40497 w 607639"/>
              <a:gd name="connsiteY57" fmla="*/ 502714 h 549907"/>
              <a:gd name="connsiteX58" fmla="*/ 47262 w 607639"/>
              <a:gd name="connsiteY58" fmla="*/ 509469 h 549907"/>
              <a:gd name="connsiteX59" fmla="*/ 560377 w 607639"/>
              <a:gd name="connsiteY59" fmla="*/ 509469 h 549907"/>
              <a:gd name="connsiteX60" fmla="*/ 567142 w 607639"/>
              <a:gd name="connsiteY60" fmla="*/ 502714 h 549907"/>
              <a:gd name="connsiteX61" fmla="*/ 567142 w 607639"/>
              <a:gd name="connsiteY61" fmla="*/ 184540 h 549907"/>
              <a:gd name="connsiteX62" fmla="*/ 47262 w 607639"/>
              <a:gd name="connsiteY62" fmla="*/ 76646 h 549907"/>
              <a:gd name="connsiteX63" fmla="*/ 40497 w 607639"/>
              <a:gd name="connsiteY63" fmla="*/ 83400 h 549907"/>
              <a:gd name="connsiteX64" fmla="*/ 40497 w 607639"/>
              <a:gd name="connsiteY64" fmla="*/ 144102 h 549907"/>
              <a:gd name="connsiteX65" fmla="*/ 567142 w 607639"/>
              <a:gd name="connsiteY65" fmla="*/ 144102 h 549907"/>
              <a:gd name="connsiteX66" fmla="*/ 567142 w 607639"/>
              <a:gd name="connsiteY66" fmla="*/ 83400 h 549907"/>
              <a:gd name="connsiteX67" fmla="*/ 560377 w 607639"/>
              <a:gd name="connsiteY67" fmla="*/ 76646 h 549907"/>
              <a:gd name="connsiteX68" fmla="*/ 477958 w 607639"/>
              <a:gd name="connsiteY68" fmla="*/ 76646 h 549907"/>
              <a:gd name="connsiteX69" fmla="*/ 477958 w 607639"/>
              <a:gd name="connsiteY69" fmla="*/ 92643 h 549907"/>
              <a:gd name="connsiteX70" fmla="*/ 455440 w 607639"/>
              <a:gd name="connsiteY70" fmla="*/ 112729 h 549907"/>
              <a:gd name="connsiteX71" fmla="*/ 437461 w 607639"/>
              <a:gd name="connsiteY71" fmla="*/ 92110 h 549907"/>
              <a:gd name="connsiteX72" fmla="*/ 437461 w 607639"/>
              <a:gd name="connsiteY72" fmla="*/ 76646 h 549907"/>
              <a:gd name="connsiteX73" fmla="*/ 170089 w 607639"/>
              <a:gd name="connsiteY73" fmla="*/ 76646 h 549907"/>
              <a:gd name="connsiteX74" fmla="*/ 170089 w 607639"/>
              <a:gd name="connsiteY74" fmla="*/ 92643 h 549907"/>
              <a:gd name="connsiteX75" fmla="*/ 147571 w 607639"/>
              <a:gd name="connsiteY75" fmla="*/ 112729 h 549907"/>
              <a:gd name="connsiteX76" fmla="*/ 129592 w 607639"/>
              <a:gd name="connsiteY76" fmla="*/ 92110 h 549907"/>
              <a:gd name="connsiteX77" fmla="*/ 129592 w 607639"/>
              <a:gd name="connsiteY77" fmla="*/ 76646 h 549907"/>
              <a:gd name="connsiteX78" fmla="*/ 152199 w 607639"/>
              <a:gd name="connsiteY78" fmla="*/ 124 h 549907"/>
              <a:gd name="connsiteX79" fmla="*/ 170089 w 607639"/>
              <a:gd name="connsiteY79" fmla="*/ 20743 h 549907"/>
              <a:gd name="connsiteX80" fmla="*/ 170089 w 607639"/>
              <a:gd name="connsiteY80" fmla="*/ 36208 h 549907"/>
              <a:gd name="connsiteX81" fmla="*/ 437461 w 607639"/>
              <a:gd name="connsiteY81" fmla="*/ 36208 h 549907"/>
              <a:gd name="connsiteX82" fmla="*/ 437461 w 607639"/>
              <a:gd name="connsiteY82" fmla="*/ 20210 h 549907"/>
              <a:gd name="connsiteX83" fmla="*/ 460068 w 607639"/>
              <a:gd name="connsiteY83" fmla="*/ 124 h 549907"/>
              <a:gd name="connsiteX84" fmla="*/ 477958 w 607639"/>
              <a:gd name="connsiteY84" fmla="*/ 20743 h 549907"/>
              <a:gd name="connsiteX85" fmla="*/ 477958 w 607639"/>
              <a:gd name="connsiteY85" fmla="*/ 36208 h 549907"/>
              <a:gd name="connsiteX86" fmla="*/ 560377 w 607639"/>
              <a:gd name="connsiteY86" fmla="*/ 36208 h 549907"/>
              <a:gd name="connsiteX87" fmla="*/ 607639 w 607639"/>
              <a:gd name="connsiteY87" fmla="*/ 83400 h 549907"/>
              <a:gd name="connsiteX88" fmla="*/ 607639 w 607639"/>
              <a:gd name="connsiteY88" fmla="*/ 502714 h 549907"/>
              <a:gd name="connsiteX89" fmla="*/ 560377 w 607639"/>
              <a:gd name="connsiteY89" fmla="*/ 549907 h 549907"/>
              <a:gd name="connsiteX90" fmla="*/ 47262 w 607639"/>
              <a:gd name="connsiteY90" fmla="*/ 549907 h 549907"/>
              <a:gd name="connsiteX91" fmla="*/ 0 w 607639"/>
              <a:gd name="connsiteY91" fmla="*/ 502714 h 549907"/>
              <a:gd name="connsiteX92" fmla="*/ 0 w 607639"/>
              <a:gd name="connsiteY92" fmla="*/ 83400 h 549907"/>
              <a:gd name="connsiteX93" fmla="*/ 47262 w 607639"/>
              <a:gd name="connsiteY93" fmla="*/ 36208 h 549907"/>
              <a:gd name="connsiteX94" fmla="*/ 129592 w 607639"/>
              <a:gd name="connsiteY94" fmla="*/ 36208 h 549907"/>
              <a:gd name="connsiteX95" fmla="*/ 129592 w 607639"/>
              <a:gd name="connsiteY95" fmla="*/ 20210 h 549907"/>
              <a:gd name="connsiteX96" fmla="*/ 152199 w 607639"/>
              <a:gd name="connsiteY96" fmla="*/ 124 h 549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607639" h="549907">
                <a:moveTo>
                  <a:pt x="453630" y="374693"/>
                </a:moveTo>
                <a:lnTo>
                  <a:pt x="502219" y="374693"/>
                </a:lnTo>
                <a:cubicBezTo>
                  <a:pt x="514144" y="374693"/>
                  <a:pt x="523666" y="385001"/>
                  <a:pt x="522331" y="397176"/>
                </a:cubicBezTo>
                <a:cubicBezTo>
                  <a:pt x="521174" y="407485"/>
                  <a:pt x="512097" y="415127"/>
                  <a:pt x="501685" y="415127"/>
                </a:cubicBezTo>
                <a:lnTo>
                  <a:pt x="453096" y="415127"/>
                </a:lnTo>
                <a:cubicBezTo>
                  <a:pt x="441171" y="415127"/>
                  <a:pt x="431649" y="404819"/>
                  <a:pt x="432984" y="392555"/>
                </a:cubicBezTo>
                <a:cubicBezTo>
                  <a:pt x="434141" y="382247"/>
                  <a:pt x="443218" y="374693"/>
                  <a:pt x="453630" y="374693"/>
                </a:cubicBezTo>
                <a:close/>
                <a:moveTo>
                  <a:pt x="337776" y="374693"/>
                </a:moveTo>
                <a:lnTo>
                  <a:pt x="386266" y="374693"/>
                </a:lnTo>
                <a:cubicBezTo>
                  <a:pt x="398278" y="374693"/>
                  <a:pt x="407798" y="385001"/>
                  <a:pt x="406374" y="397176"/>
                </a:cubicBezTo>
                <a:cubicBezTo>
                  <a:pt x="405307" y="407485"/>
                  <a:pt x="396142" y="415127"/>
                  <a:pt x="385732" y="415127"/>
                </a:cubicBezTo>
                <a:lnTo>
                  <a:pt x="337242" y="415127"/>
                </a:lnTo>
                <a:cubicBezTo>
                  <a:pt x="325319" y="415127"/>
                  <a:pt x="315710" y="404819"/>
                  <a:pt x="317134" y="392555"/>
                </a:cubicBezTo>
                <a:cubicBezTo>
                  <a:pt x="318201" y="382247"/>
                  <a:pt x="327366" y="374693"/>
                  <a:pt x="337776" y="374693"/>
                </a:cubicBezTo>
                <a:close/>
                <a:moveTo>
                  <a:pt x="221822" y="374693"/>
                </a:moveTo>
                <a:lnTo>
                  <a:pt x="270411" y="374693"/>
                </a:lnTo>
                <a:cubicBezTo>
                  <a:pt x="282336" y="374693"/>
                  <a:pt x="291858" y="385001"/>
                  <a:pt x="290523" y="397176"/>
                </a:cubicBezTo>
                <a:cubicBezTo>
                  <a:pt x="289366" y="407485"/>
                  <a:pt x="280289" y="415127"/>
                  <a:pt x="269877" y="415127"/>
                </a:cubicBezTo>
                <a:lnTo>
                  <a:pt x="221288" y="415127"/>
                </a:lnTo>
                <a:cubicBezTo>
                  <a:pt x="209363" y="415127"/>
                  <a:pt x="199841" y="404819"/>
                  <a:pt x="201176" y="392555"/>
                </a:cubicBezTo>
                <a:cubicBezTo>
                  <a:pt x="202333" y="382247"/>
                  <a:pt x="211410" y="374693"/>
                  <a:pt x="221822" y="374693"/>
                </a:cubicBezTo>
                <a:close/>
                <a:moveTo>
                  <a:pt x="105900" y="374693"/>
                </a:moveTo>
                <a:lnTo>
                  <a:pt x="154437" y="374693"/>
                </a:lnTo>
                <a:cubicBezTo>
                  <a:pt x="166461" y="374693"/>
                  <a:pt x="175990" y="385001"/>
                  <a:pt x="174654" y="397176"/>
                </a:cubicBezTo>
                <a:cubicBezTo>
                  <a:pt x="173496" y="407485"/>
                  <a:pt x="164323" y="415127"/>
                  <a:pt x="153903" y="415127"/>
                </a:cubicBezTo>
                <a:lnTo>
                  <a:pt x="105365" y="415127"/>
                </a:lnTo>
                <a:cubicBezTo>
                  <a:pt x="93431" y="415127"/>
                  <a:pt x="83902" y="404819"/>
                  <a:pt x="85238" y="392555"/>
                </a:cubicBezTo>
                <a:cubicBezTo>
                  <a:pt x="86396" y="382247"/>
                  <a:pt x="95480" y="374693"/>
                  <a:pt x="105900" y="374693"/>
                </a:cubicBezTo>
                <a:close/>
                <a:moveTo>
                  <a:pt x="453630" y="278936"/>
                </a:moveTo>
                <a:lnTo>
                  <a:pt x="502219" y="278936"/>
                </a:lnTo>
                <a:cubicBezTo>
                  <a:pt x="514144" y="278936"/>
                  <a:pt x="523666" y="289244"/>
                  <a:pt x="522331" y="301419"/>
                </a:cubicBezTo>
                <a:cubicBezTo>
                  <a:pt x="521174" y="311728"/>
                  <a:pt x="512097" y="319370"/>
                  <a:pt x="501685" y="319370"/>
                </a:cubicBezTo>
                <a:lnTo>
                  <a:pt x="453096" y="319370"/>
                </a:lnTo>
                <a:cubicBezTo>
                  <a:pt x="441171" y="319370"/>
                  <a:pt x="431649" y="309062"/>
                  <a:pt x="432984" y="296798"/>
                </a:cubicBezTo>
                <a:cubicBezTo>
                  <a:pt x="434141" y="286490"/>
                  <a:pt x="443218" y="278936"/>
                  <a:pt x="453630" y="278936"/>
                </a:cubicBezTo>
                <a:close/>
                <a:moveTo>
                  <a:pt x="337776" y="278936"/>
                </a:moveTo>
                <a:lnTo>
                  <a:pt x="386266" y="278936"/>
                </a:lnTo>
                <a:cubicBezTo>
                  <a:pt x="398278" y="278936"/>
                  <a:pt x="407798" y="289244"/>
                  <a:pt x="406374" y="301419"/>
                </a:cubicBezTo>
                <a:cubicBezTo>
                  <a:pt x="405307" y="311728"/>
                  <a:pt x="396142" y="319370"/>
                  <a:pt x="385732" y="319370"/>
                </a:cubicBezTo>
                <a:lnTo>
                  <a:pt x="337242" y="319370"/>
                </a:lnTo>
                <a:cubicBezTo>
                  <a:pt x="325319" y="319370"/>
                  <a:pt x="315710" y="309062"/>
                  <a:pt x="317134" y="296798"/>
                </a:cubicBezTo>
                <a:cubicBezTo>
                  <a:pt x="318201" y="286490"/>
                  <a:pt x="327366" y="278936"/>
                  <a:pt x="337776" y="278936"/>
                </a:cubicBezTo>
                <a:close/>
                <a:moveTo>
                  <a:pt x="221822" y="278936"/>
                </a:moveTo>
                <a:lnTo>
                  <a:pt x="270411" y="278936"/>
                </a:lnTo>
                <a:cubicBezTo>
                  <a:pt x="282336" y="278936"/>
                  <a:pt x="291858" y="289244"/>
                  <a:pt x="290523" y="301419"/>
                </a:cubicBezTo>
                <a:cubicBezTo>
                  <a:pt x="289366" y="311728"/>
                  <a:pt x="280289" y="319370"/>
                  <a:pt x="269877" y="319370"/>
                </a:cubicBezTo>
                <a:lnTo>
                  <a:pt x="221288" y="319370"/>
                </a:lnTo>
                <a:cubicBezTo>
                  <a:pt x="209363" y="319370"/>
                  <a:pt x="199841" y="309062"/>
                  <a:pt x="201176" y="296798"/>
                </a:cubicBezTo>
                <a:cubicBezTo>
                  <a:pt x="202333" y="286490"/>
                  <a:pt x="211410" y="278936"/>
                  <a:pt x="221822" y="278936"/>
                </a:cubicBezTo>
                <a:close/>
                <a:moveTo>
                  <a:pt x="105900" y="278936"/>
                </a:moveTo>
                <a:lnTo>
                  <a:pt x="154437" y="278936"/>
                </a:lnTo>
                <a:cubicBezTo>
                  <a:pt x="166461" y="278936"/>
                  <a:pt x="175990" y="289244"/>
                  <a:pt x="174654" y="301419"/>
                </a:cubicBezTo>
                <a:cubicBezTo>
                  <a:pt x="173496" y="311728"/>
                  <a:pt x="164323" y="319370"/>
                  <a:pt x="153903" y="319370"/>
                </a:cubicBezTo>
                <a:lnTo>
                  <a:pt x="105365" y="319370"/>
                </a:lnTo>
                <a:cubicBezTo>
                  <a:pt x="93431" y="319370"/>
                  <a:pt x="83902" y="309062"/>
                  <a:pt x="85238" y="296798"/>
                </a:cubicBezTo>
                <a:cubicBezTo>
                  <a:pt x="86396" y="286490"/>
                  <a:pt x="95480" y="278936"/>
                  <a:pt x="105900" y="278936"/>
                </a:cubicBezTo>
                <a:close/>
                <a:moveTo>
                  <a:pt x="40497" y="184540"/>
                </a:moveTo>
                <a:lnTo>
                  <a:pt x="40497" y="502714"/>
                </a:lnTo>
                <a:cubicBezTo>
                  <a:pt x="40497" y="506447"/>
                  <a:pt x="43524" y="509469"/>
                  <a:pt x="47262" y="509469"/>
                </a:cubicBezTo>
                <a:lnTo>
                  <a:pt x="560377" y="509469"/>
                </a:lnTo>
                <a:cubicBezTo>
                  <a:pt x="564115" y="509469"/>
                  <a:pt x="567142" y="506447"/>
                  <a:pt x="567142" y="502714"/>
                </a:cubicBezTo>
                <a:lnTo>
                  <a:pt x="567142" y="184540"/>
                </a:lnTo>
                <a:close/>
                <a:moveTo>
                  <a:pt x="47262" y="76646"/>
                </a:moveTo>
                <a:cubicBezTo>
                  <a:pt x="43524" y="76646"/>
                  <a:pt x="40497" y="79668"/>
                  <a:pt x="40497" y="83400"/>
                </a:cubicBezTo>
                <a:lnTo>
                  <a:pt x="40497" y="144102"/>
                </a:lnTo>
                <a:lnTo>
                  <a:pt x="567142" y="144102"/>
                </a:lnTo>
                <a:lnTo>
                  <a:pt x="567142" y="83400"/>
                </a:lnTo>
                <a:cubicBezTo>
                  <a:pt x="567142" y="79668"/>
                  <a:pt x="564115" y="76646"/>
                  <a:pt x="560377" y="76646"/>
                </a:cubicBezTo>
                <a:lnTo>
                  <a:pt x="477958" y="76646"/>
                </a:lnTo>
                <a:lnTo>
                  <a:pt x="477958" y="92643"/>
                </a:lnTo>
                <a:cubicBezTo>
                  <a:pt x="477958" y="104553"/>
                  <a:pt x="467634" y="114062"/>
                  <a:pt x="455440" y="112729"/>
                </a:cubicBezTo>
                <a:cubicBezTo>
                  <a:pt x="445115" y="111574"/>
                  <a:pt x="437461" y="102420"/>
                  <a:pt x="437461" y="92110"/>
                </a:cubicBezTo>
                <a:lnTo>
                  <a:pt x="437461" y="76646"/>
                </a:lnTo>
                <a:lnTo>
                  <a:pt x="170089" y="76646"/>
                </a:lnTo>
                <a:lnTo>
                  <a:pt x="170089" y="92643"/>
                </a:lnTo>
                <a:cubicBezTo>
                  <a:pt x="170089" y="104553"/>
                  <a:pt x="159764" y="114062"/>
                  <a:pt x="147571" y="112729"/>
                </a:cubicBezTo>
                <a:cubicBezTo>
                  <a:pt x="137246" y="111574"/>
                  <a:pt x="129592" y="102420"/>
                  <a:pt x="129592" y="92110"/>
                </a:cubicBezTo>
                <a:lnTo>
                  <a:pt x="129592" y="76646"/>
                </a:lnTo>
                <a:close/>
                <a:moveTo>
                  <a:pt x="152199" y="124"/>
                </a:moveTo>
                <a:cubicBezTo>
                  <a:pt x="162524" y="1280"/>
                  <a:pt x="170089" y="10434"/>
                  <a:pt x="170089" y="20743"/>
                </a:cubicBezTo>
                <a:lnTo>
                  <a:pt x="170089" y="36208"/>
                </a:lnTo>
                <a:lnTo>
                  <a:pt x="437461" y="36208"/>
                </a:lnTo>
                <a:lnTo>
                  <a:pt x="437461" y="20210"/>
                </a:lnTo>
                <a:cubicBezTo>
                  <a:pt x="437461" y="8301"/>
                  <a:pt x="447786" y="-1209"/>
                  <a:pt x="460068" y="124"/>
                </a:cubicBezTo>
                <a:cubicBezTo>
                  <a:pt x="470393" y="1280"/>
                  <a:pt x="477958" y="10434"/>
                  <a:pt x="477958" y="20743"/>
                </a:cubicBezTo>
                <a:lnTo>
                  <a:pt x="477958" y="36208"/>
                </a:lnTo>
                <a:lnTo>
                  <a:pt x="560377" y="36208"/>
                </a:lnTo>
                <a:cubicBezTo>
                  <a:pt x="586456" y="36208"/>
                  <a:pt x="607639" y="57360"/>
                  <a:pt x="607639" y="83400"/>
                </a:cubicBezTo>
                <a:lnTo>
                  <a:pt x="607639" y="502714"/>
                </a:lnTo>
                <a:cubicBezTo>
                  <a:pt x="607639" y="528755"/>
                  <a:pt x="586456" y="549907"/>
                  <a:pt x="560377" y="549907"/>
                </a:cubicBezTo>
                <a:lnTo>
                  <a:pt x="47262" y="549907"/>
                </a:lnTo>
                <a:cubicBezTo>
                  <a:pt x="21183" y="549907"/>
                  <a:pt x="0" y="528755"/>
                  <a:pt x="0" y="502714"/>
                </a:cubicBezTo>
                <a:lnTo>
                  <a:pt x="0" y="83400"/>
                </a:lnTo>
                <a:cubicBezTo>
                  <a:pt x="0" y="57360"/>
                  <a:pt x="21183" y="36208"/>
                  <a:pt x="47262" y="36208"/>
                </a:cubicBezTo>
                <a:lnTo>
                  <a:pt x="129592" y="36208"/>
                </a:lnTo>
                <a:lnTo>
                  <a:pt x="129592" y="20210"/>
                </a:lnTo>
                <a:cubicBezTo>
                  <a:pt x="129592" y="8301"/>
                  <a:pt x="140005" y="-1209"/>
                  <a:pt x="152199" y="12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43" name="data-analytics-ascending-line-chart_38807">
            <a:extLst>
              <a:ext uri="{FF2B5EF4-FFF2-40B4-BE49-F238E27FC236}">
                <a16:creationId xmlns:a16="http://schemas.microsoft.com/office/drawing/2014/main" id="{A143948C-FA9E-4FAE-966B-38AC272B8628}"/>
              </a:ext>
            </a:extLst>
          </p:cNvPr>
          <p:cNvSpPr>
            <a:spLocks noChangeAspect="1"/>
          </p:cNvSpPr>
          <p:nvPr/>
        </p:nvSpPr>
        <p:spPr bwMode="auto">
          <a:xfrm>
            <a:off x="587876" y="5539440"/>
            <a:ext cx="351260" cy="324000"/>
          </a:xfrm>
          <a:custGeom>
            <a:avLst/>
            <a:gdLst>
              <a:gd name="connsiteX0" fmla="*/ 512381 w 594682"/>
              <a:gd name="connsiteY0" fmla="*/ 129810 h 548531"/>
              <a:gd name="connsiteX1" fmla="*/ 512381 w 594682"/>
              <a:gd name="connsiteY1" fmla="*/ 254261 h 548531"/>
              <a:gd name="connsiteX2" fmla="*/ 482554 w 594682"/>
              <a:gd name="connsiteY2" fmla="*/ 254261 h 548531"/>
              <a:gd name="connsiteX3" fmla="*/ 482554 w 594682"/>
              <a:gd name="connsiteY3" fmla="*/ 198703 h 548531"/>
              <a:gd name="connsiteX4" fmla="*/ 364583 w 594682"/>
              <a:gd name="connsiteY4" fmla="*/ 351599 h 548531"/>
              <a:gd name="connsiteX5" fmla="*/ 282226 w 594682"/>
              <a:gd name="connsiteY5" fmla="*/ 255150 h 548531"/>
              <a:gd name="connsiteX6" fmla="*/ 117512 w 594682"/>
              <a:gd name="connsiteY6" fmla="*/ 420936 h 548531"/>
              <a:gd name="connsiteX7" fmla="*/ 96589 w 594682"/>
              <a:gd name="connsiteY7" fmla="*/ 400046 h 548531"/>
              <a:gd name="connsiteX8" fmla="*/ 284007 w 594682"/>
              <a:gd name="connsiteY8" fmla="*/ 211148 h 548531"/>
              <a:gd name="connsiteX9" fmla="*/ 363248 w 594682"/>
              <a:gd name="connsiteY9" fmla="*/ 304486 h 548531"/>
              <a:gd name="connsiteX10" fmla="*/ 457625 w 594682"/>
              <a:gd name="connsiteY10" fmla="*/ 182257 h 548531"/>
              <a:gd name="connsiteX11" fmla="*/ 413998 w 594682"/>
              <a:gd name="connsiteY11" fmla="*/ 198703 h 548531"/>
              <a:gd name="connsiteX12" fmla="*/ 403314 w 594682"/>
              <a:gd name="connsiteY12" fmla="*/ 171146 h 548531"/>
              <a:gd name="connsiteX13" fmla="*/ 0 w 594682"/>
              <a:gd name="connsiteY13" fmla="*/ 0 h 548531"/>
              <a:gd name="connsiteX14" fmla="*/ 17805 w 594682"/>
              <a:gd name="connsiteY14" fmla="*/ 0 h 548531"/>
              <a:gd name="connsiteX15" fmla="*/ 17805 w 594682"/>
              <a:gd name="connsiteY15" fmla="*/ 530751 h 548531"/>
              <a:gd name="connsiteX16" fmla="*/ 594682 w 594682"/>
              <a:gd name="connsiteY16" fmla="*/ 530751 h 548531"/>
              <a:gd name="connsiteX17" fmla="*/ 594682 w 594682"/>
              <a:gd name="connsiteY17" fmla="*/ 548531 h 548531"/>
              <a:gd name="connsiteX18" fmla="*/ 0 w 594682"/>
              <a:gd name="connsiteY18" fmla="*/ 548531 h 548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94682" h="548531">
                <a:moveTo>
                  <a:pt x="512381" y="129810"/>
                </a:moveTo>
                <a:lnTo>
                  <a:pt x="512381" y="254261"/>
                </a:lnTo>
                <a:lnTo>
                  <a:pt x="482554" y="254261"/>
                </a:lnTo>
                <a:lnTo>
                  <a:pt x="482554" y="198703"/>
                </a:lnTo>
                <a:lnTo>
                  <a:pt x="364583" y="351599"/>
                </a:lnTo>
                <a:lnTo>
                  <a:pt x="282226" y="255150"/>
                </a:lnTo>
                <a:lnTo>
                  <a:pt x="117512" y="420936"/>
                </a:lnTo>
                <a:lnTo>
                  <a:pt x="96589" y="400046"/>
                </a:lnTo>
                <a:lnTo>
                  <a:pt x="284007" y="211148"/>
                </a:lnTo>
                <a:lnTo>
                  <a:pt x="363248" y="304486"/>
                </a:lnTo>
                <a:lnTo>
                  <a:pt x="457625" y="182257"/>
                </a:lnTo>
                <a:lnTo>
                  <a:pt x="413998" y="198703"/>
                </a:lnTo>
                <a:lnTo>
                  <a:pt x="403314" y="171146"/>
                </a:lnTo>
                <a:close/>
                <a:moveTo>
                  <a:pt x="0" y="0"/>
                </a:moveTo>
                <a:lnTo>
                  <a:pt x="17805" y="0"/>
                </a:lnTo>
                <a:lnTo>
                  <a:pt x="17805" y="530751"/>
                </a:lnTo>
                <a:lnTo>
                  <a:pt x="594682" y="530751"/>
                </a:lnTo>
                <a:lnTo>
                  <a:pt x="594682" y="548531"/>
                </a:lnTo>
                <a:lnTo>
                  <a:pt x="0" y="54853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44" name="study_155294">
            <a:extLst>
              <a:ext uri="{FF2B5EF4-FFF2-40B4-BE49-F238E27FC236}">
                <a16:creationId xmlns:a16="http://schemas.microsoft.com/office/drawing/2014/main" id="{AD0B7B4D-8FE8-4F94-A5AA-7C0BE560D3E5}"/>
              </a:ext>
            </a:extLst>
          </p:cNvPr>
          <p:cNvSpPr>
            <a:spLocks noChangeAspect="1"/>
          </p:cNvSpPr>
          <p:nvPr/>
        </p:nvSpPr>
        <p:spPr bwMode="auto">
          <a:xfrm>
            <a:off x="639014" y="5080649"/>
            <a:ext cx="248985" cy="324000"/>
          </a:xfrm>
          <a:custGeom>
            <a:avLst/>
            <a:gdLst>
              <a:gd name="connsiteX0" fmla="*/ 71385 w 466280"/>
              <a:gd name="connsiteY0" fmla="*/ 546085 h 606761"/>
              <a:gd name="connsiteX1" fmla="*/ 71385 w 466280"/>
              <a:gd name="connsiteY1" fmla="*/ 586283 h 606761"/>
              <a:gd name="connsiteX2" fmla="*/ 111634 w 466280"/>
              <a:gd name="connsiteY2" fmla="*/ 586283 h 606761"/>
              <a:gd name="connsiteX3" fmla="*/ 111634 w 466280"/>
              <a:gd name="connsiteY3" fmla="*/ 546085 h 606761"/>
              <a:gd name="connsiteX4" fmla="*/ 314468 w 466280"/>
              <a:gd name="connsiteY4" fmla="*/ 525616 h 606761"/>
              <a:gd name="connsiteX5" fmla="*/ 405604 w 466280"/>
              <a:gd name="connsiteY5" fmla="*/ 525616 h 606761"/>
              <a:gd name="connsiteX6" fmla="*/ 405604 w 466280"/>
              <a:gd name="connsiteY6" fmla="*/ 546085 h 606761"/>
              <a:gd name="connsiteX7" fmla="*/ 314468 w 466280"/>
              <a:gd name="connsiteY7" fmla="*/ 546085 h 606761"/>
              <a:gd name="connsiteX8" fmla="*/ 314468 w 466280"/>
              <a:gd name="connsiteY8" fmla="*/ 475540 h 606761"/>
              <a:gd name="connsiteX9" fmla="*/ 405604 w 466280"/>
              <a:gd name="connsiteY9" fmla="*/ 475540 h 606761"/>
              <a:gd name="connsiteX10" fmla="*/ 405604 w 466280"/>
              <a:gd name="connsiteY10" fmla="*/ 495278 h 606761"/>
              <a:gd name="connsiteX11" fmla="*/ 314468 w 466280"/>
              <a:gd name="connsiteY11" fmla="*/ 495278 h 606761"/>
              <a:gd name="connsiteX12" fmla="*/ 314468 w 466280"/>
              <a:gd name="connsiteY12" fmla="*/ 424733 h 606761"/>
              <a:gd name="connsiteX13" fmla="*/ 405604 w 466280"/>
              <a:gd name="connsiteY13" fmla="*/ 424733 h 606761"/>
              <a:gd name="connsiteX14" fmla="*/ 405604 w 466280"/>
              <a:gd name="connsiteY14" fmla="*/ 445202 h 606761"/>
              <a:gd name="connsiteX15" fmla="*/ 314468 w 466280"/>
              <a:gd name="connsiteY15" fmla="*/ 445202 h 606761"/>
              <a:gd name="connsiteX16" fmla="*/ 314468 w 466280"/>
              <a:gd name="connsiteY16" fmla="*/ 373926 h 606761"/>
              <a:gd name="connsiteX17" fmla="*/ 405604 w 466280"/>
              <a:gd name="connsiteY17" fmla="*/ 373926 h 606761"/>
              <a:gd name="connsiteX18" fmla="*/ 405604 w 466280"/>
              <a:gd name="connsiteY18" fmla="*/ 394395 h 606761"/>
              <a:gd name="connsiteX19" fmla="*/ 314468 w 466280"/>
              <a:gd name="connsiteY19" fmla="*/ 394395 h 606761"/>
              <a:gd name="connsiteX20" fmla="*/ 314468 w 466280"/>
              <a:gd name="connsiteY20" fmla="*/ 323850 h 606761"/>
              <a:gd name="connsiteX21" fmla="*/ 405604 w 466280"/>
              <a:gd name="connsiteY21" fmla="*/ 323850 h 606761"/>
              <a:gd name="connsiteX22" fmla="*/ 405604 w 466280"/>
              <a:gd name="connsiteY22" fmla="*/ 343588 h 606761"/>
              <a:gd name="connsiteX23" fmla="*/ 314468 w 466280"/>
              <a:gd name="connsiteY23" fmla="*/ 343588 h 606761"/>
              <a:gd name="connsiteX24" fmla="*/ 314468 w 466280"/>
              <a:gd name="connsiteY24" fmla="*/ 273042 h 606761"/>
              <a:gd name="connsiteX25" fmla="*/ 405604 w 466280"/>
              <a:gd name="connsiteY25" fmla="*/ 273042 h 606761"/>
              <a:gd name="connsiteX26" fmla="*/ 405604 w 466280"/>
              <a:gd name="connsiteY26" fmla="*/ 293511 h 606761"/>
              <a:gd name="connsiteX27" fmla="*/ 314468 w 466280"/>
              <a:gd name="connsiteY27" fmla="*/ 293511 h 606761"/>
              <a:gd name="connsiteX28" fmla="*/ 71385 w 466280"/>
              <a:gd name="connsiteY28" fmla="*/ 232845 h 606761"/>
              <a:gd name="connsiteX29" fmla="*/ 71385 w 466280"/>
              <a:gd name="connsiteY29" fmla="*/ 525607 h 606761"/>
              <a:gd name="connsiteX30" fmla="*/ 111634 w 466280"/>
              <a:gd name="connsiteY30" fmla="*/ 525607 h 606761"/>
              <a:gd name="connsiteX31" fmla="*/ 111634 w 466280"/>
              <a:gd name="connsiteY31" fmla="*/ 232845 h 606761"/>
              <a:gd name="connsiteX32" fmla="*/ 314468 w 466280"/>
              <a:gd name="connsiteY32" fmla="*/ 222235 h 606761"/>
              <a:gd name="connsiteX33" fmla="*/ 405604 w 466280"/>
              <a:gd name="connsiteY33" fmla="*/ 222235 h 606761"/>
              <a:gd name="connsiteX34" fmla="*/ 405604 w 466280"/>
              <a:gd name="connsiteY34" fmla="*/ 242704 h 606761"/>
              <a:gd name="connsiteX35" fmla="*/ 314468 w 466280"/>
              <a:gd name="connsiteY35" fmla="*/ 242704 h 606761"/>
              <a:gd name="connsiteX36" fmla="*/ 182260 w 466280"/>
              <a:gd name="connsiteY36" fmla="*/ 202507 h 606761"/>
              <a:gd name="connsiteX37" fmla="*/ 182260 w 466280"/>
              <a:gd name="connsiteY37" fmla="*/ 252565 h 606761"/>
              <a:gd name="connsiteX38" fmla="*/ 223268 w 466280"/>
              <a:gd name="connsiteY38" fmla="*/ 252565 h 606761"/>
              <a:gd name="connsiteX39" fmla="*/ 223268 w 466280"/>
              <a:gd name="connsiteY39" fmla="*/ 273043 h 606761"/>
              <a:gd name="connsiteX40" fmla="*/ 182260 w 466280"/>
              <a:gd name="connsiteY40" fmla="*/ 273043 h 606761"/>
              <a:gd name="connsiteX41" fmla="*/ 182260 w 466280"/>
              <a:gd name="connsiteY41" fmla="*/ 333719 h 606761"/>
              <a:gd name="connsiteX42" fmla="*/ 223268 w 466280"/>
              <a:gd name="connsiteY42" fmla="*/ 333719 h 606761"/>
              <a:gd name="connsiteX43" fmla="*/ 223268 w 466280"/>
              <a:gd name="connsiteY43" fmla="*/ 354197 h 606761"/>
              <a:gd name="connsiteX44" fmla="*/ 182260 w 466280"/>
              <a:gd name="connsiteY44" fmla="*/ 354197 h 606761"/>
              <a:gd name="connsiteX45" fmla="*/ 182260 w 466280"/>
              <a:gd name="connsiteY45" fmla="*/ 424733 h 606761"/>
              <a:gd name="connsiteX46" fmla="*/ 223268 w 466280"/>
              <a:gd name="connsiteY46" fmla="*/ 424733 h 606761"/>
              <a:gd name="connsiteX47" fmla="*/ 223268 w 466280"/>
              <a:gd name="connsiteY47" fmla="*/ 445211 h 606761"/>
              <a:gd name="connsiteX48" fmla="*/ 182260 w 466280"/>
              <a:gd name="connsiteY48" fmla="*/ 445211 h 606761"/>
              <a:gd name="connsiteX49" fmla="*/ 182260 w 466280"/>
              <a:gd name="connsiteY49" fmla="*/ 505887 h 606761"/>
              <a:gd name="connsiteX50" fmla="*/ 223268 w 466280"/>
              <a:gd name="connsiteY50" fmla="*/ 505887 h 606761"/>
              <a:gd name="connsiteX51" fmla="*/ 223268 w 466280"/>
              <a:gd name="connsiteY51" fmla="*/ 525607 h 606761"/>
              <a:gd name="connsiteX52" fmla="*/ 182260 w 466280"/>
              <a:gd name="connsiteY52" fmla="*/ 525607 h 606761"/>
              <a:gd name="connsiteX53" fmla="*/ 182260 w 466280"/>
              <a:gd name="connsiteY53" fmla="*/ 586283 h 606761"/>
              <a:gd name="connsiteX54" fmla="*/ 253644 w 466280"/>
              <a:gd name="connsiteY54" fmla="*/ 586283 h 606761"/>
              <a:gd name="connsiteX55" fmla="*/ 253644 w 466280"/>
              <a:gd name="connsiteY55" fmla="*/ 202507 h 606761"/>
              <a:gd name="connsiteX56" fmla="*/ 91130 w 466280"/>
              <a:gd name="connsiteY56" fmla="*/ 176719 h 606761"/>
              <a:gd name="connsiteX57" fmla="*/ 75942 w 466280"/>
              <a:gd name="connsiteY57" fmla="*/ 212367 h 606761"/>
              <a:gd name="connsiteX58" fmla="*/ 106318 w 466280"/>
              <a:gd name="connsiteY58" fmla="*/ 212367 h 606761"/>
              <a:gd name="connsiteX59" fmla="*/ 50807 w 466280"/>
              <a:gd name="connsiteY59" fmla="*/ 91014 h 606761"/>
              <a:gd name="connsiteX60" fmla="*/ 212610 w 466280"/>
              <a:gd name="connsiteY60" fmla="*/ 91014 h 606761"/>
              <a:gd name="connsiteX61" fmla="*/ 212610 w 466280"/>
              <a:gd name="connsiteY61" fmla="*/ 111483 h 606761"/>
              <a:gd name="connsiteX62" fmla="*/ 50807 w 466280"/>
              <a:gd name="connsiteY62" fmla="*/ 111483 h 606761"/>
              <a:gd name="connsiteX63" fmla="*/ 50807 w 466280"/>
              <a:gd name="connsiteY63" fmla="*/ 50807 h 606761"/>
              <a:gd name="connsiteX64" fmla="*/ 132074 w 466280"/>
              <a:gd name="connsiteY64" fmla="*/ 50807 h 606761"/>
              <a:gd name="connsiteX65" fmla="*/ 132074 w 466280"/>
              <a:gd name="connsiteY65" fmla="*/ 70545 h 606761"/>
              <a:gd name="connsiteX66" fmla="*/ 50807 w 466280"/>
              <a:gd name="connsiteY66" fmla="*/ 70545 h 606761"/>
              <a:gd name="connsiteX67" fmla="*/ 354646 w 466280"/>
              <a:gd name="connsiteY67" fmla="*/ 34130 h 606761"/>
              <a:gd name="connsiteX68" fmla="*/ 354646 w 466280"/>
              <a:gd name="connsiteY68" fmla="*/ 111493 h 606761"/>
              <a:gd name="connsiteX69" fmla="*/ 431347 w 466280"/>
              <a:gd name="connsiteY69" fmla="*/ 111493 h 606761"/>
              <a:gd name="connsiteX70" fmla="*/ 20504 w 466280"/>
              <a:gd name="connsiteY70" fmla="*/ 20478 h 606761"/>
              <a:gd name="connsiteX71" fmla="*/ 20504 w 466280"/>
              <a:gd name="connsiteY71" fmla="*/ 586283 h 606761"/>
              <a:gd name="connsiteX72" fmla="*/ 50881 w 466280"/>
              <a:gd name="connsiteY72" fmla="*/ 586283 h 606761"/>
              <a:gd name="connsiteX73" fmla="*/ 50881 w 466280"/>
              <a:gd name="connsiteY73" fmla="*/ 536225 h 606761"/>
              <a:gd name="connsiteX74" fmla="*/ 50881 w 466280"/>
              <a:gd name="connsiteY74" fmla="*/ 222226 h 606761"/>
              <a:gd name="connsiteX75" fmla="*/ 53919 w 466280"/>
              <a:gd name="connsiteY75" fmla="*/ 215400 h 606761"/>
              <a:gd name="connsiteX76" fmla="*/ 82017 w 466280"/>
              <a:gd name="connsiteY76" fmla="*/ 148657 h 606761"/>
              <a:gd name="connsiteX77" fmla="*/ 91130 w 466280"/>
              <a:gd name="connsiteY77" fmla="*/ 142589 h 606761"/>
              <a:gd name="connsiteX78" fmla="*/ 100243 w 466280"/>
              <a:gd name="connsiteY78" fmla="*/ 148657 h 606761"/>
              <a:gd name="connsiteX79" fmla="*/ 129101 w 466280"/>
              <a:gd name="connsiteY79" fmla="*/ 215400 h 606761"/>
              <a:gd name="connsiteX80" fmla="*/ 132138 w 466280"/>
              <a:gd name="connsiteY80" fmla="*/ 222226 h 606761"/>
              <a:gd name="connsiteX81" fmla="*/ 132138 w 466280"/>
              <a:gd name="connsiteY81" fmla="*/ 536225 h 606761"/>
              <a:gd name="connsiteX82" fmla="*/ 132138 w 466280"/>
              <a:gd name="connsiteY82" fmla="*/ 586283 h 606761"/>
              <a:gd name="connsiteX83" fmla="*/ 162515 w 466280"/>
              <a:gd name="connsiteY83" fmla="*/ 586283 h 606761"/>
              <a:gd name="connsiteX84" fmla="*/ 162515 w 466280"/>
              <a:gd name="connsiteY84" fmla="*/ 191888 h 606761"/>
              <a:gd name="connsiteX85" fmla="*/ 172387 w 466280"/>
              <a:gd name="connsiteY85" fmla="*/ 182029 h 606761"/>
              <a:gd name="connsiteX86" fmla="*/ 263517 w 466280"/>
              <a:gd name="connsiteY86" fmla="*/ 182029 h 606761"/>
              <a:gd name="connsiteX87" fmla="*/ 273389 w 466280"/>
              <a:gd name="connsiteY87" fmla="*/ 191888 h 606761"/>
              <a:gd name="connsiteX88" fmla="*/ 273389 w 466280"/>
              <a:gd name="connsiteY88" fmla="*/ 586283 h 606761"/>
              <a:gd name="connsiteX89" fmla="*/ 445776 w 466280"/>
              <a:gd name="connsiteY89" fmla="*/ 586283 h 606761"/>
              <a:gd name="connsiteX90" fmla="*/ 445776 w 466280"/>
              <a:gd name="connsiteY90" fmla="*/ 131212 h 606761"/>
              <a:gd name="connsiteX91" fmla="*/ 344774 w 466280"/>
              <a:gd name="connsiteY91" fmla="*/ 131212 h 606761"/>
              <a:gd name="connsiteX92" fmla="*/ 334142 w 466280"/>
              <a:gd name="connsiteY92" fmla="*/ 121352 h 606761"/>
              <a:gd name="connsiteX93" fmla="*/ 334142 w 466280"/>
              <a:gd name="connsiteY93" fmla="*/ 20478 h 606761"/>
              <a:gd name="connsiteX94" fmla="*/ 10632 w 466280"/>
              <a:gd name="connsiteY94" fmla="*/ 0 h 606761"/>
              <a:gd name="connsiteX95" fmla="*/ 344774 w 466280"/>
              <a:gd name="connsiteY95" fmla="*/ 0 h 606761"/>
              <a:gd name="connsiteX96" fmla="*/ 347812 w 466280"/>
              <a:gd name="connsiteY96" fmla="*/ 758 h 606761"/>
              <a:gd name="connsiteX97" fmla="*/ 348571 w 466280"/>
              <a:gd name="connsiteY97" fmla="*/ 758 h 606761"/>
              <a:gd name="connsiteX98" fmla="*/ 351609 w 466280"/>
              <a:gd name="connsiteY98" fmla="*/ 3034 h 606761"/>
              <a:gd name="connsiteX99" fmla="*/ 463243 w 466280"/>
              <a:gd name="connsiteY99" fmla="*/ 114526 h 606761"/>
              <a:gd name="connsiteX100" fmla="*/ 464761 w 466280"/>
              <a:gd name="connsiteY100" fmla="*/ 117560 h 606761"/>
              <a:gd name="connsiteX101" fmla="*/ 464761 w 466280"/>
              <a:gd name="connsiteY101" fmla="*/ 118319 h 606761"/>
              <a:gd name="connsiteX102" fmla="*/ 466280 w 466280"/>
              <a:gd name="connsiteY102" fmla="*/ 121352 h 606761"/>
              <a:gd name="connsiteX103" fmla="*/ 466280 w 466280"/>
              <a:gd name="connsiteY103" fmla="*/ 596901 h 606761"/>
              <a:gd name="connsiteX104" fmla="*/ 455648 w 466280"/>
              <a:gd name="connsiteY104" fmla="*/ 606761 h 606761"/>
              <a:gd name="connsiteX105" fmla="*/ 263517 w 466280"/>
              <a:gd name="connsiteY105" fmla="*/ 606761 h 606761"/>
              <a:gd name="connsiteX106" fmla="*/ 172387 w 466280"/>
              <a:gd name="connsiteY106" fmla="*/ 606761 h 606761"/>
              <a:gd name="connsiteX107" fmla="*/ 121506 w 466280"/>
              <a:gd name="connsiteY107" fmla="*/ 606761 h 606761"/>
              <a:gd name="connsiteX108" fmla="*/ 60753 w 466280"/>
              <a:gd name="connsiteY108" fmla="*/ 606761 h 606761"/>
              <a:gd name="connsiteX109" fmla="*/ 10632 w 466280"/>
              <a:gd name="connsiteY109" fmla="*/ 606761 h 606761"/>
              <a:gd name="connsiteX110" fmla="*/ 0 w 466280"/>
              <a:gd name="connsiteY110" fmla="*/ 596901 h 606761"/>
              <a:gd name="connsiteX111" fmla="*/ 0 w 466280"/>
              <a:gd name="connsiteY111" fmla="*/ 9860 h 606761"/>
              <a:gd name="connsiteX112" fmla="*/ 10632 w 466280"/>
              <a:gd name="connsiteY112" fmla="*/ 0 h 606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466280" h="606761">
                <a:moveTo>
                  <a:pt x="71385" y="546085"/>
                </a:moveTo>
                <a:lnTo>
                  <a:pt x="71385" y="586283"/>
                </a:lnTo>
                <a:lnTo>
                  <a:pt x="111634" y="586283"/>
                </a:lnTo>
                <a:lnTo>
                  <a:pt x="111634" y="546085"/>
                </a:lnTo>
                <a:close/>
                <a:moveTo>
                  <a:pt x="314468" y="525616"/>
                </a:moveTo>
                <a:lnTo>
                  <a:pt x="405604" y="525616"/>
                </a:lnTo>
                <a:lnTo>
                  <a:pt x="405604" y="546085"/>
                </a:lnTo>
                <a:lnTo>
                  <a:pt x="314468" y="546085"/>
                </a:lnTo>
                <a:close/>
                <a:moveTo>
                  <a:pt x="314468" y="475540"/>
                </a:moveTo>
                <a:lnTo>
                  <a:pt x="405604" y="475540"/>
                </a:lnTo>
                <a:lnTo>
                  <a:pt x="405604" y="495278"/>
                </a:lnTo>
                <a:lnTo>
                  <a:pt x="314468" y="495278"/>
                </a:lnTo>
                <a:close/>
                <a:moveTo>
                  <a:pt x="314468" y="424733"/>
                </a:moveTo>
                <a:lnTo>
                  <a:pt x="405604" y="424733"/>
                </a:lnTo>
                <a:lnTo>
                  <a:pt x="405604" y="445202"/>
                </a:lnTo>
                <a:lnTo>
                  <a:pt x="314468" y="445202"/>
                </a:lnTo>
                <a:close/>
                <a:moveTo>
                  <a:pt x="314468" y="373926"/>
                </a:moveTo>
                <a:lnTo>
                  <a:pt x="405604" y="373926"/>
                </a:lnTo>
                <a:lnTo>
                  <a:pt x="405604" y="394395"/>
                </a:lnTo>
                <a:lnTo>
                  <a:pt x="314468" y="394395"/>
                </a:lnTo>
                <a:close/>
                <a:moveTo>
                  <a:pt x="314468" y="323850"/>
                </a:moveTo>
                <a:lnTo>
                  <a:pt x="405604" y="323850"/>
                </a:lnTo>
                <a:lnTo>
                  <a:pt x="405604" y="343588"/>
                </a:lnTo>
                <a:lnTo>
                  <a:pt x="314468" y="343588"/>
                </a:lnTo>
                <a:close/>
                <a:moveTo>
                  <a:pt x="314468" y="273042"/>
                </a:moveTo>
                <a:lnTo>
                  <a:pt x="405604" y="273042"/>
                </a:lnTo>
                <a:lnTo>
                  <a:pt x="405604" y="293511"/>
                </a:lnTo>
                <a:lnTo>
                  <a:pt x="314468" y="293511"/>
                </a:lnTo>
                <a:close/>
                <a:moveTo>
                  <a:pt x="71385" y="232845"/>
                </a:moveTo>
                <a:lnTo>
                  <a:pt x="71385" y="525607"/>
                </a:lnTo>
                <a:lnTo>
                  <a:pt x="111634" y="525607"/>
                </a:lnTo>
                <a:lnTo>
                  <a:pt x="111634" y="232845"/>
                </a:lnTo>
                <a:close/>
                <a:moveTo>
                  <a:pt x="314468" y="222235"/>
                </a:moveTo>
                <a:lnTo>
                  <a:pt x="405604" y="222235"/>
                </a:lnTo>
                <a:lnTo>
                  <a:pt x="405604" y="242704"/>
                </a:lnTo>
                <a:lnTo>
                  <a:pt x="314468" y="242704"/>
                </a:lnTo>
                <a:close/>
                <a:moveTo>
                  <a:pt x="182260" y="202507"/>
                </a:moveTo>
                <a:lnTo>
                  <a:pt x="182260" y="252565"/>
                </a:lnTo>
                <a:lnTo>
                  <a:pt x="223268" y="252565"/>
                </a:lnTo>
                <a:lnTo>
                  <a:pt x="223268" y="273043"/>
                </a:lnTo>
                <a:lnTo>
                  <a:pt x="182260" y="273043"/>
                </a:lnTo>
                <a:lnTo>
                  <a:pt x="182260" y="333719"/>
                </a:lnTo>
                <a:lnTo>
                  <a:pt x="223268" y="333719"/>
                </a:lnTo>
                <a:lnTo>
                  <a:pt x="223268" y="354197"/>
                </a:lnTo>
                <a:lnTo>
                  <a:pt x="182260" y="354197"/>
                </a:lnTo>
                <a:lnTo>
                  <a:pt x="182260" y="424733"/>
                </a:lnTo>
                <a:lnTo>
                  <a:pt x="223268" y="424733"/>
                </a:lnTo>
                <a:lnTo>
                  <a:pt x="223268" y="445211"/>
                </a:lnTo>
                <a:lnTo>
                  <a:pt x="182260" y="445211"/>
                </a:lnTo>
                <a:lnTo>
                  <a:pt x="182260" y="505887"/>
                </a:lnTo>
                <a:lnTo>
                  <a:pt x="223268" y="505887"/>
                </a:lnTo>
                <a:lnTo>
                  <a:pt x="223268" y="525607"/>
                </a:lnTo>
                <a:lnTo>
                  <a:pt x="182260" y="525607"/>
                </a:lnTo>
                <a:lnTo>
                  <a:pt x="182260" y="586283"/>
                </a:lnTo>
                <a:lnTo>
                  <a:pt x="253644" y="586283"/>
                </a:lnTo>
                <a:lnTo>
                  <a:pt x="253644" y="202507"/>
                </a:lnTo>
                <a:close/>
                <a:moveTo>
                  <a:pt x="91130" y="176719"/>
                </a:moveTo>
                <a:lnTo>
                  <a:pt x="75942" y="212367"/>
                </a:lnTo>
                <a:lnTo>
                  <a:pt x="106318" y="212367"/>
                </a:lnTo>
                <a:close/>
                <a:moveTo>
                  <a:pt x="50807" y="91014"/>
                </a:moveTo>
                <a:lnTo>
                  <a:pt x="212610" y="91014"/>
                </a:lnTo>
                <a:lnTo>
                  <a:pt x="212610" y="111483"/>
                </a:lnTo>
                <a:lnTo>
                  <a:pt x="50807" y="111483"/>
                </a:lnTo>
                <a:close/>
                <a:moveTo>
                  <a:pt x="50807" y="50807"/>
                </a:moveTo>
                <a:lnTo>
                  <a:pt x="132074" y="50807"/>
                </a:lnTo>
                <a:lnTo>
                  <a:pt x="132074" y="70545"/>
                </a:lnTo>
                <a:lnTo>
                  <a:pt x="50807" y="70545"/>
                </a:lnTo>
                <a:close/>
                <a:moveTo>
                  <a:pt x="354646" y="34130"/>
                </a:moveTo>
                <a:lnTo>
                  <a:pt x="354646" y="111493"/>
                </a:lnTo>
                <a:lnTo>
                  <a:pt x="431347" y="111493"/>
                </a:lnTo>
                <a:close/>
                <a:moveTo>
                  <a:pt x="20504" y="20478"/>
                </a:moveTo>
                <a:lnTo>
                  <a:pt x="20504" y="586283"/>
                </a:lnTo>
                <a:lnTo>
                  <a:pt x="50881" y="586283"/>
                </a:lnTo>
                <a:lnTo>
                  <a:pt x="50881" y="536225"/>
                </a:lnTo>
                <a:lnTo>
                  <a:pt x="50881" y="222226"/>
                </a:lnTo>
                <a:cubicBezTo>
                  <a:pt x="50881" y="219193"/>
                  <a:pt x="51640" y="217676"/>
                  <a:pt x="53919" y="215400"/>
                </a:cubicBezTo>
                <a:lnTo>
                  <a:pt x="82017" y="148657"/>
                </a:lnTo>
                <a:cubicBezTo>
                  <a:pt x="84295" y="144864"/>
                  <a:pt x="87333" y="142589"/>
                  <a:pt x="91130" y="142589"/>
                </a:cubicBezTo>
                <a:cubicBezTo>
                  <a:pt x="95686" y="142589"/>
                  <a:pt x="99483" y="144864"/>
                  <a:pt x="100243" y="148657"/>
                </a:cubicBezTo>
                <a:lnTo>
                  <a:pt x="129101" y="215400"/>
                </a:lnTo>
                <a:cubicBezTo>
                  <a:pt x="130619" y="216159"/>
                  <a:pt x="132138" y="219193"/>
                  <a:pt x="132138" y="222226"/>
                </a:cubicBezTo>
                <a:lnTo>
                  <a:pt x="132138" y="536225"/>
                </a:lnTo>
                <a:lnTo>
                  <a:pt x="132138" y="586283"/>
                </a:lnTo>
                <a:lnTo>
                  <a:pt x="162515" y="586283"/>
                </a:lnTo>
                <a:lnTo>
                  <a:pt x="162515" y="191888"/>
                </a:lnTo>
                <a:cubicBezTo>
                  <a:pt x="162515" y="185821"/>
                  <a:pt x="166312" y="182029"/>
                  <a:pt x="172387" y="182029"/>
                </a:cubicBezTo>
                <a:lnTo>
                  <a:pt x="263517" y="182029"/>
                </a:lnTo>
                <a:cubicBezTo>
                  <a:pt x="269592" y="182029"/>
                  <a:pt x="273389" y="185821"/>
                  <a:pt x="273389" y="191888"/>
                </a:cubicBezTo>
                <a:lnTo>
                  <a:pt x="273389" y="586283"/>
                </a:lnTo>
                <a:lnTo>
                  <a:pt x="445776" y="586283"/>
                </a:lnTo>
                <a:lnTo>
                  <a:pt x="445776" y="131212"/>
                </a:lnTo>
                <a:lnTo>
                  <a:pt x="344774" y="131212"/>
                </a:lnTo>
                <a:cubicBezTo>
                  <a:pt x="338699" y="131212"/>
                  <a:pt x="334142" y="127420"/>
                  <a:pt x="334142" y="121352"/>
                </a:cubicBezTo>
                <a:lnTo>
                  <a:pt x="334142" y="20478"/>
                </a:lnTo>
                <a:close/>
                <a:moveTo>
                  <a:pt x="10632" y="0"/>
                </a:moveTo>
                <a:lnTo>
                  <a:pt x="344774" y="0"/>
                </a:lnTo>
                <a:cubicBezTo>
                  <a:pt x="345533" y="0"/>
                  <a:pt x="346293" y="758"/>
                  <a:pt x="347812" y="758"/>
                </a:cubicBezTo>
                <a:lnTo>
                  <a:pt x="348571" y="758"/>
                </a:lnTo>
                <a:cubicBezTo>
                  <a:pt x="349331" y="2275"/>
                  <a:pt x="350849" y="2275"/>
                  <a:pt x="351609" y="3034"/>
                </a:cubicBezTo>
                <a:lnTo>
                  <a:pt x="463243" y="114526"/>
                </a:lnTo>
                <a:cubicBezTo>
                  <a:pt x="464002" y="115285"/>
                  <a:pt x="464002" y="116043"/>
                  <a:pt x="464761" y="117560"/>
                </a:cubicBezTo>
                <a:lnTo>
                  <a:pt x="464761" y="118319"/>
                </a:lnTo>
                <a:cubicBezTo>
                  <a:pt x="466280" y="119077"/>
                  <a:pt x="466280" y="120594"/>
                  <a:pt x="466280" y="121352"/>
                </a:cubicBezTo>
                <a:lnTo>
                  <a:pt x="466280" y="596901"/>
                </a:lnTo>
                <a:cubicBezTo>
                  <a:pt x="466280" y="602969"/>
                  <a:pt x="461724" y="606761"/>
                  <a:pt x="455648" y="606761"/>
                </a:cubicBezTo>
                <a:lnTo>
                  <a:pt x="263517" y="606761"/>
                </a:lnTo>
                <a:lnTo>
                  <a:pt x="172387" y="606761"/>
                </a:lnTo>
                <a:lnTo>
                  <a:pt x="121506" y="606761"/>
                </a:lnTo>
                <a:lnTo>
                  <a:pt x="60753" y="606761"/>
                </a:lnTo>
                <a:lnTo>
                  <a:pt x="10632" y="606761"/>
                </a:lnTo>
                <a:cubicBezTo>
                  <a:pt x="4556" y="606761"/>
                  <a:pt x="0" y="602969"/>
                  <a:pt x="0" y="596901"/>
                </a:cubicBezTo>
                <a:lnTo>
                  <a:pt x="0" y="9860"/>
                </a:lnTo>
                <a:cubicBezTo>
                  <a:pt x="0" y="3792"/>
                  <a:pt x="4556" y="0"/>
                  <a:pt x="1063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45" name="workplace_169569">
            <a:extLst>
              <a:ext uri="{FF2B5EF4-FFF2-40B4-BE49-F238E27FC236}">
                <a16:creationId xmlns:a16="http://schemas.microsoft.com/office/drawing/2014/main" id="{0152C35A-373B-4F78-9A7B-15D64518541C}"/>
              </a:ext>
            </a:extLst>
          </p:cNvPr>
          <p:cNvSpPr>
            <a:spLocks noChangeAspect="1"/>
          </p:cNvSpPr>
          <p:nvPr/>
        </p:nvSpPr>
        <p:spPr bwMode="auto">
          <a:xfrm>
            <a:off x="611140" y="33948"/>
            <a:ext cx="304733" cy="324000"/>
          </a:xfrm>
          <a:custGeom>
            <a:avLst/>
            <a:gdLst>
              <a:gd name="connsiteX0" fmla="*/ 379746 w 572568"/>
              <a:gd name="connsiteY0" fmla="*/ 549558 h 608768"/>
              <a:gd name="connsiteX1" fmla="*/ 379746 w 572568"/>
              <a:gd name="connsiteY1" fmla="*/ 585106 h 608768"/>
              <a:gd name="connsiteX2" fmla="*/ 407897 w 572568"/>
              <a:gd name="connsiteY2" fmla="*/ 585106 h 608768"/>
              <a:gd name="connsiteX3" fmla="*/ 407897 w 572568"/>
              <a:gd name="connsiteY3" fmla="*/ 549558 h 608768"/>
              <a:gd name="connsiteX4" fmla="*/ 201723 w 572568"/>
              <a:gd name="connsiteY4" fmla="*/ 549558 h 608768"/>
              <a:gd name="connsiteX5" fmla="*/ 201723 w 572568"/>
              <a:gd name="connsiteY5" fmla="*/ 585106 h 608768"/>
              <a:gd name="connsiteX6" fmla="*/ 229873 w 572568"/>
              <a:gd name="connsiteY6" fmla="*/ 585106 h 608768"/>
              <a:gd name="connsiteX7" fmla="*/ 229873 w 572568"/>
              <a:gd name="connsiteY7" fmla="*/ 549558 h 608768"/>
              <a:gd name="connsiteX8" fmla="*/ 83003 w 572568"/>
              <a:gd name="connsiteY8" fmla="*/ 473017 h 608768"/>
              <a:gd name="connsiteX9" fmla="*/ 83003 w 572568"/>
              <a:gd name="connsiteY9" fmla="*/ 525784 h 608768"/>
              <a:gd name="connsiteX10" fmla="*/ 189817 w 572568"/>
              <a:gd name="connsiteY10" fmla="*/ 525784 h 608768"/>
              <a:gd name="connsiteX11" fmla="*/ 229873 w 572568"/>
              <a:gd name="connsiteY11" fmla="*/ 525784 h 608768"/>
              <a:gd name="connsiteX12" fmla="*/ 229873 w 572568"/>
              <a:gd name="connsiteY12" fmla="*/ 473017 h 608768"/>
              <a:gd name="connsiteX13" fmla="*/ 83003 w 572568"/>
              <a:gd name="connsiteY13" fmla="*/ 396477 h 608768"/>
              <a:gd name="connsiteX14" fmla="*/ 83003 w 572568"/>
              <a:gd name="connsiteY14" fmla="*/ 449244 h 608768"/>
              <a:gd name="connsiteX15" fmla="*/ 229873 w 572568"/>
              <a:gd name="connsiteY15" fmla="*/ 449244 h 608768"/>
              <a:gd name="connsiteX16" fmla="*/ 229873 w 572568"/>
              <a:gd name="connsiteY16" fmla="*/ 396477 h 608768"/>
              <a:gd name="connsiteX17" fmla="*/ 419794 w 572568"/>
              <a:gd name="connsiteY17" fmla="*/ 385358 h 608768"/>
              <a:gd name="connsiteX18" fmla="*/ 431719 w 572568"/>
              <a:gd name="connsiteY18" fmla="*/ 397255 h 608768"/>
              <a:gd name="connsiteX19" fmla="*/ 431719 w 572568"/>
              <a:gd name="connsiteY19" fmla="*/ 433724 h 608768"/>
              <a:gd name="connsiteX20" fmla="*/ 419794 w 572568"/>
              <a:gd name="connsiteY20" fmla="*/ 445621 h 608768"/>
              <a:gd name="connsiteX21" fmla="*/ 407868 w 572568"/>
              <a:gd name="connsiteY21" fmla="*/ 433724 h 608768"/>
              <a:gd name="connsiteX22" fmla="*/ 407868 w 572568"/>
              <a:gd name="connsiteY22" fmla="*/ 397255 h 608768"/>
              <a:gd name="connsiteX23" fmla="*/ 419794 w 572568"/>
              <a:gd name="connsiteY23" fmla="*/ 385358 h 608768"/>
              <a:gd name="connsiteX24" fmla="*/ 513264 w 572568"/>
              <a:gd name="connsiteY24" fmla="*/ 319936 h 608768"/>
              <a:gd name="connsiteX25" fmla="*/ 513264 w 572568"/>
              <a:gd name="connsiteY25" fmla="*/ 537671 h 608768"/>
              <a:gd name="connsiteX26" fmla="*/ 513264 w 572568"/>
              <a:gd name="connsiteY26" fmla="*/ 585106 h 608768"/>
              <a:gd name="connsiteX27" fmla="*/ 548869 w 572568"/>
              <a:gd name="connsiteY27" fmla="*/ 585106 h 608768"/>
              <a:gd name="connsiteX28" fmla="*/ 548869 w 572568"/>
              <a:gd name="connsiteY28" fmla="*/ 319936 h 608768"/>
              <a:gd name="connsiteX29" fmla="*/ 379746 w 572568"/>
              <a:gd name="connsiteY29" fmla="*/ 319936 h 608768"/>
              <a:gd name="connsiteX30" fmla="*/ 379746 w 572568"/>
              <a:gd name="connsiteY30" fmla="*/ 525784 h 608768"/>
              <a:gd name="connsiteX31" fmla="*/ 419802 w 572568"/>
              <a:gd name="connsiteY31" fmla="*/ 525784 h 608768"/>
              <a:gd name="connsiteX32" fmla="*/ 489565 w 572568"/>
              <a:gd name="connsiteY32" fmla="*/ 525784 h 608768"/>
              <a:gd name="connsiteX33" fmla="*/ 489565 w 572568"/>
              <a:gd name="connsiteY33" fmla="*/ 319936 h 608768"/>
              <a:gd name="connsiteX34" fmla="*/ 83003 w 572568"/>
              <a:gd name="connsiteY34" fmla="*/ 319936 h 608768"/>
              <a:gd name="connsiteX35" fmla="*/ 83003 w 572568"/>
              <a:gd name="connsiteY35" fmla="*/ 372815 h 608768"/>
              <a:gd name="connsiteX36" fmla="*/ 229873 w 572568"/>
              <a:gd name="connsiteY36" fmla="*/ 372815 h 608768"/>
              <a:gd name="connsiteX37" fmla="*/ 229873 w 572568"/>
              <a:gd name="connsiteY37" fmla="*/ 319936 h 608768"/>
              <a:gd name="connsiteX38" fmla="*/ 23699 w 572568"/>
              <a:gd name="connsiteY38" fmla="*/ 319936 h 608768"/>
              <a:gd name="connsiteX39" fmla="*/ 23699 w 572568"/>
              <a:gd name="connsiteY39" fmla="*/ 585106 h 608768"/>
              <a:gd name="connsiteX40" fmla="*/ 59304 w 572568"/>
              <a:gd name="connsiteY40" fmla="*/ 585106 h 608768"/>
              <a:gd name="connsiteX41" fmla="*/ 59304 w 572568"/>
              <a:gd name="connsiteY41" fmla="*/ 319936 h 608768"/>
              <a:gd name="connsiteX42" fmla="*/ 23699 w 572568"/>
              <a:gd name="connsiteY42" fmla="*/ 260726 h 608768"/>
              <a:gd name="connsiteX43" fmla="*/ 23699 w 572568"/>
              <a:gd name="connsiteY43" fmla="*/ 296274 h 608768"/>
              <a:gd name="connsiteX44" fmla="*/ 501359 w 572568"/>
              <a:gd name="connsiteY44" fmla="*/ 296274 h 608768"/>
              <a:gd name="connsiteX45" fmla="*/ 548869 w 572568"/>
              <a:gd name="connsiteY45" fmla="*/ 296274 h 608768"/>
              <a:gd name="connsiteX46" fmla="*/ 548869 w 572568"/>
              <a:gd name="connsiteY46" fmla="*/ 260726 h 608768"/>
              <a:gd name="connsiteX47" fmla="*/ 252793 w 572568"/>
              <a:gd name="connsiteY47" fmla="*/ 201404 h 608768"/>
              <a:gd name="connsiteX48" fmla="*/ 234991 w 572568"/>
              <a:gd name="connsiteY48" fmla="*/ 236953 h 608768"/>
              <a:gd name="connsiteX49" fmla="*/ 337577 w 572568"/>
              <a:gd name="connsiteY49" fmla="*/ 236953 h 608768"/>
              <a:gd name="connsiteX50" fmla="*/ 319774 w 572568"/>
              <a:gd name="connsiteY50" fmla="*/ 201404 h 608768"/>
              <a:gd name="connsiteX51" fmla="*/ 197286 w 572568"/>
              <a:gd name="connsiteY51" fmla="*/ 71093 h 608768"/>
              <a:gd name="connsiteX52" fmla="*/ 197286 w 572568"/>
              <a:gd name="connsiteY52" fmla="*/ 130331 h 608768"/>
              <a:gd name="connsiteX53" fmla="*/ 375281 w 572568"/>
              <a:gd name="connsiteY53" fmla="*/ 130331 h 608768"/>
              <a:gd name="connsiteX54" fmla="*/ 375281 w 572568"/>
              <a:gd name="connsiteY54" fmla="*/ 71093 h 608768"/>
              <a:gd name="connsiteX55" fmla="*/ 185383 w 572568"/>
              <a:gd name="connsiteY55" fmla="*/ 47420 h 608768"/>
              <a:gd name="connsiteX56" fmla="*/ 387185 w 572568"/>
              <a:gd name="connsiteY56" fmla="*/ 47420 h 608768"/>
              <a:gd name="connsiteX57" fmla="*/ 398977 w 572568"/>
              <a:gd name="connsiteY57" fmla="*/ 59201 h 608768"/>
              <a:gd name="connsiteX58" fmla="*/ 398977 w 572568"/>
              <a:gd name="connsiteY58" fmla="*/ 142223 h 608768"/>
              <a:gd name="connsiteX59" fmla="*/ 387185 w 572568"/>
              <a:gd name="connsiteY59" fmla="*/ 154115 h 608768"/>
              <a:gd name="connsiteX60" fmla="*/ 185383 w 572568"/>
              <a:gd name="connsiteY60" fmla="*/ 154115 h 608768"/>
              <a:gd name="connsiteX61" fmla="*/ 173591 w 572568"/>
              <a:gd name="connsiteY61" fmla="*/ 142223 h 608768"/>
              <a:gd name="connsiteX62" fmla="*/ 173591 w 572568"/>
              <a:gd name="connsiteY62" fmla="*/ 59201 h 608768"/>
              <a:gd name="connsiteX63" fmla="*/ 185383 w 572568"/>
              <a:gd name="connsiteY63" fmla="*/ 47420 h 608768"/>
              <a:gd name="connsiteX64" fmla="*/ 149762 w 572568"/>
              <a:gd name="connsiteY64" fmla="*/ 23662 h 608768"/>
              <a:gd name="connsiteX65" fmla="*/ 149762 w 572568"/>
              <a:gd name="connsiteY65" fmla="*/ 177742 h 608768"/>
              <a:gd name="connsiteX66" fmla="*/ 245450 w 572568"/>
              <a:gd name="connsiteY66" fmla="*/ 177742 h 608768"/>
              <a:gd name="connsiteX67" fmla="*/ 327118 w 572568"/>
              <a:gd name="connsiteY67" fmla="*/ 177742 h 608768"/>
              <a:gd name="connsiteX68" fmla="*/ 422806 w 572568"/>
              <a:gd name="connsiteY68" fmla="*/ 177742 h 608768"/>
              <a:gd name="connsiteX69" fmla="*/ 422806 w 572568"/>
              <a:gd name="connsiteY69" fmla="*/ 23662 h 608768"/>
              <a:gd name="connsiteX70" fmla="*/ 137968 w 572568"/>
              <a:gd name="connsiteY70" fmla="*/ 0 h 608768"/>
              <a:gd name="connsiteX71" fmla="*/ 434600 w 572568"/>
              <a:gd name="connsiteY71" fmla="*/ 0 h 608768"/>
              <a:gd name="connsiteX72" fmla="*/ 446505 w 572568"/>
              <a:gd name="connsiteY72" fmla="*/ 11887 h 608768"/>
              <a:gd name="connsiteX73" fmla="*/ 446505 w 572568"/>
              <a:gd name="connsiteY73" fmla="*/ 189629 h 608768"/>
              <a:gd name="connsiteX74" fmla="*/ 434600 w 572568"/>
              <a:gd name="connsiteY74" fmla="*/ 201404 h 608768"/>
              <a:gd name="connsiteX75" fmla="*/ 346255 w 572568"/>
              <a:gd name="connsiteY75" fmla="*/ 201404 h 608768"/>
              <a:gd name="connsiteX76" fmla="*/ 364058 w 572568"/>
              <a:gd name="connsiteY76" fmla="*/ 236953 h 608768"/>
              <a:gd name="connsiteX77" fmla="*/ 560774 w 572568"/>
              <a:gd name="connsiteY77" fmla="*/ 236953 h 608768"/>
              <a:gd name="connsiteX78" fmla="*/ 572568 w 572568"/>
              <a:gd name="connsiteY78" fmla="*/ 248839 h 608768"/>
              <a:gd name="connsiteX79" fmla="*/ 572568 w 572568"/>
              <a:gd name="connsiteY79" fmla="*/ 596882 h 608768"/>
              <a:gd name="connsiteX80" fmla="*/ 560774 w 572568"/>
              <a:gd name="connsiteY80" fmla="*/ 608768 h 608768"/>
              <a:gd name="connsiteX81" fmla="*/ 501359 w 572568"/>
              <a:gd name="connsiteY81" fmla="*/ 608768 h 608768"/>
              <a:gd name="connsiteX82" fmla="*/ 489565 w 572568"/>
              <a:gd name="connsiteY82" fmla="*/ 596882 h 608768"/>
              <a:gd name="connsiteX83" fmla="*/ 489565 w 572568"/>
              <a:gd name="connsiteY83" fmla="*/ 549558 h 608768"/>
              <a:gd name="connsiteX84" fmla="*/ 431707 w 572568"/>
              <a:gd name="connsiteY84" fmla="*/ 549558 h 608768"/>
              <a:gd name="connsiteX85" fmla="*/ 431707 w 572568"/>
              <a:gd name="connsiteY85" fmla="*/ 596882 h 608768"/>
              <a:gd name="connsiteX86" fmla="*/ 419802 w 572568"/>
              <a:gd name="connsiteY86" fmla="*/ 608768 h 608768"/>
              <a:gd name="connsiteX87" fmla="*/ 367841 w 572568"/>
              <a:gd name="connsiteY87" fmla="*/ 608768 h 608768"/>
              <a:gd name="connsiteX88" fmla="*/ 356047 w 572568"/>
              <a:gd name="connsiteY88" fmla="*/ 596882 h 608768"/>
              <a:gd name="connsiteX89" fmla="*/ 356047 w 572568"/>
              <a:gd name="connsiteY89" fmla="*/ 537671 h 608768"/>
              <a:gd name="connsiteX90" fmla="*/ 356047 w 572568"/>
              <a:gd name="connsiteY90" fmla="*/ 319936 h 608768"/>
              <a:gd name="connsiteX91" fmla="*/ 253683 w 572568"/>
              <a:gd name="connsiteY91" fmla="*/ 319936 h 608768"/>
              <a:gd name="connsiteX92" fmla="*/ 253683 w 572568"/>
              <a:gd name="connsiteY92" fmla="*/ 596882 h 608768"/>
              <a:gd name="connsiteX93" fmla="*/ 241778 w 572568"/>
              <a:gd name="connsiteY93" fmla="*/ 608768 h 608768"/>
              <a:gd name="connsiteX94" fmla="*/ 189817 w 572568"/>
              <a:gd name="connsiteY94" fmla="*/ 608768 h 608768"/>
              <a:gd name="connsiteX95" fmla="*/ 178023 w 572568"/>
              <a:gd name="connsiteY95" fmla="*/ 596882 h 608768"/>
              <a:gd name="connsiteX96" fmla="*/ 178023 w 572568"/>
              <a:gd name="connsiteY96" fmla="*/ 549558 h 608768"/>
              <a:gd name="connsiteX97" fmla="*/ 83003 w 572568"/>
              <a:gd name="connsiteY97" fmla="*/ 549558 h 608768"/>
              <a:gd name="connsiteX98" fmla="*/ 83003 w 572568"/>
              <a:gd name="connsiteY98" fmla="*/ 596882 h 608768"/>
              <a:gd name="connsiteX99" fmla="*/ 71209 w 572568"/>
              <a:gd name="connsiteY99" fmla="*/ 608768 h 608768"/>
              <a:gd name="connsiteX100" fmla="*/ 11794 w 572568"/>
              <a:gd name="connsiteY100" fmla="*/ 608768 h 608768"/>
              <a:gd name="connsiteX101" fmla="*/ 0 w 572568"/>
              <a:gd name="connsiteY101" fmla="*/ 596882 h 608768"/>
              <a:gd name="connsiteX102" fmla="*/ 0 w 572568"/>
              <a:gd name="connsiteY102" fmla="*/ 248839 h 608768"/>
              <a:gd name="connsiteX103" fmla="*/ 11794 w 572568"/>
              <a:gd name="connsiteY103" fmla="*/ 236953 h 608768"/>
              <a:gd name="connsiteX104" fmla="*/ 208510 w 572568"/>
              <a:gd name="connsiteY104" fmla="*/ 236953 h 608768"/>
              <a:gd name="connsiteX105" fmla="*/ 226312 w 572568"/>
              <a:gd name="connsiteY105" fmla="*/ 201404 h 608768"/>
              <a:gd name="connsiteX106" fmla="*/ 137968 w 572568"/>
              <a:gd name="connsiteY106" fmla="*/ 201404 h 608768"/>
              <a:gd name="connsiteX107" fmla="*/ 126063 w 572568"/>
              <a:gd name="connsiteY107" fmla="*/ 189629 h 608768"/>
              <a:gd name="connsiteX108" fmla="*/ 126063 w 572568"/>
              <a:gd name="connsiteY108" fmla="*/ 11887 h 608768"/>
              <a:gd name="connsiteX109" fmla="*/ 137968 w 572568"/>
              <a:gd name="connsiteY109" fmla="*/ 0 h 608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</a:cxnLst>
            <a:rect l="l" t="t" r="r" b="b"/>
            <a:pathLst>
              <a:path w="572568" h="608768">
                <a:moveTo>
                  <a:pt x="379746" y="549558"/>
                </a:moveTo>
                <a:lnTo>
                  <a:pt x="379746" y="585106"/>
                </a:lnTo>
                <a:lnTo>
                  <a:pt x="407897" y="585106"/>
                </a:lnTo>
                <a:lnTo>
                  <a:pt x="407897" y="549558"/>
                </a:lnTo>
                <a:close/>
                <a:moveTo>
                  <a:pt x="201723" y="549558"/>
                </a:moveTo>
                <a:lnTo>
                  <a:pt x="201723" y="585106"/>
                </a:lnTo>
                <a:lnTo>
                  <a:pt x="229873" y="585106"/>
                </a:lnTo>
                <a:lnTo>
                  <a:pt x="229873" y="549558"/>
                </a:lnTo>
                <a:close/>
                <a:moveTo>
                  <a:pt x="83003" y="473017"/>
                </a:moveTo>
                <a:lnTo>
                  <a:pt x="83003" y="525784"/>
                </a:lnTo>
                <a:lnTo>
                  <a:pt x="189817" y="525784"/>
                </a:lnTo>
                <a:lnTo>
                  <a:pt x="229873" y="525784"/>
                </a:lnTo>
                <a:lnTo>
                  <a:pt x="229873" y="473017"/>
                </a:lnTo>
                <a:close/>
                <a:moveTo>
                  <a:pt x="83003" y="396477"/>
                </a:moveTo>
                <a:lnTo>
                  <a:pt x="83003" y="449244"/>
                </a:lnTo>
                <a:lnTo>
                  <a:pt x="229873" y="449244"/>
                </a:lnTo>
                <a:lnTo>
                  <a:pt x="229873" y="396477"/>
                </a:lnTo>
                <a:close/>
                <a:moveTo>
                  <a:pt x="419794" y="385358"/>
                </a:moveTo>
                <a:cubicBezTo>
                  <a:pt x="426369" y="385358"/>
                  <a:pt x="431719" y="390695"/>
                  <a:pt x="431719" y="397255"/>
                </a:cubicBezTo>
                <a:lnTo>
                  <a:pt x="431719" y="433724"/>
                </a:lnTo>
                <a:cubicBezTo>
                  <a:pt x="431719" y="440284"/>
                  <a:pt x="426369" y="445621"/>
                  <a:pt x="419794" y="445621"/>
                </a:cubicBezTo>
                <a:cubicBezTo>
                  <a:pt x="413218" y="445621"/>
                  <a:pt x="407868" y="440284"/>
                  <a:pt x="407868" y="433724"/>
                </a:cubicBezTo>
                <a:lnTo>
                  <a:pt x="407868" y="397255"/>
                </a:lnTo>
                <a:cubicBezTo>
                  <a:pt x="407868" y="390695"/>
                  <a:pt x="413218" y="385358"/>
                  <a:pt x="419794" y="385358"/>
                </a:cubicBezTo>
                <a:close/>
                <a:moveTo>
                  <a:pt x="513264" y="319936"/>
                </a:moveTo>
                <a:lnTo>
                  <a:pt x="513264" y="537671"/>
                </a:lnTo>
                <a:lnTo>
                  <a:pt x="513264" y="585106"/>
                </a:lnTo>
                <a:lnTo>
                  <a:pt x="548869" y="585106"/>
                </a:lnTo>
                <a:lnTo>
                  <a:pt x="548869" y="319936"/>
                </a:lnTo>
                <a:close/>
                <a:moveTo>
                  <a:pt x="379746" y="319936"/>
                </a:moveTo>
                <a:lnTo>
                  <a:pt x="379746" y="525784"/>
                </a:lnTo>
                <a:lnTo>
                  <a:pt x="419802" y="525784"/>
                </a:lnTo>
                <a:lnTo>
                  <a:pt x="489565" y="525784"/>
                </a:lnTo>
                <a:lnTo>
                  <a:pt x="489565" y="319936"/>
                </a:lnTo>
                <a:close/>
                <a:moveTo>
                  <a:pt x="83003" y="319936"/>
                </a:moveTo>
                <a:lnTo>
                  <a:pt x="83003" y="372815"/>
                </a:lnTo>
                <a:lnTo>
                  <a:pt x="229873" y="372815"/>
                </a:lnTo>
                <a:lnTo>
                  <a:pt x="229873" y="319936"/>
                </a:lnTo>
                <a:close/>
                <a:moveTo>
                  <a:pt x="23699" y="319936"/>
                </a:moveTo>
                <a:lnTo>
                  <a:pt x="23699" y="585106"/>
                </a:lnTo>
                <a:lnTo>
                  <a:pt x="59304" y="585106"/>
                </a:lnTo>
                <a:lnTo>
                  <a:pt x="59304" y="319936"/>
                </a:lnTo>
                <a:close/>
                <a:moveTo>
                  <a:pt x="23699" y="260726"/>
                </a:moveTo>
                <a:lnTo>
                  <a:pt x="23699" y="296274"/>
                </a:lnTo>
                <a:lnTo>
                  <a:pt x="501359" y="296274"/>
                </a:lnTo>
                <a:lnTo>
                  <a:pt x="548869" y="296274"/>
                </a:lnTo>
                <a:lnTo>
                  <a:pt x="548869" y="260726"/>
                </a:lnTo>
                <a:close/>
                <a:moveTo>
                  <a:pt x="252793" y="201404"/>
                </a:moveTo>
                <a:lnTo>
                  <a:pt x="234991" y="236953"/>
                </a:lnTo>
                <a:lnTo>
                  <a:pt x="337577" y="236953"/>
                </a:lnTo>
                <a:lnTo>
                  <a:pt x="319774" y="201404"/>
                </a:lnTo>
                <a:close/>
                <a:moveTo>
                  <a:pt x="197286" y="71093"/>
                </a:moveTo>
                <a:lnTo>
                  <a:pt x="197286" y="130331"/>
                </a:lnTo>
                <a:lnTo>
                  <a:pt x="375281" y="130331"/>
                </a:lnTo>
                <a:lnTo>
                  <a:pt x="375281" y="71093"/>
                </a:lnTo>
                <a:close/>
                <a:moveTo>
                  <a:pt x="185383" y="47420"/>
                </a:moveTo>
                <a:lnTo>
                  <a:pt x="387185" y="47420"/>
                </a:lnTo>
                <a:cubicBezTo>
                  <a:pt x="393748" y="47420"/>
                  <a:pt x="398977" y="52644"/>
                  <a:pt x="398977" y="59201"/>
                </a:cubicBezTo>
                <a:lnTo>
                  <a:pt x="398977" y="142223"/>
                </a:lnTo>
                <a:cubicBezTo>
                  <a:pt x="398977" y="148780"/>
                  <a:pt x="393748" y="154115"/>
                  <a:pt x="387185" y="154115"/>
                </a:cubicBezTo>
                <a:lnTo>
                  <a:pt x="185383" y="154115"/>
                </a:lnTo>
                <a:cubicBezTo>
                  <a:pt x="178819" y="154115"/>
                  <a:pt x="173591" y="148780"/>
                  <a:pt x="173591" y="142223"/>
                </a:cubicBezTo>
                <a:lnTo>
                  <a:pt x="173591" y="59201"/>
                </a:lnTo>
                <a:cubicBezTo>
                  <a:pt x="173591" y="52644"/>
                  <a:pt x="178819" y="47420"/>
                  <a:pt x="185383" y="47420"/>
                </a:cubicBezTo>
                <a:close/>
                <a:moveTo>
                  <a:pt x="149762" y="23662"/>
                </a:moveTo>
                <a:lnTo>
                  <a:pt x="149762" y="177742"/>
                </a:lnTo>
                <a:lnTo>
                  <a:pt x="245450" y="177742"/>
                </a:lnTo>
                <a:lnTo>
                  <a:pt x="327118" y="177742"/>
                </a:lnTo>
                <a:lnTo>
                  <a:pt x="422806" y="177742"/>
                </a:lnTo>
                <a:lnTo>
                  <a:pt x="422806" y="23662"/>
                </a:lnTo>
                <a:close/>
                <a:moveTo>
                  <a:pt x="137968" y="0"/>
                </a:moveTo>
                <a:lnTo>
                  <a:pt x="434600" y="0"/>
                </a:lnTo>
                <a:cubicBezTo>
                  <a:pt x="441165" y="0"/>
                  <a:pt x="446505" y="5332"/>
                  <a:pt x="446505" y="11887"/>
                </a:cubicBezTo>
                <a:lnTo>
                  <a:pt x="446505" y="189629"/>
                </a:lnTo>
                <a:cubicBezTo>
                  <a:pt x="446505" y="196183"/>
                  <a:pt x="441165" y="201404"/>
                  <a:pt x="434600" y="201404"/>
                </a:cubicBezTo>
                <a:lnTo>
                  <a:pt x="346255" y="201404"/>
                </a:lnTo>
                <a:lnTo>
                  <a:pt x="364058" y="236953"/>
                </a:lnTo>
                <a:lnTo>
                  <a:pt x="560774" y="236953"/>
                </a:lnTo>
                <a:cubicBezTo>
                  <a:pt x="567339" y="236953"/>
                  <a:pt x="572568" y="242285"/>
                  <a:pt x="572568" y="248839"/>
                </a:cubicBezTo>
                <a:lnTo>
                  <a:pt x="572568" y="596882"/>
                </a:lnTo>
                <a:cubicBezTo>
                  <a:pt x="572568" y="603436"/>
                  <a:pt x="567339" y="608768"/>
                  <a:pt x="560774" y="608768"/>
                </a:cubicBezTo>
                <a:lnTo>
                  <a:pt x="501359" y="608768"/>
                </a:lnTo>
                <a:cubicBezTo>
                  <a:pt x="494794" y="608768"/>
                  <a:pt x="489565" y="603436"/>
                  <a:pt x="489565" y="596882"/>
                </a:cubicBezTo>
                <a:lnTo>
                  <a:pt x="489565" y="549558"/>
                </a:lnTo>
                <a:lnTo>
                  <a:pt x="431707" y="549558"/>
                </a:lnTo>
                <a:lnTo>
                  <a:pt x="431707" y="596882"/>
                </a:lnTo>
                <a:cubicBezTo>
                  <a:pt x="431707" y="603436"/>
                  <a:pt x="426366" y="608768"/>
                  <a:pt x="419802" y="608768"/>
                </a:cubicBezTo>
                <a:lnTo>
                  <a:pt x="367841" y="608768"/>
                </a:lnTo>
                <a:cubicBezTo>
                  <a:pt x="361276" y="608768"/>
                  <a:pt x="356047" y="603436"/>
                  <a:pt x="356047" y="596882"/>
                </a:cubicBezTo>
                <a:lnTo>
                  <a:pt x="356047" y="537671"/>
                </a:lnTo>
                <a:lnTo>
                  <a:pt x="356047" y="319936"/>
                </a:lnTo>
                <a:lnTo>
                  <a:pt x="253683" y="319936"/>
                </a:lnTo>
                <a:lnTo>
                  <a:pt x="253683" y="596882"/>
                </a:lnTo>
                <a:cubicBezTo>
                  <a:pt x="253683" y="603436"/>
                  <a:pt x="248343" y="608768"/>
                  <a:pt x="241778" y="608768"/>
                </a:cubicBezTo>
                <a:lnTo>
                  <a:pt x="189817" y="608768"/>
                </a:lnTo>
                <a:cubicBezTo>
                  <a:pt x="183253" y="608768"/>
                  <a:pt x="178023" y="603436"/>
                  <a:pt x="178023" y="596882"/>
                </a:cubicBezTo>
                <a:lnTo>
                  <a:pt x="178023" y="549558"/>
                </a:lnTo>
                <a:lnTo>
                  <a:pt x="83003" y="549558"/>
                </a:lnTo>
                <a:lnTo>
                  <a:pt x="83003" y="596882"/>
                </a:lnTo>
                <a:cubicBezTo>
                  <a:pt x="83003" y="603436"/>
                  <a:pt x="77774" y="608768"/>
                  <a:pt x="71209" y="608768"/>
                </a:cubicBezTo>
                <a:lnTo>
                  <a:pt x="11794" y="608768"/>
                </a:lnTo>
                <a:cubicBezTo>
                  <a:pt x="5229" y="608768"/>
                  <a:pt x="0" y="603436"/>
                  <a:pt x="0" y="596882"/>
                </a:cubicBezTo>
                <a:lnTo>
                  <a:pt x="0" y="248839"/>
                </a:lnTo>
                <a:cubicBezTo>
                  <a:pt x="0" y="242285"/>
                  <a:pt x="5229" y="236953"/>
                  <a:pt x="11794" y="236953"/>
                </a:cubicBezTo>
                <a:lnTo>
                  <a:pt x="208510" y="236953"/>
                </a:lnTo>
                <a:lnTo>
                  <a:pt x="226312" y="201404"/>
                </a:lnTo>
                <a:lnTo>
                  <a:pt x="137968" y="201404"/>
                </a:lnTo>
                <a:cubicBezTo>
                  <a:pt x="131403" y="201404"/>
                  <a:pt x="126063" y="196183"/>
                  <a:pt x="126063" y="189629"/>
                </a:cubicBezTo>
                <a:lnTo>
                  <a:pt x="126063" y="11887"/>
                </a:lnTo>
                <a:cubicBezTo>
                  <a:pt x="126063" y="5332"/>
                  <a:pt x="131403" y="0"/>
                  <a:pt x="13796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108433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图表 1">
            <a:extLst>
              <a:ext uri="{FF2B5EF4-FFF2-40B4-BE49-F238E27FC236}">
                <a16:creationId xmlns:a16="http://schemas.microsoft.com/office/drawing/2014/main" id="{4B673914-A952-4B8F-A5BD-A95EABE303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23068681"/>
              </p:ext>
            </p:extLst>
          </p:nvPr>
        </p:nvGraphicFramePr>
        <p:xfrm>
          <a:off x="782424" y="1705554"/>
          <a:ext cx="3751475" cy="39713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图表 5">
            <a:extLst>
              <a:ext uri="{FF2B5EF4-FFF2-40B4-BE49-F238E27FC236}">
                <a16:creationId xmlns:a16="http://schemas.microsoft.com/office/drawing/2014/main" id="{7D4FC868-E6BC-4A7D-8C21-178892B8B21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4644821"/>
              </p:ext>
            </p:extLst>
          </p:nvPr>
        </p:nvGraphicFramePr>
        <p:xfrm>
          <a:off x="5859675" y="1989138"/>
          <a:ext cx="5616575" cy="41580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1" name="文本框 20">
            <a:extLst>
              <a:ext uri="{FF2B5EF4-FFF2-40B4-BE49-F238E27FC236}">
                <a16:creationId xmlns:a16="http://schemas.microsoft.com/office/drawing/2014/main" id="{01F4AF19-5A83-4829-8A0B-E23F65906D5B}"/>
              </a:ext>
            </a:extLst>
          </p:cNvPr>
          <p:cNvSpPr txBox="1"/>
          <p:nvPr/>
        </p:nvSpPr>
        <p:spPr>
          <a:xfrm>
            <a:off x="782425" y="335254"/>
            <a:ext cx="28184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spc="300" dirty="0">
                <a:cs typeface="+mn-ea"/>
                <a:sym typeface="+mn-lt"/>
              </a:rPr>
              <a:t>柱形图</a:t>
            </a:r>
            <a:r>
              <a:rPr lang="en-US" altLang="zh-CN" sz="2800" spc="300" dirty="0">
                <a:cs typeface="+mn-ea"/>
                <a:sym typeface="+mn-lt"/>
              </a:rPr>
              <a:t>+</a:t>
            </a:r>
            <a:r>
              <a:rPr lang="zh-CN" altLang="en-US" sz="2800" spc="300" dirty="0">
                <a:cs typeface="+mn-ea"/>
                <a:sym typeface="+mn-lt"/>
              </a:rPr>
              <a:t>折线图</a:t>
            </a:r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91406553-9AEF-479A-A384-5C636F6A6EB0}"/>
              </a:ext>
            </a:extLst>
          </p:cNvPr>
          <p:cNvGrpSpPr/>
          <p:nvPr/>
        </p:nvGrpSpPr>
        <p:grpSpPr>
          <a:xfrm>
            <a:off x="877674" y="939750"/>
            <a:ext cx="10440000" cy="108000"/>
            <a:chOff x="917761" y="812750"/>
            <a:chExt cx="10724805" cy="108000"/>
          </a:xfrm>
        </p:grpSpPr>
        <p:cxnSp>
          <p:nvCxnSpPr>
            <p:cNvPr id="23" name="直接连接符 22">
              <a:extLst>
                <a:ext uri="{FF2B5EF4-FFF2-40B4-BE49-F238E27FC236}">
                  <a16:creationId xmlns:a16="http://schemas.microsoft.com/office/drawing/2014/main" id="{F8367B8F-2EAA-4DEC-96B6-E673D2444A5A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917761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>
              <a:extLst>
                <a:ext uri="{FF2B5EF4-FFF2-40B4-BE49-F238E27FC236}">
                  <a16:creationId xmlns:a16="http://schemas.microsoft.com/office/drawing/2014/main" id="{C4D0EC82-E3B3-4278-A3FE-B52100E89635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038264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>
              <a:extLst>
                <a:ext uri="{FF2B5EF4-FFF2-40B4-BE49-F238E27FC236}">
                  <a16:creationId xmlns:a16="http://schemas.microsoft.com/office/drawing/2014/main" id="{1546EF6A-7B11-4288-86D7-241811A8E655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158767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>
              <a:extLst>
                <a:ext uri="{FF2B5EF4-FFF2-40B4-BE49-F238E27FC236}">
                  <a16:creationId xmlns:a16="http://schemas.microsoft.com/office/drawing/2014/main" id="{5BAF385F-0946-42DF-8C87-446843BA7DE3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279270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>
              <a:extLst>
                <a:ext uri="{FF2B5EF4-FFF2-40B4-BE49-F238E27FC236}">
                  <a16:creationId xmlns:a16="http://schemas.microsoft.com/office/drawing/2014/main" id="{3742AB8D-9D80-4D84-867B-1211A3043953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399773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>
              <a:extLst>
                <a:ext uri="{FF2B5EF4-FFF2-40B4-BE49-F238E27FC236}">
                  <a16:creationId xmlns:a16="http://schemas.microsoft.com/office/drawing/2014/main" id="{9A35C882-B4C3-44EE-9D68-D7B483633900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520276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>
              <a:extLst>
                <a:ext uri="{FF2B5EF4-FFF2-40B4-BE49-F238E27FC236}">
                  <a16:creationId xmlns:a16="http://schemas.microsoft.com/office/drawing/2014/main" id="{C47D834C-BF24-4BCB-8F81-52D291596472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640779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>
              <a:extLst>
                <a:ext uri="{FF2B5EF4-FFF2-40B4-BE49-F238E27FC236}">
                  <a16:creationId xmlns:a16="http://schemas.microsoft.com/office/drawing/2014/main" id="{80294788-E8D5-4422-AAD9-053FE5468004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761282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>
              <a:extLst>
                <a:ext uri="{FF2B5EF4-FFF2-40B4-BE49-F238E27FC236}">
                  <a16:creationId xmlns:a16="http://schemas.microsoft.com/office/drawing/2014/main" id="{07DEB3E4-FF85-44B6-9AD7-CD98667E726B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881785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>
              <a:extLst>
                <a:ext uri="{FF2B5EF4-FFF2-40B4-BE49-F238E27FC236}">
                  <a16:creationId xmlns:a16="http://schemas.microsoft.com/office/drawing/2014/main" id="{22E276E3-3D55-4820-BFF2-F0FD93ED3CBF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2002288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>
              <a:extLst>
                <a:ext uri="{FF2B5EF4-FFF2-40B4-BE49-F238E27FC236}">
                  <a16:creationId xmlns:a16="http://schemas.microsoft.com/office/drawing/2014/main" id="{9446F360-3331-49D9-98FF-8AE854BA31D6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2122791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>
              <a:extLst>
                <a:ext uri="{FF2B5EF4-FFF2-40B4-BE49-F238E27FC236}">
                  <a16:creationId xmlns:a16="http://schemas.microsoft.com/office/drawing/2014/main" id="{7AD87D14-66BD-4AD8-BA70-76028778CD62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2243294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>
              <a:extLst>
                <a:ext uri="{FF2B5EF4-FFF2-40B4-BE49-F238E27FC236}">
                  <a16:creationId xmlns:a16="http://schemas.microsoft.com/office/drawing/2014/main" id="{DE299322-FF50-4243-B9D5-F627B4192F27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2363797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>
              <a:extLst>
                <a:ext uri="{FF2B5EF4-FFF2-40B4-BE49-F238E27FC236}">
                  <a16:creationId xmlns:a16="http://schemas.microsoft.com/office/drawing/2014/main" id="{F1833608-5850-459C-A3FF-B6C6465E0968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2484300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>
              <a:extLst>
                <a:ext uri="{FF2B5EF4-FFF2-40B4-BE49-F238E27FC236}">
                  <a16:creationId xmlns:a16="http://schemas.microsoft.com/office/drawing/2014/main" id="{6342F360-E34C-4E88-A698-7521C9D0866C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2604803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>
              <a:extLst>
                <a:ext uri="{FF2B5EF4-FFF2-40B4-BE49-F238E27FC236}">
                  <a16:creationId xmlns:a16="http://schemas.microsoft.com/office/drawing/2014/main" id="{CC7696CE-6696-43AF-BFA8-740245FA715B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2725306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>
              <a:extLst>
                <a:ext uri="{FF2B5EF4-FFF2-40B4-BE49-F238E27FC236}">
                  <a16:creationId xmlns:a16="http://schemas.microsoft.com/office/drawing/2014/main" id="{105318A2-75A7-4C39-9D97-768A3DF69F62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2845809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39">
              <a:extLst>
                <a:ext uri="{FF2B5EF4-FFF2-40B4-BE49-F238E27FC236}">
                  <a16:creationId xmlns:a16="http://schemas.microsoft.com/office/drawing/2014/main" id="{CC68B0AF-6BAB-48DA-BFE9-F5EAAFCDC8A8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2966312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>
              <a:extLst>
                <a:ext uri="{FF2B5EF4-FFF2-40B4-BE49-F238E27FC236}">
                  <a16:creationId xmlns:a16="http://schemas.microsoft.com/office/drawing/2014/main" id="{33FB6EEB-C2E5-47F7-86E3-EA6B040FF3A4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3086815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41">
              <a:extLst>
                <a:ext uri="{FF2B5EF4-FFF2-40B4-BE49-F238E27FC236}">
                  <a16:creationId xmlns:a16="http://schemas.microsoft.com/office/drawing/2014/main" id="{4BC3BE92-90A0-4008-87D5-F07035646549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3207318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>
              <a:extLst>
                <a:ext uri="{FF2B5EF4-FFF2-40B4-BE49-F238E27FC236}">
                  <a16:creationId xmlns:a16="http://schemas.microsoft.com/office/drawing/2014/main" id="{0D23A5A2-D422-433B-82EF-BD3844253799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3327821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>
              <a:extLst>
                <a:ext uri="{FF2B5EF4-FFF2-40B4-BE49-F238E27FC236}">
                  <a16:creationId xmlns:a16="http://schemas.microsoft.com/office/drawing/2014/main" id="{01D54C4C-49D7-4410-94AB-04A6B89CB0B0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3448324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>
              <a:extLst>
                <a:ext uri="{FF2B5EF4-FFF2-40B4-BE49-F238E27FC236}">
                  <a16:creationId xmlns:a16="http://schemas.microsoft.com/office/drawing/2014/main" id="{B1A0DBE7-F16D-4E6E-9D44-6C2B48DDD3B7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3568827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>
              <a:extLst>
                <a:ext uri="{FF2B5EF4-FFF2-40B4-BE49-F238E27FC236}">
                  <a16:creationId xmlns:a16="http://schemas.microsoft.com/office/drawing/2014/main" id="{EDDE1FFA-0700-4B3A-9FD7-51C29BDF88B4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3689330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>
              <a:extLst>
                <a:ext uri="{FF2B5EF4-FFF2-40B4-BE49-F238E27FC236}">
                  <a16:creationId xmlns:a16="http://schemas.microsoft.com/office/drawing/2014/main" id="{67967B84-47D4-4FC8-9C42-085D4E675E89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3809833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连接符 47">
              <a:extLst>
                <a:ext uri="{FF2B5EF4-FFF2-40B4-BE49-F238E27FC236}">
                  <a16:creationId xmlns:a16="http://schemas.microsoft.com/office/drawing/2014/main" id="{3925FD37-4A4B-4346-9287-672922523AF9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3930336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连接符 48">
              <a:extLst>
                <a:ext uri="{FF2B5EF4-FFF2-40B4-BE49-F238E27FC236}">
                  <a16:creationId xmlns:a16="http://schemas.microsoft.com/office/drawing/2014/main" id="{8CF3F31D-F84E-4DF5-B6E7-38D4A20ABC14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4050839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连接符 49">
              <a:extLst>
                <a:ext uri="{FF2B5EF4-FFF2-40B4-BE49-F238E27FC236}">
                  <a16:creationId xmlns:a16="http://schemas.microsoft.com/office/drawing/2014/main" id="{186AC394-D2E7-4B32-9800-DBF7C7792898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4171342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连接符 50">
              <a:extLst>
                <a:ext uri="{FF2B5EF4-FFF2-40B4-BE49-F238E27FC236}">
                  <a16:creationId xmlns:a16="http://schemas.microsoft.com/office/drawing/2014/main" id="{1FDDA1D2-8E07-4F79-A4A8-49DB5F2E968C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4291845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连接符 51">
              <a:extLst>
                <a:ext uri="{FF2B5EF4-FFF2-40B4-BE49-F238E27FC236}">
                  <a16:creationId xmlns:a16="http://schemas.microsoft.com/office/drawing/2014/main" id="{12DD9E16-7A20-4CEA-8D9E-41B337E263D4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4412348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接连接符 52">
              <a:extLst>
                <a:ext uri="{FF2B5EF4-FFF2-40B4-BE49-F238E27FC236}">
                  <a16:creationId xmlns:a16="http://schemas.microsoft.com/office/drawing/2014/main" id="{12438FCB-FB78-4B66-9AB8-1720107B659F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4532851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连接符 53">
              <a:extLst>
                <a:ext uri="{FF2B5EF4-FFF2-40B4-BE49-F238E27FC236}">
                  <a16:creationId xmlns:a16="http://schemas.microsoft.com/office/drawing/2014/main" id="{4071A66F-AC60-44DA-B139-A2F2705E8C83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4653354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连接符 54">
              <a:extLst>
                <a:ext uri="{FF2B5EF4-FFF2-40B4-BE49-F238E27FC236}">
                  <a16:creationId xmlns:a16="http://schemas.microsoft.com/office/drawing/2014/main" id="{8F3722C4-CFB9-46CC-9755-26E7E42CFC1E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4773857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连接符 55">
              <a:extLst>
                <a:ext uri="{FF2B5EF4-FFF2-40B4-BE49-F238E27FC236}">
                  <a16:creationId xmlns:a16="http://schemas.microsoft.com/office/drawing/2014/main" id="{9EC3AA44-50E4-43D0-8664-14D53EAF0EED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4894360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连接符 56">
              <a:extLst>
                <a:ext uri="{FF2B5EF4-FFF2-40B4-BE49-F238E27FC236}">
                  <a16:creationId xmlns:a16="http://schemas.microsoft.com/office/drawing/2014/main" id="{EA0FE562-41ED-4699-B109-6C582759C654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5014863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连接符 57">
              <a:extLst>
                <a:ext uri="{FF2B5EF4-FFF2-40B4-BE49-F238E27FC236}">
                  <a16:creationId xmlns:a16="http://schemas.microsoft.com/office/drawing/2014/main" id="{352F73C5-C7FF-45C9-BEAD-0ED4CCB2FAE5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5135366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接连接符 58">
              <a:extLst>
                <a:ext uri="{FF2B5EF4-FFF2-40B4-BE49-F238E27FC236}">
                  <a16:creationId xmlns:a16="http://schemas.microsoft.com/office/drawing/2014/main" id="{EE214342-5965-470F-844A-2B8CE8B53EEC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5255869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接连接符 59">
              <a:extLst>
                <a:ext uri="{FF2B5EF4-FFF2-40B4-BE49-F238E27FC236}">
                  <a16:creationId xmlns:a16="http://schemas.microsoft.com/office/drawing/2014/main" id="{615FA38A-9311-424F-8772-B42BF49D3216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5376372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接连接符 60">
              <a:extLst>
                <a:ext uri="{FF2B5EF4-FFF2-40B4-BE49-F238E27FC236}">
                  <a16:creationId xmlns:a16="http://schemas.microsoft.com/office/drawing/2014/main" id="{0A3A12AC-E363-489C-8205-B5F341B38CE9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5496875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接连接符 61">
              <a:extLst>
                <a:ext uri="{FF2B5EF4-FFF2-40B4-BE49-F238E27FC236}">
                  <a16:creationId xmlns:a16="http://schemas.microsoft.com/office/drawing/2014/main" id="{6E74D201-D72C-47D7-A46A-77262BB25BC3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5617378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接连接符 62">
              <a:extLst>
                <a:ext uri="{FF2B5EF4-FFF2-40B4-BE49-F238E27FC236}">
                  <a16:creationId xmlns:a16="http://schemas.microsoft.com/office/drawing/2014/main" id="{3DE36143-FBD5-447E-9B54-48B66487CE64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5737881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接连接符 63">
              <a:extLst>
                <a:ext uri="{FF2B5EF4-FFF2-40B4-BE49-F238E27FC236}">
                  <a16:creationId xmlns:a16="http://schemas.microsoft.com/office/drawing/2014/main" id="{9E6E708B-11D7-4568-A243-1D0C0B3A5289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5858384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接连接符 64">
              <a:extLst>
                <a:ext uri="{FF2B5EF4-FFF2-40B4-BE49-F238E27FC236}">
                  <a16:creationId xmlns:a16="http://schemas.microsoft.com/office/drawing/2014/main" id="{82765D14-3036-483F-BD0C-9A91357ED7FC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5978887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接连接符 65">
              <a:extLst>
                <a:ext uri="{FF2B5EF4-FFF2-40B4-BE49-F238E27FC236}">
                  <a16:creationId xmlns:a16="http://schemas.microsoft.com/office/drawing/2014/main" id="{2228F380-0F5E-49C9-B90B-BA4743C30D66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6099390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接连接符 66">
              <a:extLst>
                <a:ext uri="{FF2B5EF4-FFF2-40B4-BE49-F238E27FC236}">
                  <a16:creationId xmlns:a16="http://schemas.microsoft.com/office/drawing/2014/main" id="{BBA88349-97F2-486B-9287-B4D5124C3F53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6219893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接连接符 67">
              <a:extLst>
                <a:ext uri="{FF2B5EF4-FFF2-40B4-BE49-F238E27FC236}">
                  <a16:creationId xmlns:a16="http://schemas.microsoft.com/office/drawing/2014/main" id="{21033B9C-E18D-4DE8-A785-AB9AA174C73E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6340396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接连接符 68">
              <a:extLst>
                <a:ext uri="{FF2B5EF4-FFF2-40B4-BE49-F238E27FC236}">
                  <a16:creationId xmlns:a16="http://schemas.microsoft.com/office/drawing/2014/main" id="{247DAC31-9A23-49D1-BADD-95E95ED4669F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6460899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接连接符 69">
              <a:extLst>
                <a:ext uri="{FF2B5EF4-FFF2-40B4-BE49-F238E27FC236}">
                  <a16:creationId xmlns:a16="http://schemas.microsoft.com/office/drawing/2014/main" id="{FECECA2C-9CCD-4402-8D94-DA986403D0F4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6581402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接连接符 70">
              <a:extLst>
                <a:ext uri="{FF2B5EF4-FFF2-40B4-BE49-F238E27FC236}">
                  <a16:creationId xmlns:a16="http://schemas.microsoft.com/office/drawing/2014/main" id="{FA34F706-D0C7-4E28-B6B9-BBBEDD4B2CBD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6701905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接连接符 71">
              <a:extLst>
                <a:ext uri="{FF2B5EF4-FFF2-40B4-BE49-F238E27FC236}">
                  <a16:creationId xmlns:a16="http://schemas.microsoft.com/office/drawing/2014/main" id="{CA8331BA-7365-4EFF-8727-F009CF2A9E11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6822408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直接连接符 72">
              <a:extLst>
                <a:ext uri="{FF2B5EF4-FFF2-40B4-BE49-F238E27FC236}">
                  <a16:creationId xmlns:a16="http://schemas.microsoft.com/office/drawing/2014/main" id="{2F9284B1-08D6-4598-9FFE-1325D6ED37AD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6942911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接连接符 73">
              <a:extLst>
                <a:ext uri="{FF2B5EF4-FFF2-40B4-BE49-F238E27FC236}">
                  <a16:creationId xmlns:a16="http://schemas.microsoft.com/office/drawing/2014/main" id="{A63AF31C-B3D6-424F-99A1-A4A896359708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7063414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接连接符 74">
              <a:extLst>
                <a:ext uri="{FF2B5EF4-FFF2-40B4-BE49-F238E27FC236}">
                  <a16:creationId xmlns:a16="http://schemas.microsoft.com/office/drawing/2014/main" id="{EBEA13BA-228B-45A8-A037-C4B8D11C9FBD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7183917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接连接符 75">
              <a:extLst>
                <a:ext uri="{FF2B5EF4-FFF2-40B4-BE49-F238E27FC236}">
                  <a16:creationId xmlns:a16="http://schemas.microsoft.com/office/drawing/2014/main" id="{7C00ED5E-93E8-4E09-A4C2-B06D8A55C78B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7304420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接连接符 76">
              <a:extLst>
                <a:ext uri="{FF2B5EF4-FFF2-40B4-BE49-F238E27FC236}">
                  <a16:creationId xmlns:a16="http://schemas.microsoft.com/office/drawing/2014/main" id="{DF8B2D2B-6EB7-475B-A1C9-9FB3D488F312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7424923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接连接符 77">
              <a:extLst>
                <a:ext uri="{FF2B5EF4-FFF2-40B4-BE49-F238E27FC236}">
                  <a16:creationId xmlns:a16="http://schemas.microsoft.com/office/drawing/2014/main" id="{DC5938D2-04EC-4542-919C-46FA1C6E2D1C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7545426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接连接符 78">
              <a:extLst>
                <a:ext uri="{FF2B5EF4-FFF2-40B4-BE49-F238E27FC236}">
                  <a16:creationId xmlns:a16="http://schemas.microsoft.com/office/drawing/2014/main" id="{22E9F98C-E3B9-46C8-9FB3-325B75F471B5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7665929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接连接符 79">
              <a:extLst>
                <a:ext uri="{FF2B5EF4-FFF2-40B4-BE49-F238E27FC236}">
                  <a16:creationId xmlns:a16="http://schemas.microsoft.com/office/drawing/2014/main" id="{2B6D7ADC-5291-4754-9D1D-1EE1DD3C2C60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7786432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接连接符 80">
              <a:extLst>
                <a:ext uri="{FF2B5EF4-FFF2-40B4-BE49-F238E27FC236}">
                  <a16:creationId xmlns:a16="http://schemas.microsoft.com/office/drawing/2014/main" id="{8B69BBFE-FDAB-4B35-A377-8E9AF3ACDF67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7906935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接连接符 81">
              <a:extLst>
                <a:ext uri="{FF2B5EF4-FFF2-40B4-BE49-F238E27FC236}">
                  <a16:creationId xmlns:a16="http://schemas.microsoft.com/office/drawing/2014/main" id="{F5DB6C65-0B06-4029-B2B4-17861C323711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8027438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接连接符 82">
              <a:extLst>
                <a:ext uri="{FF2B5EF4-FFF2-40B4-BE49-F238E27FC236}">
                  <a16:creationId xmlns:a16="http://schemas.microsoft.com/office/drawing/2014/main" id="{902F1E6D-D95A-49FF-9BFC-BFAC0EA0266F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8147941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接连接符 83">
              <a:extLst>
                <a:ext uri="{FF2B5EF4-FFF2-40B4-BE49-F238E27FC236}">
                  <a16:creationId xmlns:a16="http://schemas.microsoft.com/office/drawing/2014/main" id="{9800D91B-5335-4F10-88AB-8265CC178FB4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8268444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接连接符 84">
              <a:extLst>
                <a:ext uri="{FF2B5EF4-FFF2-40B4-BE49-F238E27FC236}">
                  <a16:creationId xmlns:a16="http://schemas.microsoft.com/office/drawing/2014/main" id="{D0A5625F-73D8-4B0D-A638-7A81D1760E10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8388947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接连接符 85">
              <a:extLst>
                <a:ext uri="{FF2B5EF4-FFF2-40B4-BE49-F238E27FC236}">
                  <a16:creationId xmlns:a16="http://schemas.microsoft.com/office/drawing/2014/main" id="{FE02DDE3-FE8E-4368-9B65-29090AF60311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8509450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接连接符 86">
              <a:extLst>
                <a:ext uri="{FF2B5EF4-FFF2-40B4-BE49-F238E27FC236}">
                  <a16:creationId xmlns:a16="http://schemas.microsoft.com/office/drawing/2014/main" id="{8EEF5A83-F847-4BCE-9667-151946734B2F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8629953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接连接符 87">
              <a:extLst>
                <a:ext uri="{FF2B5EF4-FFF2-40B4-BE49-F238E27FC236}">
                  <a16:creationId xmlns:a16="http://schemas.microsoft.com/office/drawing/2014/main" id="{3AA5B08A-95DD-447C-B744-B4B34AB41FC0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8750456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直接连接符 88">
              <a:extLst>
                <a:ext uri="{FF2B5EF4-FFF2-40B4-BE49-F238E27FC236}">
                  <a16:creationId xmlns:a16="http://schemas.microsoft.com/office/drawing/2014/main" id="{326517CA-8F55-4A8F-9AAC-8133D1AE899F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8870959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接连接符 89">
              <a:extLst>
                <a:ext uri="{FF2B5EF4-FFF2-40B4-BE49-F238E27FC236}">
                  <a16:creationId xmlns:a16="http://schemas.microsoft.com/office/drawing/2014/main" id="{39B8A218-D9D8-43B7-AF39-E7727E59170F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8991462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接连接符 90">
              <a:extLst>
                <a:ext uri="{FF2B5EF4-FFF2-40B4-BE49-F238E27FC236}">
                  <a16:creationId xmlns:a16="http://schemas.microsoft.com/office/drawing/2014/main" id="{6171A221-EA11-4C02-B8E9-C6E0F31490E0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9111965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接连接符 91">
              <a:extLst>
                <a:ext uri="{FF2B5EF4-FFF2-40B4-BE49-F238E27FC236}">
                  <a16:creationId xmlns:a16="http://schemas.microsoft.com/office/drawing/2014/main" id="{4C0A7D8E-63C6-47D3-BA74-B624240DA42D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9232468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接连接符 92">
              <a:extLst>
                <a:ext uri="{FF2B5EF4-FFF2-40B4-BE49-F238E27FC236}">
                  <a16:creationId xmlns:a16="http://schemas.microsoft.com/office/drawing/2014/main" id="{901A9F7A-858C-4876-9302-83F4945CA81E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9352971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直接连接符 93">
              <a:extLst>
                <a:ext uri="{FF2B5EF4-FFF2-40B4-BE49-F238E27FC236}">
                  <a16:creationId xmlns:a16="http://schemas.microsoft.com/office/drawing/2014/main" id="{A756AD2F-6DED-4042-9DEE-245FD0B1CE1A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9473474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直接连接符 94">
              <a:extLst>
                <a:ext uri="{FF2B5EF4-FFF2-40B4-BE49-F238E27FC236}">
                  <a16:creationId xmlns:a16="http://schemas.microsoft.com/office/drawing/2014/main" id="{0519DAE0-005F-4986-A099-6FBD421EDA70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9593977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直接连接符 95">
              <a:extLst>
                <a:ext uri="{FF2B5EF4-FFF2-40B4-BE49-F238E27FC236}">
                  <a16:creationId xmlns:a16="http://schemas.microsoft.com/office/drawing/2014/main" id="{658996D7-42EC-4EB3-9E9B-B95F6FB30DFD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9714480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直接连接符 96">
              <a:extLst>
                <a:ext uri="{FF2B5EF4-FFF2-40B4-BE49-F238E27FC236}">
                  <a16:creationId xmlns:a16="http://schemas.microsoft.com/office/drawing/2014/main" id="{068AAEDE-F107-4814-A77B-5BF7F6B8245D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9834983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直接连接符 97">
              <a:extLst>
                <a:ext uri="{FF2B5EF4-FFF2-40B4-BE49-F238E27FC236}">
                  <a16:creationId xmlns:a16="http://schemas.microsoft.com/office/drawing/2014/main" id="{0E2C56FD-C35F-41DD-A466-EA11D1B61639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9955486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直接连接符 98">
              <a:extLst>
                <a:ext uri="{FF2B5EF4-FFF2-40B4-BE49-F238E27FC236}">
                  <a16:creationId xmlns:a16="http://schemas.microsoft.com/office/drawing/2014/main" id="{988B4847-29A0-4FF0-B4C9-B9DF7A1F0CE0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0075989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直接连接符 99">
              <a:extLst>
                <a:ext uri="{FF2B5EF4-FFF2-40B4-BE49-F238E27FC236}">
                  <a16:creationId xmlns:a16="http://schemas.microsoft.com/office/drawing/2014/main" id="{C828FDF8-AE67-4226-96AB-5B3F9D31E8B6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0196492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直接连接符 100">
              <a:extLst>
                <a:ext uri="{FF2B5EF4-FFF2-40B4-BE49-F238E27FC236}">
                  <a16:creationId xmlns:a16="http://schemas.microsoft.com/office/drawing/2014/main" id="{BC8550B0-6AE8-47DD-AC03-2515232F1625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0437498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直接连接符 101">
              <a:extLst>
                <a:ext uri="{FF2B5EF4-FFF2-40B4-BE49-F238E27FC236}">
                  <a16:creationId xmlns:a16="http://schemas.microsoft.com/office/drawing/2014/main" id="{5D083F46-241A-4D3E-842D-C3009B4039DC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0678504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直接连接符 102">
              <a:extLst>
                <a:ext uri="{FF2B5EF4-FFF2-40B4-BE49-F238E27FC236}">
                  <a16:creationId xmlns:a16="http://schemas.microsoft.com/office/drawing/2014/main" id="{B1966845-FB20-44E5-83A9-9D8CAB9C7483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0919510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直接连接符 103">
              <a:extLst>
                <a:ext uri="{FF2B5EF4-FFF2-40B4-BE49-F238E27FC236}">
                  <a16:creationId xmlns:a16="http://schemas.microsoft.com/office/drawing/2014/main" id="{858CF275-A901-4EDF-A635-42147E77FB3C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0316995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直接连接符 104">
              <a:extLst>
                <a:ext uri="{FF2B5EF4-FFF2-40B4-BE49-F238E27FC236}">
                  <a16:creationId xmlns:a16="http://schemas.microsoft.com/office/drawing/2014/main" id="{95638387-1C14-4674-8592-66620341F615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0558001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直接连接符 105">
              <a:extLst>
                <a:ext uri="{FF2B5EF4-FFF2-40B4-BE49-F238E27FC236}">
                  <a16:creationId xmlns:a16="http://schemas.microsoft.com/office/drawing/2014/main" id="{37BFC580-70EB-4A47-865E-68DA5A3A1743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0799007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直接连接符 106">
              <a:extLst>
                <a:ext uri="{FF2B5EF4-FFF2-40B4-BE49-F238E27FC236}">
                  <a16:creationId xmlns:a16="http://schemas.microsoft.com/office/drawing/2014/main" id="{E1A68D12-4C93-4A6B-9D77-C109FD52F4C6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1040013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直接连接符 107">
              <a:extLst>
                <a:ext uri="{FF2B5EF4-FFF2-40B4-BE49-F238E27FC236}">
                  <a16:creationId xmlns:a16="http://schemas.microsoft.com/office/drawing/2014/main" id="{4F281FCA-C116-443E-AA87-D3D3477E5869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1160516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直接连接符 108">
              <a:extLst>
                <a:ext uri="{FF2B5EF4-FFF2-40B4-BE49-F238E27FC236}">
                  <a16:creationId xmlns:a16="http://schemas.microsoft.com/office/drawing/2014/main" id="{72889EF2-4709-43FC-B63E-507F41E20FA7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1281019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直接连接符 109">
              <a:extLst>
                <a:ext uri="{FF2B5EF4-FFF2-40B4-BE49-F238E27FC236}">
                  <a16:creationId xmlns:a16="http://schemas.microsoft.com/office/drawing/2014/main" id="{4BE96BDB-7FA2-4425-8504-5D198B176F47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1401522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直接连接符 110">
              <a:extLst>
                <a:ext uri="{FF2B5EF4-FFF2-40B4-BE49-F238E27FC236}">
                  <a16:creationId xmlns:a16="http://schemas.microsoft.com/office/drawing/2014/main" id="{4F00D0E0-EB5B-416C-903F-32ADF6822D43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1522025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直接连接符 111">
              <a:extLst>
                <a:ext uri="{FF2B5EF4-FFF2-40B4-BE49-F238E27FC236}">
                  <a16:creationId xmlns:a16="http://schemas.microsoft.com/office/drawing/2014/main" id="{915C2741-D3EF-4860-95BE-1FF949FD935D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1642566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989680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图表 9">
            <a:extLst>
              <a:ext uri="{FF2B5EF4-FFF2-40B4-BE49-F238E27FC236}">
                <a16:creationId xmlns:a16="http://schemas.microsoft.com/office/drawing/2014/main" id="{EB9D9BD0-9EB9-4A8C-A08D-07E9278FAD7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34107569"/>
              </p:ext>
            </p:extLst>
          </p:nvPr>
        </p:nvGraphicFramePr>
        <p:xfrm>
          <a:off x="887413" y="1628775"/>
          <a:ext cx="10621963" cy="44917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文本框 13">
            <a:extLst>
              <a:ext uri="{FF2B5EF4-FFF2-40B4-BE49-F238E27FC236}">
                <a16:creationId xmlns:a16="http://schemas.microsoft.com/office/drawing/2014/main" id="{F7A5EA4D-118B-4F2F-A9E1-0F7C9707DF93}"/>
              </a:ext>
            </a:extLst>
          </p:cNvPr>
          <p:cNvSpPr txBox="1"/>
          <p:nvPr/>
        </p:nvSpPr>
        <p:spPr>
          <a:xfrm>
            <a:off x="782425" y="335254"/>
            <a:ext cx="21723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spc="300" dirty="0">
                <a:cs typeface="+mn-ea"/>
                <a:sym typeface="+mn-lt"/>
              </a:rPr>
              <a:t>双侧柱形图</a:t>
            </a: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16E0954E-2948-4DD8-B1D8-F67C659929FD}"/>
              </a:ext>
            </a:extLst>
          </p:cNvPr>
          <p:cNvGrpSpPr/>
          <p:nvPr/>
        </p:nvGrpSpPr>
        <p:grpSpPr>
          <a:xfrm>
            <a:off x="877674" y="939750"/>
            <a:ext cx="10440000" cy="108000"/>
            <a:chOff x="917761" y="812750"/>
            <a:chExt cx="10724805" cy="108000"/>
          </a:xfrm>
        </p:grpSpPr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61167676-B882-46A6-9E7F-09ED5E76BB13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917761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1051A0C6-F8D8-49C6-9A7B-085C56C51C60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038264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>
              <a:extLst>
                <a:ext uri="{FF2B5EF4-FFF2-40B4-BE49-F238E27FC236}">
                  <a16:creationId xmlns:a16="http://schemas.microsoft.com/office/drawing/2014/main" id="{F526921A-6062-4734-BD7B-9BAF9AF56B83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158767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>
              <a:extLst>
                <a:ext uri="{FF2B5EF4-FFF2-40B4-BE49-F238E27FC236}">
                  <a16:creationId xmlns:a16="http://schemas.microsoft.com/office/drawing/2014/main" id="{E7A64342-E520-46AF-AB85-11C6D35B6FE5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279270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D74A7A12-E7E0-404D-BC23-C89D995FC358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399773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>
              <a:extLst>
                <a:ext uri="{FF2B5EF4-FFF2-40B4-BE49-F238E27FC236}">
                  <a16:creationId xmlns:a16="http://schemas.microsoft.com/office/drawing/2014/main" id="{5CCB9F99-82B6-420A-9E94-A55F122A2BF3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520276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>
              <a:extLst>
                <a:ext uri="{FF2B5EF4-FFF2-40B4-BE49-F238E27FC236}">
                  <a16:creationId xmlns:a16="http://schemas.microsoft.com/office/drawing/2014/main" id="{710AE912-A57D-45F8-8F2A-1108BD78569C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640779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>
              <a:extLst>
                <a:ext uri="{FF2B5EF4-FFF2-40B4-BE49-F238E27FC236}">
                  <a16:creationId xmlns:a16="http://schemas.microsoft.com/office/drawing/2014/main" id="{EF7492DE-D12B-405B-9BC3-3AC766BDB657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761282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>
              <a:extLst>
                <a:ext uri="{FF2B5EF4-FFF2-40B4-BE49-F238E27FC236}">
                  <a16:creationId xmlns:a16="http://schemas.microsoft.com/office/drawing/2014/main" id="{AC5F1D31-AA69-4C9E-ABE2-944285EFC2CF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881785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>
              <a:extLst>
                <a:ext uri="{FF2B5EF4-FFF2-40B4-BE49-F238E27FC236}">
                  <a16:creationId xmlns:a16="http://schemas.microsoft.com/office/drawing/2014/main" id="{84EA71F0-0A5B-44F1-B565-2DCF3371644D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2002288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>
              <a:extLst>
                <a:ext uri="{FF2B5EF4-FFF2-40B4-BE49-F238E27FC236}">
                  <a16:creationId xmlns:a16="http://schemas.microsoft.com/office/drawing/2014/main" id="{08F350AC-C5BA-4BD8-9AA0-5AE86CD52F98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2122791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>
              <a:extLst>
                <a:ext uri="{FF2B5EF4-FFF2-40B4-BE49-F238E27FC236}">
                  <a16:creationId xmlns:a16="http://schemas.microsoft.com/office/drawing/2014/main" id="{85D9CFD9-B6DA-4993-B067-EE259510ACC8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2243294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>
              <a:extLst>
                <a:ext uri="{FF2B5EF4-FFF2-40B4-BE49-F238E27FC236}">
                  <a16:creationId xmlns:a16="http://schemas.microsoft.com/office/drawing/2014/main" id="{E949A0BF-A3D3-4CB4-ABFC-71CE9D493FE3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2363797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>
              <a:extLst>
                <a:ext uri="{FF2B5EF4-FFF2-40B4-BE49-F238E27FC236}">
                  <a16:creationId xmlns:a16="http://schemas.microsoft.com/office/drawing/2014/main" id="{90C9FE95-D894-4AF9-9E4A-49E17B3ABAF7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2484300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>
              <a:extLst>
                <a:ext uri="{FF2B5EF4-FFF2-40B4-BE49-F238E27FC236}">
                  <a16:creationId xmlns:a16="http://schemas.microsoft.com/office/drawing/2014/main" id="{9DF4AAC8-6F15-49CF-B143-C468A6F617C9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2604803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>
              <a:extLst>
                <a:ext uri="{FF2B5EF4-FFF2-40B4-BE49-F238E27FC236}">
                  <a16:creationId xmlns:a16="http://schemas.microsoft.com/office/drawing/2014/main" id="{DD9B94AF-139C-4FAE-8438-571B8313E7FE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2725306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>
              <a:extLst>
                <a:ext uri="{FF2B5EF4-FFF2-40B4-BE49-F238E27FC236}">
                  <a16:creationId xmlns:a16="http://schemas.microsoft.com/office/drawing/2014/main" id="{ED693694-B055-47BE-98C9-74494233F163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2845809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>
              <a:extLst>
                <a:ext uri="{FF2B5EF4-FFF2-40B4-BE49-F238E27FC236}">
                  <a16:creationId xmlns:a16="http://schemas.microsoft.com/office/drawing/2014/main" id="{10DABD18-B34B-4C52-A606-30D2B9C42773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2966312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>
              <a:extLst>
                <a:ext uri="{FF2B5EF4-FFF2-40B4-BE49-F238E27FC236}">
                  <a16:creationId xmlns:a16="http://schemas.microsoft.com/office/drawing/2014/main" id="{13F4365B-1BCD-4FB1-A480-BB6F29F42F15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3086815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>
              <a:extLst>
                <a:ext uri="{FF2B5EF4-FFF2-40B4-BE49-F238E27FC236}">
                  <a16:creationId xmlns:a16="http://schemas.microsoft.com/office/drawing/2014/main" id="{33D1D72F-7B9D-4D13-89F6-39F98FD8F5C5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3207318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>
              <a:extLst>
                <a:ext uri="{FF2B5EF4-FFF2-40B4-BE49-F238E27FC236}">
                  <a16:creationId xmlns:a16="http://schemas.microsoft.com/office/drawing/2014/main" id="{CA795DB2-ED2C-49BF-BB4B-E23F529AD98B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3327821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>
              <a:extLst>
                <a:ext uri="{FF2B5EF4-FFF2-40B4-BE49-F238E27FC236}">
                  <a16:creationId xmlns:a16="http://schemas.microsoft.com/office/drawing/2014/main" id="{3EE538F5-65D6-46FC-94BC-2963394E15AF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3448324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39">
              <a:extLst>
                <a:ext uri="{FF2B5EF4-FFF2-40B4-BE49-F238E27FC236}">
                  <a16:creationId xmlns:a16="http://schemas.microsoft.com/office/drawing/2014/main" id="{C8072B2D-BDEA-4F05-9DF1-DCE304858F6F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3568827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>
              <a:extLst>
                <a:ext uri="{FF2B5EF4-FFF2-40B4-BE49-F238E27FC236}">
                  <a16:creationId xmlns:a16="http://schemas.microsoft.com/office/drawing/2014/main" id="{935C01AE-457D-4F3C-BEDC-0A470EC4DC4D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3689330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41">
              <a:extLst>
                <a:ext uri="{FF2B5EF4-FFF2-40B4-BE49-F238E27FC236}">
                  <a16:creationId xmlns:a16="http://schemas.microsoft.com/office/drawing/2014/main" id="{F7AF565F-0EC8-414D-B833-8207D4BC6F93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3809833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>
              <a:extLst>
                <a:ext uri="{FF2B5EF4-FFF2-40B4-BE49-F238E27FC236}">
                  <a16:creationId xmlns:a16="http://schemas.microsoft.com/office/drawing/2014/main" id="{9A3DDD44-1829-486A-8DD4-15A93EF4CE44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3930336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>
              <a:extLst>
                <a:ext uri="{FF2B5EF4-FFF2-40B4-BE49-F238E27FC236}">
                  <a16:creationId xmlns:a16="http://schemas.microsoft.com/office/drawing/2014/main" id="{9911869E-1C95-49CB-974E-844DC3D2AFD6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4050839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>
              <a:extLst>
                <a:ext uri="{FF2B5EF4-FFF2-40B4-BE49-F238E27FC236}">
                  <a16:creationId xmlns:a16="http://schemas.microsoft.com/office/drawing/2014/main" id="{B9EA525C-7A4E-448D-8623-B17A3979D2D0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4171342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>
              <a:extLst>
                <a:ext uri="{FF2B5EF4-FFF2-40B4-BE49-F238E27FC236}">
                  <a16:creationId xmlns:a16="http://schemas.microsoft.com/office/drawing/2014/main" id="{050023BF-C2FB-4B58-97A3-BB2E55EDA016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4291845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>
              <a:extLst>
                <a:ext uri="{FF2B5EF4-FFF2-40B4-BE49-F238E27FC236}">
                  <a16:creationId xmlns:a16="http://schemas.microsoft.com/office/drawing/2014/main" id="{15B3574F-2309-4C7C-8B57-4355557338F6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4412348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连接符 47">
              <a:extLst>
                <a:ext uri="{FF2B5EF4-FFF2-40B4-BE49-F238E27FC236}">
                  <a16:creationId xmlns:a16="http://schemas.microsoft.com/office/drawing/2014/main" id="{B0C6368B-1B5F-4EA6-AD89-BDCE8B685A10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4532851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连接符 48">
              <a:extLst>
                <a:ext uri="{FF2B5EF4-FFF2-40B4-BE49-F238E27FC236}">
                  <a16:creationId xmlns:a16="http://schemas.microsoft.com/office/drawing/2014/main" id="{71BAEBAD-C090-419B-8E26-733866737FDF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4653354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连接符 49">
              <a:extLst>
                <a:ext uri="{FF2B5EF4-FFF2-40B4-BE49-F238E27FC236}">
                  <a16:creationId xmlns:a16="http://schemas.microsoft.com/office/drawing/2014/main" id="{6EF19C50-E6A5-4937-B902-A91F02E55DB8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4773857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连接符 50">
              <a:extLst>
                <a:ext uri="{FF2B5EF4-FFF2-40B4-BE49-F238E27FC236}">
                  <a16:creationId xmlns:a16="http://schemas.microsoft.com/office/drawing/2014/main" id="{A9015ED4-9571-4419-AC67-BBD8BA2B5D25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4894360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连接符 51">
              <a:extLst>
                <a:ext uri="{FF2B5EF4-FFF2-40B4-BE49-F238E27FC236}">
                  <a16:creationId xmlns:a16="http://schemas.microsoft.com/office/drawing/2014/main" id="{AB44EE8B-E17F-4363-900D-BD15DDD367E7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5014863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接连接符 52">
              <a:extLst>
                <a:ext uri="{FF2B5EF4-FFF2-40B4-BE49-F238E27FC236}">
                  <a16:creationId xmlns:a16="http://schemas.microsoft.com/office/drawing/2014/main" id="{3AFB5A54-D797-41EA-843E-A7B1D21E9619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5135366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连接符 53">
              <a:extLst>
                <a:ext uri="{FF2B5EF4-FFF2-40B4-BE49-F238E27FC236}">
                  <a16:creationId xmlns:a16="http://schemas.microsoft.com/office/drawing/2014/main" id="{4C4FFE37-48E6-4630-9CE8-0A5587D01D80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5255869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连接符 54">
              <a:extLst>
                <a:ext uri="{FF2B5EF4-FFF2-40B4-BE49-F238E27FC236}">
                  <a16:creationId xmlns:a16="http://schemas.microsoft.com/office/drawing/2014/main" id="{065518DD-7532-45DF-85B6-A03CF58A33A7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5376372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连接符 55">
              <a:extLst>
                <a:ext uri="{FF2B5EF4-FFF2-40B4-BE49-F238E27FC236}">
                  <a16:creationId xmlns:a16="http://schemas.microsoft.com/office/drawing/2014/main" id="{7CABBB8B-DC2E-4B60-B4C0-4AB7218AFDA5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5496875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连接符 56">
              <a:extLst>
                <a:ext uri="{FF2B5EF4-FFF2-40B4-BE49-F238E27FC236}">
                  <a16:creationId xmlns:a16="http://schemas.microsoft.com/office/drawing/2014/main" id="{4DD0E8CE-8BF4-497F-B49E-38764594C182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5617378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连接符 57">
              <a:extLst>
                <a:ext uri="{FF2B5EF4-FFF2-40B4-BE49-F238E27FC236}">
                  <a16:creationId xmlns:a16="http://schemas.microsoft.com/office/drawing/2014/main" id="{860C4DF8-E6D9-429D-8BCA-04591D51F0AC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5737881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接连接符 58">
              <a:extLst>
                <a:ext uri="{FF2B5EF4-FFF2-40B4-BE49-F238E27FC236}">
                  <a16:creationId xmlns:a16="http://schemas.microsoft.com/office/drawing/2014/main" id="{CC3CA754-AA14-481C-9BF6-5EA07D9137B2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5858384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接连接符 59">
              <a:extLst>
                <a:ext uri="{FF2B5EF4-FFF2-40B4-BE49-F238E27FC236}">
                  <a16:creationId xmlns:a16="http://schemas.microsoft.com/office/drawing/2014/main" id="{E880F213-96A9-4402-A1C7-E0097C6A6C6F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5978887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接连接符 60">
              <a:extLst>
                <a:ext uri="{FF2B5EF4-FFF2-40B4-BE49-F238E27FC236}">
                  <a16:creationId xmlns:a16="http://schemas.microsoft.com/office/drawing/2014/main" id="{E45459BC-FE91-4C9A-AFC7-4E29CAA5D01A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6099390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接连接符 61">
              <a:extLst>
                <a:ext uri="{FF2B5EF4-FFF2-40B4-BE49-F238E27FC236}">
                  <a16:creationId xmlns:a16="http://schemas.microsoft.com/office/drawing/2014/main" id="{51C9F4BE-AEA8-4EEB-8EB1-2F3FF73F6330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6219893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接连接符 62">
              <a:extLst>
                <a:ext uri="{FF2B5EF4-FFF2-40B4-BE49-F238E27FC236}">
                  <a16:creationId xmlns:a16="http://schemas.microsoft.com/office/drawing/2014/main" id="{6695AD7E-723B-41CB-A321-FBD2894D1344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6340396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接连接符 63">
              <a:extLst>
                <a:ext uri="{FF2B5EF4-FFF2-40B4-BE49-F238E27FC236}">
                  <a16:creationId xmlns:a16="http://schemas.microsoft.com/office/drawing/2014/main" id="{206D190D-E668-4A7A-9C5A-8951622890D9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6460899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接连接符 64">
              <a:extLst>
                <a:ext uri="{FF2B5EF4-FFF2-40B4-BE49-F238E27FC236}">
                  <a16:creationId xmlns:a16="http://schemas.microsoft.com/office/drawing/2014/main" id="{CDB02428-E02B-4404-A6B4-19BF0573E43E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6581402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接连接符 65">
              <a:extLst>
                <a:ext uri="{FF2B5EF4-FFF2-40B4-BE49-F238E27FC236}">
                  <a16:creationId xmlns:a16="http://schemas.microsoft.com/office/drawing/2014/main" id="{D4FB6D56-1740-49B9-925E-556DFCB20539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6701905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接连接符 66">
              <a:extLst>
                <a:ext uri="{FF2B5EF4-FFF2-40B4-BE49-F238E27FC236}">
                  <a16:creationId xmlns:a16="http://schemas.microsoft.com/office/drawing/2014/main" id="{01E597BB-E551-4B81-89AC-60163F44F2A6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6822408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接连接符 67">
              <a:extLst>
                <a:ext uri="{FF2B5EF4-FFF2-40B4-BE49-F238E27FC236}">
                  <a16:creationId xmlns:a16="http://schemas.microsoft.com/office/drawing/2014/main" id="{510C2A91-2856-4F47-98DB-50C5158D6646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6942911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接连接符 68">
              <a:extLst>
                <a:ext uri="{FF2B5EF4-FFF2-40B4-BE49-F238E27FC236}">
                  <a16:creationId xmlns:a16="http://schemas.microsoft.com/office/drawing/2014/main" id="{712FB167-5307-4BD5-96D2-AC24A2FEA19A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7063414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接连接符 69">
              <a:extLst>
                <a:ext uri="{FF2B5EF4-FFF2-40B4-BE49-F238E27FC236}">
                  <a16:creationId xmlns:a16="http://schemas.microsoft.com/office/drawing/2014/main" id="{90694AAA-0764-438C-B2C9-4803CF5D2C7F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7183917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接连接符 70">
              <a:extLst>
                <a:ext uri="{FF2B5EF4-FFF2-40B4-BE49-F238E27FC236}">
                  <a16:creationId xmlns:a16="http://schemas.microsoft.com/office/drawing/2014/main" id="{E9515D78-CF08-4388-B0AC-E0F4E0B1D97E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7304420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接连接符 71">
              <a:extLst>
                <a:ext uri="{FF2B5EF4-FFF2-40B4-BE49-F238E27FC236}">
                  <a16:creationId xmlns:a16="http://schemas.microsoft.com/office/drawing/2014/main" id="{E5A95789-9218-4ABE-A54B-C2ADCB60F5C0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7424923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直接连接符 72">
              <a:extLst>
                <a:ext uri="{FF2B5EF4-FFF2-40B4-BE49-F238E27FC236}">
                  <a16:creationId xmlns:a16="http://schemas.microsoft.com/office/drawing/2014/main" id="{F80DEF56-BC8C-4F65-9343-5CAD9C8BA85B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7545426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接连接符 73">
              <a:extLst>
                <a:ext uri="{FF2B5EF4-FFF2-40B4-BE49-F238E27FC236}">
                  <a16:creationId xmlns:a16="http://schemas.microsoft.com/office/drawing/2014/main" id="{11188AD9-3A92-46B6-B752-BDD663413B63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7665929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接连接符 74">
              <a:extLst>
                <a:ext uri="{FF2B5EF4-FFF2-40B4-BE49-F238E27FC236}">
                  <a16:creationId xmlns:a16="http://schemas.microsoft.com/office/drawing/2014/main" id="{09EA3DB6-960E-4478-A553-0BEF10C2B9C6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7786432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接连接符 75">
              <a:extLst>
                <a:ext uri="{FF2B5EF4-FFF2-40B4-BE49-F238E27FC236}">
                  <a16:creationId xmlns:a16="http://schemas.microsoft.com/office/drawing/2014/main" id="{AFC22889-11CF-4893-AF63-10764CCA043E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7906935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接连接符 76">
              <a:extLst>
                <a:ext uri="{FF2B5EF4-FFF2-40B4-BE49-F238E27FC236}">
                  <a16:creationId xmlns:a16="http://schemas.microsoft.com/office/drawing/2014/main" id="{1D43A6D3-7DDC-408E-A25D-63B79276E4BF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8027438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接连接符 77">
              <a:extLst>
                <a:ext uri="{FF2B5EF4-FFF2-40B4-BE49-F238E27FC236}">
                  <a16:creationId xmlns:a16="http://schemas.microsoft.com/office/drawing/2014/main" id="{EAF2EBB0-4A0E-4312-AE02-F26075A4C6C9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8147941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接连接符 78">
              <a:extLst>
                <a:ext uri="{FF2B5EF4-FFF2-40B4-BE49-F238E27FC236}">
                  <a16:creationId xmlns:a16="http://schemas.microsoft.com/office/drawing/2014/main" id="{F4D6B8E5-2B44-41AE-B522-7AFBE898CD22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8268444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接连接符 79">
              <a:extLst>
                <a:ext uri="{FF2B5EF4-FFF2-40B4-BE49-F238E27FC236}">
                  <a16:creationId xmlns:a16="http://schemas.microsoft.com/office/drawing/2014/main" id="{F608B913-E3E9-4445-B729-1FF11D093916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8388947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接连接符 80">
              <a:extLst>
                <a:ext uri="{FF2B5EF4-FFF2-40B4-BE49-F238E27FC236}">
                  <a16:creationId xmlns:a16="http://schemas.microsoft.com/office/drawing/2014/main" id="{476D7C28-015F-4C9A-BAA3-D6CFE1CF9F3F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8509450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接连接符 81">
              <a:extLst>
                <a:ext uri="{FF2B5EF4-FFF2-40B4-BE49-F238E27FC236}">
                  <a16:creationId xmlns:a16="http://schemas.microsoft.com/office/drawing/2014/main" id="{7FDBEBB0-3A13-49A3-AD99-6F9DAB977C9E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8629953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接连接符 82">
              <a:extLst>
                <a:ext uri="{FF2B5EF4-FFF2-40B4-BE49-F238E27FC236}">
                  <a16:creationId xmlns:a16="http://schemas.microsoft.com/office/drawing/2014/main" id="{139074E2-AB2B-4E34-ABC3-01D076464F96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8750456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接连接符 83">
              <a:extLst>
                <a:ext uri="{FF2B5EF4-FFF2-40B4-BE49-F238E27FC236}">
                  <a16:creationId xmlns:a16="http://schemas.microsoft.com/office/drawing/2014/main" id="{F2D422D8-1008-4610-8D63-EC1F848C626E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8870959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接连接符 84">
              <a:extLst>
                <a:ext uri="{FF2B5EF4-FFF2-40B4-BE49-F238E27FC236}">
                  <a16:creationId xmlns:a16="http://schemas.microsoft.com/office/drawing/2014/main" id="{D46AA09D-0C23-47F9-B0D4-9E7E208CC771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8991462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接连接符 85">
              <a:extLst>
                <a:ext uri="{FF2B5EF4-FFF2-40B4-BE49-F238E27FC236}">
                  <a16:creationId xmlns:a16="http://schemas.microsoft.com/office/drawing/2014/main" id="{8A362EA2-1794-4B88-B195-E22B0B646619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9111965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接连接符 86">
              <a:extLst>
                <a:ext uri="{FF2B5EF4-FFF2-40B4-BE49-F238E27FC236}">
                  <a16:creationId xmlns:a16="http://schemas.microsoft.com/office/drawing/2014/main" id="{F517ABDA-FDF7-4076-AB03-D3FC0797B62A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9232468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接连接符 87">
              <a:extLst>
                <a:ext uri="{FF2B5EF4-FFF2-40B4-BE49-F238E27FC236}">
                  <a16:creationId xmlns:a16="http://schemas.microsoft.com/office/drawing/2014/main" id="{5893B58B-805C-4728-85A7-7F6B5C8E9B77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9352971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直接连接符 88">
              <a:extLst>
                <a:ext uri="{FF2B5EF4-FFF2-40B4-BE49-F238E27FC236}">
                  <a16:creationId xmlns:a16="http://schemas.microsoft.com/office/drawing/2014/main" id="{2A8E4F8A-4CDE-40EF-B057-E62C437A6BD5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9473474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接连接符 89">
              <a:extLst>
                <a:ext uri="{FF2B5EF4-FFF2-40B4-BE49-F238E27FC236}">
                  <a16:creationId xmlns:a16="http://schemas.microsoft.com/office/drawing/2014/main" id="{2B371AF5-637C-43C2-B2E7-B5E5CDBC0DEA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9593977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接连接符 90">
              <a:extLst>
                <a:ext uri="{FF2B5EF4-FFF2-40B4-BE49-F238E27FC236}">
                  <a16:creationId xmlns:a16="http://schemas.microsoft.com/office/drawing/2014/main" id="{A6B46425-8C96-474D-A60F-35AC0EF21695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9714480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接连接符 91">
              <a:extLst>
                <a:ext uri="{FF2B5EF4-FFF2-40B4-BE49-F238E27FC236}">
                  <a16:creationId xmlns:a16="http://schemas.microsoft.com/office/drawing/2014/main" id="{25ACE707-76A3-43A1-8585-B23EFA1C1F3B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9834983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接连接符 92">
              <a:extLst>
                <a:ext uri="{FF2B5EF4-FFF2-40B4-BE49-F238E27FC236}">
                  <a16:creationId xmlns:a16="http://schemas.microsoft.com/office/drawing/2014/main" id="{C46F86E1-4F94-452D-B08C-3032F46273F3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9955486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直接连接符 93">
              <a:extLst>
                <a:ext uri="{FF2B5EF4-FFF2-40B4-BE49-F238E27FC236}">
                  <a16:creationId xmlns:a16="http://schemas.microsoft.com/office/drawing/2014/main" id="{02445DF1-808F-414F-AD23-46E347C580F2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0075989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直接连接符 94">
              <a:extLst>
                <a:ext uri="{FF2B5EF4-FFF2-40B4-BE49-F238E27FC236}">
                  <a16:creationId xmlns:a16="http://schemas.microsoft.com/office/drawing/2014/main" id="{D8EF40E9-6420-46DF-8B53-79CA8B5A2CB1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0196492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直接连接符 95">
              <a:extLst>
                <a:ext uri="{FF2B5EF4-FFF2-40B4-BE49-F238E27FC236}">
                  <a16:creationId xmlns:a16="http://schemas.microsoft.com/office/drawing/2014/main" id="{6E51C46D-D336-4141-905D-3C89787C83B8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0437498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直接连接符 96">
              <a:extLst>
                <a:ext uri="{FF2B5EF4-FFF2-40B4-BE49-F238E27FC236}">
                  <a16:creationId xmlns:a16="http://schemas.microsoft.com/office/drawing/2014/main" id="{446E48B7-15FB-44C3-8D73-8AC564A51BED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0678504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直接连接符 97">
              <a:extLst>
                <a:ext uri="{FF2B5EF4-FFF2-40B4-BE49-F238E27FC236}">
                  <a16:creationId xmlns:a16="http://schemas.microsoft.com/office/drawing/2014/main" id="{FFBF1AE9-6334-489F-A3A0-A419865A3A02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0919510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直接连接符 98">
              <a:extLst>
                <a:ext uri="{FF2B5EF4-FFF2-40B4-BE49-F238E27FC236}">
                  <a16:creationId xmlns:a16="http://schemas.microsoft.com/office/drawing/2014/main" id="{0F20CD5D-4470-40FA-A2EC-70EDC3FE6CE8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0316995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直接连接符 99">
              <a:extLst>
                <a:ext uri="{FF2B5EF4-FFF2-40B4-BE49-F238E27FC236}">
                  <a16:creationId xmlns:a16="http://schemas.microsoft.com/office/drawing/2014/main" id="{42BE1EB0-7DA0-4805-9019-3281EF40A0FA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0558001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直接连接符 100">
              <a:extLst>
                <a:ext uri="{FF2B5EF4-FFF2-40B4-BE49-F238E27FC236}">
                  <a16:creationId xmlns:a16="http://schemas.microsoft.com/office/drawing/2014/main" id="{3948BEAF-7B09-471E-AE0E-D6FD49332A75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0799007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直接连接符 101">
              <a:extLst>
                <a:ext uri="{FF2B5EF4-FFF2-40B4-BE49-F238E27FC236}">
                  <a16:creationId xmlns:a16="http://schemas.microsoft.com/office/drawing/2014/main" id="{5F494FA3-719B-47DF-8EF6-CA4490A1DCC7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1040013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直接连接符 102">
              <a:extLst>
                <a:ext uri="{FF2B5EF4-FFF2-40B4-BE49-F238E27FC236}">
                  <a16:creationId xmlns:a16="http://schemas.microsoft.com/office/drawing/2014/main" id="{34ED2488-D80D-4067-9060-7E635CBA99A2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1160516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直接连接符 103">
              <a:extLst>
                <a:ext uri="{FF2B5EF4-FFF2-40B4-BE49-F238E27FC236}">
                  <a16:creationId xmlns:a16="http://schemas.microsoft.com/office/drawing/2014/main" id="{76AFBE6C-0B8A-4B96-8F71-9ECEA3DA8BF8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1281019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直接连接符 104">
              <a:extLst>
                <a:ext uri="{FF2B5EF4-FFF2-40B4-BE49-F238E27FC236}">
                  <a16:creationId xmlns:a16="http://schemas.microsoft.com/office/drawing/2014/main" id="{8A2A8EC1-4942-4AAF-8BB9-C312DB26BA52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1401522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直接连接符 105">
              <a:extLst>
                <a:ext uri="{FF2B5EF4-FFF2-40B4-BE49-F238E27FC236}">
                  <a16:creationId xmlns:a16="http://schemas.microsoft.com/office/drawing/2014/main" id="{29167EF8-822A-4DA2-80B7-375308C0197D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1522025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直接连接符 106">
              <a:extLst>
                <a:ext uri="{FF2B5EF4-FFF2-40B4-BE49-F238E27FC236}">
                  <a16:creationId xmlns:a16="http://schemas.microsoft.com/office/drawing/2014/main" id="{4F5BCD8A-2383-44CD-A2B6-F47EF17B21E1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1642566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221471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7EE8B9A9-26C1-4418-B400-4557A94D7705}"/>
              </a:ext>
            </a:extLst>
          </p:cNvPr>
          <p:cNvSpPr txBox="1"/>
          <p:nvPr/>
        </p:nvSpPr>
        <p:spPr>
          <a:xfrm>
            <a:off x="2626470" y="1723965"/>
            <a:ext cx="18312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300" normalizeH="0" baseline="0" noProof="0" dirty="0">
                <a:ln>
                  <a:noFill/>
                </a:ln>
                <a:solidFill>
                  <a:srgbClr val="181717"/>
                </a:solidFill>
                <a:effectLst/>
                <a:uLnTx/>
                <a:uFillTx/>
                <a:cs typeface="+mn-ea"/>
                <a:sym typeface="+mn-lt"/>
              </a:rPr>
              <a:t>2018</a:t>
            </a:r>
            <a:r>
              <a:rPr kumimoji="0" lang="zh-CN" altLang="en-US" sz="2000" b="0" i="0" u="none" strike="noStrike" kern="1200" cap="none" spc="300" normalizeH="0" baseline="0" noProof="0" dirty="0">
                <a:ln>
                  <a:noFill/>
                </a:ln>
                <a:solidFill>
                  <a:srgbClr val="181717"/>
                </a:solidFill>
                <a:effectLst/>
                <a:uLnTx/>
                <a:uFillTx/>
                <a:cs typeface="+mn-ea"/>
                <a:sym typeface="+mn-lt"/>
              </a:rPr>
              <a:t>年数据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339FF990-A4AA-46BD-9285-008C0819DFC3}"/>
              </a:ext>
            </a:extLst>
          </p:cNvPr>
          <p:cNvSpPr txBox="1"/>
          <p:nvPr/>
        </p:nvSpPr>
        <p:spPr>
          <a:xfrm>
            <a:off x="5631306" y="2415755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1717"/>
                </a:solidFill>
                <a:effectLst/>
                <a:uLnTx/>
                <a:uFillTx/>
                <a:cs typeface="+mn-ea"/>
                <a:sym typeface="+mn-lt"/>
              </a:rPr>
              <a:t>项目一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14CC09B-0D56-4B89-AEC7-D8EDDAD20D86}"/>
              </a:ext>
            </a:extLst>
          </p:cNvPr>
          <p:cNvSpPr txBox="1"/>
          <p:nvPr/>
        </p:nvSpPr>
        <p:spPr>
          <a:xfrm>
            <a:off x="5631306" y="3181484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1717"/>
                </a:solidFill>
                <a:effectLst/>
                <a:uLnTx/>
                <a:uFillTx/>
                <a:cs typeface="+mn-ea"/>
                <a:sym typeface="+mn-lt"/>
              </a:rPr>
              <a:t>项目二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15238591-9CDF-4CA3-A899-88C90EAF38B2}"/>
              </a:ext>
            </a:extLst>
          </p:cNvPr>
          <p:cNvSpPr txBox="1"/>
          <p:nvPr/>
        </p:nvSpPr>
        <p:spPr>
          <a:xfrm>
            <a:off x="5631306" y="3937688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1717"/>
                </a:solidFill>
                <a:effectLst/>
                <a:uLnTx/>
                <a:uFillTx/>
                <a:cs typeface="+mn-ea"/>
                <a:sym typeface="+mn-lt"/>
              </a:rPr>
              <a:t>项目三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7477363-49E7-45B9-84FA-99032ED6C660}"/>
              </a:ext>
            </a:extLst>
          </p:cNvPr>
          <p:cNvSpPr txBox="1"/>
          <p:nvPr/>
        </p:nvSpPr>
        <p:spPr>
          <a:xfrm>
            <a:off x="5631306" y="4693892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1717"/>
                </a:solidFill>
                <a:effectLst/>
                <a:uLnTx/>
                <a:uFillTx/>
                <a:cs typeface="+mn-ea"/>
                <a:sym typeface="+mn-lt"/>
              </a:rPr>
              <a:t>项目四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ED6FAD2-DF6A-41D3-85AF-075BBEBD615B}"/>
              </a:ext>
            </a:extLst>
          </p:cNvPr>
          <p:cNvSpPr txBox="1"/>
          <p:nvPr/>
        </p:nvSpPr>
        <p:spPr>
          <a:xfrm>
            <a:off x="5631306" y="5437396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1717"/>
                </a:solidFill>
                <a:effectLst/>
                <a:uLnTx/>
                <a:uFillTx/>
                <a:cs typeface="+mn-ea"/>
                <a:sym typeface="+mn-lt"/>
              </a:rPr>
              <a:t>项目五</a:t>
            </a:r>
          </a:p>
        </p:txBody>
      </p:sp>
      <p:graphicFrame>
        <p:nvGraphicFramePr>
          <p:cNvPr id="8" name="图表 7">
            <a:extLst>
              <a:ext uri="{FF2B5EF4-FFF2-40B4-BE49-F238E27FC236}">
                <a16:creationId xmlns:a16="http://schemas.microsoft.com/office/drawing/2014/main" id="{31D44305-E528-4FE9-B121-C3E36768CF1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21358280"/>
              </p:ext>
            </p:extLst>
          </p:nvPr>
        </p:nvGraphicFramePr>
        <p:xfrm>
          <a:off x="7173913" y="2047875"/>
          <a:ext cx="4146550" cy="40563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图表 8">
            <a:extLst>
              <a:ext uri="{FF2B5EF4-FFF2-40B4-BE49-F238E27FC236}">
                <a16:creationId xmlns:a16="http://schemas.microsoft.com/office/drawing/2014/main" id="{845749DF-4B5D-4B27-AD40-9B543EA51D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55079233"/>
              </p:ext>
            </p:extLst>
          </p:nvPr>
        </p:nvGraphicFramePr>
        <p:xfrm>
          <a:off x="771015" y="2047875"/>
          <a:ext cx="4675697" cy="40563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文本框 9">
            <a:extLst>
              <a:ext uri="{FF2B5EF4-FFF2-40B4-BE49-F238E27FC236}">
                <a16:creationId xmlns:a16="http://schemas.microsoft.com/office/drawing/2014/main" id="{88C79204-E746-4450-8914-E094EDF5F630}"/>
              </a:ext>
            </a:extLst>
          </p:cNvPr>
          <p:cNvSpPr txBox="1"/>
          <p:nvPr/>
        </p:nvSpPr>
        <p:spPr>
          <a:xfrm>
            <a:off x="7839077" y="1723965"/>
            <a:ext cx="18312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300" normalizeH="0" baseline="0" noProof="0" dirty="0">
                <a:ln>
                  <a:noFill/>
                </a:ln>
                <a:solidFill>
                  <a:srgbClr val="181717"/>
                </a:solidFill>
                <a:effectLst/>
                <a:uLnTx/>
                <a:uFillTx/>
                <a:cs typeface="+mn-ea"/>
                <a:sym typeface="+mn-lt"/>
              </a:rPr>
              <a:t>2019</a:t>
            </a:r>
            <a:r>
              <a:rPr kumimoji="0" lang="zh-CN" altLang="en-US" sz="2000" b="0" i="0" u="none" strike="noStrike" kern="1200" cap="none" spc="300" normalizeH="0" baseline="0" noProof="0" dirty="0">
                <a:ln>
                  <a:noFill/>
                </a:ln>
                <a:solidFill>
                  <a:srgbClr val="181717"/>
                </a:solidFill>
                <a:effectLst/>
                <a:uLnTx/>
                <a:uFillTx/>
                <a:cs typeface="+mn-ea"/>
                <a:sym typeface="+mn-lt"/>
              </a:rPr>
              <a:t>年数据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2514AE63-7BBB-4C8A-9560-60F3926FF997}"/>
              </a:ext>
            </a:extLst>
          </p:cNvPr>
          <p:cNvSpPr txBox="1"/>
          <p:nvPr/>
        </p:nvSpPr>
        <p:spPr>
          <a:xfrm>
            <a:off x="782425" y="335254"/>
            <a:ext cx="33650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spc="300" dirty="0">
                <a:cs typeface="+mn-ea"/>
                <a:sym typeface="+mn-lt"/>
              </a:rPr>
              <a:t>分开的双侧柱形图</a:t>
            </a: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B12F34EC-5ABF-42C5-B157-24886938656E}"/>
              </a:ext>
            </a:extLst>
          </p:cNvPr>
          <p:cNvGrpSpPr/>
          <p:nvPr/>
        </p:nvGrpSpPr>
        <p:grpSpPr>
          <a:xfrm>
            <a:off x="877674" y="939750"/>
            <a:ext cx="10440000" cy="108000"/>
            <a:chOff x="917761" y="812750"/>
            <a:chExt cx="10724805" cy="108000"/>
          </a:xfrm>
        </p:grpSpPr>
        <p:cxnSp>
          <p:nvCxnSpPr>
            <p:cNvPr id="15" name="直接连接符 14">
              <a:extLst>
                <a:ext uri="{FF2B5EF4-FFF2-40B4-BE49-F238E27FC236}">
                  <a16:creationId xmlns:a16="http://schemas.microsoft.com/office/drawing/2014/main" id="{AD71CB30-D466-46F9-A2D3-D5474BA564D7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917761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3EE1316F-1566-4C7A-A66A-2E0188145605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038264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1B4166E4-EE79-4F82-81F0-A1BE50E787E6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158767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8CEBA06C-9BDF-42AE-B99D-521A67292A5C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279270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659253D4-EBDF-4672-B1D0-CE1AE7A5DACD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399773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>
              <a:extLst>
                <a:ext uri="{FF2B5EF4-FFF2-40B4-BE49-F238E27FC236}">
                  <a16:creationId xmlns:a16="http://schemas.microsoft.com/office/drawing/2014/main" id="{81E2AD8E-7863-475B-8B60-64ABFBAF76A0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520276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>
              <a:extLst>
                <a:ext uri="{FF2B5EF4-FFF2-40B4-BE49-F238E27FC236}">
                  <a16:creationId xmlns:a16="http://schemas.microsoft.com/office/drawing/2014/main" id="{DFF8EA5A-A686-40FF-9D26-4B75C468ABEF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640779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CFD754A8-8B08-4480-B677-81396CD92EAF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761282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>
              <a:extLst>
                <a:ext uri="{FF2B5EF4-FFF2-40B4-BE49-F238E27FC236}">
                  <a16:creationId xmlns:a16="http://schemas.microsoft.com/office/drawing/2014/main" id="{B4733CDC-946E-4BEE-8D9E-B83ACD2F7092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881785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>
              <a:extLst>
                <a:ext uri="{FF2B5EF4-FFF2-40B4-BE49-F238E27FC236}">
                  <a16:creationId xmlns:a16="http://schemas.microsoft.com/office/drawing/2014/main" id="{54E870A1-20F0-4C69-9183-27D1055851C2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2002288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>
              <a:extLst>
                <a:ext uri="{FF2B5EF4-FFF2-40B4-BE49-F238E27FC236}">
                  <a16:creationId xmlns:a16="http://schemas.microsoft.com/office/drawing/2014/main" id="{732FD49A-24ED-41F4-966A-BBCBC2650E68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2122791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>
              <a:extLst>
                <a:ext uri="{FF2B5EF4-FFF2-40B4-BE49-F238E27FC236}">
                  <a16:creationId xmlns:a16="http://schemas.microsoft.com/office/drawing/2014/main" id="{C6BB2A82-8DF4-4725-9363-FCFC4EFEE94B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2243294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>
              <a:extLst>
                <a:ext uri="{FF2B5EF4-FFF2-40B4-BE49-F238E27FC236}">
                  <a16:creationId xmlns:a16="http://schemas.microsoft.com/office/drawing/2014/main" id="{109BEF35-06B8-4822-8F16-A9C2AB7162A6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2363797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>
              <a:extLst>
                <a:ext uri="{FF2B5EF4-FFF2-40B4-BE49-F238E27FC236}">
                  <a16:creationId xmlns:a16="http://schemas.microsoft.com/office/drawing/2014/main" id="{F6B18E35-6B9F-49A5-A3C5-FF8CF67D8757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2484300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>
              <a:extLst>
                <a:ext uri="{FF2B5EF4-FFF2-40B4-BE49-F238E27FC236}">
                  <a16:creationId xmlns:a16="http://schemas.microsoft.com/office/drawing/2014/main" id="{AB611C59-BB11-4C13-A878-2C90D39497DC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2604803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>
              <a:extLst>
                <a:ext uri="{FF2B5EF4-FFF2-40B4-BE49-F238E27FC236}">
                  <a16:creationId xmlns:a16="http://schemas.microsoft.com/office/drawing/2014/main" id="{B517E0CD-8FE4-46D1-B0B9-FA38B62F3E50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2725306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>
              <a:extLst>
                <a:ext uri="{FF2B5EF4-FFF2-40B4-BE49-F238E27FC236}">
                  <a16:creationId xmlns:a16="http://schemas.microsoft.com/office/drawing/2014/main" id="{347A994C-6D2F-428B-9626-D8B782389C4B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2845809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>
              <a:extLst>
                <a:ext uri="{FF2B5EF4-FFF2-40B4-BE49-F238E27FC236}">
                  <a16:creationId xmlns:a16="http://schemas.microsoft.com/office/drawing/2014/main" id="{2902B813-4F84-4EBA-8EFA-2521EDD0D5D3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2966312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>
              <a:extLst>
                <a:ext uri="{FF2B5EF4-FFF2-40B4-BE49-F238E27FC236}">
                  <a16:creationId xmlns:a16="http://schemas.microsoft.com/office/drawing/2014/main" id="{3091F1D3-8DAC-4339-A544-5B8D8D23D5D7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3086815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>
              <a:extLst>
                <a:ext uri="{FF2B5EF4-FFF2-40B4-BE49-F238E27FC236}">
                  <a16:creationId xmlns:a16="http://schemas.microsoft.com/office/drawing/2014/main" id="{DE417903-EB24-44B6-B0A9-276F68931721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3207318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>
              <a:extLst>
                <a:ext uri="{FF2B5EF4-FFF2-40B4-BE49-F238E27FC236}">
                  <a16:creationId xmlns:a16="http://schemas.microsoft.com/office/drawing/2014/main" id="{5F024BB3-B692-44E7-9ACE-43A369760741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3327821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>
              <a:extLst>
                <a:ext uri="{FF2B5EF4-FFF2-40B4-BE49-F238E27FC236}">
                  <a16:creationId xmlns:a16="http://schemas.microsoft.com/office/drawing/2014/main" id="{C695F9A2-B05A-4BE5-BF9D-0F991D9A3E44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3448324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>
              <a:extLst>
                <a:ext uri="{FF2B5EF4-FFF2-40B4-BE49-F238E27FC236}">
                  <a16:creationId xmlns:a16="http://schemas.microsoft.com/office/drawing/2014/main" id="{B673F809-936D-4BEE-9A92-2F4A0B1AC577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3568827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>
              <a:extLst>
                <a:ext uri="{FF2B5EF4-FFF2-40B4-BE49-F238E27FC236}">
                  <a16:creationId xmlns:a16="http://schemas.microsoft.com/office/drawing/2014/main" id="{6AF0A0FB-3A60-4488-9A6A-FE64816A2A14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3689330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>
              <a:extLst>
                <a:ext uri="{FF2B5EF4-FFF2-40B4-BE49-F238E27FC236}">
                  <a16:creationId xmlns:a16="http://schemas.microsoft.com/office/drawing/2014/main" id="{BC3FCF43-2165-4C25-AE3C-F22E65E37386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3809833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39">
              <a:extLst>
                <a:ext uri="{FF2B5EF4-FFF2-40B4-BE49-F238E27FC236}">
                  <a16:creationId xmlns:a16="http://schemas.microsoft.com/office/drawing/2014/main" id="{870147BF-D32E-484D-9B24-B8907759A6C4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3930336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>
              <a:extLst>
                <a:ext uri="{FF2B5EF4-FFF2-40B4-BE49-F238E27FC236}">
                  <a16:creationId xmlns:a16="http://schemas.microsoft.com/office/drawing/2014/main" id="{8CF38924-2260-41A5-811F-E71E653C9934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4050839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41">
              <a:extLst>
                <a:ext uri="{FF2B5EF4-FFF2-40B4-BE49-F238E27FC236}">
                  <a16:creationId xmlns:a16="http://schemas.microsoft.com/office/drawing/2014/main" id="{34E2C37B-A415-4A41-B700-9FDD0C1CEFCD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4171342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>
              <a:extLst>
                <a:ext uri="{FF2B5EF4-FFF2-40B4-BE49-F238E27FC236}">
                  <a16:creationId xmlns:a16="http://schemas.microsoft.com/office/drawing/2014/main" id="{30C52D65-9600-4DAD-ABFA-F130B32B9B4B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4291845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>
              <a:extLst>
                <a:ext uri="{FF2B5EF4-FFF2-40B4-BE49-F238E27FC236}">
                  <a16:creationId xmlns:a16="http://schemas.microsoft.com/office/drawing/2014/main" id="{54CEA8B7-6220-4BFD-B77B-276812483F15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4412348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>
              <a:extLst>
                <a:ext uri="{FF2B5EF4-FFF2-40B4-BE49-F238E27FC236}">
                  <a16:creationId xmlns:a16="http://schemas.microsoft.com/office/drawing/2014/main" id="{FE3830CA-5B29-4BDE-A2C7-8BD69588F302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4532851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>
              <a:extLst>
                <a:ext uri="{FF2B5EF4-FFF2-40B4-BE49-F238E27FC236}">
                  <a16:creationId xmlns:a16="http://schemas.microsoft.com/office/drawing/2014/main" id="{EE92159E-5F64-4CDA-ACE6-D9066A76E465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4653354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>
              <a:extLst>
                <a:ext uri="{FF2B5EF4-FFF2-40B4-BE49-F238E27FC236}">
                  <a16:creationId xmlns:a16="http://schemas.microsoft.com/office/drawing/2014/main" id="{C4816926-9207-4CBB-8319-04E584B36429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4773857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连接符 47">
              <a:extLst>
                <a:ext uri="{FF2B5EF4-FFF2-40B4-BE49-F238E27FC236}">
                  <a16:creationId xmlns:a16="http://schemas.microsoft.com/office/drawing/2014/main" id="{4AE4679F-E7DF-4A3D-A655-512067CF5957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4894360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连接符 48">
              <a:extLst>
                <a:ext uri="{FF2B5EF4-FFF2-40B4-BE49-F238E27FC236}">
                  <a16:creationId xmlns:a16="http://schemas.microsoft.com/office/drawing/2014/main" id="{494DFF50-7F0F-4FD0-BB0B-015B362BCD48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5014863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连接符 49">
              <a:extLst>
                <a:ext uri="{FF2B5EF4-FFF2-40B4-BE49-F238E27FC236}">
                  <a16:creationId xmlns:a16="http://schemas.microsoft.com/office/drawing/2014/main" id="{1778EDF8-E96F-4E75-A669-19121EF91125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5135366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连接符 50">
              <a:extLst>
                <a:ext uri="{FF2B5EF4-FFF2-40B4-BE49-F238E27FC236}">
                  <a16:creationId xmlns:a16="http://schemas.microsoft.com/office/drawing/2014/main" id="{7BDE71EE-C28B-4F2E-B14C-591709638721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5255869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连接符 51">
              <a:extLst>
                <a:ext uri="{FF2B5EF4-FFF2-40B4-BE49-F238E27FC236}">
                  <a16:creationId xmlns:a16="http://schemas.microsoft.com/office/drawing/2014/main" id="{E36148C4-B1FC-420B-BCE5-42A5AEAAE1A2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5376372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接连接符 52">
              <a:extLst>
                <a:ext uri="{FF2B5EF4-FFF2-40B4-BE49-F238E27FC236}">
                  <a16:creationId xmlns:a16="http://schemas.microsoft.com/office/drawing/2014/main" id="{9FC5610B-363E-4747-B24E-305366EFE6C1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5496875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连接符 53">
              <a:extLst>
                <a:ext uri="{FF2B5EF4-FFF2-40B4-BE49-F238E27FC236}">
                  <a16:creationId xmlns:a16="http://schemas.microsoft.com/office/drawing/2014/main" id="{9A28897B-12B3-4A66-853F-2E914528AF7A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5617378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连接符 54">
              <a:extLst>
                <a:ext uri="{FF2B5EF4-FFF2-40B4-BE49-F238E27FC236}">
                  <a16:creationId xmlns:a16="http://schemas.microsoft.com/office/drawing/2014/main" id="{FBE7C3FF-440E-446B-9223-53610BF65F64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5737881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连接符 55">
              <a:extLst>
                <a:ext uri="{FF2B5EF4-FFF2-40B4-BE49-F238E27FC236}">
                  <a16:creationId xmlns:a16="http://schemas.microsoft.com/office/drawing/2014/main" id="{EDB4B5CD-F010-490E-8605-2C080D7DE38F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5858384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连接符 56">
              <a:extLst>
                <a:ext uri="{FF2B5EF4-FFF2-40B4-BE49-F238E27FC236}">
                  <a16:creationId xmlns:a16="http://schemas.microsoft.com/office/drawing/2014/main" id="{AE26B7BD-4C54-46D2-897A-E5BAC0D364C9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5978887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连接符 57">
              <a:extLst>
                <a:ext uri="{FF2B5EF4-FFF2-40B4-BE49-F238E27FC236}">
                  <a16:creationId xmlns:a16="http://schemas.microsoft.com/office/drawing/2014/main" id="{BF191A3A-EE5E-4091-B281-BB8CB82DFB99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6099390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接连接符 58">
              <a:extLst>
                <a:ext uri="{FF2B5EF4-FFF2-40B4-BE49-F238E27FC236}">
                  <a16:creationId xmlns:a16="http://schemas.microsoft.com/office/drawing/2014/main" id="{AC355F45-E003-4912-B1CD-81CB1C19A9D7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6219893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接连接符 59">
              <a:extLst>
                <a:ext uri="{FF2B5EF4-FFF2-40B4-BE49-F238E27FC236}">
                  <a16:creationId xmlns:a16="http://schemas.microsoft.com/office/drawing/2014/main" id="{D03A2077-8799-4E73-A95B-6BA64165B5F4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6340396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接连接符 60">
              <a:extLst>
                <a:ext uri="{FF2B5EF4-FFF2-40B4-BE49-F238E27FC236}">
                  <a16:creationId xmlns:a16="http://schemas.microsoft.com/office/drawing/2014/main" id="{7AE6AF59-C642-4365-AF76-0F851D1113CB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6460899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接连接符 61">
              <a:extLst>
                <a:ext uri="{FF2B5EF4-FFF2-40B4-BE49-F238E27FC236}">
                  <a16:creationId xmlns:a16="http://schemas.microsoft.com/office/drawing/2014/main" id="{45BDCA75-2F1E-479B-822D-EB30568115E0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6581402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接连接符 62">
              <a:extLst>
                <a:ext uri="{FF2B5EF4-FFF2-40B4-BE49-F238E27FC236}">
                  <a16:creationId xmlns:a16="http://schemas.microsoft.com/office/drawing/2014/main" id="{7BA1CA60-BE07-423E-8B37-CF27C8DF86C0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6701905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接连接符 63">
              <a:extLst>
                <a:ext uri="{FF2B5EF4-FFF2-40B4-BE49-F238E27FC236}">
                  <a16:creationId xmlns:a16="http://schemas.microsoft.com/office/drawing/2014/main" id="{AF5E8511-3C7C-4475-ABDC-65038BAAC95D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6822408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接连接符 64">
              <a:extLst>
                <a:ext uri="{FF2B5EF4-FFF2-40B4-BE49-F238E27FC236}">
                  <a16:creationId xmlns:a16="http://schemas.microsoft.com/office/drawing/2014/main" id="{6485443F-A644-482F-BF99-B835E7FAAC87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6942911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接连接符 65">
              <a:extLst>
                <a:ext uri="{FF2B5EF4-FFF2-40B4-BE49-F238E27FC236}">
                  <a16:creationId xmlns:a16="http://schemas.microsoft.com/office/drawing/2014/main" id="{5A44C97F-0281-4235-ACB5-62C59766776B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7063414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接连接符 66">
              <a:extLst>
                <a:ext uri="{FF2B5EF4-FFF2-40B4-BE49-F238E27FC236}">
                  <a16:creationId xmlns:a16="http://schemas.microsoft.com/office/drawing/2014/main" id="{78588732-06A3-4054-8CD1-39F37FA33BBD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7183917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接连接符 67">
              <a:extLst>
                <a:ext uri="{FF2B5EF4-FFF2-40B4-BE49-F238E27FC236}">
                  <a16:creationId xmlns:a16="http://schemas.microsoft.com/office/drawing/2014/main" id="{D46B30EF-9B36-408A-9F76-6A613DFA5E58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7304420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接连接符 68">
              <a:extLst>
                <a:ext uri="{FF2B5EF4-FFF2-40B4-BE49-F238E27FC236}">
                  <a16:creationId xmlns:a16="http://schemas.microsoft.com/office/drawing/2014/main" id="{583D04D5-1B03-4AB1-9F3E-F77A3F25DCF8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7424923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接连接符 69">
              <a:extLst>
                <a:ext uri="{FF2B5EF4-FFF2-40B4-BE49-F238E27FC236}">
                  <a16:creationId xmlns:a16="http://schemas.microsoft.com/office/drawing/2014/main" id="{789BD2D2-4573-4FDE-8530-8AB1BE603DB8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7545426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接连接符 70">
              <a:extLst>
                <a:ext uri="{FF2B5EF4-FFF2-40B4-BE49-F238E27FC236}">
                  <a16:creationId xmlns:a16="http://schemas.microsoft.com/office/drawing/2014/main" id="{8E0B6D7B-9C21-482D-B847-F9499FC43864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7665929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接连接符 71">
              <a:extLst>
                <a:ext uri="{FF2B5EF4-FFF2-40B4-BE49-F238E27FC236}">
                  <a16:creationId xmlns:a16="http://schemas.microsoft.com/office/drawing/2014/main" id="{EE337B0E-9BC5-4FC8-9D12-AF236463DE5F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7786432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直接连接符 72">
              <a:extLst>
                <a:ext uri="{FF2B5EF4-FFF2-40B4-BE49-F238E27FC236}">
                  <a16:creationId xmlns:a16="http://schemas.microsoft.com/office/drawing/2014/main" id="{9E98726D-8AE6-492F-8875-18C8FA813E02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7906935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接连接符 73">
              <a:extLst>
                <a:ext uri="{FF2B5EF4-FFF2-40B4-BE49-F238E27FC236}">
                  <a16:creationId xmlns:a16="http://schemas.microsoft.com/office/drawing/2014/main" id="{8A979A46-DC59-432A-9546-92EB739DFB85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8027438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接连接符 74">
              <a:extLst>
                <a:ext uri="{FF2B5EF4-FFF2-40B4-BE49-F238E27FC236}">
                  <a16:creationId xmlns:a16="http://schemas.microsoft.com/office/drawing/2014/main" id="{A3F0B942-82D3-422D-A7BD-B30968C96D23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8147941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接连接符 75">
              <a:extLst>
                <a:ext uri="{FF2B5EF4-FFF2-40B4-BE49-F238E27FC236}">
                  <a16:creationId xmlns:a16="http://schemas.microsoft.com/office/drawing/2014/main" id="{BCBD2102-0DC1-4545-899F-37486F21437A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8268444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接连接符 76">
              <a:extLst>
                <a:ext uri="{FF2B5EF4-FFF2-40B4-BE49-F238E27FC236}">
                  <a16:creationId xmlns:a16="http://schemas.microsoft.com/office/drawing/2014/main" id="{439CCB8C-3F25-4295-8C0F-B4D6F532660F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8388947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接连接符 77">
              <a:extLst>
                <a:ext uri="{FF2B5EF4-FFF2-40B4-BE49-F238E27FC236}">
                  <a16:creationId xmlns:a16="http://schemas.microsoft.com/office/drawing/2014/main" id="{9E3986D8-8F00-4804-86BA-079A550B3A22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8509450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接连接符 78">
              <a:extLst>
                <a:ext uri="{FF2B5EF4-FFF2-40B4-BE49-F238E27FC236}">
                  <a16:creationId xmlns:a16="http://schemas.microsoft.com/office/drawing/2014/main" id="{36C0CD76-D7B3-421B-B230-E4F0758EE476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8629953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接连接符 79">
              <a:extLst>
                <a:ext uri="{FF2B5EF4-FFF2-40B4-BE49-F238E27FC236}">
                  <a16:creationId xmlns:a16="http://schemas.microsoft.com/office/drawing/2014/main" id="{130EB129-2C95-43C6-B088-44F62BA5E3FF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8750456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接连接符 80">
              <a:extLst>
                <a:ext uri="{FF2B5EF4-FFF2-40B4-BE49-F238E27FC236}">
                  <a16:creationId xmlns:a16="http://schemas.microsoft.com/office/drawing/2014/main" id="{BF90DD4C-BDA2-4BA5-94ED-BA8F84DE121B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8870959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接连接符 81">
              <a:extLst>
                <a:ext uri="{FF2B5EF4-FFF2-40B4-BE49-F238E27FC236}">
                  <a16:creationId xmlns:a16="http://schemas.microsoft.com/office/drawing/2014/main" id="{EDB4902A-096B-4709-B976-6D17B9E83F14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8991462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接连接符 82">
              <a:extLst>
                <a:ext uri="{FF2B5EF4-FFF2-40B4-BE49-F238E27FC236}">
                  <a16:creationId xmlns:a16="http://schemas.microsoft.com/office/drawing/2014/main" id="{C78229A1-DEF9-4845-928E-EF06A91E558F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9111965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接连接符 83">
              <a:extLst>
                <a:ext uri="{FF2B5EF4-FFF2-40B4-BE49-F238E27FC236}">
                  <a16:creationId xmlns:a16="http://schemas.microsoft.com/office/drawing/2014/main" id="{01F1B204-7DB5-482E-8173-FE77BCF6D614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9232468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接连接符 84">
              <a:extLst>
                <a:ext uri="{FF2B5EF4-FFF2-40B4-BE49-F238E27FC236}">
                  <a16:creationId xmlns:a16="http://schemas.microsoft.com/office/drawing/2014/main" id="{83006CC0-99C3-4AEA-92E5-1814939FC7D5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9352971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接连接符 85">
              <a:extLst>
                <a:ext uri="{FF2B5EF4-FFF2-40B4-BE49-F238E27FC236}">
                  <a16:creationId xmlns:a16="http://schemas.microsoft.com/office/drawing/2014/main" id="{E82B8656-CCE3-4F42-94D2-F5ABA22739E7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9473474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接连接符 86">
              <a:extLst>
                <a:ext uri="{FF2B5EF4-FFF2-40B4-BE49-F238E27FC236}">
                  <a16:creationId xmlns:a16="http://schemas.microsoft.com/office/drawing/2014/main" id="{3C222FBD-9571-40A8-9556-9B410EAE7863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9593977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接连接符 87">
              <a:extLst>
                <a:ext uri="{FF2B5EF4-FFF2-40B4-BE49-F238E27FC236}">
                  <a16:creationId xmlns:a16="http://schemas.microsoft.com/office/drawing/2014/main" id="{4793828B-9CFA-4843-ABD9-EB64E706CFE7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9714480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直接连接符 88">
              <a:extLst>
                <a:ext uri="{FF2B5EF4-FFF2-40B4-BE49-F238E27FC236}">
                  <a16:creationId xmlns:a16="http://schemas.microsoft.com/office/drawing/2014/main" id="{D821DEC1-BA26-4528-825C-EBC0E24B67CE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9834983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接连接符 89">
              <a:extLst>
                <a:ext uri="{FF2B5EF4-FFF2-40B4-BE49-F238E27FC236}">
                  <a16:creationId xmlns:a16="http://schemas.microsoft.com/office/drawing/2014/main" id="{509EE745-7915-4D7F-B921-8C5FC10E4A90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9955486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接连接符 90">
              <a:extLst>
                <a:ext uri="{FF2B5EF4-FFF2-40B4-BE49-F238E27FC236}">
                  <a16:creationId xmlns:a16="http://schemas.microsoft.com/office/drawing/2014/main" id="{860F5AFC-EFBA-4C00-8FA4-E83F267ECFD3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0075989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接连接符 91">
              <a:extLst>
                <a:ext uri="{FF2B5EF4-FFF2-40B4-BE49-F238E27FC236}">
                  <a16:creationId xmlns:a16="http://schemas.microsoft.com/office/drawing/2014/main" id="{A6D34408-10BB-4B7C-8707-B6FD377ECCEA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0196492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接连接符 92">
              <a:extLst>
                <a:ext uri="{FF2B5EF4-FFF2-40B4-BE49-F238E27FC236}">
                  <a16:creationId xmlns:a16="http://schemas.microsoft.com/office/drawing/2014/main" id="{DEAD94DA-8630-4E10-B8FD-012ED9628923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0437498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直接连接符 93">
              <a:extLst>
                <a:ext uri="{FF2B5EF4-FFF2-40B4-BE49-F238E27FC236}">
                  <a16:creationId xmlns:a16="http://schemas.microsoft.com/office/drawing/2014/main" id="{98030427-C81F-4C02-9C94-FB1D878B3208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0678504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直接连接符 94">
              <a:extLst>
                <a:ext uri="{FF2B5EF4-FFF2-40B4-BE49-F238E27FC236}">
                  <a16:creationId xmlns:a16="http://schemas.microsoft.com/office/drawing/2014/main" id="{14699B2B-DA69-4C74-A9DF-9D76F2273475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0919510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直接连接符 95">
              <a:extLst>
                <a:ext uri="{FF2B5EF4-FFF2-40B4-BE49-F238E27FC236}">
                  <a16:creationId xmlns:a16="http://schemas.microsoft.com/office/drawing/2014/main" id="{3014E018-747A-4A53-9358-F9B0AA2C6E0C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0316995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直接连接符 96">
              <a:extLst>
                <a:ext uri="{FF2B5EF4-FFF2-40B4-BE49-F238E27FC236}">
                  <a16:creationId xmlns:a16="http://schemas.microsoft.com/office/drawing/2014/main" id="{B0F230C1-E548-4772-A5AC-2611E0392C24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0558001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直接连接符 97">
              <a:extLst>
                <a:ext uri="{FF2B5EF4-FFF2-40B4-BE49-F238E27FC236}">
                  <a16:creationId xmlns:a16="http://schemas.microsoft.com/office/drawing/2014/main" id="{B32ECFF4-45B7-4C2B-9C76-BC54E0A4224D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0799007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直接连接符 98">
              <a:extLst>
                <a:ext uri="{FF2B5EF4-FFF2-40B4-BE49-F238E27FC236}">
                  <a16:creationId xmlns:a16="http://schemas.microsoft.com/office/drawing/2014/main" id="{790CB97C-7B6D-4D41-80BB-7E924B027102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1040013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直接连接符 99">
              <a:extLst>
                <a:ext uri="{FF2B5EF4-FFF2-40B4-BE49-F238E27FC236}">
                  <a16:creationId xmlns:a16="http://schemas.microsoft.com/office/drawing/2014/main" id="{9C24E4B6-90FF-4604-9782-43EF6EEC59C4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1160516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直接连接符 100">
              <a:extLst>
                <a:ext uri="{FF2B5EF4-FFF2-40B4-BE49-F238E27FC236}">
                  <a16:creationId xmlns:a16="http://schemas.microsoft.com/office/drawing/2014/main" id="{FC2C4068-7341-426B-97D8-89C406A6DF26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1281019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直接连接符 101">
              <a:extLst>
                <a:ext uri="{FF2B5EF4-FFF2-40B4-BE49-F238E27FC236}">
                  <a16:creationId xmlns:a16="http://schemas.microsoft.com/office/drawing/2014/main" id="{6D0F85E5-52B9-408B-90A9-A7C8E2F6915C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1401522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直接连接符 102">
              <a:extLst>
                <a:ext uri="{FF2B5EF4-FFF2-40B4-BE49-F238E27FC236}">
                  <a16:creationId xmlns:a16="http://schemas.microsoft.com/office/drawing/2014/main" id="{78E97F6B-5375-4FC3-B931-1A5ABAC5BB67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1522025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直接连接符 103">
              <a:extLst>
                <a:ext uri="{FF2B5EF4-FFF2-40B4-BE49-F238E27FC236}">
                  <a16:creationId xmlns:a16="http://schemas.microsoft.com/office/drawing/2014/main" id="{F9A5D176-1551-4C56-A67D-19851BCD54AE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1642566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942084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图表 1">
            <a:extLst>
              <a:ext uri="{FF2B5EF4-FFF2-40B4-BE49-F238E27FC236}">
                <a16:creationId xmlns:a16="http://schemas.microsoft.com/office/drawing/2014/main" id="{A9D5A227-DED4-45D5-8024-15497472E4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70103710"/>
              </p:ext>
            </p:extLst>
          </p:nvPr>
        </p:nvGraphicFramePr>
        <p:xfrm>
          <a:off x="6489700" y="1736001"/>
          <a:ext cx="4982091" cy="39352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图表 2">
            <a:extLst>
              <a:ext uri="{FF2B5EF4-FFF2-40B4-BE49-F238E27FC236}">
                <a16:creationId xmlns:a16="http://schemas.microsoft.com/office/drawing/2014/main" id="{FB1C3D1F-8E8C-4EA5-B93D-A989E107814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84045462"/>
              </p:ext>
            </p:extLst>
          </p:nvPr>
        </p:nvGraphicFramePr>
        <p:xfrm>
          <a:off x="1503362" y="1694522"/>
          <a:ext cx="4662488" cy="40563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矩形: 圆角 3">
            <a:extLst>
              <a:ext uri="{FF2B5EF4-FFF2-40B4-BE49-F238E27FC236}">
                <a16:creationId xmlns:a16="http://schemas.microsoft.com/office/drawing/2014/main" id="{EA5C6B11-6B45-4BDA-8641-4B1246C58703}"/>
              </a:ext>
            </a:extLst>
          </p:cNvPr>
          <p:cNvSpPr/>
          <p:nvPr/>
        </p:nvSpPr>
        <p:spPr>
          <a:xfrm>
            <a:off x="719364" y="7294449"/>
            <a:ext cx="4254500" cy="2667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508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15944AB3-6781-4C46-9BE0-9F1BBFD9F31C}"/>
              </a:ext>
            </a:extLst>
          </p:cNvPr>
          <p:cNvGrpSpPr/>
          <p:nvPr/>
        </p:nvGrpSpPr>
        <p:grpSpPr>
          <a:xfrm>
            <a:off x="873794" y="3611743"/>
            <a:ext cx="360000" cy="360000"/>
            <a:chOff x="874713" y="3615713"/>
            <a:chExt cx="360000" cy="360000"/>
          </a:xfrm>
        </p:grpSpPr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90ACBA29-DFA6-484F-B64A-C9C70636CAD3}"/>
                </a:ext>
              </a:extLst>
            </p:cNvPr>
            <p:cNvSpPr/>
            <p:nvPr/>
          </p:nvSpPr>
          <p:spPr>
            <a:xfrm>
              <a:off x="874713" y="3615713"/>
              <a:ext cx="360000" cy="360000"/>
            </a:xfrm>
            <a:prstGeom prst="ellipse">
              <a:avLst/>
            </a:prstGeom>
            <a:solidFill>
              <a:srgbClr val="1BBC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" name="man_23171">
              <a:extLst>
                <a:ext uri="{FF2B5EF4-FFF2-40B4-BE49-F238E27FC236}">
                  <a16:creationId xmlns:a16="http://schemas.microsoft.com/office/drawing/2014/main" id="{0169BC70-2AEB-421B-844F-6CE04FFCE5E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46713" y="3695960"/>
              <a:ext cx="216000" cy="199506"/>
            </a:xfrm>
            <a:custGeom>
              <a:avLst/>
              <a:gdLst>
                <a:gd name="T0" fmla="*/ 190 w 374"/>
                <a:gd name="T1" fmla="*/ 0 h 346"/>
                <a:gd name="T2" fmla="*/ 189 w 374"/>
                <a:gd name="T3" fmla="*/ 0 h 346"/>
                <a:gd name="T4" fmla="*/ 184 w 374"/>
                <a:gd name="T5" fmla="*/ 0 h 346"/>
                <a:gd name="T6" fmla="*/ 190 w 374"/>
                <a:gd name="T7" fmla="*/ 0 h 346"/>
                <a:gd name="T8" fmla="*/ 188 w 374"/>
                <a:gd name="T9" fmla="*/ 217 h 346"/>
                <a:gd name="T10" fmla="*/ 187 w 374"/>
                <a:gd name="T11" fmla="*/ 217 h 346"/>
                <a:gd name="T12" fmla="*/ 187 w 374"/>
                <a:gd name="T13" fmla="*/ 217 h 346"/>
                <a:gd name="T14" fmla="*/ 188 w 374"/>
                <a:gd name="T15" fmla="*/ 217 h 346"/>
                <a:gd name="T16" fmla="*/ 108 w 374"/>
                <a:gd name="T17" fmla="*/ 137 h 346"/>
                <a:gd name="T18" fmla="*/ 109 w 374"/>
                <a:gd name="T19" fmla="*/ 137 h 346"/>
                <a:gd name="T20" fmla="*/ 187 w 374"/>
                <a:gd name="T21" fmla="*/ 217 h 346"/>
                <a:gd name="T22" fmla="*/ 266 w 374"/>
                <a:gd name="T23" fmla="*/ 137 h 346"/>
                <a:gd name="T24" fmla="*/ 279 w 374"/>
                <a:gd name="T25" fmla="*/ 121 h 346"/>
                <a:gd name="T26" fmla="*/ 272 w 374"/>
                <a:gd name="T27" fmla="*/ 102 h 346"/>
                <a:gd name="T28" fmla="*/ 270 w 374"/>
                <a:gd name="T29" fmla="*/ 102 h 346"/>
                <a:gd name="T30" fmla="*/ 189 w 374"/>
                <a:gd name="T31" fmla="*/ 0 h 346"/>
                <a:gd name="T32" fmla="*/ 104 w 374"/>
                <a:gd name="T33" fmla="*/ 102 h 346"/>
                <a:gd name="T34" fmla="*/ 103 w 374"/>
                <a:gd name="T35" fmla="*/ 102 h 346"/>
                <a:gd name="T36" fmla="*/ 95 w 374"/>
                <a:gd name="T37" fmla="*/ 121 h 346"/>
                <a:gd name="T38" fmla="*/ 108 w 374"/>
                <a:gd name="T39" fmla="*/ 137 h 346"/>
                <a:gd name="T40" fmla="*/ 249 w 374"/>
                <a:gd name="T41" fmla="*/ 230 h 346"/>
                <a:gd name="T42" fmla="*/ 207 w 374"/>
                <a:gd name="T43" fmla="*/ 312 h 346"/>
                <a:gd name="T44" fmla="*/ 201 w 374"/>
                <a:gd name="T45" fmla="*/ 258 h 346"/>
                <a:gd name="T46" fmla="*/ 211 w 374"/>
                <a:gd name="T47" fmla="*/ 250 h 346"/>
                <a:gd name="T48" fmla="*/ 186 w 374"/>
                <a:gd name="T49" fmla="*/ 250 h 346"/>
                <a:gd name="T50" fmla="*/ 163 w 374"/>
                <a:gd name="T51" fmla="*/ 250 h 346"/>
                <a:gd name="T52" fmla="*/ 173 w 374"/>
                <a:gd name="T53" fmla="*/ 258 h 346"/>
                <a:gd name="T54" fmla="*/ 167 w 374"/>
                <a:gd name="T55" fmla="*/ 312 h 346"/>
                <a:gd name="T56" fmla="*/ 125 w 374"/>
                <a:gd name="T57" fmla="*/ 230 h 346"/>
                <a:gd name="T58" fmla="*/ 0 w 374"/>
                <a:gd name="T59" fmla="*/ 346 h 346"/>
                <a:gd name="T60" fmla="*/ 374 w 374"/>
                <a:gd name="T61" fmla="*/ 346 h 346"/>
                <a:gd name="T62" fmla="*/ 249 w 374"/>
                <a:gd name="T63" fmla="*/ 230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74" h="346">
                  <a:moveTo>
                    <a:pt x="190" y="0"/>
                  </a:moveTo>
                  <a:cubicBezTo>
                    <a:pt x="190" y="0"/>
                    <a:pt x="189" y="0"/>
                    <a:pt x="189" y="0"/>
                  </a:cubicBezTo>
                  <a:cubicBezTo>
                    <a:pt x="187" y="0"/>
                    <a:pt x="186" y="0"/>
                    <a:pt x="184" y="0"/>
                  </a:cubicBezTo>
                  <a:lnTo>
                    <a:pt x="190" y="0"/>
                  </a:lnTo>
                  <a:close/>
                  <a:moveTo>
                    <a:pt x="188" y="217"/>
                  </a:moveTo>
                  <a:cubicBezTo>
                    <a:pt x="188" y="217"/>
                    <a:pt x="187" y="217"/>
                    <a:pt x="187" y="217"/>
                  </a:cubicBezTo>
                  <a:cubicBezTo>
                    <a:pt x="187" y="217"/>
                    <a:pt x="187" y="217"/>
                    <a:pt x="187" y="217"/>
                  </a:cubicBezTo>
                  <a:lnTo>
                    <a:pt x="188" y="217"/>
                  </a:lnTo>
                  <a:close/>
                  <a:moveTo>
                    <a:pt x="108" y="137"/>
                  </a:moveTo>
                  <a:cubicBezTo>
                    <a:pt x="109" y="137"/>
                    <a:pt x="109" y="137"/>
                    <a:pt x="109" y="137"/>
                  </a:cubicBezTo>
                  <a:cubicBezTo>
                    <a:pt x="122" y="182"/>
                    <a:pt x="154" y="216"/>
                    <a:pt x="187" y="217"/>
                  </a:cubicBezTo>
                  <a:cubicBezTo>
                    <a:pt x="217" y="215"/>
                    <a:pt x="254" y="182"/>
                    <a:pt x="266" y="137"/>
                  </a:cubicBezTo>
                  <a:cubicBezTo>
                    <a:pt x="272" y="137"/>
                    <a:pt x="278" y="130"/>
                    <a:pt x="279" y="121"/>
                  </a:cubicBezTo>
                  <a:cubicBezTo>
                    <a:pt x="281" y="111"/>
                    <a:pt x="277" y="103"/>
                    <a:pt x="272" y="102"/>
                  </a:cubicBezTo>
                  <a:cubicBezTo>
                    <a:pt x="271" y="102"/>
                    <a:pt x="271" y="102"/>
                    <a:pt x="270" y="102"/>
                  </a:cubicBezTo>
                  <a:cubicBezTo>
                    <a:pt x="269" y="27"/>
                    <a:pt x="233" y="1"/>
                    <a:pt x="189" y="0"/>
                  </a:cubicBezTo>
                  <a:cubicBezTo>
                    <a:pt x="143" y="0"/>
                    <a:pt x="101" y="32"/>
                    <a:pt x="104" y="102"/>
                  </a:cubicBezTo>
                  <a:cubicBezTo>
                    <a:pt x="103" y="102"/>
                    <a:pt x="103" y="102"/>
                    <a:pt x="103" y="102"/>
                  </a:cubicBezTo>
                  <a:cubicBezTo>
                    <a:pt x="97" y="103"/>
                    <a:pt x="93" y="111"/>
                    <a:pt x="95" y="121"/>
                  </a:cubicBezTo>
                  <a:cubicBezTo>
                    <a:pt x="97" y="131"/>
                    <a:pt x="103" y="138"/>
                    <a:pt x="108" y="137"/>
                  </a:cubicBezTo>
                  <a:close/>
                  <a:moveTo>
                    <a:pt x="249" y="230"/>
                  </a:moveTo>
                  <a:lnTo>
                    <a:pt x="207" y="312"/>
                  </a:lnTo>
                  <a:lnTo>
                    <a:pt x="201" y="258"/>
                  </a:lnTo>
                  <a:lnTo>
                    <a:pt x="211" y="250"/>
                  </a:lnTo>
                  <a:lnTo>
                    <a:pt x="186" y="250"/>
                  </a:lnTo>
                  <a:lnTo>
                    <a:pt x="163" y="250"/>
                  </a:lnTo>
                  <a:lnTo>
                    <a:pt x="173" y="258"/>
                  </a:lnTo>
                  <a:lnTo>
                    <a:pt x="167" y="312"/>
                  </a:lnTo>
                  <a:lnTo>
                    <a:pt x="125" y="230"/>
                  </a:lnTo>
                  <a:cubicBezTo>
                    <a:pt x="52" y="239"/>
                    <a:pt x="0" y="271"/>
                    <a:pt x="0" y="346"/>
                  </a:cubicBezTo>
                  <a:lnTo>
                    <a:pt x="374" y="346"/>
                  </a:lnTo>
                  <a:cubicBezTo>
                    <a:pt x="374" y="271"/>
                    <a:pt x="322" y="239"/>
                    <a:pt x="249" y="23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11A8F24E-AC72-4D41-8F1E-36910194110F}"/>
              </a:ext>
            </a:extLst>
          </p:cNvPr>
          <p:cNvGrpSpPr/>
          <p:nvPr/>
        </p:nvGrpSpPr>
        <p:grpSpPr>
          <a:xfrm>
            <a:off x="873794" y="2085363"/>
            <a:ext cx="360000" cy="360000"/>
            <a:chOff x="874713" y="3615713"/>
            <a:chExt cx="360000" cy="360000"/>
          </a:xfrm>
        </p:grpSpPr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7822B841-E66F-498D-AC78-C62361162E23}"/>
                </a:ext>
              </a:extLst>
            </p:cNvPr>
            <p:cNvSpPr/>
            <p:nvPr/>
          </p:nvSpPr>
          <p:spPr>
            <a:xfrm>
              <a:off x="874713" y="3615713"/>
              <a:ext cx="360000" cy="360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0" name="man_23171">
              <a:extLst>
                <a:ext uri="{FF2B5EF4-FFF2-40B4-BE49-F238E27FC236}">
                  <a16:creationId xmlns:a16="http://schemas.microsoft.com/office/drawing/2014/main" id="{1D9BAA25-8848-4D6D-887F-216BBDB291F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46713" y="3695960"/>
              <a:ext cx="216000" cy="199506"/>
            </a:xfrm>
            <a:custGeom>
              <a:avLst/>
              <a:gdLst>
                <a:gd name="T0" fmla="*/ 190 w 374"/>
                <a:gd name="T1" fmla="*/ 0 h 346"/>
                <a:gd name="T2" fmla="*/ 189 w 374"/>
                <a:gd name="T3" fmla="*/ 0 h 346"/>
                <a:gd name="T4" fmla="*/ 184 w 374"/>
                <a:gd name="T5" fmla="*/ 0 h 346"/>
                <a:gd name="T6" fmla="*/ 190 w 374"/>
                <a:gd name="T7" fmla="*/ 0 h 346"/>
                <a:gd name="T8" fmla="*/ 188 w 374"/>
                <a:gd name="T9" fmla="*/ 217 h 346"/>
                <a:gd name="T10" fmla="*/ 187 w 374"/>
                <a:gd name="T11" fmla="*/ 217 h 346"/>
                <a:gd name="T12" fmla="*/ 187 w 374"/>
                <a:gd name="T13" fmla="*/ 217 h 346"/>
                <a:gd name="T14" fmla="*/ 188 w 374"/>
                <a:gd name="T15" fmla="*/ 217 h 346"/>
                <a:gd name="T16" fmla="*/ 108 w 374"/>
                <a:gd name="T17" fmla="*/ 137 h 346"/>
                <a:gd name="T18" fmla="*/ 109 w 374"/>
                <a:gd name="T19" fmla="*/ 137 h 346"/>
                <a:gd name="T20" fmla="*/ 187 w 374"/>
                <a:gd name="T21" fmla="*/ 217 h 346"/>
                <a:gd name="T22" fmla="*/ 266 w 374"/>
                <a:gd name="T23" fmla="*/ 137 h 346"/>
                <a:gd name="T24" fmla="*/ 279 w 374"/>
                <a:gd name="T25" fmla="*/ 121 h 346"/>
                <a:gd name="T26" fmla="*/ 272 w 374"/>
                <a:gd name="T27" fmla="*/ 102 h 346"/>
                <a:gd name="T28" fmla="*/ 270 w 374"/>
                <a:gd name="T29" fmla="*/ 102 h 346"/>
                <a:gd name="T30" fmla="*/ 189 w 374"/>
                <a:gd name="T31" fmla="*/ 0 h 346"/>
                <a:gd name="T32" fmla="*/ 104 w 374"/>
                <a:gd name="T33" fmla="*/ 102 h 346"/>
                <a:gd name="T34" fmla="*/ 103 w 374"/>
                <a:gd name="T35" fmla="*/ 102 h 346"/>
                <a:gd name="T36" fmla="*/ 95 w 374"/>
                <a:gd name="T37" fmla="*/ 121 h 346"/>
                <a:gd name="T38" fmla="*/ 108 w 374"/>
                <a:gd name="T39" fmla="*/ 137 h 346"/>
                <a:gd name="T40" fmla="*/ 249 w 374"/>
                <a:gd name="T41" fmla="*/ 230 h 346"/>
                <a:gd name="T42" fmla="*/ 207 w 374"/>
                <a:gd name="T43" fmla="*/ 312 h 346"/>
                <a:gd name="T44" fmla="*/ 201 w 374"/>
                <a:gd name="T45" fmla="*/ 258 h 346"/>
                <a:gd name="T46" fmla="*/ 211 w 374"/>
                <a:gd name="T47" fmla="*/ 250 h 346"/>
                <a:gd name="T48" fmla="*/ 186 w 374"/>
                <a:gd name="T49" fmla="*/ 250 h 346"/>
                <a:gd name="T50" fmla="*/ 163 w 374"/>
                <a:gd name="T51" fmla="*/ 250 h 346"/>
                <a:gd name="T52" fmla="*/ 173 w 374"/>
                <a:gd name="T53" fmla="*/ 258 h 346"/>
                <a:gd name="T54" fmla="*/ 167 w 374"/>
                <a:gd name="T55" fmla="*/ 312 h 346"/>
                <a:gd name="T56" fmla="*/ 125 w 374"/>
                <a:gd name="T57" fmla="*/ 230 h 346"/>
                <a:gd name="T58" fmla="*/ 0 w 374"/>
                <a:gd name="T59" fmla="*/ 346 h 346"/>
                <a:gd name="T60" fmla="*/ 374 w 374"/>
                <a:gd name="T61" fmla="*/ 346 h 346"/>
                <a:gd name="T62" fmla="*/ 249 w 374"/>
                <a:gd name="T63" fmla="*/ 230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74" h="346">
                  <a:moveTo>
                    <a:pt x="190" y="0"/>
                  </a:moveTo>
                  <a:cubicBezTo>
                    <a:pt x="190" y="0"/>
                    <a:pt x="189" y="0"/>
                    <a:pt x="189" y="0"/>
                  </a:cubicBezTo>
                  <a:cubicBezTo>
                    <a:pt x="187" y="0"/>
                    <a:pt x="186" y="0"/>
                    <a:pt x="184" y="0"/>
                  </a:cubicBezTo>
                  <a:lnTo>
                    <a:pt x="190" y="0"/>
                  </a:lnTo>
                  <a:close/>
                  <a:moveTo>
                    <a:pt x="188" y="217"/>
                  </a:moveTo>
                  <a:cubicBezTo>
                    <a:pt x="188" y="217"/>
                    <a:pt x="187" y="217"/>
                    <a:pt x="187" y="217"/>
                  </a:cubicBezTo>
                  <a:cubicBezTo>
                    <a:pt x="187" y="217"/>
                    <a:pt x="187" y="217"/>
                    <a:pt x="187" y="217"/>
                  </a:cubicBezTo>
                  <a:lnTo>
                    <a:pt x="188" y="217"/>
                  </a:lnTo>
                  <a:close/>
                  <a:moveTo>
                    <a:pt x="108" y="137"/>
                  </a:moveTo>
                  <a:cubicBezTo>
                    <a:pt x="109" y="137"/>
                    <a:pt x="109" y="137"/>
                    <a:pt x="109" y="137"/>
                  </a:cubicBezTo>
                  <a:cubicBezTo>
                    <a:pt x="122" y="182"/>
                    <a:pt x="154" y="216"/>
                    <a:pt x="187" y="217"/>
                  </a:cubicBezTo>
                  <a:cubicBezTo>
                    <a:pt x="217" y="215"/>
                    <a:pt x="254" y="182"/>
                    <a:pt x="266" y="137"/>
                  </a:cubicBezTo>
                  <a:cubicBezTo>
                    <a:pt x="272" y="137"/>
                    <a:pt x="278" y="130"/>
                    <a:pt x="279" y="121"/>
                  </a:cubicBezTo>
                  <a:cubicBezTo>
                    <a:pt x="281" y="111"/>
                    <a:pt x="277" y="103"/>
                    <a:pt x="272" y="102"/>
                  </a:cubicBezTo>
                  <a:cubicBezTo>
                    <a:pt x="271" y="102"/>
                    <a:pt x="271" y="102"/>
                    <a:pt x="270" y="102"/>
                  </a:cubicBezTo>
                  <a:cubicBezTo>
                    <a:pt x="269" y="27"/>
                    <a:pt x="233" y="1"/>
                    <a:pt x="189" y="0"/>
                  </a:cubicBezTo>
                  <a:cubicBezTo>
                    <a:pt x="143" y="0"/>
                    <a:pt x="101" y="32"/>
                    <a:pt x="104" y="102"/>
                  </a:cubicBezTo>
                  <a:cubicBezTo>
                    <a:pt x="103" y="102"/>
                    <a:pt x="103" y="102"/>
                    <a:pt x="103" y="102"/>
                  </a:cubicBezTo>
                  <a:cubicBezTo>
                    <a:pt x="97" y="103"/>
                    <a:pt x="93" y="111"/>
                    <a:pt x="95" y="121"/>
                  </a:cubicBezTo>
                  <a:cubicBezTo>
                    <a:pt x="97" y="131"/>
                    <a:pt x="103" y="138"/>
                    <a:pt x="108" y="137"/>
                  </a:cubicBezTo>
                  <a:close/>
                  <a:moveTo>
                    <a:pt x="249" y="230"/>
                  </a:moveTo>
                  <a:lnTo>
                    <a:pt x="207" y="312"/>
                  </a:lnTo>
                  <a:lnTo>
                    <a:pt x="201" y="258"/>
                  </a:lnTo>
                  <a:lnTo>
                    <a:pt x="211" y="250"/>
                  </a:lnTo>
                  <a:lnTo>
                    <a:pt x="186" y="250"/>
                  </a:lnTo>
                  <a:lnTo>
                    <a:pt x="163" y="250"/>
                  </a:lnTo>
                  <a:lnTo>
                    <a:pt x="173" y="258"/>
                  </a:lnTo>
                  <a:lnTo>
                    <a:pt x="167" y="312"/>
                  </a:lnTo>
                  <a:lnTo>
                    <a:pt x="125" y="230"/>
                  </a:lnTo>
                  <a:cubicBezTo>
                    <a:pt x="52" y="239"/>
                    <a:pt x="0" y="271"/>
                    <a:pt x="0" y="346"/>
                  </a:cubicBezTo>
                  <a:lnTo>
                    <a:pt x="374" y="346"/>
                  </a:lnTo>
                  <a:cubicBezTo>
                    <a:pt x="374" y="271"/>
                    <a:pt x="322" y="239"/>
                    <a:pt x="249" y="23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3A197C7A-230C-40BF-86A1-391109F4F019}"/>
              </a:ext>
            </a:extLst>
          </p:cNvPr>
          <p:cNvGrpSpPr/>
          <p:nvPr/>
        </p:nvGrpSpPr>
        <p:grpSpPr>
          <a:xfrm>
            <a:off x="873794" y="2848553"/>
            <a:ext cx="360000" cy="360000"/>
            <a:chOff x="874713" y="3615713"/>
            <a:chExt cx="360000" cy="360000"/>
          </a:xfrm>
        </p:grpSpPr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4DD309C9-BC44-4E21-8F84-1911C3675EF2}"/>
                </a:ext>
              </a:extLst>
            </p:cNvPr>
            <p:cNvSpPr/>
            <p:nvPr/>
          </p:nvSpPr>
          <p:spPr>
            <a:xfrm>
              <a:off x="874713" y="3615713"/>
              <a:ext cx="360000" cy="360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3" name="man_23171">
              <a:extLst>
                <a:ext uri="{FF2B5EF4-FFF2-40B4-BE49-F238E27FC236}">
                  <a16:creationId xmlns:a16="http://schemas.microsoft.com/office/drawing/2014/main" id="{FDF1F79E-994C-4009-B76D-120C6655747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46713" y="3695960"/>
              <a:ext cx="216000" cy="199506"/>
            </a:xfrm>
            <a:custGeom>
              <a:avLst/>
              <a:gdLst>
                <a:gd name="T0" fmla="*/ 190 w 374"/>
                <a:gd name="T1" fmla="*/ 0 h 346"/>
                <a:gd name="T2" fmla="*/ 189 w 374"/>
                <a:gd name="T3" fmla="*/ 0 h 346"/>
                <a:gd name="T4" fmla="*/ 184 w 374"/>
                <a:gd name="T5" fmla="*/ 0 h 346"/>
                <a:gd name="T6" fmla="*/ 190 w 374"/>
                <a:gd name="T7" fmla="*/ 0 h 346"/>
                <a:gd name="T8" fmla="*/ 188 w 374"/>
                <a:gd name="T9" fmla="*/ 217 h 346"/>
                <a:gd name="T10" fmla="*/ 187 w 374"/>
                <a:gd name="T11" fmla="*/ 217 h 346"/>
                <a:gd name="T12" fmla="*/ 187 w 374"/>
                <a:gd name="T13" fmla="*/ 217 h 346"/>
                <a:gd name="T14" fmla="*/ 188 w 374"/>
                <a:gd name="T15" fmla="*/ 217 h 346"/>
                <a:gd name="T16" fmla="*/ 108 w 374"/>
                <a:gd name="T17" fmla="*/ 137 h 346"/>
                <a:gd name="T18" fmla="*/ 109 w 374"/>
                <a:gd name="T19" fmla="*/ 137 h 346"/>
                <a:gd name="T20" fmla="*/ 187 w 374"/>
                <a:gd name="T21" fmla="*/ 217 h 346"/>
                <a:gd name="T22" fmla="*/ 266 w 374"/>
                <a:gd name="T23" fmla="*/ 137 h 346"/>
                <a:gd name="T24" fmla="*/ 279 w 374"/>
                <a:gd name="T25" fmla="*/ 121 h 346"/>
                <a:gd name="T26" fmla="*/ 272 w 374"/>
                <a:gd name="T27" fmla="*/ 102 h 346"/>
                <a:gd name="T28" fmla="*/ 270 w 374"/>
                <a:gd name="T29" fmla="*/ 102 h 346"/>
                <a:gd name="T30" fmla="*/ 189 w 374"/>
                <a:gd name="T31" fmla="*/ 0 h 346"/>
                <a:gd name="T32" fmla="*/ 104 w 374"/>
                <a:gd name="T33" fmla="*/ 102 h 346"/>
                <a:gd name="T34" fmla="*/ 103 w 374"/>
                <a:gd name="T35" fmla="*/ 102 h 346"/>
                <a:gd name="T36" fmla="*/ 95 w 374"/>
                <a:gd name="T37" fmla="*/ 121 h 346"/>
                <a:gd name="T38" fmla="*/ 108 w 374"/>
                <a:gd name="T39" fmla="*/ 137 h 346"/>
                <a:gd name="T40" fmla="*/ 249 w 374"/>
                <a:gd name="T41" fmla="*/ 230 h 346"/>
                <a:gd name="T42" fmla="*/ 207 w 374"/>
                <a:gd name="T43" fmla="*/ 312 h 346"/>
                <a:gd name="T44" fmla="*/ 201 w 374"/>
                <a:gd name="T45" fmla="*/ 258 h 346"/>
                <a:gd name="T46" fmla="*/ 211 w 374"/>
                <a:gd name="T47" fmla="*/ 250 h 346"/>
                <a:gd name="T48" fmla="*/ 186 w 374"/>
                <a:gd name="T49" fmla="*/ 250 h 346"/>
                <a:gd name="T50" fmla="*/ 163 w 374"/>
                <a:gd name="T51" fmla="*/ 250 h 346"/>
                <a:gd name="T52" fmla="*/ 173 w 374"/>
                <a:gd name="T53" fmla="*/ 258 h 346"/>
                <a:gd name="T54" fmla="*/ 167 w 374"/>
                <a:gd name="T55" fmla="*/ 312 h 346"/>
                <a:gd name="T56" fmla="*/ 125 w 374"/>
                <a:gd name="T57" fmla="*/ 230 h 346"/>
                <a:gd name="T58" fmla="*/ 0 w 374"/>
                <a:gd name="T59" fmla="*/ 346 h 346"/>
                <a:gd name="T60" fmla="*/ 374 w 374"/>
                <a:gd name="T61" fmla="*/ 346 h 346"/>
                <a:gd name="T62" fmla="*/ 249 w 374"/>
                <a:gd name="T63" fmla="*/ 230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74" h="346">
                  <a:moveTo>
                    <a:pt x="190" y="0"/>
                  </a:moveTo>
                  <a:cubicBezTo>
                    <a:pt x="190" y="0"/>
                    <a:pt x="189" y="0"/>
                    <a:pt x="189" y="0"/>
                  </a:cubicBezTo>
                  <a:cubicBezTo>
                    <a:pt x="187" y="0"/>
                    <a:pt x="186" y="0"/>
                    <a:pt x="184" y="0"/>
                  </a:cubicBezTo>
                  <a:lnTo>
                    <a:pt x="190" y="0"/>
                  </a:lnTo>
                  <a:close/>
                  <a:moveTo>
                    <a:pt x="188" y="217"/>
                  </a:moveTo>
                  <a:cubicBezTo>
                    <a:pt x="188" y="217"/>
                    <a:pt x="187" y="217"/>
                    <a:pt x="187" y="217"/>
                  </a:cubicBezTo>
                  <a:cubicBezTo>
                    <a:pt x="187" y="217"/>
                    <a:pt x="187" y="217"/>
                    <a:pt x="187" y="217"/>
                  </a:cubicBezTo>
                  <a:lnTo>
                    <a:pt x="188" y="217"/>
                  </a:lnTo>
                  <a:close/>
                  <a:moveTo>
                    <a:pt x="108" y="137"/>
                  </a:moveTo>
                  <a:cubicBezTo>
                    <a:pt x="109" y="137"/>
                    <a:pt x="109" y="137"/>
                    <a:pt x="109" y="137"/>
                  </a:cubicBezTo>
                  <a:cubicBezTo>
                    <a:pt x="122" y="182"/>
                    <a:pt x="154" y="216"/>
                    <a:pt x="187" y="217"/>
                  </a:cubicBezTo>
                  <a:cubicBezTo>
                    <a:pt x="217" y="215"/>
                    <a:pt x="254" y="182"/>
                    <a:pt x="266" y="137"/>
                  </a:cubicBezTo>
                  <a:cubicBezTo>
                    <a:pt x="272" y="137"/>
                    <a:pt x="278" y="130"/>
                    <a:pt x="279" y="121"/>
                  </a:cubicBezTo>
                  <a:cubicBezTo>
                    <a:pt x="281" y="111"/>
                    <a:pt x="277" y="103"/>
                    <a:pt x="272" y="102"/>
                  </a:cubicBezTo>
                  <a:cubicBezTo>
                    <a:pt x="271" y="102"/>
                    <a:pt x="271" y="102"/>
                    <a:pt x="270" y="102"/>
                  </a:cubicBezTo>
                  <a:cubicBezTo>
                    <a:pt x="269" y="27"/>
                    <a:pt x="233" y="1"/>
                    <a:pt x="189" y="0"/>
                  </a:cubicBezTo>
                  <a:cubicBezTo>
                    <a:pt x="143" y="0"/>
                    <a:pt x="101" y="32"/>
                    <a:pt x="104" y="102"/>
                  </a:cubicBezTo>
                  <a:cubicBezTo>
                    <a:pt x="103" y="102"/>
                    <a:pt x="103" y="102"/>
                    <a:pt x="103" y="102"/>
                  </a:cubicBezTo>
                  <a:cubicBezTo>
                    <a:pt x="97" y="103"/>
                    <a:pt x="93" y="111"/>
                    <a:pt x="95" y="121"/>
                  </a:cubicBezTo>
                  <a:cubicBezTo>
                    <a:pt x="97" y="131"/>
                    <a:pt x="103" y="138"/>
                    <a:pt x="108" y="137"/>
                  </a:cubicBezTo>
                  <a:close/>
                  <a:moveTo>
                    <a:pt x="249" y="230"/>
                  </a:moveTo>
                  <a:lnTo>
                    <a:pt x="207" y="312"/>
                  </a:lnTo>
                  <a:lnTo>
                    <a:pt x="201" y="258"/>
                  </a:lnTo>
                  <a:lnTo>
                    <a:pt x="211" y="250"/>
                  </a:lnTo>
                  <a:lnTo>
                    <a:pt x="186" y="250"/>
                  </a:lnTo>
                  <a:lnTo>
                    <a:pt x="163" y="250"/>
                  </a:lnTo>
                  <a:lnTo>
                    <a:pt x="173" y="258"/>
                  </a:lnTo>
                  <a:lnTo>
                    <a:pt x="167" y="312"/>
                  </a:lnTo>
                  <a:lnTo>
                    <a:pt x="125" y="230"/>
                  </a:lnTo>
                  <a:cubicBezTo>
                    <a:pt x="52" y="239"/>
                    <a:pt x="0" y="271"/>
                    <a:pt x="0" y="346"/>
                  </a:cubicBezTo>
                  <a:lnTo>
                    <a:pt x="374" y="346"/>
                  </a:lnTo>
                  <a:cubicBezTo>
                    <a:pt x="374" y="271"/>
                    <a:pt x="322" y="239"/>
                    <a:pt x="249" y="23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0A552D48-1811-4BC3-9EF9-856035F3AC36}"/>
              </a:ext>
            </a:extLst>
          </p:cNvPr>
          <p:cNvGrpSpPr/>
          <p:nvPr/>
        </p:nvGrpSpPr>
        <p:grpSpPr>
          <a:xfrm>
            <a:off x="873794" y="4374934"/>
            <a:ext cx="360000" cy="360000"/>
            <a:chOff x="874713" y="3615713"/>
            <a:chExt cx="360000" cy="360000"/>
          </a:xfrm>
        </p:grpSpPr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5F6DBF4F-E8CA-467A-A2C8-92912FF8C54C}"/>
                </a:ext>
              </a:extLst>
            </p:cNvPr>
            <p:cNvSpPr/>
            <p:nvPr/>
          </p:nvSpPr>
          <p:spPr>
            <a:xfrm>
              <a:off x="874713" y="3615713"/>
              <a:ext cx="360000" cy="360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6" name="man_23171">
              <a:extLst>
                <a:ext uri="{FF2B5EF4-FFF2-40B4-BE49-F238E27FC236}">
                  <a16:creationId xmlns:a16="http://schemas.microsoft.com/office/drawing/2014/main" id="{366A32D4-0319-4D8B-9F62-030D09A22D8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46713" y="3695960"/>
              <a:ext cx="216000" cy="199506"/>
            </a:xfrm>
            <a:custGeom>
              <a:avLst/>
              <a:gdLst>
                <a:gd name="T0" fmla="*/ 190 w 374"/>
                <a:gd name="T1" fmla="*/ 0 h 346"/>
                <a:gd name="T2" fmla="*/ 189 w 374"/>
                <a:gd name="T3" fmla="*/ 0 h 346"/>
                <a:gd name="T4" fmla="*/ 184 w 374"/>
                <a:gd name="T5" fmla="*/ 0 h 346"/>
                <a:gd name="T6" fmla="*/ 190 w 374"/>
                <a:gd name="T7" fmla="*/ 0 h 346"/>
                <a:gd name="T8" fmla="*/ 188 w 374"/>
                <a:gd name="T9" fmla="*/ 217 h 346"/>
                <a:gd name="T10" fmla="*/ 187 w 374"/>
                <a:gd name="T11" fmla="*/ 217 h 346"/>
                <a:gd name="T12" fmla="*/ 187 w 374"/>
                <a:gd name="T13" fmla="*/ 217 h 346"/>
                <a:gd name="T14" fmla="*/ 188 w 374"/>
                <a:gd name="T15" fmla="*/ 217 h 346"/>
                <a:gd name="T16" fmla="*/ 108 w 374"/>
                <a:gd name="T17" fmla="*/ 137 h 346"/>
                <a:gd name="T18" fmla="*/ 109 w 374"/>
                <a:gd name="T19" fmla="*/ 137 h 346"/>
                <a:gd name="T20" fmla="*/ 187 w 374"/>
                <a:gd name="T21" fmla="*/ 217 h 346"/>
                <a:gd name="T22" fmla="*/ 266 w 374"/>
                <a:gd name="T23" fmla="*/ 137 h 346"/>
                <a:gd name="T24" fmla="*/ 279 w 374"/>
                <a:gd name="T25" fmla="*/ 121 h 346"/>
                <a:gd name="T26" fmla="*/ 272 w 374"/>
                <a:gd name="T27" fmla="*/ 102 h 346"/>
                <a:gd name="T28" fmla="*/ 270 w 374"/>
                <a:gd name="T29" fmla="*/ 102 h 346"/>
                <a:gd name="T30" fmla="*/ 189 w 374"/>
                <a:gd name="T31" fmla="*/ 0 h 346"/>
                <a:gd name="T32" fmla="*/ 104 w 374"/>
                <a:gd name="T33" fmla="*/ 102 h 346"/>
                <a:gd name="T34" fmla="*/ 103 w 374"/>
                <a:gd name="T35" fmla="*/ 102 h 346"/>
                <a:gd name="T36" fmla="*/ 95 w 374"/>
                <a:gd name="T37" fmla="*/ 121 h 346"/>
                <a:gd name="T38" fmla="*/ 108 w 374"/>
                <a:gd name="T39" fmla="*/ 137 h 346"/>
                <a:gd name="T40" fmla="*/ 249 w 374"/>
                <a:gd name="T41" fmla="*/ 230 h 346"/>
                <a:gd name="T42" fmla="*/ 207 w 374"/>
                <a:gd name="T43" fmla="*/ 312 h 346"/>
                <a:gd name="T44" fmla="*/ 201 w 374"/>
                <a:gd name="T45" fmla="*/ 258 h 346"/>
                <a:gd name="T46" fmla="*/ 211 w 374"/>
                <a:gd name="T47" fmla="*/ 250 h 346"/>
                <a:gd name="T48" fmla="*/ 186 w 374"/>
                <a:gd name="T49" fmla="*/ 250 h 346"/>
                <a:gd name="T50" fmla="*/ 163 w 374"/>
                <a:gd name="T51" fmla="*/ 250 h 346"/>
                <a:gd name="T52" fmla="*/ 173 w 374"/>
                <a:gd name="T53" fmla="*/ 258 h 346"/>
                <a:gd name="T54" fmla="*/ 167 w 374"/>
                <a:gd name="T55" fmla="*/ 312 h 346"/>
                <a:gd name="T56" fmla="*/ 125 w 374"/>
                <a:gd name="T57" fmla="*/ 230 h 346"/>
                <a:gd name="T58" fmla="*/ 0 w 374"/>
                <a:gd name="T59" fmla="*/ 346 h 346"/>
                <a:gd name="T60" fmla="*/ 374 w 374"/>
                <a:gd name="T61" fmla="*/ 346 h 346"/>
                <a:gd name="T62" fmla="*/ 249 w 374"/>
                <a:gd name="T63" fmla="*/ 230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74" h="346">
                  <a:moveTo>
                    <a:pt x="190" y="0"/>
                  </a:moveTo>
                  <a:cubicBezTo>
                    <a:pt x="190" y="0"/>
                    <a:pt x="189" y="0"/>
                    <a:pt x="189" y="0"/>
                  </a:cubicBezTo>
                  <a:cubicBezTo>
                    <a:pt x="187" y="0"/>
                    <a:pt x="186" y="0"/>
                    <a:pt x="184" y="0"/>
                  </a:cubicBezTo>
                  <a:lnTo>
                    <a:pt x="190" y="0"/>
                  </a:lnTo>
                  <a:close/>
                  <a:moveTo>
                    <a:pt x="188" y="217"/>
                  </a:moveTo>
                  <a:cubicBezTo>
                    <a:pt x="188" y="217"/>
                    <a:pt x="187" y="217"/>
                    <a:pt x="187" y="217"/>
                  </a:cubicBezTo>
                  <a:cubicBezTo>
                    <a:pt x="187" y="217"/>
                    <a:pt x="187" y="217"/>
                    <a:pt x="187" y="217"/>
                  </a:cubicBezTo>
                  <a:lnTo>
                    <a:pt x="188" y="217"/>
                  </a:lnTo>
                  <a:close/>
                  <a:moveTo>
                    <a:pt x="108" y="137"/>
                  </a:moveTo>
                  <a:cubicBezTo>
                    <a:pt x="109" y="137"/>
                    <a:pt x="109" y="137"/>
                    <a:pt x="109" y="137"/>
                  </a:cubicBezTo>
                  <a:cubicBezTo>
                    <a:pt x="122" y="182"/>
                    <a:pt x="154" y="216"/>
                    <a:pt x="187" y="217"/>
                  </a:cubicBezTo>
                  <a:cubicBezTo>
                    <a:pt x="217" y="215"/>
                    <a:pt x="254" y="182"/>
                    <a:pt x="266" y="137"/>
                  </a:cubicBezTo>
                  <a:cubicBezTo>
                    <a:pt x="272" y="137"/>
                    <a:pt x="278" y="130"/>
                    <a:pt x="279" y="121"/>
                  </a:cubicBezTo>
                  <a:cubicBezTo>
                    <a:pt x="281" y="111"/>
                    <a:pt x="277" y="103"/>
                    <a:pt x="272" y="102"/>
                  </a:cubicBezTo>
                  <a:cubicBezTo>
                    <a:pt x="271" y="102"/>
                    <a:pt x="271" y="102"/>
                    <a:pt x="270" y="102"/>
                  </a:cubicBezTo>
                  <a:cubicBezTo>
                    <a:pt x="269" y="27"/>
                    <a:pt x="233" y="1"/>
                    <a:pt x="189" y="0"/>
                  </a:cubicBezTo>
                  <a:cubicBezTo>
                    <a:pt x="143" y="0"/>
                    <a:pt x="101" y="32"/>
                    <a:pt x="104" y="102"/>
                  </a:cubicBezTo>
                  <a:cubicBezTo>
                    <a:pt x="103" y="102"/>
                    <a:pt x="103" y="102"/>
                    <a:pt x="103" y="102"/>
                  </a:cubicBezTo>
                  <a:cubicBezTo>
                    <a:pt x="97" y="103"/>
                    <a:pt x="93" y="111"/>
                    <a:pt x="95" y="121"/>
                  </a:cubicBezTo>
                  <a:cubicBezTo>
                    <a:pt x="97" y="131"/>
                    <a:pt x="103" y="138"/>
                    <a:pt x="108" y="137"/>
                  </a:cubicBezTo>
                  <a:close/>
                  <a:moveTo>
                    <a:pt x="249" y="230"/>
                  </a:moveTo>
                  <a:lnTo>
                    <a:pt x="207" y="312"/>
                  </a:lnTo>
                  <a:lnTo>
                    <a:pt x="201" y="258"/>
                  </a:lnTo>
                  <a:lnTo>
                    <a:pt x="211" y="250"/>
                  </a:lnTo>
                  <a:lnTo>
                    <a:pt x="186" y="250"/>
                  </a:lnTo>
                  <a:lnTo>
                    <a:pt x="163" y="250"/>
                  </a:lnTo>
                  <a:lnTo>
                    <a:pt x="173" y="258"/>
                  </a:lnTo>
                  <a:lnTo>
                    <a:pt x="167" y="312"/>
                  </a:lnTo>
                  <a:lnTo>
                    <a:pt x="125" y="230"/>
                  </a:lnTo>
                  <a:cubicBezTo>
                    <a:pt x="52" y="239"/>
                    <a:pt x="0" y="271"/>
                    <a:pt x="0" y="346"/>
                  </a:cubicBezTo>
                  <a:lnTo>
                    <a:pt x="374" y="346"/>
                  </a:lnTo>
                  <a:cubicBezTo>
                    <a:pt x="374" y="271"/>
                    <a:pt x="322" y="239"/>
                    <a:pt x="249" y="23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F555525C-40D7-4035-A62C-0AADAEB27D6E}"/>
              </a:ext>
            </a:extLst>
          </p:cNvPr>
          <p:cNvGrpSpPr/>
          <p:nvPr/>
        </p:nvGrpSpPr>
        <p:grpSpPr>
          <a:xfrm>
            <a:off x="873794" y="5138125"/>
            <a:ext cx="360000" cy="360000"/>
            <a:chOff x="874713" y="3615713"/>
            <a:chExt cx="360000" cy="360000"/>
          </a:xfrm>
        </p:grpSpPr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055A2280-430D-407D-9373-A8FADB01027D}"/>
                </a:ext>
              </a:extLst>
            </p:cNvPr>
            <p:cNvSpPr/>
            <p:nvPr/>
          </p:nvSpPr>
          <p:spPr>
            <a:xfrm>
              <a:off x="874713" y="3615713"/>
              <a:ext cx="360000" cy="360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19" name="man_23171">
              <a:extLst>
                <a:ext uri="{FF2B5EF4-FFF2-40B4-BE49-F238E27FC236}">
                  <a16:creationId xmlns:a16="http://schemas.microsoft.com/office/drawing/2014/main" id="{EA70FC19-AB45-4D62-B2A0-85FC773EAB3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46713" y="3695960"/>
              <a:ext cx="216000" cy="199506"/>
            </a:xfrm>
            <a:custGeom>
              <a:avLst/>
              <a:gdLst>
                <a:gd name="T0" fmla="*/ 190 w 374"/>
                <a:gd name="T1" fmla="*/ 0 h 346"/>
                <a:gd name="T2" fmla="*/ 189 w 374"/>
                <a:gd name="T3" fmla="*/ 0 h 346"/>
                <a:gd name="T4" fmla="*/ 184 w 374"/>
                <a:gd name="T5" fmla="*/ 0 h 346"/>
                <a:gd name="T6" fmla="*/ 190 w 374"/>
                <a:gd name="T7" fmla="*/ 0 h 346"/>
                <a:gd name="T8" fmla="*/ 188 w 374"/>
                <a:gd name="T9" fmla="*/ 217 h 346"/>
                <a:gd name="T10" fmla="*/ 187 w 374"/>
                <a:gd name="T11" fmla="*/ 217 h 346"/>
                <a:gd name="T12" fmla="*/ 187 w 374"/>
                <a:gd name="T13" fmla="*/ 217 h 346"/>
                <a:gd name="T14" fmla="*/ 188 w 374"/>
                <a:gd name="T15" fmla="*/ 217 h 346"/>
                <a:gd name="T16" fmla="*/ 108 w 374"/>
                <a:gd name="T17" fmla="*/ 137 h 346"/>
                <a:gd name="T18" fmla="*/ 109 w 374"/>
                <a:gd name="T19" fmla="*/ 137 h 346"/>
                <a:gd name="T20" fmla="*/ 187 w 374"/>
                <a:gd name="T21" fmla="*/ 217 h 346"/>
                <a:gd name="T22" fmla="*/ 266 w 374"/>
                <a:gd name="T23" fmla="*/ 137 h 346"/>
                <a:gd name="T24" fmla="*/ 279 w 374"/>
                <a:gd name="T25" fmla="*/ 121 h 346"/>
                <a:gd name="T26" fmla="*/ 272 w 374"/>
                <a:gd name="T27" fmla="*/ 102 h 346"/>
                <a:gd name="T28" fmla="*/ 270 w 374"/>
                <a:gd name="T29" fmla="*/ 102 h 346"/>
                <a:gd name="T30" fmla="*/ 189 w 374"/>
                <a:gd name="T31" fmla="*/ 0 h 346"/>
                <a:gd name="T32" fmla="*/ 104 w 374"/>
                <a:gd name="T33" fmla="*/ 102 h 346"/>
                <a:gd name="T34" fmla="*/ 103 w 374"/>
                <a:gd name="T35" fmla="*/ 102 h 346"/>
                <a:gd name="T36" fmla="*/ 95 w 374"/>
                <a:gd name="T37" fmla="*/ 121 h 346"/>
                <a:gd name="T38" fmla="*/ 108 w 374"/>
                <a:gd name="T39" fmla="*/ 137 h 346"/>
                <a:gd name="T40" fmla="*/ 249 w 374"/>
                <a:gd name="T41" fmla="*/ 230 h 346"/>
                <a:gd name="T42" fmla="*/ 207 w 374"/>
                <a:gd name="T43" fmla="*/ 312 h 346"/>
                <a:gd name="T44" fmla="*/ 201 w 374"/>
                <a:gd name="T45" fmla="*/ 258 h 346"/>
                <a:gd name="T46" fmla="*/ 211 w 374"/>
                <a:gd name="T47" fmla="*/ 250 h 346"/>
                <a:gd name="T48" fmla="*/ 186 w 374"/>
                <a:gd name="T49" fmla="*/ 250 h 346"/>
                <a:gd name="T50" fmla="*/ 163 w 374"/>
                <a:gd name="T51" fmla="*/ 250 h 346"/>
                <a:gd name="T52" fmla="*/ 173 w 374"/>
                <a:gd name="T53" fmla="*/ 258 h 346"/>
                <a:gd name="T54" fmla="*/ 167 w 374"/>
                <a:gd name="T55" fmla="*/ 312 h 346"/>
                <a:gd name="T56" fmla="*/ 125 w 374"/>
                <a:gd name="T57" fmla="*/ 230 h 346"/>
                <a:gd name="T58" fmla="*/ 0 w 374"/>
                <a:gd name="T59" fmla="*/ 346 h 346"/>
                <a:gd name="T60" fmla="*/ 374 w 374"/>
                <a:gd name="T61" fmla="*/ 346 h 346"/>
                <a:gd name="T62" fmla="*/ 249 w 374"/>
                <a:gd name="T63" fmla="*/ 230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74" h="346">
                  <a:moveTo>
                    <a:pt x="190" y="0"/>
                  </a:moveTo>
                  <a:cubicBezTo>
                    <a:pt x="190" y="0"/>
                    <a:pt x="189" y="0"/>
                    <a:pt x="189" y="0"/>
                  </a:cubicBezTo>
                  <a:cubicBezTo>
                    <a:pt x="187" y="0"/>
                    <a:pt x="186" y="0"/>
                    <a:pt x="184" y="0"/>
                  </a:cubicBezTo>
                  <a:lnTo>
                    <a:pt x="190" y="0"/>
                  </a:lnTo>
                  <a:close/>
                  <a:moveTo>
                    <a:pt x="188" y="217"/>
                  </a:moveTo>
                  <a:cubicBezTo>
                    <a:pt x="188" y="217"/>
                    <a:pt x="187" y="217"/>
                    <a:pt x="187" y="217"/>
                  </a:cubicBezTo>
                  <a:cubicBezTo>
                    <a:pt x="187" y="217"/>
                    <a:pt x="187" y="217"/>
                    <a:pt x="187" y="217"/>
                  </a:cubicBezTo>
                  <a:lnTo>
                    <a:pt x="188" y="217"/>
                  </a:lnTo>
                  <a:close/>
                  <a:moveTo>
                    <a:pt x="108" y="137"/>
                  </a:moveTo>
                  <a:cubicBezTo>
                    <a:pt x="109" y="137"/>
                    <a:pt x="109" y="137"/>
                    <a:pt x="109" y="137"/>
                  </a:cubicBezTo>
                  <a:cubicBezTo>
                    <a:pt x="122" y="182"/>
                    <a:pt x="154" y="216"/>
                    <a:pt x="187" y="217"/>
                  </a:cubicBezTo>
                  <a:cubicBezTo>
                    <a:pt x="217" y="215"/>
                    <a:pt x="254" y="182"/>
                    <a:pt x="266" y="137"/>
                  </a:cubicBezTo>
                  <a:cubicBezTo>
                    <a:pt x="272" y="137"/>
                    <a:pt x="278" y="130"/>
                    <a:pt x="279" y="121"/>
                  </a:cubicBezTo>
                  <a:cubicBezTo>
                    <a:pt x="281" y="111"/>
                    <a:pt x="277" y="103"/>
                    <a:pt x="272" y="102"/>
                  </a:cubicBezTo>
                  <a:cubicBezTo>
                    <a:pt x="271" y="102"/>
                    <a:pt x="271" y="102"/>
                    <a:pt x="270" y="102"/>
                  </a:cubicBezTo>
                  <a:cubicBezTo>
                    <a:pt x="269" y="27"/>
                    <a:pt x="233" y="1"/>
                    <a:pt x="189" y="0"/>
                  </a:cubicBezTo>
                  <a:cubicBezTo>
                    <a:pt x="143" y="0"/>
                    <a:pt x="101" y="32"/>
                    <a:pt x="104" y="102"/>
                  </a:cubicBezTo>
                  <a:cubicBezTo>
                    <a:pt x="103" y="102"/>
                    <a:pt x="103" y="102"/>
                    <a:pt x="103" y="102"/>
                  </a:cubicBezTo>
                  <a:cubicBezTo>
                    <a:pt x="97" y="103"/>
                    <a:pt x="93" y="111"/>
                    <a:pt x="95" y="121"/>
                  </a:cubicBezTo>
                  <a:cubicBezTo>
                    <a:pt x="97" y="131"/>
                    <a:pt x="103" y="138"/>
                    <a:pt x="108" y="137"/>
                  </a:cubicBezTo>
                  <a:close/>
                  <a:moveTo>
                    <a:pt x="249" y="230"/>
                  </a:moveTo>
                  <a:lnTo>
                    <a:pt x="207" y="312"/>
                  </a:lnTo>
                  <a:lnTo>
                    <a:pt x="201" y="258"/>
                  </a:lnTo>
                  <a:lnTo>
                    <a:pt x="211" y="250"/>
                  </a:lnTo>
                  <a:lnTo>
                    <a:pt x="186" y="250"/>
                  </a:lnTo>
                  <a:lnTo>
                    <a:pt x="163" y="250"/>
                  </a:lnTo>
                  <a:lnTo>
                    <a:pt x="173" y="258"/>
                  </a:lnTo>
                  <a:lnTo>
                    <a:pt x="167" y="312"/>
                  </a:lnTo>
                  <a:lnTo>
                    <a:pt x="125" y="230"/>
                  </a:lnTo>
                  <a:cubicBezTo>
                    <a:pt x="52" y="239"/>
                    <a:pt x="0" y="271"/>
                    <a:pt x="0" y="346"/>
                  </a:cubicBezTo>
                  <a:lnTo>
                    <a:pt x="374" y="346"/>
                  </a:lnTo>
                  <a:cubicBezTo>
                    <a:pt x="374" y="271"/>
                    <a:pt x="322" y="239"/>
                    <a:pt x="249" y="23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id="{F9A87786-B2C0-4DF2-ACCE-54F55385F90E}"/>
              </a:ext>
            </a:extLst>
          </p:cNvPr>
          <p:cNvSpPr txBox="1"/>
          <p:nvPr/>
        </p:nvSpPr>
        <p:spPr>
          <a:xfrm>
            <a:off x="782425" y="335254"/>
            <a:ext cx="21723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spc="300" dirty="0">
                <a:cs typeface="+mn-ea"/>
                <a:sym typeface="+mn-lt"/>
              </a:rPr>
              <a:t>大小柱形图</a:t>
            </a: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EF95C877-5926-4F1E-B508-3FC3B4388155}"/>
              </a:ext>
            </a:extLst>
          </p:cNvPr>
          <p:cNvGrpSpPr/>
          <p:nvPr/>
        </p:nvGrpSpPr>
        <p:grpSpPr>
          <a:xfrm>
            <a:off x="877674" y="939750"/>
            <a:ext cx="10440000" cy="108000"/>
            <a:chOff x="917761" y="812750"/>
            <a:chExt cx="10724805" cy="108000"/>
          </a:xfrm>
        </p:grpSpPr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890C0636-CCF4-482F-A0AF-B06E3F7109E8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917761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>
              <a:extLst>
                <a:ext uri="{FF2B5EF4-FFF2-40B4-BE49-F238E27FC236}">
                  <a16:creationId xmlns:a16="http://schemas.microsoft.com/office/drawing/2014/main" id="{07F61CFE-066A-4F34-A433-DC63182CBB93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038264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>
              <a:extLst>
                <a:ext uri="{FF2B5EF4-FFF2-40B4-BE49-F238E27FC236}">
                  <a16:creationId xmlns:a16="http://schemas.microsoft.com/office/drawing/2014/main" id="{0756F31E-C9D9-4716-9F52-7994E47D2A47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158767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>
              <a:extLst>
                <a:ext uri="{FF2B5EF4-FFF2-40B4-BE49-F238E27FC236}">
                  <a16:creationId xmlns:a16="http://schemas.microsoft.com/office/drawing/2014/main" id="{25D21482-F8D9-44E5-BC29-57D5A4260CA8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279270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>
              <a:extLst>
                <a:ext uri="{FF2B5EF4-FFF2-40B4-BE49-F238E27FC236}">
                  <a16:creationId xmlns:a16="http://schemas.microsoft.com/office/drawing/2014/main" id="{B1CC7CBB-3DC6-4340-9662-31A27313A5AA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399773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>
              <a:extLst>
                <a:ext uri="{FF2B5EF4-FFF2-40B4-BE49-F238E27FC236}">
                  <a16:creationId xmlns:a16="http://schemas.microsoft.com/office/drawing/2014/main" id="{6774D07C-F9C3-4FDF-8E65-E349AA580BE3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520276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>
              <a:extLst>
                <a:ext uri="{FF2B5EF4-FFF2-40B4-BE49-F238E27FC236}">
                  <a16:creationId xmlns:a16="http://schemas.microsoft.com/office/drawing/2014/main" id="{667B1A39-226B-44E1-9E52-D848EBAFC7AD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640779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>
              <a:extLst>
                <a:ext uri="{FF2B5EF4-FFF2-40B4-BE49-F238E27FC236}">
                  <a16:creationId xmlns:a16="http://schemas.microsoft.com/office/drawing/2014/main" id="{3E7FDF23-2B82-4D27-A878-0BAE1DC47C93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761282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>
              <a:extLst>
                <a:ext uri="{FF2B5EF4-FFF2-40B4-BE49-F238E27FC236}">
                  <a16:creationId xmlns:a16="http://schemas.microsoft.com/office/drawing/2014/main" id="{7B36061B-6ED9-44BC-BB48-FFA1EDCDD914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881785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>
              <a:extLst>
                <a:ext uri="{FF2B5EF4-FFF2-40B4-BE49-F238E27FC236}">
                  <a16:creationId xmlns:a16="http://schemas.microsoft.com/office/drawing/2014/main" id="{ADA296DB-F79C-46B5-ABE8-F6D45EA8EEB6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2002288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>
              <a:extLst>
                <a:ext uri="{FF2B5EF4-FFF2-40B4-BE49-F238E27FC236}">
                  <a16:creationId xmlns:a16="http://schemas.microsoft.com/office/drawing/2014/main" id="{C964FE81-879A-43CF-BCC0-F7047EA231FD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2122791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>
              <a:extLst>
                <a:ext uri="{FF2B5EF4-FFF2-40B4-BE49-F238E27FC236}">
                  <a16:creationId xmlns:a16="http://schemas.microsoft.com/office/drawing/2014/main" id="{7E362A55-324E-458C-99AD-13F713FF6774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2243294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>
              <a:extLst>
                <a:ext uri="{FF2B5EF4-FFF2-40B4-BE49-F238E27FC236}">
                  <a16:creationId xmlns:a16="http://schemas.microsoft.com/office/drawing/2014/main" id="{C388DE94-CE25-4AF5-9091-29DFFF20C38E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2363797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>
              <a:extLst>
                <a:ext uri="{FF2B5EF4-FFF2-40B4-BE49-F238E27FC236}">
                  <a16:creationId xmlns:a16="http://schemas.microsoft.com/office/drawing/2014/main" id="{B7974CB2-16B8-46E9-8693-711BA1984AF9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2484300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>
              <a:extLst>
                <a:ext uri="{FF2B5EF4-FFF2-40B4-BE49-F238E27FC236}">
                  <a16:creationId xmlns:a16="http://schemas.microsoft.com/office/drawing/2014/main" id="{F0FE1B4A-9007-4F2D-AA71-B6ECD76C719B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2604803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>
              <a:extLst>
                <a:ext uri="{FF2B5EF4-FFF2-40B4-BE49-F238E27FC236}">
                  <a16:creationId xmlns:a16="http://schemas.microsoft.com/office/drawing/2014/main" id="{108E2B6B-BC2C-4480-8C7D-2800A9A8A891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2725306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>
              <a:extLst>
                <a:ext uri="{FF2B5EF4-FFF2-40B4-BE49-F238E27FC236}">
                  <a16:creationId xmlns:a16="http://schemas.microsoft.com/office/drawing/2014/main" id="{E7C71F80-EE6B-44ED-B5D4-58C5259D2FAC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2845809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>
              <a:extLst>
                <a:ext uri="{FF2B5EF4-FFF2-40B4-BE49-F238E27FC236}">
                  <a16:creationId xmlns:a16="http://schemas.microsoft.com/office/drawing/2014/main" id="{4F617D43-557F-4EED-9EDC-2E288F04ACDC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2966312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39">
              <a:extLst>
                <a:ext uri="{FF2B5EF4-FFF2-40B4-BE49-F238E27FC236}">
                  <a16:creationId xmlns:a16="http://schemas.microsoft.com/office/drawing/2014/main" id="{1094625D-0A45-458A-B8A5-E969780A2749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3086815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>
              <a:extLst>
                <a:ext uri="{FF2B5EF4-FFF2-40B4-BE49-F238E27FC236}">
                  <a16:creationId xmlns:a16="http://schemas.microsoft.com/office/drawing/2014/main" id="{0F88F527-1947-44AA-A4C6-97FD4AE80934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3207318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41">
              <a:extLst>
                <a:ext uri="{FF2B5EF4-FFF2-40B4-BE49-F238E27FC236}">
                  <a16:creationId xmlns:a16="http://schemas.microsoft.com/office/drawing/2014/main" id="{A4BCA878-7722-4AB1-BB38-B1B145EAD4AC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3327821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>
              <a:extLst>
                <a:ext uri="{FF2B5EF4-FFF2-40B4-BE49-F238E27FC236}">
                  <a16:creationId xmlns:a16="http://schemas.microsoft.com/office/drawing/2014/main" id="{284A433C-CFAE-46B1-A027-F2DFA87A5262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3448324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>
              <a:extLst>
                <a:ext uri="{FF2B5EF4-FFF2-40B4-BE49-F238E27FC236}">
                  <a16:creationId xmlns:a16="http://schemas.microsoft.com/office/drawing/2014/main" id="{8B930B3A-770B-4E90-9502-465AB8A37F24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3568827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>
              <a:extLst>
                <a:ext uri="{FF2B5EF4-FFF2-40B4-BE49-F238E27FC236}">
                  <a16:creationId xmlns:a16="http://schemas.microsoft.com/office/drawing/2014/main" id="{393C774A-5DF5-4561-A1AD-B911808C2415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3689330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>
              <a:extLst>
                <a:ext uri="{FF2B5EF4-FFF2-40B4-BE49-F238E27FC236}">
                  <a16:creationId xmlns:a16="http://schemas.microsoft.com/office/drawing/2014/main" id="{5CD142E4-BB8D-440A-99BE-FEABA519D5C8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3809833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>
              <a:extLst>
                <a:ext uri="{FF2B5EF4-FFF2-40B4-BE49-F238E27FC236}">
                  <a16:creationId xmlns:a16="http://schemas.microsoft.com/office/drawing/2014/main" id="{BAAABB47-2E79-45DB-97CA-4E0526ED633F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3930336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连接符 47">
              <a:extLst>
                <a:ext uri="{FF2B5EF4-FFF2-40B4-BE49-F238E27FC236}">
                  <a16:creationId xmlns:a16="http://schemas.microsoft.com/office/drawing/2014/main" id="{E85C324F-95BF-4E1E-B24D-8277627EB90B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4050839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连接符 48">
              <a:extLst>
                <a:ext uri="{FF2B5EF4-FFF2-40B4-BE49-F238E27FC236}">
                  <a16:creationId xmlns:a16="http://schemas.microsoft.com/office/drawing/2014/main" id="{B18917C4-1065-4369-B8F6-390F65038600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4171342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连接符 49">
              <a:extLst>
                <a:ext uri="{FF2B5EF4-FFF2-40B4-BE49-F238E27FC236}">
                  <a16:creationId xmlns:a16="http://schemas.microsoft.com/office/drawing/2014/main" id="{81AEF81F-8F14-45EA-9328-FDC69E11C90A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4291845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连接符 50">
              <a:extLst>
                <a:ext uri="{FF2B5EF4-FFF2-40B4-BE49-F238E27FC236}">
                  <a16:creationId xmlns:a16="http://schemas.microsoft.com/office/drawing/2014/main" id="{5BE6DA9D-81E7-4B3D-8B1E-F542C89EBBFD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4412348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连接符 51">
              <a:extLst>
                <a:ext uri="{FF2B5EF4-FFF2-40B4-BE49-F238E27FC236}">
                  <a16:creationId xmlns:a16="http://schemas.microsoft.com/office/drawing/2014/main" id="{0CE0A63F-8D86-4946-916B-79F8A232450D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4532851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接连接符 52">
              <a:extLst>
                <a:ext uri="{FF2B5EF4-FFF2-40B4-BE49-F238E27FC236}">
                  <a16:creationId xmlns:a16="http://schemas.microsoft.com/office/drawing/2014/main" id="{DC15605E-6CAE-4A8A-8BA5-21CA869ABF37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4653354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连接符 53">
              <a:extLst>
                <a:ext uri="{FF2B5EF4-FFF2-40B4-BE49-F238E27FC236}">
                  <a16:creationId xmlns:a16="http://schemas.microsoft.com/office/drawing/2014/main" id="{A7F2558A-1DC0-4966-87D0-BBEC880B4C3A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4773857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连接符 54">
              <a:extLst>
                <a:ext uri="{FF2B5EF4-FFF2-40B4-BE49-F238E27FC236}">
                  <a16:creationId xmlns:a16="http://schemas.microsoft.com/office/drawing/2014/main" id="{596E3CFA-6FBB-422D-870C-735B5488D846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4894360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连接符 55">
              <a:extLst>
                <a:ext uri="{FF2B5EF4-FFF2-40B4-BE49-F238E27FC236}">
                  <a16:creationId xmlns:a16="http://schemas.microsoft.com/office/drawing/2014/main" id="{9632146F-6B13-4F0E-A6C3-4ACA409D08CE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5014863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连接符 56">
              <a:extLst>
                <a:ext uri="{FF2B5EF4-FFF2-40B4-BE49-F238E27FC236}">
                  <a16:creationId xmlns:a16="http://schemas.microsoft.com/office/drawing/2014/main" id="{610F97F5-3748-4CC2-9D6B-F2040278E64D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5135366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连接符 57">
              <a:extLst>
                <a:ext uri="{FF2B5EF4-FFF2-40B4-BE49-F238E27FC236}">
                  <a16:creationId xmlns:a16="http://schemas.microsoft.com/office/drawing/2014/main" id="{C0959E41-E910-4B5A-925E-2D3A935335F8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5255869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接连接符 58">
              <a:extLst>
                <a:ext uri="{FF2B5EF4-FFF2-40B4-BE49-F238E27FC236}">
                  <a16:creationId xmlns:a16="http://schemas.microsoft.com/office/drawing/2014/main" id="{A13914AE-DC9C-427D-BDB1-6F5D329BEB93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5376372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接连接符 59">
              <a:extLst>
                <a:ext uri="{FF2B5EF4-FFF2-40B4-BE49-F238E27FC236}">
                  <a16:creationId xmlns:a16="http://schemas.microsoft.com/office/drawing/2014/main" id="{B67AB6E2-47DB-48A0-9443-FCB91F390470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5496875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接连接符 60">
              <a:extLst>
                <a:ext uri="{FF2B5EF4-FFF2-40B4-BE49-F238E27FC236}">
                  <a16:creationId xmlns:a16="http://schemas.microsoft.com/office/drawing/2014/main" id="{E59677A2-B6C2-4A24-B798-21160C0BFC8F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5617378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接连接符 61">
              <a:extLst>
                <a:ext uri="{FF2B5EF4-FFF2-40B4-BE49-F238E27FC236}">
                  <a16:creationId xmlns:a16="http://schemas.microsoft.com/office/drawing/2014/main" id="{BBD76043-2FF9-49F4-BA78-BF238E16C140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5737881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接连接符 62">
              <a:extLst>
                <a:ext uri="{FF2B5EF4-FFF2-40B4-BE49-F238E27FC236}">
                  <a16:creationId xmlns:a16="http://schemas.microsoft.com/office/drawing/2014/main" id="{950F7415-5AB3-4F9E-AA75-0A4BD6C5B7AE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5858384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接连接符 63">
              <a:extLst>
                <a:ext uri="{FF2B5EF4-FFF2-40B4-BE49-F238E27FC236}">
                  <a16:creationId xmlns:a16="http://schemas.microsoft.com/office/drawing/2014/main" id="{365A5EE1-B99C-48BF-8C6B-9D84A468CB85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5978887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接连接符 64">
              <a:extLst>
                <a:ext uri="{FF2B5EF4-FFF2-40B4-BE49-F238E27FC236}">
                  <a16:creationId xmlns:a16="http://schemas.microsoft.com/office/drawing/2014/main" id="{59E6B6A4-8102-48D7-99E6-8167BEEA2DD8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6099390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接连接符 65">
              <a:extLst>
                <a:ext uri="{FF2B5EF4-FFF2-40B4-BE49-F238E27FC236}">
                  <a16:creationId xmlns:a16="http://schemas.microsoft.com/office/drawing/2014/main" id="{A750B451-7051-4370-9E37-48EF1DA6A9A2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6219893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接连接符 66">
              <a:extLst>
                <a:ext uri="{FF2B5EF4-FFF2-40B4-BE49-F238E27FC236}">
                  <a16:creationId xmlns:a16="http://schemas.microsoft.com/office/drawing/2014/main" id="{E9F58BD8-345B-412B-BB35-42F53E40ABA5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6340396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接连接符 67">
              <a:extLst>
                <a:ext uri="{FF2B5EF4-FFF2-40B4-BE49-F238E27FC236}">
                  <a16:creationId xmlns:a16="http://schemas.microsoft.com/office/drawing/2014/main" id="{B4719419-5202-40F4-B15F-F54E62CAEC23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6460899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接连接符 68">
              <a:extLst>
                <a:ext uri="{FF2B5EF4-FFF2-40B4-BE49-F238E27FC236}">
                  <a16:creationId xmlns:a16="http://schemas.microsoft.com/office/drawing/2014/main" id="{605D0F7E-4157-4073-BE85-D887211D5281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6581402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接连接符 69">
              <a:extLst>
                <a:ext uri="{FF2B5EF4-FFF2-40B4-BE49-F238E27FC236}">
                  <a16:creationId xmlns:a16="http://schemas.microsoft.com/office/drawing/2014/main" id="{BA4F38FE-607F-457B-A284-EC60EEB55B4D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6701905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接连接符 70">
              <a:extLst>
                <a:ext uri="{FF2B5EF4-FFF2-40B4-BE49-F238E27FC236}">
                  <a16:creationId xmlns:a16="http://schemas.microsoft.com/office/drawing/2014/main" id="{36F67C86-E2B0-4762-A6E0-FB72B889ACB2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6822408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接连接符 71">
              <a:extLst>
                <a:ext uri="{FF2B5EF4-FFF2-40B4-BE49-F238E27FC236}">
                  <a16:creationId xmlns:a16="http://schemas.microsoft.com/office/drawing/2014/main" id="{04E5D151-7B3E-4489-96D4-F498845E57AF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6942911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直接连接符 72">
              <a:extLst>
                <a:ext uri="{FF2B5EF4-FFF2-40B4-BE49-F238E27FC236}">
                  <a16:creationId xmlns:a16="http://schemas.microsoft.com/office/drawing/2014/main" id="{7B48B034-7F5F-4CEC-A406-B6C9715C05E5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7063414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接连接符 73">
              <a:extLst>
                <a:ext uri="{FF2B5EF4-FFF2-40B4-BE49-F238E27FC236}">
                  <a16:creationId xmlns:a16="http://schemas.microsoft.com/office/drawing/2014/main" id="{6794E408-C96D-4D7A-B9FE-3CEB0CA5266A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7183917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接连接符 74">
              <a:extLst>
                <a:ext uri="{FF2B5EF4-FFF2-40B4-BE49-F238E27FC236}">
                  <a16:creationId xmlns:a16="http://schemas.microsoft.com/office/drawing/2014/main" id="{C7150DD2-EA0C-4080-A7A0-BA4F64357B7A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7304420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接连接符 75">
              <a:extLst>
                <a:ext uri="{FF2B5EF4-FFF2-40B4-BE49-F238E27FC236}">
                  <a16:creationId xmlns:a16="http://schemas.microsoft.com/office/drawing/2014/main" id="{EAB6EC98-A3D7-40AC-A356-92FD3454E92B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7424923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接连接符 76">
              <a:extLst>
                <a:ext uri="{FF2B5EF4-FFF2-40B4-BE49-F238E27FC236}">
                  <a16:creationId xmlns:a16="http://schemas.microsoft.com/office/drawing/2014/main" id="{F58F4537-EB40-4CC6-A071-4B346810FD2F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7545426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接连接符 77">
              <a:extLst>
                <a:ext uri="{FF2B5EF4-FFF2-40B4-BE49-F238E27FC236}">
                  <a16:creationId xmlns:a16="http://schemas.microsoft.com/office/drawing/2014/main" id="{F94E2658-A7AC-40C6-ABBB-AB0FDCB04700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7665929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接连接符 78">
              <a:extLst>
                <a:ext uri="{FF2B5EF4-FFF2-40B4-BE49-F238E27FC236}">
                  <a16:creationId xmlns:a16="http://schemas.microsoft.com/office/drawing/2014/main" id="{BA54376A-A6F7-40B3-9742-CD79CB1B638F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7786432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接连接符 79">
              <a:extLst>
                <a:ext uri="{FF2B5EF4-FFF2-40B4-BE49-F238E27FC236}">
                  <a16:creationId xmlns:a16="http://schemas.microsoft.com/office/drawing/2014/main" id="{7E944C48-7B54-4D2C-BA72-0462A88EB23E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7906935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接连接符 80">
              <a:extLst>
                <a:ext uri="{FF2B5EF4-FFF2-40B4-BE49-F238E27FC236}">
                  <a16:creationId xmlns:a16="http://schemas.microsoft.com/office/drawing/2014/main" id="{E4DDDE40-B719-4557-A9D1-5C361CD52369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8027438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接连接符 81">
              <a:extLst>
                <a:ext uri="{FF2B5EF4-FFF2-40B4-BE49-F238E27FC236}">
                  <a16:creationId xmlns:a16="http://schemas.microsoft.com/office/drawing/2014/main" id="{5A1AD127-5D18-4B60-9BBE-0F6811139828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8147941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接连接符 82">
              <a:extLst>
                <a:ext uri="{FF2B5EF4-FFF2-40B4-BE49-F238E27FC236}">
                  <a16:creationId xmlns:a16="http://schemas.microsoft.com/office/drawing/2014/main" id="{F8105B4D-D47F-4AAA-802C-87EFA6CB42FF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8268444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接连接符 83">
              <a:extLst>
                <a:ext uri="{FF2B5EF4-FFF2-40B4-BE49-F238E27FC236}">
                  <a16:creationId xmlns:a16="http://schemas.microsoft.com/office/drawing/2014/main" id="{9DA88EAB-87FF-48DB-B338-631658F734E3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8388947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接连接符 84">
              <a:extLst>
                <a:ext uri="{FF2B5EF4-FFF2-40B4-BE49-F238E27FC236}">
                  <a16:creationId xmlns:a16="http://schemas.microsoft.com/office/drawing/2014/main" id="{07211988-B794-41E7-8E7D-BB87F68D0DBC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8509450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接连接符 85">
              <a:extLst>
                <a:ext uri="{FF2B5EF4-FFF2-40B4-BE49-F238E27FC236}">
                  <a16:creationId xmlns:a16="http://schemas.microsoft.com/office/drawing/2014/main" id="{9F439F6C-0EC8-4505-9305-FA6631A7F7C0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8629953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接连接符 86">
              <a:extLst>
                <a:ext uri="{FF2B5EF4-FFF2-40B4-BE49-F238E27FC236}">
                  <a16:creationId xmlns:a16="http://schemas.microsoft.com/office/drawing/2014/main" id="{00E0F776-03FB-4548-B2F9-1EA13E9A3ABB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8750456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接连接符 87">
              <a:extLst>
                <a:ext uri="{FF2B5EF4-FFF2-40B4-BE49-F238E27FC236}">
                  <a16:creationId xmlns:a16="http://schemas.microsoft.com/office/drawing/2014/main" id="{AAF70EC9-584C-42FB-A253-EF9834DB6D6F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8870959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直接连接符 88">
              <a:extLst>
                <a:ext uri="{FF2B5EF4-FFF2-40B4-BE49-F238E27FC236}">
                  <a16:creationId xmlns:a16="http://schemas.microsoft.com/office/drawing/2014/main" id="{56BD3DF6-0B60-4908-9B72-1BC199EC919C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8991462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接连接符 89">
              <a:extLst>
                <a:ext uri="{FF2B5EF4-FFF2-40B4-BE49-F238E27FC236}">
                  <a16:creationId xmlns:a16="http://schemas.microsoft.com/office/drawing/2014/main" id="{FCDE6E82-BC89-4CCA-9D81-63F5FA5B0757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9111965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接连接符 90">
              <a:extLst>
                <a:ext uri="{FF2B5EF4-FFF2-40B4-BE49-F238E27FC236}">
                  <a16:creationId xmlns:a16="http://schemas.microsoft.com/office/drawing/2014/main" id="{6D303A60-C728-44D6-B9B0-BCBDE7AFF36C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9232468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接连接符 91">
              <a:extLst>
                <a:ext uri="{FF2B5EF4-FFF2-40B4-BE49-F238E27FC236}">
                  <a16:creationId xmlns:a16="http://schemas.microsoft.com/office/drawing/2014/main" id="{0E048728-B131-4F0E-A4E1-46BB7A0A27B3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9352971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接连接符 92">
              <a:extLst>
                <a:ext uri="{FF2B5EF4-FFF2-40B4-BE49-F238E27FC236}">
                  <a16:creationId xmlns:a16="http://schemas.microsoft.com/office/drawing/2014/main" id="{A9C8F414-5A7E-45EB-8365-F2E9882CD90B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9473474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直接连接符 93">
              <a:extLst>
                <a:ext uri="{FF2B5EF4-FFF2-40B4-BE49-F238E27FC236}">
                  <a16:creationId xmlns:a16="http://schemas.microsoft.com/office/drawing/2014/main" id="{98B0939A-FCBF-4C7A-8527-23AA9E8606B5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9593977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直接连接符 94">
              <a:extLst>
                <a:ext uri="{FF2B5EF4-FFF2-40B4-BE49-F238E27FC236}">
                  <a16:creationId xmlns:a16="http://schemas.microsoft.com/office/drawing/2014/main" id="{7EC15C13-8829-4026-BFF4-07D439EAB697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9714480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直接连接符 95">
              <a:extLst>
                <a:ext uri="{FF2B5EF4-FFF2-40B4-BE49-F238E27FC236}">
                  <a16:creationId xmlns:a16="http://schemas.microsoft.com/office/drawing/2014/main" id="{A23C8427-D199-42CE-BD57-A69C73D287D3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9834983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直接连接符 96">
              <a:extLst>
                <a:ext uri="{FF2B5EF4-FFF2-40B4-BE49-F238E27FC236}">
                  <a16:creationId xmlns:a16="http://schemas.microsoft.com/office/drawing/2014/main" id="{9E0AFFB1-11FE-47B1-9CB0-E4C4A36E1D26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9955486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直接连接符 97">
              <a:extLst>
                <a:ext uri="{FF2B5EF4-FFF2-40B4-BE49-F238E27FC236}">
                  <a16:creationId xmlns:a16="http://schemas.microsoft.com/office/drawing/2014/main" id="{88C98B9D-59BA-493F-B102-DD7712F356E6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0075989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直接连接符 98">
              <a:extLst>
                <a:ext uri="{FF2B5EF4-FFF2-40B4-BE49-F238E27FC236}">
                  <a16:creationId xmlns:a16="http://schemas.microsoft.com/office/drawing/2014/main" id="{DBAEB3C2-3A09-403C-9A33-1EA86D791E61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0196492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直接连接符 99">
              <a:extLst>
                <a:ext uri="{FF2B5EF4-FFF2-40B4-BE49-F238E27FC236}">
                  <a16:creationId xmlns:a16="http://schemas.microsoft.com/office/drawing/2014/main" id="{4C8DE1E5-CDC3-40CC-8847-772C82B399A0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0437498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直接连接符 100">
              <a:extLst>
                <a:ext uri="{FF2B5EF4-FFF2-40B4-BE49-F238E27FC236}">
                  <a16:creationId xmlns:a16="http://schemas.microsoft.com/office/drawing/2014/main" id="{5A63DE9A-7547-4616-AF03-67358FCD3198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0678504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直接连接符 101">
              <a:extLst>
                <a:ext uri="{FF2B5EF4-FFF2-40B4-BE49-F238E27FC236}">
                  <a16:creationId xmlns:a16="http://schemas.microsoft.com/office/drawing/2014/main" id="{05C867C5-AC54-4785-A898-F5700714CF26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0919510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直接连接符 102">
              <a:extLst>
                <a:ext uri="{FF2B5EF4-FFF2-40B4-BE49-F238E27FC236}">
                  <a16:creationId xmlns:a16="http://schemas.microsoft.com/office/drawing/2014/main" id="{B0FF3EA6-6C28-45CD-A544-B0D2B5FF78A0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0316995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直接连接符 103">
              <a:extLst>
                <a:ext uri="{FF2B5EF4-FFF2-40B4-BE49-F238E27FC236}">
                  <a16:creationId xmlns:a16="http://schemas.microsoft.com/office/drawing/2014/main" id="{E96BFC25-0BAC-459A-9393-916F19E93DE2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0558001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直接连接符 104">
              <a:extLst>
                <a:ext uri="{FF2B5EF4-FFF2-40B4-BE49-F238E27FC236}">
                  <a16:creationId xmlns:a16="http://schemas.microsoft.com/office/drawing/2014/main" id="{AE44EF90-F7C7-4837-840E-666BE49E8CC1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0799007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直接连接符 105">
              <a:extLst>
                <a:ext uri="{FF2B5EF4-FFF2-40B4-BE49-F238E27FC236}">
                  <a16:creationId xmlns:a16="http://schemas.microsoft.com/office/drawing/2014/main" id="{CEE2B7A3-1168-4EC2-B683-2164EAC924D7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1040013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直接连接符 106">
              <a:extLst>
                <a:ext uri="{FF2B5EF4-FFF2-40B4-BE49-F238E27FC236}">
                  <a16:creationId xmlns:a16="http://schemas.microsoft.com/office/drawing/2014/main" id="{5A8FE12A-EF0D-4BBC-B5A1-D7B4BE35E4C0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1160516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直接连接符 107">
              <a:extLst>
                <a:ext uri="{FF2B5EF4-FFF2-40B4-BE49-F238E27FC236}">
                  <a16:creationId xmlns:a16="http://schemas.microsoft.com/office/drawing/2014/main" id="{CC970428-925A-49FA-B2D3-298D138182AA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1281019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直接连接符 108">
              <a:extLst>
                <a:ext uri="{FF2B5EF4-FFF2-40B4-BE49-F238E27FC236}">
                  <a16:creationId xmlns:a16="http://schemas.microsoft.com/office/drawing/2014/main" id="{2C5781B0-983A-434F-87E0-6A6BE418DF5A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1401522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直接连接符 109">
              <a:extLst>
                <a:ext uri="{FF2B5EF4-FFF2-40B4-BE49-F238E27FC236}">
                  <a16:creationId xmlns:a16="http://schemas.microsoft.com/office/drawing/2014/main" id="{2D3ADFCD-7877-46AA-9DBF-AFC06DC76AA2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1522025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直接连接符 110">
              <a:extLst>
                <a:ext uri="{FF2B5EF4-FFF2-40B4-BE49-F238E27FC236}">
                  <a16:creationId xmlns:a16="http://schemas.microsoft.com/office/drawing/2014/main" id="{0E1DF38E-D068-4F58-B3B2-1018A884A1EA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1642566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837220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图表 1">
            <a:extLst>
              <a:ext uri="{FF2B5EF4-FFF2-40B4-BE49-F238E27FC236}">
                <a16:creationId xmlns:a16="http://schemas.microsoft.com/office/drawing/2014/main" id="{3708B107-BEC2-47F9-B814-992580D0ACE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54242162"/>
              </p:ext>
            </p:extLst>
          </p:nvPr>
        </p:nvGraphicFramePr>
        <p:xfrm>
          <a:off x="823913" y="1628775"/>
          <a:ext cx="6362381" cy="3806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9EB0E66E-7D11-4DA9-8728-8569E3219975}"/>
              </a:ext>
            </a:extLst>
          </p:cNvPr>
          <p:cNvSpPr/>
          <p:nvPr/>
        </p:nvSpPr>
        <p:spPr>
          <a:xfrm flipH="1">
            <a:off x="-893207" y="4411412"/>
            <a:ext cx="743425" cy="1538538"/>
          </a:xfrm>
          <a:custGeom>
            <a:avLst/>
            <a:gdLst>
              <a:gd name="connsiteX0" fmla="*/ 603315 w 1206630"/>
              <a:gd name="connsiteY0" fmla="*/ 0 h 1538538"/>
              <a:gd name="connsiteX1" fmla="*/ 0 w 1206630"/>
              <a:gd name="connsiteY1" fmla="*/ 1538538 h 1538538"/>
              <a:gd name="connsiteX2" fmla="*/ 603315 w 1206630"/>
              <a:gd name="connsiteY2" fmla="*/ 1538538 h 1538538"/>
              <a:gd name="connsiteX3" fmla="*/ 1206630 w 1206630"/>
              <a:gd name="connsiteY3" fmla="*/ 1538538 h 1538538"/>
              <a:gd name="connsiteX4" fmla="*/ 603315 w 1206630"/>
              <a:gd name="connsiteY4" fmla="*/ 0 h 1538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6630" h="1538538">
                <a:moveTo>
                  <a:pt x="603315" y="0"/>
                </a:moveTo>
                <a:cubicBezTo>
                  <a:pt x="526035" y="750971"/>
                  <a:pt x="302705" y="1327317"/>
                  <a:pt x="0" y="1538538"/>
                </a:cubicBezTo>
                <a:lnTo>
                  <a:pt x="603315" y="1538538"/>
                </a:lnTo>
                <a:lnTo>
                  <a:pt x="1206630" y="1538538"/>
                </a:lnTo>
                <a:cubicBezTo>
                  <a:pt x="903925" y="1327317"/>
                  <a:pt x="680595" y="750971"/>
                  <a:pt x="603315" y="0"/>
                </a:cubicBezTo>
                <a:close/>
              </a:path>
            </a:pathLst>
          </a:cu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B9724510-5B98-4ED6-A5C9-3D04A4A48DB7}"/>
              </a:ext>
            </a:extLst>
          </p:cNvPr>
          <p:cNvSpPr/>
          <p:nvPr/>
        </p:nvSpPr>
        <p:spPr>
          <a:xfrm flipH="1">
            <a:off x="-1828801" y="4411412"/>
            <a:ext cx="743425" cy="1538538"/>
          </a:xfrm>
          <a:custGeom>
            <a:avLst/>
            <a:gdLst>
              <a:gd name="connsiteX0" fmla="*/ 603315 w 1206630"/>
              <a:gd name="connsiteY0" fmla="*/ 0 h 1538538"/>
              <a:gd name="connsiteX1" fmla="*/ 0 w 1206630"/>
              <a:gd name="connsiteY1" fmla="*/ 1538538 h 1538538"/>
              <a:gd name="connsiteX2" fmla="*/ 603315 w 1206630"/>
              <a:gd name="connsiteY2" fmla="*/ 1538538 h 1538538"/>
              <a:gd name="connsiteX3" fmla="*/ 1206630 w 1206630"/>
              <a:gd name="connsiteY3" fmla="*/ 1538538 h 1538538"/>
              <a:gd name="connsiteX4" fmla="*/ 603315 w 1206630"/>
              <a:gd name="connsiteY4" fmla="*/ 0 h 1538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6630" h="1538538">
                <a:moveTo>
                  <a:pt x="603315" y="0"/>
                </a:moveTo>
                <a:cubicBezTo>
                  <a:pt x="526035" y="750971"/>
                  <a:pt x="302705" y="1327317"/>
                  <a:pt x="0" y="1538538"/>
                </a:cubicBezTo>
                <a:lnTo>
                  <a:pt x="603315" y="1538538"/>
                </a:lnTo>
                <a:lnTo>
                  <a:pt x="1206630" y="1538538"/>
                </a:lnTo>
                <a:cubicBezTo>
                  <a:pt x="903925" y="1327317"/>
                  <a:pt x="680595" y="750971"/>
                  <a:pt x="603315" y="0"/>
                </a:cubicBezTo>
                <a:close/>
              </a:path>
            </a:pathLst>
          </a:custGeom>
          <a:solidFill>
            <a:schemeClr val="accent2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6474F8DE-0528-440E-9C83-EE38D6193D86}"/>
              </a:ext>
            </a:extLst>
          </p:cNvPr>
          <p:cNvSpPr txBox="1"/>
          <p:nvPr/>
        </p:nvSpPr>
        <p:spPr>
          <a:xfrm>
            <a:off x="785813" y="5567050"/>
            <a:ext cx="6923087" cy="459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调整方法：复制左侧画面外形状，选中系列，粘贴即可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0BA369D-84EF-4795-9B8D-0540D48FBC6E}"/>
              </a:ext>
            </a:extLst>
          </p:cNvPr>
          <p:cNvSpPr txBox="1"/>
          <p:nvPr/>
        </p:nvSpPr>
        <p:spPr>
          <a:xfrm>
            <a:off x="782425" y="335254"/>
            <a:ext cx="25699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spc="300" dirty="0">
                <a:cs typeface="+mn-ea"/>
                <a:sym typeface="+mn-lt"/>
              </a:rPr>
              <a:t>不规则柱形图</a:t>
            </a:r>
          </a:p>
        </p:txBody>
      </p:sp>
      <p:graphicFrame>
        <p:nvGraphicFramePr>
          <p:cNvPr id="9" name="图表 8">
            <a:extLst>
              <a:ext uri="{FF2B5EF4-FFF2-40B4-BE49-F238E27FC236}">
                <a16:creationId xmlns:a16="http://schemas.microsoft.com/office/drawing/2014/main" id="{0A7EA910-4FBC-4540-955B-DEC27D573C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63417339"/>
              </p:ext>
            </p:extLst>
          </p:nvPr>
        </p:nvGraphicFramePr>
        <p:xfrm>
          <a:off x="7832846" y="1748700"/>
          <a:ext cx="3943745" cy="3610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圆柱体 9">
            <a:extLst>
              <a:ext uri="{FF2B5EF4-FFF2-40B4-BE49-F238E27FC236}">
                <a16:creationId xmlns:a16="http://schemas.microsoft.com/office/drawing/2014/main" id="{59932569-BC8F-48FE-ACC7-D9B2CFD6CB9A}"/>
              </a:ext>
            </a:extLst>
          </p:cNvPr>
          <p:cNvSpPr/>
          <p:nvPr/>
        </p:nvSpPr>
        <p:spPr>
          <a:xfrm>
            <a:off x="-1666639" y="1339825"/>
            <a:ext cx="419100" cy="2393725"/>
          </a:xfrm>
          <a:prstGeom prst="can">
            <a:avLst>
              <a:gd name="adj" fmla="val 25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1" name="圆柱体 10">
            <a:extLst>
              <a:ext uri="{FF2B5EF4-FFF2-40B4-BE49-F238E27FC236}">
                <a16:creationId xmlns:a16="http://schemas.microsoft.com/office/drawing/2014/main" id="{B54503BD-85C1-4D0B-8473-B358473841B3}"/>
              </a:ext>
            </a:extLst>
          </p:cNvPr>
          <p:cNvSpPr/>
          <p:nvPr/>
        </p:nvSpPr>
        <p:spPr>
          <a:xfrm>
            <a:off x="-857925" y="1339824"/>
            <a:ext cx="419100" cy="2393725"/>
          </a:xfrm>
          <a:prstGeom prst="can">
            <a:avLst>
              <a:gd name="adj" fmla="val 34091"/>
            </a:avLst>
          </a:prstGeom>
          <a:solidFill>
            <a:srgbClr val="1BBC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7776D7D8-BA10-41AC-874A-27737436E9C8}"/>
              </a:ext>
            </a:extLst>
          </p:cNvPr>
          <p:cNvGrpSpPr/>
          <p:nvPr/>
        </p:nvGrpSpPr>
        <p:grpSpPr>
          <a:xfrm>
            <a:off x="877674" y="939750"/>
            <a:ext cx="10440000" cy="108000"/>
            <a:chOff x="917761" y="812750"/>
            <a:chExt cx="10724805" cy="108000"/>
          </a:xfrm>
        </p:grpSpPr>
        <p:cxnSp>
          <p:nvCxnSpPr>
            <p:cNvPr id="13" name="直接连接符 12">
              <a:extLst>
                <a:ext uri="{FF2B5EF4-FFF2-40B4-BE49-F238E27FC236}">
                  <a16:creationId xmlns:a16="http://schemas.microsoft.com/office/drawing/2014/main" id="{F5895C1C-6ADD-485A-9582-C7BBE837D084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917761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>
              <a:extLst>
                <a:ext uri="{FF2B5EF4-FFF2-40B4-BE49-F238E27FC236}">
                  <a16:creationId xmlns:a16="http://schemas.microsoft.com/office/drawing/2014/main" id="{BA5CDD9E-DAFF-4EEA-8E4F-5693F30CAF90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038264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>
              <a:extLst>
                <a:ext uri="{FF2B5EF4-FFF2-40B4-BE49-F238E27FC236}">
                  <a16:creationId xmlns:a16="http://schemas.microsoft.com/office/drawing/2014/main" id="{3B4AA0A9-F9B6-4913-ABFC-A04DC943BEF7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158767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0328D5D3-BD92-400A-B59B-C1D3A35C1BC3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279270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E67A23A2-5493-4621-B47E-6CB3D15D11D6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399773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DE5DF0F0-3B0B-49E7-938B-37463D17F6C8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520276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64E40925-C942-4FBA-8F09-74E3F047A62C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640779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>
              <a:extLst>
                <a:ext uri="{FF2B5EF4-FFF2-40B4-BE49-F238E27FC236}">
                  <a16:creationId xmlns:a16="http://schemas.microsoft.com/office/drawing/2014/main" id="{3BDFF561-3D94-4569-AD5A-51400CF1CC59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761282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>
              <a:extLst>
                <a:ext uri="{FF2B5EF4-FFF2-40B4-BE49-F238E27FC236}">
                  <a16:creationId xmlns:a16="http://schemas.microsoft.com/office/drawing/2014/main" id="{6F53EC04-38A8-4A2A-911F-A98B2EFAF376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881785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91174221-D0AC-4788-B55F-DDAD0CCDEA3D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2002288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>
              <a:extLst>
                <a:ext uri="{FF2B5EF4-FFF2-40B4-BE49-F238E27FC236}">
                  <a16:creationId xmlns:a16="http://schemas.microsoft.com/office/drawing/2014/main" id="{9A64A0C0-6B17-463C-8847-F6A422BDCFCA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2122791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>
              <a:extLst>
                <a:ext uri="{FF2B5EF4-FFF2-40B4-BE49-F238E27FC236}">
                  <a16:creationId xmlns:a16="http://schemas.microsoft.com/office/drawing/2014/main" id="{51B12223-AE33-4FD0-AB80-45206A1B5826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2243294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>
              <a:extLst>
                <a:ext uri="{FF2B5EF4-FFF2-40B4-BE49-F238E27FC236}">
                  <a16:creationId xmlns:a16="http://schemas.microsoft.com/office/drawing/2014/main" id="{33BF276E-AAEE-4E91-B145-4A703A0DC4F1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2363797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>
              <a:extLst>
                <a:ext uri="{FF2B5EF4-FFF2-40B4-BE49-F238E27FC236}">
                  <a16:creationId xmlns:a16="http://schemas.microsoft.com/office/drawing/2014/main" id="{D38F544F-7C5B-4034-8EFA-D17E585E6A71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2484300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>
              <a:extLst>
                <a:ext uri="{FF2B5EF4-FFF2-40B4-BE49-F238E27FC236}">
                  <a16:creationId xmlns:a16="http://schemas.microsoft.com/office/drawing/2014/main" id="{AA939557-3364-4EFA-81C3-9480BF2A9DAA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2604803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>
              <a:extLst>
                <a:ext uri="{FF2B5EF4-FFF2-40B4-BE49-F238E27FC236}">
                  <a16:creationId xmlns:a16="http://schemas.microsoft.com/office/drawing/2014/main" id="{3A824960-E765-41BA-BBE0-3E48D7C39B78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2725306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>
              <a:extLst>
                <a:ext uri="{FF2B5EF4-FFF2-40B4-BE49-F238E27FC236}">
                  <a16:creationId xmlns:a16="http://schemas.microsoft.com/office/drawing/2014/main" id="{C3194E24-83F2-4A50-B826-066FCF11FA88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2845809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>
              <a:extLst>
                <a:ext uri="{FF2B5EF4-FFF2-40B4-BE49-F238E27FC236}">
                  <a16:creationId xmlns:a16="http://schemas.microsoft.com/office/drawing/2014/main" id="{1848D9A0-9075-4DFD-BE7F-8B61C0768D4F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2966312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>
              <a:extLst>
                <a:ext uri="{FF2B5EF4-FFF2-40B4-BE49-F238E27FC236}">
                  <a16:creationId xmlns:a16="http://schemas.microsoft.com/office/drawing/2014/main" id="{EF41C8DB-7596-4F22-A75D-B95351E18761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3086815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>
              <a:extLst>
                <a:ext uri="{FF2B5EF4-FFF2-40B4-BE49-F238E27FC236}">
                  <a16:creationId xmlns:a16="http://schemas.microsoft.com/office/drawing/2014/main" id="{E2A93E2A-1250-47FE-8FB7-92FAC65C9E72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3207318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>
              <a:extLst>
                <a:ext uri="{FF2B5EF4-FFF2-40B4-BE49-F238E27FC236}">
                  <a16:creationId xmlns:a16="http://schemas.microsoft.com/office/drawing/2014/main" id="{BDE497EF-AB70-453E-B20F-F84201363B05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3327821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>
              <a:extLst>
                <a:ext uri="{FF2B5EF4-FFF2-40B4-BE49-F238E27FC236}">
                  <a16:creationId xmlns:a16="http://schemas.microsoft.com/office/drawing/2014/main" id="{376CE8EB-07F4-48B4-9649-A1222459064E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3448324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>
              <a:extLst>
                <a:ext uri="{FF2B5EF4-FFF2-40B4-BE49-F238E27FC236}">
                  <a16:creationId xmlns:a16="http://schemas.microsoft.com/office/drawing/2014/main" id="{8225E87D-D1CA-4C76-BFB2-A6B61306770D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3568827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>
              <a:extLst>
                <a:ext uri="{FF2B5EF4-FFF2-40B4-BE49-F238E27FC236}">
                  <a16:creationId xmlns:a16="http://schemas.microsoft.com/office/drawing/2014/main" id="{33A9E4F9-45D1-4EAF-BD21-1047105F15D6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3689330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>
              <a:extLst>
                <a:ext uri="{FF2B5EF4-FFF2-40B4-BE49-F238E27FC236}">
                  <a16:creationId xmlns:a16="http://schemas.microsoft.com/office/drawing/2014/main" id="{73B48FCB-E4C0-46CE-A853-DB28EDF7BF1A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3809833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>
              <a:extLst>
                <a:ext uri="{FF2B5EF4-FFF2-40B4-BE49-F238E27FC236}">
                  <a16:creationId xmlns:a16="http://schemas.microsoft.com/office/drawing/2014/main" id="{9A7A9BD2-511D-4830-A391-6BF69896DAA4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3930336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>
              <a:extLst>
                <a:ext uri="{FF2B5EF4-FFF2-40B4-BE49-F238E27FC236}">
                  <a16:creationId xmlns:a16="http://schemas.microsoft.com/office/drawing/2014/main" id="{0CE98F6A-658A-4055-B1D7-8326A6BC7939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4050839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39">
              <a:extLst>
                <a:ext uri="{FF2B5EF4-FFF2-40B4-BE49-F238E27FC236}">
                  <a16:creationId xmlns:a16="http://schemas.microsoft.com/office/drawing/2014/main" id="{09A5117D-1EE0-4506-9032-E98D3E562811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4171342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>
              <a:extLst>
                <a:ext uri="{FF2B5EF4-FFF2-40B4-BE49-F238E27FC236}">
                  <a16:creationId xmlns:a16="http://schemas.microsoft.com/office/drawing/2014/main" id="{955B99D2-CAFB-459F-9811-EA40923F61F7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4291845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41">
              <a:extLst>
                <a:ext uri="{FF2B5EF4-FFF2-40B4-BE49-F238E27FC236}">
                  <a16:creationId xmlns:a16="http://schemas.microsoft.com/office/drawing/2014/main" id="{E1C85EA1-A4EC-4456-9B05-79F4CB7F9CFA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4412348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>
              <a:extLst>
                <a:ext uri="{FF2B5EF4-FFF2-40B4-BE49-F238E27FC236}">
                  <a16:creationId xmlns:a16="http://schemas.microsoft.com/office/drawing/2014/main" id="{58DAAA63-1FB1-486A-AA5F-C68220CCD12C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4532851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>
              <a:extLst>
                <a:ext uri="{FF2B5EF4-FFF2-40B4-BE49-F238E27FC236}">
                  <a16:creationId xmlns:a16="http://schemas.microsoft.com/office/drawing/2014/main" id="{5EF8B181-F307-4A16-9E8F-C77BD5B3B006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4653354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>
              <a:extLst>
                <a:ext uri="{FF2B5EF4-FFF2-40B4-BE49-F238E27FC236}">
                  <a16:creationId xmlns:a16="http://schemas.microsoft.com/office/drawing/2014/main" id="{44999BAE-FF50-43A0-87BF-B75ADB768C7C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4773857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>
              <a:extLst>
                <a:ext uri="{FF2B5EF4-FFF2-40B4-BE49-F238E27FC236}">
                  <a16:creationId xmlns:a16="http://schemas.microsoft.com/office/drawing/2014/main" id="{130AB5F8-B835-4CC5-A339-4065612F75F5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4894360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>
              <a:extLst>
                <a:ext uri="{FF2B5EF4-FFF2-40B4-BE49-F238E27FC236}">
                  <a16:creationId xmlns:a16="http://schemas.microsoft.com/office/drawing/2014/main" id="{040396DF-4027-4CA2-A185-CB02423454F5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5014863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连接符 47">
              <a:extLst>
                <a:ext uri="{FF2B5EF4-FFF2-40B4-BE49-F238E27FC236}">
                  <a16:creationId xmlns:a16="http://schemas.microsoft.com/office/drawing/2014/main" id="{9967A6F7-4E47-465B-94BF-C11999040E49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5135366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连接符 48">
              <a:extLst>
                <a:ext uri="{FF2B5EF4-FFF2-40B4-BE49-F238E27FC236}">
                  <a16:creationId xmlns:a16="http://schemas.microsoft.com/office/drawing/2014/main" id="{A506321B-A828-4389-8BBB-C082A764E6DC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5255869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连接符 49">
              <a:extLst>
                <a:ext uri="{FF2B5EF4-FFF2-40B4-BE49-F238E27FC236}">
                  <a16:creationId xmlns:a16="http://schemas.microsoft.com/office/drawing/2014/main" id="{33F5000D-24B0-4D9B-9FFD-58237C1BA044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5376372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连接符 50">
              <a:extLst>
                <a:ext uri="{FF2B5EF4-FFF2-40B4-BE49-F238E27FC236}">
                  <a16:creationId xmlns:a16="http://schemas.microsoft.com/office/drawing/2014/main" id="{73BE93CE-4310-4622-8848-1EB79882EAAA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5496875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连接符 51">
              <a:extLst>
                <a:ext uri="{FF2B5EF4-FFF2-40B4-BE49-F238E27FC236}">
                  <a16:creationId xmlns:a16="http://schemas.microsoft.com/office/drawing/2014/main" id="{AEE839FD-43EE-4F03-9605-862B24E1B27C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5617378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接连接符 52">
              <a:extLst>
                <a:ext uri="{FF2B5EF4-FFF2-40B4-BE49-F238E27FC236}">
                  <a16:creationId xmlns:a16="http://schemas.microsoft.com/office/drawing/2014/main" id="{8D2E52E2-EDA2-4C36-9FC4-55D004311B28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5737881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连接符 53">
              <a:extLst>
                <a:ext uri="{FF2B5EF4-FFF2-40B4-BE49-F238E27FC236}">
                  <a16:creationId xmlns:a16="http://schemas.microsoft.com/office/drawing/2014/main" id="{90F2615E-CC9A-47FD-AAEA-81B7AFE687F1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5858384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连接符 54">
              <a:extLst>
                <a:ext uri="{FF2B5EF4-FFF2-40B4-BE49-F238E27FC236}">
                  <a16:creationId xmlns:a16="http://schemas.microsoft.com/office/drawing/2014/main" id="{6B6B0836-0880-4EB6-8675-9210E50A2713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5978887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连接符 55">
              <a:extLst>
                <a:ext uri="{FF2B5EF4-FFF2-40B4-BE49-F238E27FC236}">
                  <a16:creationId xmlns:a16="http://schemas.microsoft.com/office/drawing/2014/main" id="{D12D1024-3994-4C46-B4DF-3A118CA6D5AD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6099390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连接符 56">
              <a:extLst>
                <a:ext uri="{FF2B5EF4-FFF2-40B4-BE49-F238E27FC236}">
                  <a16:creationId xmlns:a16="http://schemas.microsoft.com/office/drawing/2014/main" id="{78355CF9-79B1-47AD-BCE9-A668954D1F41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6219893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连接符 57">
              <a:extLst>
                <a:ext uri="{FF2B5EF4-FFF2-40B4-BE49-F238E27FC236}">
                  <a16:creationId xmlns:a16="http://schemas.microsoft.com/office/drawing/2014/main" id="{F56BD149-3906-48B6-B2BA-90C1AA0152DC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6340396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接连接符 58">
              <a:extLst>
                <a:ext uri="{FF2B5EF4-FFF2-40B4-BE49-F238E27FC236}">
                  <a16:creationId xmlns:a16="http://schemas.microsoft.com/office/drawing/2014/main" id="{D3DAD15C-226C-4E35-AFE5-E02E1FCC142B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6460899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接连接符 59">
              <a:extLst>
                <a:ext uri="{FF2B5EF4-FFF2-40B4-BE49-F238E27FC236}">
                  <a16:creationId xmlns:a16="http://schemas.microsoft.com/office/drawing/2014/main" id="{7BD775D9-B106-4C77-B77C-EE28C8DA518C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6581402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接连接符 60">
              <a:extLst>
                <a:ext uri="{FF2B5EF4-FFF2-40B4-BE49-F238E27FC236}">
                  <a16:creationId xmlns:a16="http://schemas.microsoft.com/office/drawing/2014/main" id="{DF0BB523-9D5A-4E0B-AB14-AEFC0885DF55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6701905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接连接符 61">
              <a:extLst>
                <a:ext uri="{FF2B5EF4-FFF2-40B4-BE49-F238E27FC236}">
                  <a16:creationId xmlns:a16="http://schemas.microsoft.com/office/drawing/2014/main" id="{252BF941-5B2A-4930-A102-72FD5234AB37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6822408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接连接符 62">
              <a:extLst>
                <a:ext uri="{FF2B5EF4-FFF2-40B4-BE49-F238E27FC236}">
                  <a16:creationId xmlns:a16="http://schemas.microsoft.com/office/drawing/2014/main" id="{C9D0E583-343D-4120-9F22-F285E740CB98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6942911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接连接符 63">
              <a:extLst>
                <a:ext uri="{FF2B5EF4-FFF2-40B4-BE49-F238E27FC236}">
                  <a16:creationId xmlns:a16="http://schemas.microsoft.com/office/drawing/2014/main" id="{E0CF2B9F-82AC-4ED6-B9BB-0E6CD088158E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7063414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接连接符 64">
              <a:extLst>
                <a:ext uri="{FF2B5EF4-FFF2-40B4-BE49-F238E27FC236}">
                  <a16:creationId xmlns:a16="http://schemas.microsoft.com/office/drawing/2014/main" id="{1CC3CB6B-A992-4AFF-8996-51A0C7E57AD3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7183917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接连接符 65">
              <a:extLst>
                <a:ext uri="{FF2B5EF4-FFF2-40B4-BE49-F238E27FC236}">
                  <a16:creationId xmlns:a16="http://schemas.microsoft.com/office/drawing/2014/main" id="{4A2E0E54-4E51-45A0-A262-3DA097BA47CD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7304420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接连接符 66">
              <a:extLst>
                <a:ext uri="{FF2B5EF4-FFF2-40B4-BE49-F238E27FC236}">
                  <a16:creationId xmlns:a16="http://schemas.microsoft.com/office/drawing/2014/main" id="{DC28CD89-4382-49CF-BBCD-69A8FB94F567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7424923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接连接符 67">
              <a:extLst>
                <a:ext uri="{FF2B5EF4-FFF2-40B4-BE49-F238E27FC236}">
                  <a16:creationId xmlns:a16="http://schemas.microsoft.com/office/drawing/2014/main" id="{E1328CCF-85DA-4845-AF4F-88FFAD0E8952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7545426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接连接符 68">
              <a:extLst>
                <a:ext uri="{FF2B5EF4-FFF2-40B4-BE49-F238E27FC236}">
                  <a16:creationId xmlns:a16="http://schemas.microsoft.com/office/drawing/2014/main" id="{4915BB94-61C2-4792-9BBB-623C94673EA5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7665929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接连接符 69">
              <a:extLst>
                <a:ext uri="{FF2B5EF4-FFF2-40B4-BE49-F238E27FC236}">
                  <a16:creationId xmlns:a16="http://schemas.microsoft.com/office/drawing/2014/main" id="{A90B0E31-500B-46AC-BDE7-EE8FE132E346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7786432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接连接符 70">
              <a:extLst>
                <a:ext uri="{FF2B5EF4-FFF2-40B4-BE49-F238E27FC236}">
                  <a16:creationId xmlns:a16="http://schemas.microsoft.com/office/drawing/2014/main" id="{CC933DBC-359A-413E-A361-19C38CFFD627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7906935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接连接符 71">
              <a:extLst>
                <a:ext uri="{FF2B5EF4-FFF2-40B4-BE49-F238E27FC236}">
                  <a16:creationId xmlns:a16="http://schemas.microsoft.com/office/drawing/2014/main" id="{06B523ED-2979-40AD-974E-E52BE41C3312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8027438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直接连接符 72">
              <a:extLst>
                <a:ext uri="{FF2B5EF4-FFF2-40B4-BE49-F238E27FC236}">
                  <a16:creationId xmlns:a16="http://schemas.microsoft.com/office/drawing/2014/main" id="{4CA48165-6B7A-4551-A519-82F233EBB822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8147941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接连接符 73">
              <a:extLst>
                <a:ext uri="{FF2B5EF4-FFF2-40B4-BE49-F238E27FC236}">
                  <a16:creationId xmlns:a16="http://schemas.microsoft.com/office/drawing/2014/main" id="{C0FFC7EC-F65F-4581-852F-DBFC899B685B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8268444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接连接符 74">
              <a:extLst>
                <a:ext uri="{FF2B5EF4-FFF2-40B4-BE49-F238E27FC236}">
                  <a16:creationId xmlns:a16="http://schemas.microsoft.com/office/drawing/2014/main" id="{35A7E09C-98D2-4651-99DD-BFED7C00864F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8388947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接连接符 75">
              <a:extLst>
                <a:ext uri="{FF2B5EF4-FFF2-40B4-BE49-F238E27FC236}">
                  <a16:creationId xmlns:a16="http://schemas.microsoft.com/office/drawing/2014/main" id="{11E5EEBA-F785-40AC-ACCE-0BD991822F36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8509450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接连接符 76">
              <a:extLst>
                <a:ext uri="{FF2B5EF4-FFF2-40B4-BE49-F238E27FC236}">
                  <a16:creationId xmlns:a16="http://schemas.microsoft.com/office/drawing/2014/main" id="{AF566ABA-1ECE-4FA1-BCE9-F6202F4945E3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8629953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接连接符 77">
              <a:extLst>
                <a:ext uri="{FF2B5EF4-FFF2-40B4-BE49-F238E27FC236}">
                  <a16:creationId xmlns:a16="http://schemas.microsoft.com/office/drawing/2014/main" id="{A8CB44F4-C8D5-4D21-A582-37D8BA5FD0A1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8750456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接连接符 78">
              <a:extLst>
                <a:ext uri="{FF2B5EF4-FFF2-40B4-BE49-F238E27FC236}">
                  <a16:creationId xmlns:a16="http://schemas.microsoft.com/office/drawing/2014/main" id="{05F867FF-0A94-42BA-B318-09D7C0EEE50E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8870959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接连接符 79">
              <a:extLst>
                <a:ext uri="{FF2B5EF4-FFF2-40B4-BE49-F238E27FC236}">
                  <a16:creationId xmlns:a16="http://schemas.microsoft.com/office/drawing/2014/main" id="{51BC0E1C-23C9-4427-BE40-EB8F65AEF6BE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8991462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接连接符 80">
              <a:extLst>
                <a:ext uri="{FF2B5EF4-FFF2-40B4-BE49-F238E27FC236}">
                  <a16:creationId xmlns:a16="http://schemas.microsoft.com/office/drawing/2014/main" id="{3E40BC90-DD39-49D9-9918-685A6C503455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9111965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接连接符 81">
              <a:extLst>
                <a:ext uri="{FF2B5EF4-FFF2-40B4-BE49-F238E27FC236}">
                  <a16:creationId xmlns:a16="http://schemas.microsoft.com/office/drawing/2014/main" id="{F6415D22-B763-4564-BF51-06E862EB3688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9232468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接连接符 82">
              <a:extLst>
                <a:ext uri="{FF2B5EF4-FFF2-40B4-BE49-F238E27FC236}">
                  <a16:creationId xmlns:a16="http://schemas.microsoft.com/office/drawing/2014/main" id="{831A22E2-F559-4005-8148-D903DA22EE4D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9352971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接连接符 83">
              <a:extLst>
                <a:ext uri="{FF2B5EF4-FFF2-40B4-BE49-F238E27FC236}">
                  <a16:creationId xmlns:a16="http://schemas.microsoft.com/office/drawing/2014/main" id="{B60AA8F1-B936-411B-8CE8-1C330207098B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9473474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接连接符 84">
              <a:extLst>
                <a:ext uri="{FF2B5EF4-FFF2-40B4-BE49-F238E27FC236}">
                  <a16:creationId xmlns:a16="http://schemas.microsoft.com/office/drawing/2014/main" id="{5ED5034F-51BB-4986-B604-06AA224BBB0A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9593977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接连接符 85">
              <a:extLst>
                <a:ext uri="{FF2B5EF4-FFF2-40B4-BE49-F238E27FC236}">
                  <a16:creationId xmlns:a16="http://schemas.microsoft.com/office/drawing/2014/main" id="{1E86989B-19B9-4DEA-BD7F-8781EA3D014B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9714480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接连接符 86">
              <a:extLst>
                <a:ext uri="{FF2B5EF4-FFF2-40B4-BE49-F238E27FC236}">
                  <a16:creationId xmlns:a16="http://schemas.microsoft.com/office/drawing/2014/main" id="{0084CEB0-2D0F-4245-B9D7-535E172349A1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9834983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接连接符 87">
              <a:extLst>
                <a:ext uri="{FF2B5EF4-FFF2-40B4-BE49-F238E27FC236}">
                  <a16:creationId xmlns:a16="http://schemas.microsoft.com/office/drawing/2014/main" id="{713986E4-5753-47AA-BDBB-31835E990EEE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9955486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直接连接符 88">
              <a:extLst>
                <a:ext uri="{FF2B5EF4-FFF2-40B4-BE49-F238E27FC236}">
                  <a16:creationId xmlns:a16="http://schemas.microsoft.com/office/drawing/2014/main" id="{B8384371-767A-426C-9B7C-FC989EAF8E16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0075989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接连接符 89">
              <a:extLst>
                <a:ext uri="{FF2B5EF4-FFF2-40B4-BE49-F238E27FC236}">
                  <a16:creationId xmlns:a16="http://schemas.microsoft.com/office/drawing/2014/main" id="{05D2E7D1-C00F-46FA-AA26-C946E441ED74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0196492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接连接符 90">
              <a:extLst>
                <a:ext uri="{FF2B5EF4-FFF2-40B4-BE49-F238E27FC236}">
                  <a16:creationId xmlns:a16="http://schemas.microsoft.com/office/drawing/2014/main" id="{FC2E0F73-C9BA-4CEC-A53B-2E51B24C34E7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0437498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接连接符 91">
              <a:extLst>
                <a:ext uri="{FF2B5EF4-FFF2-40B4-BE49-F238E27FC236}">
                  <a16:creationId xmlns:a16="http://schemas.microsoft.com/office/drawing/2014/main" id="{74C3EFE6-44C3-433E-9EC3-1B852264972A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0678504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接连接符 92">
              <a:extLst>
                <a:ext uri="{FF2B5EF4-FFF2-40B4-BE49-F238E27FC236}">
                  <a16:creationId xmlns:a16="http://schemas.microsoft.com/office/drawing/2014/main" id="{F5CD180E-4B47-4A46-AE0A-5A4838313A12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0919510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直接连接符 93">
              <a:extLst>
                <a:ext uri="{FF2B5EF4-FFF2-40B4-BE49-F238E27FC236}">
                  <a16:creationId xmlns:a16="http://schemas.microsoft.com/office/drawing/2014/main" id="{F175F035-2743-423C-B78E-5F023154FFE5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0316995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直接连接符 94">
              <a:extLst>
                <a:ext uri="{FF2B5EF4-FFF2-40B4-BE49-F238E27FC236}">
                  <a16:creationId xmlns:a16="http://schemas.microsoft.com/office/drawing/2014/main" id="{CE226E76-84FE-436C-8564-603CDD185B7A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0558001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直接连接符 95">
              <a:extLst>
                <a:ext uri="{FF2B5EF4-FFF2-40B4-BE49-F238E27FC236}">
                  <a16:creationId xmlns:a16="http://schemas.microsoft.com/office/drawing/2014/main" id="{4C3D8283-F9D4-41DF-A734-B4B8C7F950AF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0799007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直接连接符 96">
              <a:extLst>
                <a:ext uri="{FF2B5EF4-FFF2-40B4-BE49-F238E27FC236}">
                  <a16:creationId xmlns:a16="http://schemas.microsoft.com/office/drawing/2014/main" id="{C670E033-9518-4DE8-9621-8AD29F3F20DB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1040013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直接连接符 97">
              <a:extLst>
                <a:ext uri="{FF2B5EF4-FFF2-40B4-BE49-F238E27FC236}">
                  <a16:creationId xmlns:a16="http://schemas.microsoft.com/office/drawing/2014/main" id="{9431613E-3F93-4773-A043-9FCAF752D75F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1160516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直接连接符 98">
              <a:extLst>
                <a:ext uri="{FF2B5EF4-FFF2-40B4-BE49-F238E27FC236}">
                  <a16:creationId xmlns:a16="http://schemas.microsoft.com/office/drawing/2014/main" id="{28A282E4-2156-4513-AB8E-C4C1F84A6915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1281019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直接连接符 99">
              <a:extLst>
                <a:ext uri="{FF2B5EF4-FFF2-40B4-BE49-F238E27FC236}">
                  <a16:creationId xmlns:a16="http://schemas.microsoft.com/office/drawing/2014/main" id="{E0A9883E-FA19-4019-85BE-E24E0BA85BD6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1401522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直接连接符 100">
              <a:extLst>
                <a:ext uri="{FF2B5EF4-FFF2-40B4-BE49-F238E27FC236}">
                  <a16:creationId xmlns:a16="http://schemas.microsoft.com/office/drawing/2014/main" id="{6328B664-F337-4CD2-A7CB-A6E41E9B3C52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1522025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直接连接符 101">
              <a:extLst>
                <a:ext uri="{FF2B5EF4-FFF2-40B4-BE49-F238E27FC236}">
                  <a16:creationId xmlns:a16="http://schemas.microsoft.com/office/drawing/2014/main" id="{F2B100C9-7BFB-4F00-9B2B-E14147DEA99F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1642566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394154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图表 1">
            <a:extLst>
              <a:ext uri="{FF2B5EF4-FFF2-40B4-BE49-F238E27FC236}">
                <a16:creationId xmlns:a16="http://schemas.microsoft.com/office/drawing/2014/main" id="{63BBD0A5-9905-4AFC-B122-0397ACE5203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30445720"/>
              </p:ext>
            </p:extLst>
          </p:nvPr>
        </p:nvGraphicFramePr>
        <p:xfrm>
          <a:off x="6069816" y="1364824"/>
          <a:ext cx="6223784" cy="36521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文本框 2">
            <a:extLst>
              <a:ext uri="{FF2B5EF4-FFF2-40B4-BE49-F238E27FC236}">
                <a16:creationId xmlns:a16="http://schemas.microsoft.com/office/drawing/2014/main" id="{D68A5D9F-2477-400C-AB76-768B7CB0EC96}"/>
              </a:ext>
            </a:extLst>
          </p:cNvPr>
          <p:cNvSpPr txBox="1"/>
          <p:nvPr/>
        </p:nvSpPr>
        <p:spPr>
          <a:xfrm>
            <a:off x="796565" y="5199170"/>
            <a:ext cx="10620735" cy="874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若要更改</a:t>
            </a:r>
            <a:r>
              <a:rPr lang="zh-CN" altLang="en-US" dirty="0">
                <a:cs typeface="+mn-ea"/>
                <a:sym typeface="+mn-lt"/>
              </a:rPr>
              <a:t>系列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数量，在更改后选中图表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—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设计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—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选择数据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—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左侧图例项中选择标签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—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编辑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—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分别选择需要显示的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XY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值</a:t>
            </a:r>
            <a:r>
              <a:rPr lang="zh-CN" altLang="en-US" dirty="0">
                <a:cs typeface="+mn-ea"/>
                <a:sym typeface="+mn-lt"/>
              </a:rPr>
              <a:t>；若要更改标签形状，复制你自己的形状，选中图表中标签，粘贴即可。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cs typeface="+mn-ea"/>
              <a:sym typeface="+mn-lt"/>
            </a:endParaRPr>
          </a:p>
        </p:txBody>
      </p:sp>
      <p:graphicFrame>
        <p:nvGraphicFramePr>
          <p:cNvPr id="16" name="图表 15">
            <a:extLst>
              <a:ext uri="{FF2B5EF4-FFF2-40B4-BE49-F238E27FC236}">
                <a16:creationId xmlns:a16="http://schemas.microsoft.com/office/drawing/2014/main" id="{76AD5E57-B947-4609-8948-6A5B93D921E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21962265"/>
              </p:ext>
            </p:extLst>
          </p:nvPr>
        </p:nvGraphicFramePr>
        <p:xfrm>
          <a:off x="744717" y="1013415"/>
          <a:ext cx="4092575" cy="3831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23" name="组合 22">
            <a:extLst>
              <a:ext uri="{FF2B5EF4-FFF2-40B4-BE49-F238E27FC236}">
                <a16:creationId xmlns:a16="http://schemas.microsoft.com/office/drawing/2014/main" id="{E0F0EA5E-12BA-442A-A9FC-D5183DC36020}"/>
              </a:ext>
            </a:extLst>
          </p:cNvPr>
          <p:cNvGrpSpPr/>
          <p:nvPr/>
        </p:nvGrpSpPr>
        <p:grpSpPr>
          <a:xfrm>
            <a:off x="-667807" y="3010887"/>
            <a:ext cx="360000" cy="360000"/>
            <a:chOff x="7556500" y="490194"/>
            <a:chExt cx="360000" cy="360000"/>
          </a:xfrm>
          <a:effectLst/>
        </p:grpSpPr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16B26B02-51C8-4FCA-8F6B-4F9253BCE86D}"/>
                </a:ext>
              </a:extLst>
            </p:cNvPr>
            <p:cNvSpPr/>
            <p:nvPr/>
          </p:nvSpPr>
          <p:spPr>
            <a:xfrm>
              <a:off x="7556500" y="490194"/>
              <a:ext cx="360000" cy="36000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1" name="man_23171">
              <a:extLst>
                <a:ext uri="{FF2B5EF4-FFF2-40B4-BE49-F238E27FC236}">
                  <a16:creationId xmlns:a16="http://schemas.microsoft.com/office/drawing/2014/main" id="{8077571C-869E-4AE7-90DD-CDB8F6FD30A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639059" y="580194"/>
              <a:ext cx="194882" cy="180000"/>
            </a:xfrm>
            <a:custGeom>
              <a:avLst/>
              <a:gdLst>
                <a:gd name="T0" fmla="*/ 190 w 374"/>
                <a:gd name="T1" fmla="*/ 0 h 346"/>
                <a:gd name="T2" fmla="*/ 189 w 374"/>
                <a:gd name="T3" fmla="*/ 0 h 346"/>
                <a:gd name="T4" fmla="*/ 184 w 374"/>
                <a:gd name="T5" fmla="*/ 0 h 346"/>
                <a:gd name="T6" fmla="*/ 190 w 374"/>
                <a:gd name="T7" fmla="*/ 0 h 346"/>
                <a:gd name="T8" fmla="*/ 188 w 374"/>
                <a:gd name="T9" fmla="*/ 217 h 346"/>
                <a:gd name="T10" fmla="*/ 187 w 374"/>
                <a:gd name="T11" fmla="*/ 217 h 346"/>
                <a:gd name="T12" fmla="*/ 187 w 374"/>
                <a:gd name="T13" fmla="*/ 217 h 346"/>
                <a:gd name="T14" fmla="*/ 188 w 374"/>
                <a:gd name="T15" fmla="*/ 217 h 346"/>
                <a:gd name="T16" fmla="*/ 108 w 374"/>
                <a:gd name="T17" fmla="*/ 137 h 346"/>
                <a:gd name="T18" fmla="*/ 109 w 374"/>
                <a:gd name="T19" fmla="*/ 137 h 346"/>
                <a:gd name="T20" fmla="*/ 187 w 374"/>
                <a:gd name="T21" fmla="*/ 217 h 346"/>
                <a:gd name="T22" fmla="*/ 266 w 374"/>
                <a:gd name="T23" fmla="*/ 137 h 346"/>
                <a:gd name="T24" fmla="*/ 279 w 374"/>
                <a:gd name="T25" fmla="*/ 121 h 346"/>
                <a:gd name="T26" fmla="*/ 272 w 374"/>
                <a:gd name="T27" fmla="*/ 102 h 346"/>
                <a:gd name="T28" fmla="*/ 270 w 374"/>
                <a:gd name="T29" fmla="*/ 102 h 346"/>
                <a:gd name="T30" fmla="*/ 189 w 374"/>
                <a:gd name="T31" fmla="*/ 0 h 346"/>
                <a:gd name="T32" fmla="*/ 104 w 374"/>
                <a:gd name="T33" fmla="*/ 102 h 346"/>
                <a:gd name="T34" fmla="*/ 103 w 374"/>
                <a:gd name="T35" fmla="*/ 102 h 346"/>
                <a:gd name="T36" fmla="*/ 95 w 374"/>
                <a:gd name="T37" fmla="*/ 121 h 346"/>
                <a:gd name="T38" fmla="*/ 108 w 374"/>
                <a:gd name="T39" fmla="*/ 137 h 346"/>
                <a:gd name="T40" fmla="*/ 249 w 374"/>
                <a:gd name="T41" fmla="*/ 230 h 346"/>
                <a:gd name="T42" fmla="*/ 207 w 374"/>
                <a:gd name="T43" fmla="*/ 312 h 346"/>
                <a:gd name="T44" fmla="*/ 201 w 374"/>
                <a:gd name="T45" fmla="*/ 258 h 346"/>
                <a:gd name="T46" fmla="*/ 211 w 374"/>
                <a:gd name="T47" fmla="*/ 250 h 346"/>
                <a:gd name="T48" fmla="*/ 186 w 374"/>
                <a:gd name="T49" fmla="*/ 250 h 346"/>
                <a:gd name="T50" fmla="*/ 163 w 374"/>
                <a:gd name="T51" fmla="*/ 250 h 346"/>
                <a:gd name="T52" fmla="*/ 173 w 374"/>
                <a:gd name="T53" fmla="*/ 258 h 346"/>
                <a:gd name="T54" fmla="*/ 167 w 374"/>
                <a:gd name="T55" fmla="*/ 312 h 346"/>
                <a:gd name="T56" fmla="*/ 125 w 374"/>
                <a:gd name="T57" fmla="*/ 230 h 346"/>
                <a:gd name="T58" fmla="*/ 0 w 374"/>
                <a:gd name="T59" fmla="*/ 346 h 346"/>
                <a:gd name="T60" fmla="*/ 374 w 374"/>
                <a:gd name="T61" fmla="*/ 346 h 346"/>
                <a:gd name="T62" fmla="*/ 249 w 374"/>
                <a:gd name="T63" fmla="*/ 230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74" h="346">
                  <a:moveTo>
                    <a:pt x="190" y="0"/>
                  </a:moveTo>
                  <a:cubicBezTo>
                    <a:pt x="190" y="0"/>
                    <a:pt x="189" y="0"/>
                    <a:pt x="189" y="0"/>
                  </a:cubicBezTo>
                  <a:cubicBezTo>
                    <a:pt x="187" y="0"/>
                    <a:pt x="186" y="0"/>
                    <a:pt x="184" y="0"/>
                  </a:cubicBezTo>
                  <a:lnTo>
                    <a:pt x="190" y="0"/>
                  </a:lnTo>
                  <a:close/>
                  <a:moveTo>
                    <a:pt x="188" y="217"/>
                  </a:moveTo>
                  <a:cubicBezTo>
                    <a:pt x="188" y="217"/>
                    <a:pt x="187" y="217"/>
                    <a:pt x="187" y="217"/>
                  </a:cubicBezTo>
                  <a:cubicBezTo>
                    <a:pt x="187" y="217"/>
                    <a:pt x="187" y="217"/>
                    <a:pt x="187" y="217"/>
                  </a:cubicBezTo>
                  <a:lnTo>
                    <a:pt x="188" y="217"/>
                  </a:lnTo>
                  <a:close/>
                  <a:moveTo>
                    <a:pt x="108" y="137"/>
                  </a:moveTo>
                  <a:cubicBezTo>
                    <a:pt x="109" y="137"/>
                    <a:pt x="109" y="137"/>
                    <a:pt x="109" y="137"/>
                  </a:cubicBezTo>
                  <a:cubicBezTo>
                    <a:pt x="122" y="182"/>
                    <a:pt x="154" y="216"/>
                    <a:pt x="187" y="217"/>
                  </a:cubicBezTo>
                  <a:cubicBezTo>
                    <a:pt x="217" y="215"/>
                    <a:pt x="254" y="182"/>
                    <a:pt x="266" y="137"/>
                  </a:cubicBezTo>
                  <a:cubicBezTo>
                    <a:pt x="272" y="137"/>
                    <a:pt x="278" y="130"/>
                    <a:pt x="279" y="121"/>
                  </a:cubicBezTo>
                  <a:cubicBezTo>
                    <a:pt x="281" y="111"/>
                    <a:pt x="277" y="103"/>
                    <a:pt x="272" y="102"/>
                  </a:cubicBezTo>
                  <a:cubicBezTo>
                    <a:pt x="271" y="102"/>
                    <a:pt x="271" y="102"/>
                    <a:pt x="270" y="102"/>
                  </a:cubicBezTo>
                  <a:cubicBezTo>
                    <a:pt x="269" y="27"/>
                    <a:pt x="233" y="1"/>
                    <a:pt x="189" y="0"/>
                  </a:cubicBezTo>
                  <a:cubicBezTo>
                    <a:pt x="143" y="0"/>
                    <a:pt x="101" y="32"/>
                    <a:pt x="104" y="102"/>
                  </a:cubicBezTo>
                  <a:cubicBezTo>
                    <a:pt x="103" y="102"/>
                    <a:pt x="103" y="102"/>
                    <a:pt x="103" y="102"/>
                  </a:cubicBezTo>
                  <a:cubicBezTo>
                    <a:pt x="97" y="103"/>
                    <a:pt x="93" y="111"/>
                    <a:pt x="95" y="121"/>
                  </a:cubicBezTo>
                  <a:cubicBezTo>
                    <a:pt x="97" y="131"/>
                    <a:pt x="103" y="138"/>
                    <a:pt x="108" y="137"/>
                  </a:cubicBezTo>
                  <a:close/>
                  <a:moveTo>
                    <a:pt x="249" y="230"/>
                  </a:moveTo>
                  <a:lnTo>
                    <a:pt x="207" y="312"/>
                  </a:lnTo>
                  <a:lnTo>
                    <a:pt x="201" y="258"/>
                  </a:lnTo>
                  <a:lnTo>
                    <a:pt x="211" y="250"/>
                  </a:lnTo>
                  <a:lnTo>
                    <a:pt x="186" y="250"/>
                  </a:lnTo>
                  <a:lnTo>
                    <a:pt x="163" y="250"/>
                  </a:lnTo>
                  <a:lnTo>
                    <a:pt x="173" y="258"/>
                  </a:lnTo>
                  <a:lnTo>
                    <a:pt x="167" y="312"/>
                  </a:lnTo>
                  <a:lnTo>
                    <a:pt x="125" y="230"/>
                  </a:lnTo>
                  <a:cubicBezTo>
                    <a:pt x="52" y="239"/>
                    <a:pt x="0" y="271"/>
                    <a:pt x="0" y="346"/>
                  </a:cubicBezTo>
                  <a:lnTo>
                    <a:pt x="374" y="346"/>
                  </a:lnTo>
                  <a:cubicBezTo>
                    <a:pt x="374" y="271"/>
                    <a:pt x="322" y="239"/>
                    <a:pt x="249" y="23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24" name="流程图: 离页连接符 23">
            <a:extLst>
              <a:ext uri="{FF2B5EF4-FFF2-40B4-BE49-F238E27FC236}">
                <a16:creationId xmlns:a16="http://schemas.microsoft.com/office/drawing/2014/main" id="{EBC38031-BAC7-4229-8287-2B27E4E8C79F}"/>
              </a:ext>
            </a:extLst>
          </p:cNvPr>
          <p:cNvSpPr/>
          <p:nvPr/>
        </p:nvSpPr>
        <p:spPr>
          <a:xfrm>
            <a:off x="-523716" y="3665538"/>
            <a:ext cx="95250" cy="247650"/>
          </a:xfrm>
          <a:prstGeom prst="flowChartOffpageConnector">
            <a:avLst/>
          </a:prstGeom>
          <a:solidFill>
            <a:srgbClr val="1BBC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3FE5DFA9-D400-47E3-9973-F379322679F4}"/>
              </a:ext>
            </a:extLst>
          </p:cNvPr>
          <p:cNvSpPr txBox="1"/>
          <p:nvPr/>
        </p:nvSpPr>
        <p:spPr>
          <a:xfrm>
            <a:off x="782425" y="335254"/>
            <a:ext cx="29674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spc="300" dirty="0">
                <a:cs typeface="+mn-ea"/>
                <a:sym typeface="+mn-lt"/>
              </a:rPr>
              <a:t>带标签的柱形图</a:t>
            </a:r>
          </a:p>
        </p:txBody>
      </p: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C39EBFE3-FFFB-45FD-BF62-B5D9F767D9B0}"/>
              </a:ext>
            </a:extLst>
          </p:cNvPr>
          <p:cNvGrpSpPr/>
          <p:nvPr/>
        </p:nvGrpSpPr>
        <p:grpSpPr>
          <a:xfrm>
            <a:off x="877674" y="939750"/>
            <a:ext cx="10440000" cy="108000"/>
            <a:chOff x="917761" y="812750"/>
            <a:chExt cx="10724805" cy="108000"/>
          </a:xfrm>
        </p:grpSpPr>
        <p:cxnSp>
          <p:nvCxnSpPr>
            <p:cNvPr id="27" name="直接连接符 26">
              <a:extLst>
                <a:ext uri="{FF2B5EF4-FFF2-40B4-BE49-F238E27FC236}">
                  <a16:creationId xmlns:a16="http://schemas.microsoft.com/office/drawing/2014/main" id="{0D418764-920A-422D-915D-ECCA6287A24F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917761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>
              <a:extLst>
                <a:ext uri="{FF2B5EF4-FFF2-40B4-BE49-F238E27FC236}">
                  <a16:creationId xmlns:a16="http://schemas.microsoft.com/office/drawing/2014/main" id="{8828AC8F-F957-4095-AEE3-30AAB591EF31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038264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>
              <a:extLst>
                <a:ext uri="{FF2B5EF4-FFF2-40B4-BE49-F238E27FC236}">
                  <a16:creationId xmlns:a16="http://schemas.microsoft.com/office/drawing/2014/main" id="{E626DB02-C70A-45F5-859F-FD4EBE7A9E5D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158767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>
              <a:extLst>
                <a:ext uri="{FF2B5EF4-FFF2-40B4-BE49-F238E27FC236}">
                  <a16:creationId xmlns:a16="http://schemas.microsoft.com/office/drawing/2014/main" id="{C3F50073-F497-4EEA-9053-B2D68458BB91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279270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>
              <a:extLst>
                <a:ext uri="{FF2B5EF4-FFF2-40B4-BE49-F238E27FC236}">
                  <a16:creationId xmlns:a16="http://schemas.microsoft.com/office/drawing/2014/main" id="{82A721DF-5AB5-460A-8085-F7E731DBD516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399773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>
              <a:extLst>
                <a:ext uri="{FF2B5EF4-FFF2-40B4-BE49-F238E27FC236}">
                  <a16:creationId xmlns:a16="http://schemas.microsoft.com/office/drawing/2014/main" id="{AD8DB209-E59F-43C8-B125-BCB28F87AF1E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520276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>
              <a:extLst>
                <a:ext uri="{FF2B5EF4-FFF2-40B4-BE49-F238E27FC236}">
                  <a16:creationId xmlns:a16="http://schemas.microsoft.com/office/drawing/2014/main" id="{67FA1ED1-D6C7-4768-B5E2-7B503D9CEAC8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640779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>
              <a:extLst>
                <a:ext uri="{FF2B5EF4-FFF2-40B4-BE49-F238E27FC236}">
                  <a16:creationId xmlns:a16="http://schemas.microsoft.com/office/drawing/2014/main" id="{323D8E57-540F-48EE-87FD-DDE0A8BEF566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761282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>
              <a:extLst>
                <a:ext uri="{FF2B5EF4-FFF2-40B4-BE49-F238E27FC236}">
                  <a16:creationId xmlns:a16="http://schemas.microsoft.com/office/drawing/2014/main" id="{90A4822D-9D87-470C-95BF-0BB253CA7C9A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881785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>
              <a:extLst>
                <a:ext uri="{FF2B5EF4-FFF2-40B4-BE49-F238E27FC236}">
                  <a16:creationId xmlns:a16="http://schemas.microsoft.com/office/drawing/2014/main" id="{C48B6D7E-F729-4054-ADBF-FA5996C8659C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2002288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>
              <a:extLst>
                <a:ext uri="{FF2B5EF4-FFF2-40B4-BE49-F238E27FC236}">
                  <a16:creationId xmlns:a16="http://schemas.microsoft.com/office/drawing/2014/main" id="{929E6115-026B-4182-A3DC-1EFBB3F67C24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2122791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>
              <a:extLst>
                <a:ext uri="{FF2B5EF4-FFF2-40B4-BE49-F238E27FC236}">
                  <a16:creationId xmlns:a16="http://schemas.microsoft.com/office/drawing/2014/main" id="{DA379119-EDC5-4EDB-B76E-7586FCB955B0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2243294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>
              <a:extLst>
                <a:ext uri="{FF2B5EF4-FFF2-40B4-BE49-F238E27FC236}">
                  <a16:creationId xmlns:a16="http://schemas.microsoft.com/office/drawing/2014/main" id="{299C422B-9ADC-499A-BC2F-0EC926C9C312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2363797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39">
              <a:extLst>
                <a:ext uri="{FF2B5EF4-FFF2-40B4-BE49-F238E27FC236}">
                  <a16:creationId xmlns:a16="http://schemas.microsoft.com/office/drawing/2014/main" id="{95595030-8371-497A-B5A2-4E929DAF804F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2484300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>
              <a:extLst>
                <a:ext uri="{FF2B5EF4-FFF2-40B4-BE49-F238E27FC236}">
                  <a16:creationId xmlns:a16="http://schemas.microsoft.com/office/drawing/2014/main" id="{FFD7EECA-F7DA-424A-AC1B-E87A823A874F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2604803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41">
              <a:extLst>
                <a:ext uri="{FF2B5EF4-FFF2-40B4-BE49-F238E27FC236}">
                  <a16:creationId xmlns:a16="http://schemas.microsoft.com/office/drawing/2014/main" id="{0B607102-E678-472A-BC82-AC786A60266F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2725306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>
              <a:extLst>
                <a:ext uri="{FF2B5EF4-FFF2-40B4-BE49-F238E27FC236}">
                  <a16:creationId xmlns:a16="http://schemas.microsoft.com/office/drawing/2014/main" id="{62161655-49FA-457F-88AB-BF2CBB50D50A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2845809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>
              <a:extLst>
                <a:ext uri="{FF2B5EF4-FFF2-40B4-BE49-F238E27FC236}">
                  <a16:creationId xmlns:a16="http://schemas.microsoft.com/office/drawing/2014/main" id="{DA57244F-6166-4910-BDA0-D442690D1369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2966312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>
              <a:extLst>
                <a:ext uri="{FF2B5EF4-FFF2-40B4-BE49-F238E27FC236}">
                  <a16:creationId xmlns:a16="http://schemas.microsoft.com/office/drawing/2014/main" id="{A8290008-A0D7-4DAE-8CCC-70CD4CA6F8F9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3086815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>
              <a:extLst>
                <a:ext uri="{FF2B5EF4-FFF2-40B4-BE49-F238E27FC236}">
                  <a16:creationId xmlns:a16="http://schemas.microsoft.com/office/drawing/2014/main" id="{79F8FCDA-5F2C-4F8E-8682-04B8B9C5A573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3207318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>
              <a:extLst>
                <a:ext uri="{FF2B5EF4-FFF2-40B4-BE49-F238E27FC236}">
                  <a16:creationId xmlns:a16="http://schemas.microsoft.com/office/drawing/2014/main" id="{E54F2FD7-C059-47B6-9CB1-B94494953A3E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3327821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连接符 47">
              <a:extLst>
                <a:ext uri="{FF2B5EF4-FFF2-40B4-BE49-F238E27FC236}">
                  <a16:creationId xmlns:a16="http://schemas.microsoft.com/office/drawing/2014/main" id="{59E2B383-201E-459F-9D58-CE4AD30FAD75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3448324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连接符 48">
              <a:extLst>
                <a:ext uri="{FF2B5EF4-FFF2-40B4-BE49-F238E27FC236}">
                  <a16:creationId xmlns:a16="http://schemas.microsoft.com/office/drawing/2014/main" id="{72ECC781-B3C9-49C5-AC16-6A5C05FE5E9A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3568827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连接符 49">
              <a:extLst>
                <a:ext uri="{FF2B5EF4-FFF2-40B4-BE49-F238E27FC236}">
                  <a16:creationId xmlns:a16="http://schemas.microsoft.com/office/drawing/2014/main" id="{640D9B59-5CFD-4202-B6DE-4543D9C1E820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3689330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连接符 50">
              <a:extLst>
                <a:ext uri="{FF2B5EF4-FFF2-40B4-BE49-F238E27FC236}">
                  <a16:creationId xmlns:a16="http://schemas.microsoft.com/office/drawing/2014/main" id="{8325CA3C-80AD-43A5-BE7E-32525CD6F2DD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3809833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连接符 51">
              <a:extLst>
                <a:ext uri="{FF2B5EF4-FFF2-40B4-BE49-F238E27FC236}">
                  <a16:creationId xmlns:a16="http://schemas.microsoft.com/office/drawing/2014/main" id="{C721CC50-91E6-45B1-8B24-CD677658619B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3930336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接连接符 52">
              <a:extLst>
                <a:ext uri="{FF2B5EF4-FFF2-40B4-BE49-F238E27FC236}">
                  <a16:creationId xmlns:a16="http://schemas.microsoft.com/office/drawing/2014/main" id="{AA2A65D9-6FFB-4003-8E37-BB4A6586135A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4050839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连接符 53">
              <a:extLst>
                <a:ext uri="{FF2B5EF4-FFF2-40B4-BE49-F238E27FC236}">
                  <a16:creationId xmlns:a16="http://schemas.microsoft.com/office/drawing/2014/main" id="{06B12DF1-2592-4D7A-910E-06A14E87CE94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4171342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连接符 54">
              <a:extLst>
                <a:ext uri="{FF2B5EF4-FFF2-40B4-BE49-F238E27FC236}">
                  <a16:creationId xmlns:a16="http://schemas.microsoft.com/office/drawing/2014/main" id="{C5E23B4F-F0FC-421A-8538-A9DD596AA99A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4291845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连接符 55">
              <a:extLst>
                <a:ext uri="{FF2B5EF4-FFF2-40B4-BE49-F238E27FC236}">
                  <a16:creationId xmlns:a16="http://schemas.microsoft.com/office/drawing/2014/main" id="{14963A7F-5EB6-486D-A87D-C85DECA9B6C6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4412348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连接符 56">
              <a:extLst>
                <a:ext uri="{FF2B5EF4-FFF2-40B4-BE49-F238E27FC236}">
                  <a16:creationId xmlns:a16="http://schemas.microsoft.com/office/drawing/2014/main" id="{18E16231-416F-4917-B304-098A8051252E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4532851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连接符 57">
              <a:extLst>
                <a:ext uri="{FF2B5EF4-FFF2-40B4-BE49-F238E27FC236}">
                  <a16:creationId xmlns:a16="http://schemas.microsoft.com/office/drawing/2014/main" id="{D8669FDD-48CC-4503-B551-DD49DF122FC1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4653354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接连接符 58">
              <a:extLst>
                <a:ext uri="{FF2B5EF4-FFF2-40B4-BE49-F238E27FC236}">
                  <a16:creationId xmlns:a16="http://schemas.microsoft.com/office/drawing/2014/main" id="{AE4D7594-C1BC-4973-ABF5-6F5F3E3271A5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4773857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接连接符 59">
              <a:extLst>
                <a:ext uri="{FF2B5EF4-FFF2-40B4-BE49-F238E27FC236}">
                  <a16:creationId xmlns:a16="http://schemas.microsoft.com/office/drawing/2014/main" id="{CCC6BC48-10CA-454B-854F-829CA6317B66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4894360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接连接符 60">
              <a:extLst>
                <a:ext uri="{FF2B5EF4-FFF2-40B4-BE49-F238E27FC236}">
                  <a16:creationId xmlns:a16="http://schemas.microsoft.com/office/drawing/2014/main" id="{D2BDA831-3194-43FC-848B-9EE44F569F32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5014863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接连接符 61">
              <a:extLst>
                <a:ext uri="{FF2B5EF4-FFF2-40B4-BE49-F238E27FC236}">
                  <a16:creationId xmlns:a16="http://schemas.microsoft.com/office/drawing/2014/main" id="{7AF670A7-3B66-49CD-8B67-FCF2A6354FDD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5135366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接连接符 62">
              <a:extLst>
                <a:ext uri="{FF2B5EF4-FFF2-40B4-BE49-F238E27FC236}">
                  <a16:creationId xmlns:a16="http://schemas.microsoft.com/office/drawing/2014/main" id="{A8AF65C7-0055-42FE-A3C6-1E6DF250E251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5255869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接连接符 63">
              <a:extLst>
                <a:ext uri="{FF2B5EF4-FFF2-40B4-BE49-F238E27FC236}">
                  <a16:creationId xmlns:a16="http://schemas.microsoft.com/office/drawing/2014/main" id="{7BCD4787-D8FC-462A-9326-2B0E97649145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5376372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接连接符 64">
              <a:extLst>
                <a:ext uri="{FF2B5EF4-FFF2-40B4-BE49-F238E27FC236}">
                  <a16:creationId xmlns:a16="http://schemas.microsoft.com/office/drawing/2014/main" id="{8CCA044F-C65B-447E-95AF-32608DC6EB11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5496875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接连接符 65">
              <a:extLst>
                <a:ext uri="{FF2B5EF4-FFF2-40B4-BE49-F238E27FC236}">
                  <a16:creationId xmlns:a16="http://schemas.microsoft.com/office/drawing/2014/main" id="{B3CA22C2-8A67-44F6-BF6A-E61FF6E0868E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5617378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接连接符 66">
              <a:extLst>
                <a:ext uri="{FF2B5EF4-FFF2-40B4-BE49-F238E27FC236}">
                  <a16:creationId xmlns:a16="http://schemas.microsoft.com/office/drawing/2014/main" id="{C1E44729-4EDD-482D-B5F5-FEBB5EC84666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5737881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接连接符 67">
              <a:extLst>
                <a:ext uri="{FF2B5EF4-FFF2-40B4-BE49-F238E27FC236}">
                  <a16:creationId xmlns:a16="http://schemas.microsoft.com/office/drawing/2014/main" id="{BBEAAA7B-D0AD-401F-8F37-384A168F5DFE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5858384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接连接符 68">
              <a:extLst>
                <a:ext uri="{FF2B5EF4-FFF2-40B4-BE49-F238E27FC236}">
                  <a16:creationId xmlns:a16="http://schemas.microsoft.com/office/drawing/2014/main" id="{4E23075D-EAB7-4FC6-ACDB-CA0804A22D70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5978887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接连接符 69">
              <a:extLst>
                <a:ext uri="{FF2B5EF4-FFF2-40B4-BE49-F238E27FC236}">
                  <a16:creationId xmlns:a16="http://schemas.microsoft.com/office/drawing/2014/main" id="{7A988EEE-2395-4338-9B4E-9E67260C884A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6099390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接连接符 70">
              <a:extLst>
                <a:ext uri="{FF2B5EF4-FFF2-40B4-BE49-F238E27FC236}">
                  <a16:creationId xmlns:a16="http://schemas.microsoft.com/office/drawing/2014/main" id="{DE4DAD0B-9315-4E47-B69D-AD70DED03772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6219893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接连接符 71">
              <a:extLst>
                <a:ext uri="{FF2B5EF4-FFF2-40B4-BE49-F238E27FC236}">
                  <a16:creationId xmlns:a16="http://schemas.microsoft.com/office/drawing/2014/main" id="{E0416BC5-22CC-468C-B615-380814067E53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6340396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直接连接符 72">
              <a:extLst>
                <a:ext uri="{FF2B5EF4-FFF2-40B4-BE49-F238E27FC236}">
                  <a16:creationId xmlns:a16="http://schemas.microsoft.com/office/drawing/2014/main" id="{0221F37D-1432-4F70-8650-7A331A2741D0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6460899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接连接符 73">
              <a:extLst>
                <a:ext uri="{FF2B5EF4-FFF2-40B4-BE49-F238E27FC236}">
                  <a16:creationId xmlns:a16="http://schemas.microsoft.com/office/drawing/2014/main" id="{97E84D1F-30B1-43D0-AE0A-16A5D0D94E46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6581402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接连接符 74">
              <a:extLst>
                <a:ext uri="{FF2B5EF4-FFF2-40B4-BE49-F238E27FC236}">
                  <a16:creationId xmlns:a16="http://schemas.microsoft.com/office/drawing/2014/main" id="{D57B8D0D-34DF-4C68-A987-5E466B531CC1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6701905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接连接符 75">
              <a:extLst>
                <a:ext uri="{FF2B5EF4-FFF2-40B4-BE49-F238E27FC236}">
                  <a16:creationId xmlns:a16="http://schemas.microsoft.com/office/drawing/2014/main" id="{3E43E7DD-2C60-40EB-B330-2B641C55F21E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6822408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接连接符 76">
              <a:extLst>
                <a:ext uri="{FF2B5EF4-FFF2-40B4-BE49-F238E27FC236}">
                  <a16:creationId xmlns:a16="http://schemas.microsoft.com/office/drawing/2014/main" id="{50C0F500-0729-4881-B8C8-11DAA4DE435C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6942911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接连接符 77">
              <a:extLst>
                <a:ext uri="{FF2B5EF4-FFF2-40B4-BE49-F238E27FC236}">
                  <a16:creationId xmlns:a16="http://schemas.microsoft.com/office/drawing/2014/main" id="{5220F1AA-AC78-471A-9F41-18380583E1FE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7063414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接连接符 78">
              <a:extLst>
                <a:ext uri="{FF2B5EF4-FFF2-40B4-BE49-F238E27FC236}">
                  <a16:creationId xmlns:a16="http://schemas.microsoft.com/office/drawing/2014/main" id="{DD04DD41-1976-4210-9B06-C6EC4ACF2DF8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7183917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接连接符 79">
              <a:extLst>
                <a:ext uri="{FF2B5EF4-FFF2-40B4-BE49-F238E27FC236}">
                  <a16:creationId xmlns:a16="http://schemas.microsoft.com/office/drawing/2014/main" id="{B3858FCA-71C7-45CA-83A8-28003E83118A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7304420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接连接符 80">
              <a:extLst>
                <a:ext uri="{FF2B5EF4-FFF2-40B4-BE49-F238E27FC236}">
                  <a16:creationId xmlns:a16="http://schemas.microsoft.com/office/drawing/2014/main" id="{87B6FA2A-52CE-4138-B10F-95A39E6F3D2B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7424923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接连接符 81">
              <a:extLst>
                <a:ext uri="{FF2B5EF4-FFF2-40B4-BE49-F238E27FC236}">
                  <a16:creationId xmlns:a16="http://schemas.microsoft.com/office/drawing/2014/main" id="{E8AC8805-0907-42E0-B351-4EEAB89B03C5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7545426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接连接符 82">
              <a:extLst>
                <a:ext uri="{FF2B5EF4-FFF2-40B4-BE49-F238E27FC236}">
                  <a16:creationId xmlns:a16="http://schemas.microsoft.com/office/drawing/2014/main" id="{5487EFDC-12E5-4714-A36E-5F7EF7764915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7665929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接连接符 83">
              <a:extLst>
                <a:ext uri="{FF2B5EF4-FFF2-40B4-BE49-F238E27FC236}">
                  <a16:creationId xmlns:a16="http://schemas.microsoft.com/office/drawing/2014/main" id="{AB216D86-1665-4643-B9AE-731337840BF3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7786432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接连接符 84">
              <a:extLst>
                <a:ext uri="{FF2B5EF4-FFF2-40B4-BE49-F238E27FC236}">
                  <a16:creationId xmlns:a16="http://schemas.microsoft.com/office/drawing/2014/main" id="{25D15011-BD0A-49D3-8F51-2979569ED63B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7906935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接连接符 85">
              <a:extLst>
                <a:ext uri="{FF2B5EF4-FFF2-40B4-BE49-F238E27FC236}">
                  <a16:creationId xmlns:a16="http://schemas.microsoft.com/office/drawing/2014/main" id="{1B793A9B-4DA0-4641-A2BE-750DBDE4D371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8027438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接连接符 86">
              <a:extLst>
                <a:ext uri="{FF2B5EF4-FFF2-40B4-BE49-F238E27FC236}">
                  <a16:creationId xmlns:a16="http://schemas.microsoft.com/office/drawing/2014/main" id="{0687B148-E2C1-4BEA-A168-98AC18C9AE86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8147941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接连接符 87">
              <a:extLst>
                <a:ext uri="{FF2B5EF4-FFF2-40B4-BE49-F238E27FC236}">
                  <a16:creationId xmlns:a16="http://schemas.microsoft.com/office/drawing/2014/main" id="{9D436CE5-1B1C-40C0-A84B-265FC9964951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8268444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直接连接符 88">
              <a:extLst>
                <a:ext uri="{FF2B5EF4-FFF2-40B4-BE49-F238E27FC236}">
                  <a16:creationId xmlns:a16="http://schemas.microsoft.com/office/drawing/2014/main" id="{CA6E4D8F-60FE-45EE-9244-F7D6EBE293B9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8388947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接连接符 89">
              <a:extLst>
                <a:ext uri="{FF2B5EF4-FFF2-40B4-BE49-F238E27FC236}">
                  <a16:creationId xmlns:a16="http://schemas.microsoft.com/office/drawing/2014/main" id="{4F855142-639F-4432-AAC3-085D0849CC1E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8509450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接连接符 90">
              <a:extLst>
                <a:ext uri="{FF2B5EF4-FFF2-40B4-BE49-F238E27FC236}">
                  <a16:creationId xmlns:a16="http://schemas.microsoft.com/office/drawing/2014/main" id="{D261DB2B-7373-4D26-84D3-214B6018CFB2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8629953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接连接符 91">
              <a:extLst>
                <a:ext uri="{FF2B5EF4-FFF2-40B4-BE49-F238E27FC236}">
                  <a16:creationId xmlns:a16="http://schemas.microsoft.com/office/drawing/2014/main" id="{BEE48657-BC3F-4888-B5DD-B31F653B86F6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8750456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接连接符 92">
              <a:extLst>
                <a:ext uri="{FF2B5EF4-FFF2-40B4-BE49-F238E27FC236}">
                  <a16:creationId xmlns:a16="http://schemas.microsoft.com/office/drawing/2014/main" id="{BC78C1B8-F1EC-4135-A4BB-47D4B8DE10F0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8870959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直接连接符 93">
              <a:extLst>
                <a:ext uri="{FF2B5EF4-FFF2-40B4-BE49-F238E27FC236}">
                  <a16:creationId xmlns:a16="http://schemas.microsoft.com/office/drawing/2014/main" id="{834351E5-5A1C-4903-A213-52B0E099A65C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8991462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直接连接符 94">
              <a:extLst>
                <a:ext uri="{FF2B5EF4-FFF2-40B4-BE49-F238E27FC236}">
                  <a16:creationId xmlns:a16="http://schemas.microsoft.com/office/drawing/2014/main" id="{E391B3A5-EABC-4978-8F46-1207D41598EB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9111965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直接连接符 95">
              <a:extLst>
                <a:ext uri="{FF2B5EF4-FFF2-40B4-BE49-F238E27FC236}">
                  <a16:creationId xmlns:a16="http://schemas.microsoft.com/office/drawing/2014/main" id="{E29EEBC9-FFF7-456E-A913-73E6E42D5D7D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9232468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直接连接符 96">
              <a:extLst>
                <a:ext uri="{FF2B5EF4-FFF2-40B4-BE49-F238E27FC236}">
                  <a16:creationId xmlns:a16="http://schemas.microsoft.com/office/drawing/2014/main" id="{DD428CE5-54ED-40BA-853E-BAF89E1785FF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9352971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直接连接符 97">
              <a:extLst>
                <a:ext uri="{FF2B5EF4-FFF2-40B4-BE49-F238E27FC236}">
                  <a16:creationId xmlns:a16="http://schemas.microsoft.com/office/drawing/2014/main" id="{F602D559-DEBA-4F28-AF54-8CDEA19E601B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9473474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直接连接符 98">
              <a:extLst>
                <a:ext uri="{FF2B5EF4-FFF2-40B4-BE49-F238E27FC236}">
                  <a16:creationId xmlns:a16="http://schemas.microsoft.com/office/drawing/2014/main" id="{8969F00E-CF8A-4E32-B85E-EEC737E40EC0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9593977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直接连接符 99">
              <a:extLst>
                <a:ext uri="{FF2B5EF4-FFF2-40B4-BE49-F238E27FC236}">
                  <a16:creationId xmlns:a16="http://schemas.microsoft.com/office/drawing/2014/main" id="{BB636D54-FD0B-4DC3-96D5-64A020359315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9714480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直接连接符 100">
              <a:extLst>
                <a:ext uri="{FF2B5EF4-FFF2-40B4-BE49-F238E27FC236}">
                  <a16:creationId xmlns:a16="http://schemas.microsoft.com/office/drawing/2014/main" id="{A2679B2E-D5CD-4233-8095-9DFF37E8BED1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9834983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直接连接符 101">
              <a:extLst>
                <a:ext uri="{FF2B5EF4-FFF2-40B4-BE49-F238E27FC236}">
                  <a16:creationId xmlns:a16="http://schemas.microsoft.com/office/drawing/2014/main" id="{E2B532CB-D474-47C7-9993-84372EBA1105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9955486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直接连接符 102">
              <a:extLst>
                <a:ext uri="{FF2B5EF4-FFF2-40B4-BE49-F238E27FC236}">
                  <a16:creationId xmlns:a16="http://schemas.microsoft.com/office/drawing/2014/main" id="{61BB57B0-C992-4362-B222-2895A784BE28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0075989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直接连接符 103">
              <a:extLst>
                <a:ext uri="{FF2B5EF4-FFF2-40B4-BE49-F238E27FC236}">
                  <a16:creationId xmlns:a16="http://schemas.microsoft.com/office/drawing/2014/main" id="{88D0C14B-2D84-41EA-9692-27FD7C1ACE65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0196492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直接连接符 104">
              <a:extLst>
                <a:ext uri="{FF2B5EF4-FFF2-40B4-BE49-F238E27FC236}">
                  <a16:creationId xmlns:a16="http://schemas.microsoft.com/office/drawing/2014/main" id="{80779432-A060-43C4-875F-2FB52CEF5248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0437498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直接连接符 105">
              <a:extLst>
                <a:ext uri="{FF2B5EF4-FFF2-40B4-BE49-F238E27FC236}">
                  <a16:creationId xmlns:a16="http://schemas.microsoft.com/office/drawing/2014/main" id="{AA4FDE95-9DDF-4B95-B613-AC875EAE53D0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0678504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直接连接符 106">
              <a:extLst>
                <a:ext uri="{FF2B5EF4-FFF2-40B4-BE49-F238E27FC236}">
                  <a16:creationId xmlns:a16="http://schemas.microsoft.com/office/drawing/2014/main" id="{3083B504-347D-4902-8AE2-1F95BA38C860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0919510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直接连接符 107">
              <a:extLst>
                <a:ext uri="{FF2B5EF4-FFF2-40B4-BE49-F238E27FC236}">
                  <a16:creationId xmlns:a16="http://schemas.microsoft.com/office/drawing/2014/main" id="{2C077884-B837-47BE-8748-071FC391347F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0316995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直接连接符 108">
              <a:extLst>
                <a:ext uri="{FF2B5EF4-FFF2-40B4-BE49-F238E27FC236}">
                  <a16:creationId xmlns:a16="http://schemas.microsoft.com/office/drawing/2014/main" id="{2DF9D80F-DB78-44B4-AC78-DDF5A3E4B446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0558001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直接连接符 109">
              <a:extLst>
                <a:ext uri="{FF2B5EF4-FFF2-40B4-BE49-F238E27FC236}">
                  <a16:creationId xmlns:a16="http://schemas.microsoft.com/office/drawing/2014/main" id="{FEB8BD6D-AC61-4E34-ABF6-1D495AFE69E4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0799007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直接连接符 110">
              <a:extLst>
                <a:ext uri="{FF2B5EF4-FFF2-40B4-BE49-F238E27FC236}">
                  <a16:creationId xmlns:a16="http://schemas.microsoft.com/office/drawing/2014/main" id="{ADBD4C7A-1A77-4985-81F6-2FF04BB11791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1040013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直接连接符 111">
              <a:extLst>
                <a:ext uri="{FF2B5EF4-FFF2-40B4-BE49-F238E27FC236}">
                  <a16:creationId xmlns:a16="http://schemas.microsoft.com/office/drawing/2014/main" id="{84C9B39E-B32E-497F-9AF4-23BE0210B6D8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1160516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直接连接符 112">
              <a:extLst>
                <a:ext uri="{FF2B5EF4-FFF2-40B4-BE49-F238E27FC236}">
                  <a16:creationId xmlns:a16="http://schemas.microsoft.com/office/drawing/2014/main" id="{6B7BAD04-1927-4AC0-B64D-8831B6704588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1281019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直接连接符 113">
              <a:extLst>
                <a:ext uri="{FF2B5EF4-FFF2-40B4-BE49-F238E27FC236}">
                  <a16:creationId xmlns:a16="http://schemas.microsoft.com/office/drawing/2014/main" id="{E74D4520-78E7-40BB-9DEC-98E6BD646F99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1401522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直接连接符 114">
              <a:extLst>
                <a:ext uri="{FF2B5EF4-FFF2-40B4-BE49-F238E27FC236}">
                  <a16:creationId xmlns:a16="http://schemas.microsoft.com/office/drawing/2014/main" id="{E28D53A4-F143-4F32-B4A6-CF7912C56AB0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1522025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直接连接符 115">
              <a:extLst>
                <a:ext uri="{FF2B5EF4-FFF2-40B4-BE49-F238E27FC236}">
                  <a16:creationId xmlns:a16="http://schemas.microsoft.com/office/drawing/2014/main" id="{77C57AA9-C9DA-429D-ACCA-3A7D4F80FB25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1642566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818971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图表 1">
            <a:extLst>
              <a:ext uri="{FF2B5EF4-FFF2-40B4-BE49-F238E27FC236}">
                <a16:creationId xmlns:a16="http://schemas.microsoft.com/office/drawing/2014/main" id="{E2E311D8-B15D-4E44-BAEA-0E82EC185B6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31843831"/>
              </p:ext>
            </p:extLst>
          </p:nvPr>
        </p:nvGraphicFramePr>
        <p:xfrm>
          <a:off x="3891872" y="1772252"/>
          <a:ext cx="6987527" cy="39043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26" name="组合 25">
            <a:extLst>
              <a:ext uri="{FF2B5EF4-FFF2-40B4-BE49-F238E27FC236}">
                <a16:creationId xmlns:a16="http://schemas.microsoft.com/office/drawing/2014/main" id="{129156D9-4372-4140-87F1-4B3929B811C9}"/>
              </a:ext>
            </a:extLst>
          </p:cNvPr>
          <p:cNvGrpSpPr/>
          <p:nvPr/>
        </p:nvGrpSpPr>
        <p:grpSpPr>
          <a:xfrm>
            <a:off x="-1612604" y="1847380"/>
            <a:ext cx="1908989" cy="3054382"/>
            <a:chOff x="-466469" y="5340265"/>
            <a:chExt cx="360000" cy="576000"/>
          </a:xfrm>
        </p:grpSpPr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9C034AD5-AB56-46DF-AA74-37523E0318A2}"/>
                </a:ext>
              </a:extLst>
            </p:cNvPr>
            <p:cNvSpPr/>
            <p:nvPr/>
          </p:nvSpPr>
          <p:spPr>
            <a:xfrm>
              <a:off x="-466469" y="5340265"/>
              <a:ext cx="360000" cy="57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" name="man_273976">
              <a:extLst>
                <a:ext uri="{FF2B5EF4-FFF2-40B4-BE49-F238E27FC236}">
                  <a16:creationId xmlns:a16="http://schemas.microsoft.com/office/drawing/2014/main" id="{12862E2A-B4EC-4A17-B04B-35FC1689CEA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-394657" y="5340265"/>
              <a:ext cx="216376" cy="576000"/>
            </a:xfrm>
            <a:custGeom>
              <a:avLst/>
              <a:gdLst>
                <a:gd name="connsiteX0" fmla="*/ 81630 w 227917"/>
                <a:gd name="connsiteY0" fmla="*/ 151645 h 606722"/>
                <a:gd name="connsiteX1" fmla="*/ 146257 w 227917"/>
                <a:gd name="connsiteY1" fmla="*/ 151645 h 606722"/>
                <a:gd name="connsiteX2" fmla="*/ 210885 w 227917"/>
                <a:gd name="connsiteY2" fmla="*/ 213051 h 606722"/>
                <a:gd name="connsiteX3" fmla="*/ 227621 w 227917"/>
                <a:gd name="connsiteY3" fmla="*/ 359856 h 606722"/>
                <a:gd name="connsiteX4" fmla="*/ 217205 w 227917"/>
                <a:gd name="connsiteY4" fmla="*/ 393358 h 606722"/>
                <a:gd name="connsiteX5" fmla="*/ 191212 w 227917"/>
                <a:gd name="connsiteY5" fmla="*/ 406154 h 606722"/>
                <a:gd name="connsiteX6" fmla="*/ 177236 w 227917"/>
                <a:gd name="connsiteY6" fmla="*/ 594992 h 606722"/>
                <a:gd name="connsiteX7" fmla="*/ 164595 w 227917"/>
                <a:gd name="connsiteY7" fmla="*/ 606722 h 606722"/>
                <a:gd name="connsiteX8" fmla="*/ 63292 w 227917"/>
                <a:gd name="connsiteY8" fmla="*/ 606722 h 606722"/>
                <a:gd name="connsiteX9" fmla="*/ 50651 w 227917"/>
                <a:gd name="connsiteY9" fmla="*/ 594992 h 606722"/>
                <a:gd name="connsiteX10" fmla="*/ 36675 w 227917"/>
                <a:gd name="connsiteY10" fmla="*/ 406065 h 606722"/>
                <a:gd name="connsiteX11" fmla="*/ 10682 w 227917"/>
                <a:gd name="connsiteY11" fmla="*/ 393358 h 606722"/>
                <a:gd name="connsiteX12" fmla="*/ 266 w 227917"/>
                <a:gd name="connsiteY12" fmla="*/ 359856 h 606722"/>
                <a:gd name="connsiteX13" fmla="*/ 17091 w 227917"/>
                <a:gd name="connsiteY13" fmla="*/ 213051 h 606722"/>
                <a:gd name="connsiteX14" fmla="*/ 81630 w 227917"/>
                <a:gd name="connsiteY14" fmla="*/ 151645 h 606722"/>
                <a:gd name="connsiteX15" fmla="*/ 113988 w 227917"/>
                <a:gd name="connsiteY15" fmla="*/ 0 h 606722"/>
                <a:gd name="connsiteX16" fmla="*/ 177321 w 227917"/>
                <a:gd name="connsiteY16" fmla="*/ 63192 h 606722"/>
                <a:gd name="connsiteX17" fmla="*/ 113988 w 227917"/>
                <a:gd name="connsiteY17" fmla="*/ 126384 h 606722"/>
                <a:gd name="connsiteX18" fmla="*/ 50655 w 227917"/>
                <a:gd name="connsiteY18" fmla="*/ 63192 h 606722"/>
                <a:gd name="connsiteX19" fmla="*/ 113988 w 227917"/>
                <a:gd name="connsiteY19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27917" h="606722">
                  <a:moveTo>
                    <a:pt x="81630" y="151645"/>
                  </a:moveTo>
                  <a:lnTo>
                    <a:pt x="146257" y="151645"/>
                  </a:lnTo>
                  <a:cubicBezTo>
                    <a:pt x="179105" y="151645"/>
                    <a:pt x="206879" y="178127"/>
                    <a:pt x="210885" y="213051"/>
                  </a:cubicBezTo>
                  <a:lnTo>
                    <a:pt x="227621" y="359856"/>
                  </a:lnTo>
                  <a:cubicBezTo>
                    <a:pt x="229045" y="372208"/>
                    <a:pt x="225306" y="384382"/>
                    <a:pt x="217205" y="393358"/>
                  </a:cubicBezTo>
                  <a:cubicBezTo>
                    <a:pt x="210351" y="401089"/>
                    <a:pt x="201182" y="405532"/>
                    <a:pt x="191212" y="406154"/>
                  </a:cubicBezTo>
                  <a:lnTo>
                    <a:pt x="177236" y="594992"/>
                  </a:lnTo>
                  <a:cubicBezTo>
                    <a:pt x="176702" y="601568"/>
                    <a:pt x="171272" y="606722"/>
                    <a:pt x="164595" y="606722"/>
                  </a:cubicBezTo>
                  <a:lnTo>
                    <a:pt x="63292" y="606722"/>
                  </a:lnTo>
                  <a:cubicBezTo>
                    <a:pt x="56704" y="606722"/>
                    <a:pt x="51185" y="601568"/>
                    <a:pt x="50651" y="594992"/>
                  </a:cubicBezTo>
                  <a:lnTo>
                    <a:pt x="36675" y="406065"/>
                  </a:lnTo>
                  <a:cubicBezTo>
                    <a:pt x="26794" y="405532"/>
                    <a:pt x="17625" y="401089"/>
                    <a:pt x="10682" y="393358"/>
                  </a:cubicBezTo>
                  <a:cubicBezTo>
                    <a:pt x="2670" y="384382"/>
                    <a:pt x="-1069" y="372208"/>
                    <a:pt x="266" y="359856"/>
                  </a:cubicBezTo>
                  <a:lnTo>
                    <a:pt x="17091" y="213051"/>
                  </a:lnTo>
                  <a:cubicBezTo>
                    <a:pt x="21097" y="178038"/>
                    <a:pt x="48871" y="151645"/>
                    <a:pt x="81630" y="151645"/>
                  </a:cubicBezTo>
                  <a:close/>
                  <a:moveTo>
                    <a:pt x="113988" y="0"/>
                  </a:moveTo>
                  <a:cubicBezTo>
                    <a:pt x="148966" y="0"/>
                    <a:pt x="177321" y="28292"/>
                    <a:pt x="177321" y="63192"/>
                  </a:cubicBezTo>
                  <a:cubicBezTo>
                    <a:pt x="177321" y="98092"/>
                    <a:pt x="148966" y="126384"/>
                    <a:pt x="113988" y="126384"/>
                  </a:cubicBezTo>
                  <a:cubicBezTo>
                    <a:pt x="79010" y="126384"/>
                    <a:pt x="50655" y="98092"/>
                    <a:pt x="50655" y="63192"/>
                  </a:cubicBezTo>
                  <a:cubicBezTo>
                    <a:pt x="50655" y="28292"/>
                    <a:pt x="79010" y="0"/>
                    <a:pt x="113988" y="0"/>
                  </a:cubicBezTo>
                  <a:close/>
                </a:path>
              </a:pathLst>
            </a:custGeom>
            <a:solidFill>
              <a:srgbClr val="1BBC9A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6C03B999-388A-4658-BC5B-31E2CEEB0A0F}"/>
              </a:ext>
            </a:extLst>
          </p:cNvPr>
          <p:cNvGrpSpPr/>
          <p:nvPr/>
        </p:nvGrpSpPr>
        <p:grpSpPr>
          <a:xfrm>
            <a:off x="-3077271" y="1989138"/>
            <a:ext cx="1908989" cy="3054382"/>
            <a:chOff x="-466469" y="4444484"/>
            <a:chExt cx="360000" cy="576000"/>
          </a:xfrm>
        </p:grpSpPr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745581D8-1843-465A-81D6-2C68BE4CA503}"/>
                </a:ext>
              </a:extLst>
            </p:cNvPr>
            <p:cNvSpPr/>
            <p:nvPr/>
          </p:nvSpPr>
          <p:spPr>
            <a:xfrm>
              <a:off x="-466469" y="4444484"/>
              <a:ext cx="360000" cy="57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" name="woman_273975">
              <a:extLst>
                <a:ext uri="{FF2B5EF4-FFF2-40B4-BE49-F238E27FC236}">
                  <a16:creationId xmlns:a16="http://schemas.microsoft.com/office/drawing/2014/main" id="{2AD14443-F4DD-4245-BB34-061E9F76122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-394652" y="4444484"/>
              <a:ext cx="216367" cy="576000"/>
            </a:xfrm>
            <a:custGeom>
              <a:avLst/>
              <a:gdLst>
                <a:gd name="connsiteX0" fmla="*/ 81616 w 227907"/>
                <a:gd name="connsiteY0" fmla="*/ 151645 h 606722"/>
                <a:gd name="connsiteX1" fmla="*/ 146236 w 227907"/>
                <a:gd name="connsiteY1" fmla="*/ 151645 h 606722"/>
                <a:gd name="connsiteX2" fmla="*/ 210857 w 227907"/>
                <a:gd name="connsiteY2" fmla="*/ 213051 h 606722"/>
                <a:gd name="connsiteX3" fmla="*/ 227591 w 227907"/>
                <a:gd name="connsiteY3" fmla="*/ 332574 h 606722"/>
                <a:gd name="connsiteX4" fmla="*/ 209255 w 227907"/>
                <a:gd name="connsiteY4" fmla="*/ 372385 h 606722"/>
                <a:gd name="connsiteX5" fmla="*/ 227680 w 227907"/>
                <a:gd name="connsiteY5" fmla="*/ 465249 h 606722"/>
                <a:gd name="connsiteX6" fmla="*/ 225010 w 227907"/>
                <a:gd name="connsiteY6" fmla="*/ 475646 h 606722"/>
                <a:gd name="connsiteX7" fmla="*/ 215219 w 227907"/>
                <a:gd name="connsiteY7" fmla="*/ 480267 h 606722"/>
                <a:gd name="connsiteX8" fmla="*/ 172227 w 227907"/>
                <a:gd name="connsiteY8" fmla="*/ 480267 h 606722"/>
                <a:gd name="connsiteX9" fmla="*/ 151755 w 227907"/>
                <a:gd name="connsiteY9" fmla="*/ 596236 h 606722"/>
                <a:gd name="connsiteX10" fmla="*/ 139294 w 227907"/>
                <a:gd name="connsiteY10" fmla="*/ 606722 h 606722"/>
                <a:gd name="connsiteX11" fmla="*/ 88647 w 227907"/>
                <a:gd name="connsiteY11" fmla="*/ 606722 h 606722"/>
                <a:gd name="connsiteX12" fmla="*/ 76186 w 227907"/>
                <a:gd name="connsiteY12" fmla="*/ 596236 h 606722"/>
                <a:gd name="connsiteX13" fmla="*/ 55714 w 227907"/>
                <a:gd name="connsiteY13" fmla="*/ 480267 h 606722"/>
                <a:gd name="connsiteX14" fmla="*/ 12722 w 227907"/>
                <a:gd name="connsiteY14" fmla="*/ 480267 h 606722"/>
                <a:gd name="connsiteX15" fmla="*/ 2842 w 227907"/>
                <a:gd name="connsiteY15" fmla="*/ 475646 h 606722"/>
                <a:gd name="connsiteX16" fmla="*/ 261 w 227907"/>
                <a:gd name="connsiteY16" fmla="*/ 465249 h 606722"/>
                <a:gd name="connsiteX17" fmla="*/ 18597 w 227907"/>
                <a:gd name="connsiteY17" fmla="*/ 372385 h 606722"/>
                <a:gd name="connsiteX18" fmla="*/ 261 w 227907"/>
                <a:gd name="connsiteY18" fmla="*/ 332929 h 606722"/>
                <a:gd name="connsiteX19" fmla="*/ 17084 w 227907"/>
                <a:gd name="connsiteY19" fmla="*/ 212784 h 606722"/>
                <a:gd name="connsiteX20" fmla="*/ 81616 w 227907"/>
                <a:gd name="connsiteY20" fmla="*/ 151645 h 606722"/>
                <a:gd name="connsiteX21" fmla="*/ 113926 w 227907"/>
                <a:gd name="connsiteY21" fmla="*/ 0 h 606722"/>
                <a:gd name="connsiteX22" fmla="*/ 177223 w 227907"/>
                <a:gd name="connsiteY22" fmla="*/ 63192 h 606722"/>
                <a:gd name="connsiteX23" fmla="*/ 113926 w 227907"/>
                <a:gd name="connsiteY23" fmla="*/ 126384 h 606722"/>
                <a:gd name="connsiteX24" fmla="*/ 50629 w 227907"/>
                <a:gd name="connsiteY24" fmla="*/ 63192 h 606722"/>
                <a:gd name="connsiteX25" fmla="*/ 113926 w 227907"/>
                <a:gd name="connsiteY25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27907" h="606722">
                  <a:moveTo>
                    <a:pt x="81616" y="151645"/>
                  </a:moveTo>
                  <a:lnTo>
                    <a:pt x="146236" y="151645"/>
                  </a:lnTo>
                  <a:cubicBezTo>
                    <a:pt x="179081" y="151645"/>
                    <a:pt x="206852" y="178127"/>
                    <a:pt x="210857" y="213051"/>
                  </a:cubicBezTo>
                  <a:lnTo>
                    <a:pt x="227591" y="332574"/>
                  </a:lnTo>
                  <a:cubicBezTo>
                    <a:pt x="229371" y="348925"/>
                    <a:pt x="221894" y="364210"/>
                    <a:pt x="209255" y="372385"/>
                  </a:cubicBezTo>
                  <a:lnTo>
                    <a:pt x="227680" y="465249"/>
                  </a:lnTo>
                  <a:cubicBezTo>
                    <a:pt x="228392" y="468893"/>
                    <a:pt x="227413" y="472803"/>
                    <a:pt x="225010" y="475646"/>
                  </a:cubicBezTo>
                  <a:cubicBezTo>
                    <a:pt x="222606" y="478579"/>
                    <a:pt x="219046" y="480267"/>
                    <a:pt x="215219" y="480267"/>
                  </a:cubicBezTo>
                  <a:lnTo>
                    <a:pt x="172227" y="480267"/>
                  </a:lnTo>
                  <a:lnTo>
                    <a:pt x="151755" y="596236"/>
                  </a:lnTo>
                  <a:cubicBezTo>
                    <a:pt x="150687" y="602279"/>
                    <a:pt x="145435" y="606722"/>
                    <a:pt x="139294" y="606722"/>
                  </a:cubicBezTo>
                  <a:lnTo>
                    <a:pt x="88647" y="606722"/>
                  </a:lnTo>
                  <a:cubicBezTo>
                    <a:pt x="82506" y="606722"/>
                    <a:pt x="77254" y="602279"/>
                    <a:pt x="76186" y="596236"/>
                  </a:cubicBezTo>
                  <a:lnTo>
                    <a:pt x="55714" y="480267"/>
                  </a:lnTo>
                  <a:lnTo>
                    <a:pt x="12722" y="480267"/>
                  </a:lnTo>
                  <a:cubicBezTo>
                    <a:pt x="8895" y="480267"/>
                    <a:pt x="5335" y="478579"/>
                    <a:pt x="2842" y="475646"/>
                  </a:cubicBezTo>
                  <a:cubicBezTo>
                    <a:pt x="439" y="472803"/>
                    <a:pt x="-451" y="468893"/>
                    <a:pt x="261" y="465249"/>
                  </a:cubicBezTo>
                  <a:lnTo>
                    <a:pt x="18597" y="372385"/>
                  </a:lnTo>
                  <a:cubicBezTo>
                    <a:pt x="5958" y="364210"/>
                    <a:pt x="-1519" y="348925"/>
                    <a:pt x="261" y="332929"/>
                  </a:cubicBezTo>
                  <a:lnTo>
                    <a:pt x="17084" y="212784"/>
                  </a:lnTo>
                  <a:cubicBezTo>
                    <a:pt x="21000" y="178038"/>
                    <a:pt x="48771" y="151645"/>
                    <a:pt x="81616" y="151645"/>
                  </a:cubicBezTo>
                  <a:close/>
                  <a:moveTo>
                    <a:pt x="113926" y="0"/>
                  </a:moveTo>
                  <a:cubicBezTo>
                    <a:pt x="148884" y="0"/>
                    <a:pt x="177223" y="28292"/>
                    <a:pt x="177223" y="63192"/>
                  </a:cubicBezTo>
                  <a:cubicBezTo>
                    <a:pt x="177223" y="98092"/>
                    <a:pt x="148884" y="126384"/>
                    <a:pt x="113926" y="126384"/>
                  </a:cubicBezTo>
                  <a:cubicBezTo>
                    <a:pt x="78968" y="126384"/>
                    <a:pt x="50629" y="98092"/>
                    <a:pt x="50629" y="63192"/>
                  </a:cubicBezTo>
                  <a:cubicBezTo>
                    <a:pt x="50629" y="28292"/>
                    <a:pt x="78968" y="0"/>
                    <a:pt x="113926" y="0"/>
                  </a:cubicBezTo>
                  <a:close/>
                </a:path>
              </a:pathLst>
            </a:custGeom>
            <a:solidFill>
              <a:srgbClr val="1BBC9A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5" name="文本框 4">
            <a:extLst>
              <a:ext uri="{FF2B5EF4-FFF2-40B4-BE49-F238E27FC236}">
                <a16:creationId xmlns:a16="http://schemas.microsoft.com/office/drawing/2014/main" id="{233C0AA6-E1CF-48E7-89B7-60686F407455}"/>
              </a:ext>
            </a:extLst>
          </p:cNvPr>
          <p:cNvSpPr txBox="1"/>
          <p:nvPr/>
        </p:nvSpPr>
        <p:spPr>
          <a:xfrm>
            <a:off x="795125" y="2481528"/>
            <a:ext cx="2375569" cy="25365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调整方法：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cs typeface="+mn-ea"/>
                <a:sym typeface="+mn-lt"/>
              </a:rPr>
              <a:t>更改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rPr>
              <a:t>左侧画面外形状颜色并复制，或复制你自己的形状，选中需要调整的系列，粘贴</a:t>
            </a:r>
            <a:r>
              <a:rPr lang="zh-CN" altLang="en-US" dirty="0">
                <a:cs typeface="+mn-ea"/>
                <a:sym typeface="+mn-lt"/>
              </a:rPr>
              <a:t>并调整比例即可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3F4856F6-28E6-49EC-B0A6-2B46DEBE0202}"/>
              </a:ext>
            </a:extLst>
          </p:cNvPr>
          <p:cNvSpPr txBox="1"/>
          <p:nvPr/>
        </p:nvSpPr>
        <p:spPr>
          <a:xfrm>
            <a:off x="782425" y="335254"/>
            <a:ext cx="25699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spc="300" dirty="0">
                <a:cs typeface="+mn-ea"/>
                <a:sym typeface="+mn-lt"/>
              </a:rPr>
              <a:t>百分比面积图</a:t>
            </a:r>
          </a:p>
        </p:txBody>
      </p: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EEE7549B-B61D-4886-BBA6-2021ADA535B0}"/>
              </a:ext>
            </a:extLst>
          </p:cNvPr>
          <p:cNvGrpSpPr/>
          <p:nvPr/>
        </p:nvGrpSpPr>
        <p:grpSpPr>
          <a:xfrm>
            <a:off x="877674" y="939750"/>
            <a:ext cx="10440000" cy="108000"/>
            <a:chOff x="917761" y="812750"/>
            <a:chExt cx="10724805" cy="108000"/>
          </a:xfrm>
        </p:grpSpPr>
        <p:cxnSp>
          <p:nvCxnSpPr>
            <p:cNvPr id="33" name="直接连接符 32">
              <a:extLst>
                <a:ext uri="{FF2B5EF4-FFF2-40B4-BE49-F238E27FC236}">
                  <a16:creationId xmlns:a16="http://schemas.microsoft.com/office/drawing/2014/main" id="{9F8F9364-6CEF-4B44-9915-9AF7F204D632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917761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>
              <a:extLst>
                <a:ext uri="{FF2B5EF4-FFF2-40B4-BE49-F238E27FC236}">
                  <a16:creationId xmlns:a16="http://schemas.microsoft.com/office/drawing/2014/main" id="{47BE149C-061F-4CB1-AD2B-1BD50BB153B6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038264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>
              <a:extLst>
                <a:ext uri="{FF2B5EF4-FFF2-40B4-BE49-F238E27FC236}">
                  <a16:creationId xmlns:a16="http://schemas.microsoft.com/office/drawing/2014/main" id="{C63D70A5-672E-40A1-B7B5-50BD79A4E204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158767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>
              <a:extLst>
                <a:ext uri="{FF2B5EF4-FFF2-40B4-BE49-F238E27FC236}">
                  <a16:creationId xmlns:a16="http://schemas.microsoft.com/office/drawing/2014/main" id="{8D5C5515-55F1-4BA3-92FA-FC670140D724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279270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>
              <a:extLst>
                <a:ext uri="{FF2B5EF4-FFF2-40B4-BE49-F238E27FC236}">
                  <a16:creationId xmlns:a16="http://schemas.microsoft.com/office/drawing/2014/main" id="{9F324B6D-ABC3-4E1E-9E1B-4D9F4BE9B837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399773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>
              <a:extLst>
                <a:ext uri="{FF2B5EF4-FFF2-40B4-BE49-F238E27FC236}">
                  <a16:creationId xmlns:a16="http://schemas.microsoft.com/office/drawing/2014/main" id="{BCBA2B4B-5003-49FF-9A23-6693A0FCDFDC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520276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>
              <a:extLst>
                <a:ext uri="{FF2B5EF4-FFF2-40B4-BE49-F238E27FC236}">
                  <a16:creationId xmlns:a16="http://schemas.microsoft.com/office/drawing/2014/main" id="{90A1B542-FAF4-4A43-94B4-C6934F02CF8D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640779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39">
              <a:extLst>
                <a:ext uri="{FF2B5EF4-FFF2-40B4-BE49-F238E27FC236}">
                  <a16:creationId xmlns:a16="http://schemas.microsoft.com/office/drawing/2014/main" id="{257FEB94-C47B-4D9A-848C-C2877558730E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761282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>
              <a:extLst>
                <a:ext uri="{FF2B5EF4-FFF2-40B4-BE49-F238E27FC236}">
                  <a16:creationId xmlns:a16="http://schemas.microsoft.com/office/drawing/2014/main" id="{80662A43-50F9-4707-B382-E3CADAAB2EE1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881785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41">
              <a:extLst>
                <a:ext uri="{FF2B5EF4-FFF2-40B4-BE49-F238E27FC236}">
                  <a16:creationId xmlns:a16="http://schemas.microsoft.com/office/drawing/2014/main" id="{AB66E8A2-FC1A-49FB-A0D0-6CBE13A86001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2002288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>
              <a:extLst>
                <a:ext uri="{FF2B5EF4-FFF2-40B4-BE49-F238E27FC236}">
                  <a16:creationId xmlns:a16="http://schemas.microsoft.com/office/drawing/2014/main" id="{E02088CA-2917-49DB-BB08-002B8EEE9D35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2122791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>
              <a:extLst>
                <a:ext uri="{FF2B5EF4-FFF2-40B4-BE49-F238E27FC236}">
                  <a16:creationId xmlns:a16="http://schemas.microsoft.com/office/drawing/2014/main" id="{9124FAE8-871E-48D5-99C3-126AFB3C1968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2243294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>
              <a:extLst>
                <a:ext uri="{FF2B5EF4-FFF2-40B4-BE49-F238E27FC236}">
                  <a16:creationId xmlns:a16="http://schemas.microsoft.com/office/drawing/2014/main" id="{1D868162-5690-436E-BE47-B5474F6A14F0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2363797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>
              <a:extLst>
                <a:ext uri="{FF2B5EF4-FFF2-40B4-BE49-F238E27FC236}">
                  <a16:creationId xmlns:a16="http://schemas.microsoft.com/office/drawing/2014/main" id="{38CC7A9D-6901-4089-9E3E-EBB17AE6E418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2484300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>
              <a:extLst>
                <a:ext uri="{FF2B5EF4-FFF2-40B4-BE49-F238E27FC236}">
                  <a16:creationId xmlns:a16="http://schemas.microsoft.com/office/drawing/2014/main" id="{3E945B83-F889-4498-9FF0-814B0B4A3BA5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2604803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连接符 47">
              <a:extLst>
                <a:ext uri="{FF2B5EF4-FFF2-40B4-BE49-F238E27FC236}">
                  <a16:creationId xmlns:a16="http://schemas.microsoft.com/office/drawing/2014/main" id="{9BFE059C-24DB-40FF-A0DE-5339DE132545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2725306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连接符 48">
              <a:extLst>
                <a:ext uri="{FF2B5EF4-FFF2-40B4-BE49-F238E27FC236}">
                  <a16:creationId xmlns:a16="http://schemas.microsoft.com/office/drawing/2014/main" id="{107421A0-DE05-4A4F-AB2C-C9D83BEA786D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2845809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连接符 49">
              <a:extLst>
                <a:ext uri="{FF2B5EF4-FFF2-40B4-BE49-F238E27FC236}">
                  <a16:creationId xmlns:a16="http://schemas.microsoft.com/office/drawing/2014/main" id="{63D14E67-0EE1-4D78-AC59-CE6F81C716A0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2966312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连接符 50">
              <a:extLst>
                <a:ext uri="{FF2B5EF4-FFF2-40B4-BE49-F238E27FC236}">
                  <a16:creationId xmlns:a16="http://schemas.microsoft.com/office/drawing/2014/main" id="{F53DD103-50ED-4B93-A611-4F4E7356285E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3086815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连接符 51">
              <a:extLst>
                <a:ext uri="{FF2B5EF4-FFF2-40B4-BE49-F238E27FC236}">
                  <a16:creationId xmlns:a16="http://schemas.microsoft.com/office/drawing/2014/main" id="{D96C5C35-3AE8-4D5B-A3CA-E1DBC4FD2B25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3207318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接连接符 52">
              <a:extLst>
                <a:ext uri="{FF2B5EF4-FFF2-40B4-BE49-F238E27FC236}">
                  <a16:creationId xmlns:a16="http://schemas.microsoft.com/office/drawing/2014/main" id="{AE573BC9-F607-42D3-B4D8-58D0D87513C0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3327821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连接符 53">
              <a:extLst>
                <a:ext uri="{FF2B5EF4-FFF2-40B4-BE49-F238E27FC236}">
                  <a16:creationId xmlns:a16="http://schemas.microsoft.com/office/drawing/2014/main" id="{AB445F53-C1FE-43E5-9602-AD0092593764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3448324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连接符 54">
              <a:extLst>
                <a:ext uri="{FF2B5EF4-FFF2-40B4-BE49-F238E27FC236}">
                  <a16:creationId xmlns:a16="http://schemas.microsoft.com/office/drawing/2014/main" id="{BEFBC78A-8260-4E8B-A6D0-981B610F737C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3568827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连接符 55">
              <a:extLst>
                <a:ext uri="{FF2B5EF4-FFF2-40B4-BE49-F238E27FC236}">
                  <a16:creationId xmlns:a16="http://schemas.microsoft.com/office/drawing/2014/main" id="{C52D0FEC-3954-4BF5-A326-0771FE8DD3FD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3689330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连接符 56">
              <a:extLst>
                <a:ext uri="{FF2B5EF4-FFF2-40B4-BE49-F238E27FC236}">
                  <a16:creationId xmlns:a16="http://schemas.microsoft.com/office/drawing/2014/main" id="{A8669397-3513-408A-8AEF-C1A22B71DCDC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3809833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连接符 57">
              <a:extLst>
                <a:ext uri="{FF2B5EF4-FFF2-40B4-BE49-F238E27FC236}">
                  <a16:creationId xmlns:a16="http://schemas.microsoft.com/office/drawing/2014/main" id="{FB72F3A8-E652-4278-98A2-04EE4E9FEAF7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3930336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接连接符 58">
              <a:extLst>
                <a:ext uri="{FF2B5EF4-FFF2-40B4-BE49-F238E27FC236}">
                  <a16:creationId xmlns:a16="http://schemas.microsoft.com/office/drawing/2014/main" id="{2581560D-E59C-49C5-AE50-9D14092DDBEF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4050839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接连接符 59">
              <a:extLst>
                <a:ext uri="{FF2B5EF4-FFF2-40B4-BE49-F238E27FC236}">
                  <a16:creationId xmlns:a16="http://schemas.microsoft.com/office/drawing/2014/main" id="{110E9E4A-A666-4438-AB38-04A35C4B6890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4171342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接连接符 60">
              <a:extLst>
                <a:ext uri="{FF2B5EF4-FFF2-40B4-BE49-F238E27FC236}">
                  <a16:creationId xmlns:a16="http://schemas.microsoft.com/office/drawing/2014/main" id="{8DFC5906-E268-4BF6-A095-85F7D9B7BA40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4291845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接连接符 61">
              <a:extLst>
                <a:ext uri="{FF2B5EF4-FFF2-40B4-BE49-F238E27FC236}">
                  <a16:creationId xmlns:a16="http://schemas.microsoft.com/office/drawing/2014/main" id="{9D3CB9CA-FCCC-4376-8068-728F24726F90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4412348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接连接符 62">
              <a:extLst>
                <a:ext uri="{FF2B5EF4-FFF2-40B4-BE49-F238E27FC236}">
                  <a16:creationId xmlns:a16="http://schemas.microsoft.com/office/drawing/2014/main" id="{F4A7F167-C1AF-4381-A206-FD0651C1FAFF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4532851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接连接符 63">
              <a:extLst>
                <a:ext uri="{FF2B5EF4-FFF2-40B4-BE49-F238E27FC236}">
                  <a16:creationId xmlns:a16="http://schemas.microsoft.com/office/drawing/2014/main" id="{5BE7316E-CEAF-4721-8714-DCC44A628FE6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4653354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接连接符 64">
              <a:extLst>
                <a:ext uri="{FF2B5EF4-FFF2-40B4-BE49-F238E27FC236}">
                  <a16:creationId xmlns:a16="http://schemas.microsoft.com/office/drawing/2014/main" id="{8EBB4E9E-F12A-433B-8EEE-19FAF9C6EB26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4773857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接连接符 65">
              <a:extLst>
                <a:ext uri="{FF2B5EF4-FFF2-40B4-BE49-F238E27FC236}">
                  <a16:creationId xmlns:a16="http://schemas.microsoft.com/office/drawing/2014/main" id="{D6AE9AAB-AA29-434D-B010-F5523A5263A8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4894360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接连接符 66">
              <a:extLst>
                <a:ext uri="{FF2B5EF4-FFF2-40B4-BE49-F238E27FC236}">
                  <a16:creationId xmlns:a16="http://schemas.microsoft.com/office/drawing/2014/main" id="{4254DD09-D6AB-46E5-B386-E6CEE54F8C4D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5014863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接连接符 67">
              <a:extLst>
                <a:ext uri="{FF2B5EF4-FFF2-40B4-BE49-F238E27FC236}">
                  <a16:creationId xmlns:a16="http://schemas.microsoft.com/office/drawing/2014/main" id="{F45F0267-9C88-4924-A84B-C034A4974E86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5135366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接连接符 68">
              <a:extLst>
                <a:ext uri="{FF2B5EF4-FFF2-40B4-BE49-F238E27FC236}">
                  <a16:creationId xmlns:a16="http://schemas.microsoft.com/office/drawing/2014/main" id="{1601B1B1-F319-4CA5-ACF4-27D9B564F35E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5255869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接连接符 69">
              <a:extLst>
                <a:ext uri="{FF2B5EF4-FFF2-40B4-BE49-F238E27FC236}">
                  <a16:creationId xmlns:a16="http://schemas.microsoft.com/office/drawing/2014/main" id="{17EB6113-396D-4516-AA75-01C7D43F55AE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5376372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接连接符 70">
              <a:extLst>
                <a:ext uri="{FF2B5EF4-FFF2-40B4-BE49-F238E27FC236}">
                  <a16:creationId xmlns:a16="http://schemas.microsoft.com/office/drawing/2014/main" id="{FCAFBC54-14E3-4964-84C0-21FBD359F573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5496875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接连接符 71">
              <a:extLst>
                <a:ext uri="{FF2B5EF4-FFF2-40B4-BE49-F238E27FC236}">
                  <a16:creationId xmlns:a16="http://schemas.microsoft.com/office/drawing/2014/main" id="{4790EEA6-3C4B-401E-BC72-ACE8B714991D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5617378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直接连接符 72">
              <a:extLst>
                <a:ext uri="{FF2B5EF4-FFF2-40B4-BE49-F238E27FC236}">
                  <a16:creationId xmlns:a16="http://schemas.microsoft.com/office/drawing/2014/main" id="{B142411C-6754-4D81-9194-87ACBB3961E7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5737881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接连接符 73">
              <a:extLst>
                <a:ext uri="{FF2B5EF4-FFF2-40B4-BE49-F238E27FC236}">
                  <a16:creationId xmlns:a16="http://schemas.microsoft.com/office/drawing/2014/main" id="{A80DDF3B-765E-477D-A01B-E348B1EC54C8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5858384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接连接符 74">
              <a:extLst>
                <a:ext uri="{FF2B5EF4-FFF2-40B4-BE49-F238E27FC236}">
                  <a16:creationId xmlns:a16="http://schemas.microsoft.com/office/drawing/2014/main" id="{64B4B351-C5F9-4AD9-B056-1B97D5E8F7A2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5978887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接连接符 75">
              <a:extLst>
                <a:ext uri="{FF2B5EF4-FFF2-40B4-BE49-F238E27FC236}">
                  <a16:creationId xmlns:a16="http://schemas.microsoft.com/office/drawing/2014/main" id="{F09E05B7-DC51-45E4-BF6B-331FEE0C711C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6099390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接连接符 76">
              <a:extLst>
                <a:ext uri="{FF2B5EF4-FFF2-40B4-BE49-F238E27FC236}">
                  <a16:creationId xmlns:a16="http://schemas.microsoft.com/office/drawing/2014/main" id="{4CCDA95E-F783-49EC-A5B8-85A008C5D1D6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6219893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接连接符 77">
              <a:extLst>
                <a:ext uri="{FF2B5EF4-FFF2-40B4-BE49-F238E27FC236}">
                  <a16:creationId xmlns:a16="http://schemas.microsoft.com/office/drawing/2014/main" id="{DA66C9CC-90B1-4773-9CAF-08754F7D04F1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6340396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接连接符 78">
              <a:extLst>
                <a:ext uri="{FF2B5EF4-FFF2-40B4-BE49-F238E27FC236}">
                  <a16:creationId xmlns:a16="http://schemas.microsoft.com/office/drawing/2014/main" id="{4DDD6731-F25A-4FEF-98B5-7C2D14CF631C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6460899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接连接符 79">
              <a:extLst>
                <a:ext uri="{FF2B5EF4-FFF2-40B4-BE49-F238E27FC236}">
                  <a16:creationId xmlns:a16="http://schemas.microsoft.com/office/drawing/2014/main" id="{4240B686-0ADC-49D9-9460-1E209B0F7B63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6581402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接连接符 80">
              <a:extLst>
                <a:ext uri="{FF2B5EF4-FFF2-40B4-BE49-F238E27FC236}">
                  <a16:creationId xmlns:a16="http://schemas.microsoft.com/office/drawing/2014/main" id="{C24DBD31-4A86-4C0F-95B6-0BDA2DEC96E3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6701905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接连接符 81">
              <a:extLst>
                <a:ext uri="{FF2B5EF4-FFF2-40B4-BE49-F238E27FC236}">
                  <a16:creationId xmlns:a16="http://schemas.microsoft.com/office/drawing/2014/main" id="{9293C675-543C-461A-B295-784A653535B0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6822408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接连接符 82">
              <a:extLst>
                <a:ext uri="{FF2B5EF4-FFF2-40B4-BE49-F238E27FC236}">
                  <a16:creationId xmlns:a16="http://schemas.microsoft.com/office/drawing/2014/main" id="{37BD5845-D923-494B-BE7D-F69D69EDE94C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6942911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接连接符 83">
              <a:extLst>
                <a:ext uri="{FF2B5EF4-FFF2-40B4-BE49-F238E27FC236}">
                  <a16:creationId xmlns:a16="http://schemas.microsoft.com/office/drawing/2014/main" id="{071EE73D-33C8-4A26-8FE6-3895761F619B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7063414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接连接符 84">
              <a:extLst>
                <a:ext uri="{FF2B5EF4-FFF2-40B4-BE49-F238E27FC236}">
                  <a16:creationId xmlns:a16="http://schemas.microsoft.com/office/drawing/2014/main" id="{A8D51CC1-536C-49AE-B301-07E5423C3343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7183917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接连接符 85">
              <a:extLst>
                <a:ext uri="{FF2B5EF4-FFF2-40B4-BE49-F238E27FC236}">
                  <a16:creationId xmlns:a16="http://schemas.microsoft.com/office/drawing/2014/main" id="{91E70CBF-6D93-4D38-9830-A467869798A8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7304420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接连接符 86">
              <a:extLst>
                <a:ext uri="{FF2B5EF4-FFF2-40B4-BE49-F238E27FC236}">
                  <a16:creationId xmlns:a16="http://schemas.microsoft.com/office/drawing/2014/main" id="{E22994A3-CB0A-4D4F-AA75-7E292BB6603B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7424923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接连接符 87">
              <a:extLst>
                <a:ext uri="{FF2B5EF4-FFF2-40B4-BE49-F238E27FC236}">
                  <a16:creationId xmlns:a16="http://schemas.microsoft.com/office/drawing/2014/main" id="{DA6C1A3F-5EBB-494B-AFAD-453A4B442CB5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7545426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直接连接符 88">
              <a:extLst>
                <a:ext uri="{FF2B5EF4-FFF2-40B4-BE49-F238E27FC236}">
                  <a16:creationId xmlns:a16="http://schemas.microsoft.com/office/drawing/2014/main" id="{17DD8421-493B-4C8E-AE52-510B2294A7ED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7665929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接连接符 89">
              <a:extLst>
                <a:ext uri="{FF2B5EF4-FFF2-40B4-BE49-F238E27FC236}">
                  <a16:creationId xmlns:a16="http://schemas.microsoft.com/office/drawing/2014/main" id="{94E15B37-B7FD-47F2-899F-8B9E0AFD6241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7786432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接连接符 90">
              <a:extLst>
                <a:ext uri="{FF2B5EF4-FFF2-40B4-BE49-F238E27FC236}">
                  <a16:creationId xmlns:a16="http://schemas.microsoft.com/office/drawing/2014/main" id="{95BEC84D-1CD0-4579-8B60-DFD55D12F8E8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7906935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接连接符 91">
              <a:extLst>
                <a:ext uri="{FF2B5EF4-FFF2-40B4-BE49-F238E27FC236}">
                  <a16:creationId xmlns:a16="http://schemas.microsoft.com/office/drawing/2014/main" id="{FFDA8C5C-F64D-438F-A41D-C062027880C5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8027438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接连接符 92">
              <a:extLst>
                <a:ext uri="{FF2B5EF4-FFF2-40B4-BE49-F238E27FC236}">
                  <a16:creationId xmlns:a16="http://schemas.microsoft.com/office/drawing/2014/main" id="{9143C403-C480-4C9C-AED1-127355B5912E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8147941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直接连接符 93">
              <a:extLst>
                <a:ext uri="{FF2B5EF4-FFF2-40B4-BE49-F238E27FC236}">
                  <a16:creationId xmlns:a16="http://schemas.microsoft.com/office/drawing/2014/main" id="{ACF5EB13-930A-4FE4-9036-DDEFA95EA335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8268444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直接连接符 94">
              <a:extLst>
                <a:ext uri="{FF2B5EF4-FFF2-40B4-BE49-F238E27FC236}">
                  <a16:creationId xmlns:a16="http://schemas.microsoft.com/office/drawing/2014/main" id="{A5229DA8-2B22-47EC-87B4-BD0DA2069A47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8388947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直接连接符 95">
              <a:extLst>
                <a:ext uri="{FF2B5EF4-FFF2-40B4-BE49-F238E27FC236}">
                  <a16:creationId xmlns:a16="http://schemas.microsoft.com/office/drawing/2014/main" id="{0F175650-E1EE-4736-BC62-AF13BD1BF3A6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8509450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直接连接符 96">
              <a:extLst>
                <a:ext uri="{FF2B5EF4-FFF2-40B4-BE49-F238E27FC236}">
                  <a16:creationId xmlns:a16="http://schemas.microsoft.com/office/drawing/2014/main" id="{453F3002-99D9-4A7E-A0F6-FCB910193386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8629953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直接连接符 97">
              <a:extLst>
                <a:ext uri="{FF2B5EF4-FFF2-40B4-BE49-F238E27FC236}">
                  <a16:creationId xmlns:a16="http://schemas.microsoft.com/office/drawing/2014/main" id="{9ACFDC27-8F34-4FAC-8ED2-F4F0546D42F7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8750456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直接连接符 98">
              <a:extLst>
                <a:ext uri="{FF2B5EF4-FFF2-40B4-BE49-F238E27FC236}">
                  <a16:creationId xmlns:a16="http://schemas.microsoft.com/office/drawing/2014/main" id="{EE86482F-FAC9-4354-B114-C339F4982463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8870959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直接连接符 99">
              <a:extLst>
                <a:ext uri="{FF2B5EF4-FFF2-40B4-BE49-F238E27FC236}">
                  <a16:creationId xmlns:a16="http://schemas.microsoft.com/office/drawing/2014/main" id="{36249AFD-1E36-4BE3-9165-4C2CC9CF5B79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8991462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直接连接符 100">
              <a:extLst>
                <a:ext uri="{FF2B5EF4-FFF2-40B4-BE49-F238E27FC236}">
                  <a16:creationId xmlns:a16="http://schemas.microsoft.com/office/drawing/2014/main" id="{24F59A17-18CD-4133-B26F-03CA22FD167D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9111965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直接连接符 101">
              <a:extLst>
                <a:ext uri="{FF2B5EF4-FFF2-40B4-BE49-F238E27FC236}">
                  <a16:creationId xmlns:a16="http://schemas.microsoft.com/office/drawing/2014/main" id="{A2764D72-BCD9-40CE-B915-4865DB04084B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9232468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直接连接符 102">
              <a:extLst>
                <a:ext uri="{FF2B5EF4-FFF2-40B4-BE49-F238E27FC236}">
                  <a16:creationId xmlns:a16="http://schemas.microsoft.com/office/drawing/2014/main" id="{A5489E9E-010A-4D4C-8C06-14EF6D3CB13F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9352971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直接连接符 103">
              <a:extLst>
                <a:ext uri="{FF2B5EF4-FFF2-40B4-BE49-F238E27FC236}">
                  <a16:creationId xmlns:a16="http://schemas.microsoft.com/office/drawing/2014/main" id="{ED73C701-A799-4A85-AEE6-F3F010A7ABF2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9473474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直接连接符 104">
              <a:extLst>
                <a:ext uri="{FF2B5EF4-FFF2-40B4-BE49-F238E27FC236}">
                  <a16:creationId xmlns:a16="http://schemas.microsoft.com/office/drawing/2014/main" id="{0F021F95-416D-4EF9-B084-726C702E3655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9593977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直接连接符 105">
              <a:extLst>
                <a:ext uri="{FF2B5EF4-FFF2-40B4-BE49-F238E27FC236}">
                  <a16:creationId xmlns:a16="http://schemas.microsoft.com/office/drawing/2014/main" id="{5E50A610-D62E-4E37-ABB7-CA7E0C88C3C3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9714480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直接连接符 106">
              <a:extLst>
                <a:ext uri="{FF2B5EF4-FFF2-40B4-BE49-F238E27FC236}">
                  <a16:creationId xmlns:a16="http://schemas.microsoft.com/office/drawing/2014/main" id="{CA9931FD-4EB2-49E9-93FE-20C2BC7B7A19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9834983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直接连接符 107">
              <a:extLst>
                <a:ext uri="{FF2B5EF4-FFF2-40B4-BE49-F238E27FC236}">
                  <a16:creationId xmlns:a16="http://schemas.microsoft.com/office/drawing/2014/main" id="{752B9A9B-C4B6-44A6-8D27-2DE6E686F3DA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9955486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直接连接符 108">
              <a:extLst>
                <a:ext uri="{FF2B5EF4-FFF2-40B4-BE49-F238E27FC236}">
                  <a16:creationId xmlns:a16="http://schemas.microsoft.com/office/drawing/2014/main" id="{6CC9DD42-F3AC-423A-8893-71764EFA852D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0075989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直接连接符 109">
              <a:extLst>
                <a:ext uri="{FF2B5EF4-FFF2-40B4-BE49-F238E27FC236}">
                  <a16:creationId xmlns:a16="http://schemas.microsoft.com/office/drawing/2014/main" id="{85F26BB6-E4F8-46CA-9439-A4CCAE12B98C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0196492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直接连接符 110">
              <a:extLst>
                <a:ext uri="{FF2B5EF4-FFF2-40B4-BE49-F238E27FC236}">
                  <a16:creationId xmlns:a16="http://schemas.microsoft.com/office/drawing/2014/main" id="{B8DC99E0-F041-4870-A067-19E2CE2F147B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0437498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直接连接符 111">
              <a:extLst>
                <a:ext uri="{FF2B5EF4-FFF2-40B4-BE49-F238E27FC236}">
                  <a16:creationId xmlns:a16="http://schemas.microsoft.com/office/drawing/2014/main" id="{22957854-DC1B-4E03-8A07-DC6DF345DB6F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0678504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直接连接符 112">
              <a:extLst>
                <a:ext uri="{FF2B5EF4-FFF2-40B4-BE49-F238E27FC236}">
                  <a16:creationId xmlns:a16="http://schemas.microsoft.com/office/drawing/2014/main" id="{DB22CEC4-CD7F-4B93-B15C-F715639D86AB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0919510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直接连接符 113">
              <a:extLst>
                <a:ext uri="{FF2B5EF4-FFF2-40B4-BE49-F238E27FC236}">
                  <a16:creationId xmlns:a16="http://schemas.microsoft.com/office/drawing/2014/main" id="{930D3149-8906-4FD8-85D5-C592F794E309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0316995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直接连接符 114">
              <a:extLst>
                <a:ext uri="{FF2B5EF4-FFF2-40B4-BE49-F238E27FC236}">
                  <a16:creationId xmlns:a16="http://schemas.microsoft.com/office/drawing/2014/main" id="{B2BCF64A-7B8D-4211-8FEC-3EA184C2A353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0558001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直接连接符 115">
              <a:extLst>
                <a:ext uri="{FF2B5EF4-FFF2-40B4-BE49-F238E27FC236}">
                  <a16:creationId xmlns:a16="http://schemas.microsoft.com/office/drawing/2014/main" id="{BB64D1C9-F35E-4A83-BD0F-149EE2914A6C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0799007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直接连接符 116">
              <a:extLst>
                <a:ext uri="{FF2B5EF4-FFF2-40B4-BE49-F238E27FC236}">
                  <a16:creationId xmlns:a16="http://schemas.microsoft.com/office/drawing/2014/main" id="{7559B891-61AD-41BA-8483-24A5F4D39623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1040013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直接连接符 117">
              <a:extLst>
                <a:ext uri="{FF2B5EF4-FFF2-40B4-BE49-F238E27FC236}">
                  <a16:creationId xmlns:a16="http://schemas.microsoft.com/office/drawing/2014/main" id="{569D1C4E-6C68-499E-A09D-302E30C8CCE4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1160516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直接连接符 118">
              <a:extLst>
                <a:ext uri="{FF2B5EF4-FFF2-40B4-BE49-F238E27FC236}">
                  <a16:creationId xmlns:a16="http://schemas.microsoft.com/office/drawing/2014/main" id="{5C4E00A1-9AF3-4562-B280-99BBB02B714D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1281019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直接连接符 119">
              <a:extLst>
                <a:ext uri="{FF2B5EF4-FFF2-40B4-BE49-F238E27FC236}">
                  <a16:creationId xmlns:a16="http://schemas.microsoft.com/office/drawing/2014/main" id="{6FF8B0F8-EB3E-47E4-B2A8-C845ED9809E6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1401522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直接连接符 120">
              <a:extLst>
                <a:ext uri="{FF2B5EF4-FFF2-40B4-BE49-F238E27FC236}">
                  <a16:creationId xmlns:a16="http://schemas.microsoft.com/office/drawing/2014/main" id="{C7179D51-A665-4081-9749-78770494021A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1522025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直接连接符 121">
              <a:extLst>
                <a:ext uri="{FF2B5EF4-FFF2-40B4-BE49-F238E27FC236}">
                  <a16:creationId xmlns:a16="http://schemas.microsoft.com/office/drawing/2014/main" id="{46AA29AB-D96F-4C5E-9ECE-C8FD163EF784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1642566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3" name="矩形 122">
            <a:extLst>
              <a:ext uri="{FF2B5EF4-FFF2-40B4-BE49-F238E27FC236}">
                <a16:creationId xmlns:a16="http://schemas.microsoft.com/office/drawing/2014/main" id="{34A0D0B4-0FF2-4E75-BA96-54C4C183FBA7}"/>
              </a:ext>
            </a:extLst>
          </p:cNvPr>
          <p:cNvSpPr/>
          <p:nvPr/>
        </p:nvSpPr>
        <p:spPr>
          <a:xfrm>
            <a:off x="10527490" y="2951843"/>
            <a:ext cx="800402" cy="2358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24" name="文本框 123">
            <a:extLst>
              <a:ext uri="{FF2B5EF4-FFF2-40B4-BE49-F238E27FC236}">
                <a16:creationId xmlns:a16="http://schemas.microsoft.com/office/drawing/2014/main" id="{0CF3164C-50AF-45F3-B9A4-E5E364672CF1}"/>
              </a:ext>
            </a:extLst>
          </p:cNvPr>
          <p:cNvSpPr txBox="1"/>
          <p:nvPr/>
        </p:nvSpPr>
        <p:spPr>
          <a:xfrm>
            <a:off x="10437427" y="2629294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/>
              <a:t>50%</a:t>
            </a:r>
            <a:endParaRPr lang="zh-CN" altLang="en-US" sz="3200" dirty="0"/>
          </a:p>
        </p:txBody>
      </p:sp>
      <p:sp>
        <p:nvSpPr>
          <p:cNvPr id="125" name="矩形 124">
            <a:extLst>
              <a:ext uri="{FF2B5EF4-FFF2-40B4-BE49-F238E27FC236}">
                <a16:creationId xmlns:a16="http://schemas.microsoft.com/office/drawing/2014/main" id="{A52C74E1-DAC6-495F-A966-D0BB66A9FB44}"/>
              </a:ext>
            </a:extLst>
          </p:cNvPr>
          <p:cNvSpPr/>
          <p:nvPr/>
        </p:nvSpPr>
        <p:spPr>
          <a:xfrm>
            <a:off x="10527490" y="4550636"/>
            <a:ext cx="800402" cy="2358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26" name="文本框 125">
            <a:extLst>
              <a:ext uri="{FF2B5EF4-FFF2-40B4-BE49-F238E27FC236}">
                <a16:creationId xmlns:a16="http://schemas.microsoft.com/office/drawing/2014/main" id="{6C5D8BC9-AC24-4F78-8856-46B39BADAF6D}"/>
              </a:ext>
            </a:extLst>
          </p:cNvPr>
          <p:cNvSpPr txBox="1"/>
          <p:nvPr/>
        </p:nvSpPr>
        <p:spPr>
          <a:xfrm>
            <a:off x="10437427" y="4228087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/>
              <a:t>66%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9324680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0" name="图表 119">
            <a:extLst>
              <a:ext uri="{FF2B5EF4-FFF2-40B4-BE49-F238E27FC236}">
                <a16:creationId xmlns:a16="http://schemas.microsoft.com/office/drawing/2014/main" id="{DD266BD0-6C55-4039-A123-6144623A50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32539073"/>
              </p:ext>
            </p:extLst>
          </p:nvPr>
        </p:nvGraphicFramePr>
        <p:xfrm>
          <a:off x="908648" y="1590182"/>
          <a:ext cx="2994522" cy="39969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1" name="leaf-of-a-plant_43954">
            <a:extLst>
              <a:ext uri="{FF2B5EF4-FFF2-40B4-BE49-F238E27FC236}">
                <a16:creationId xmlns:a16="http://schemas.microsoft.com/office/drawing/2014/main" id="{89749070-13EB-406B-B1D8-546F839B13ED}"/>
              </a:ext>
            </a:extLst>
          </p:cNvPr>
          <p:cNvSpPr>
            <a:spLocks noChangeAspect="1"/>
          </p:cNvSpPr>
          <p:nvPr/>
        </p:nvSpPr>
        <p:spPr bwMode="auto">
          <a:xfrm>
            <a:off x="-3951918" y="1889293"/>
            <a:ext cx="3826504" cy="3096563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06179" h="490545">
                <a:moveTo>
                  <a:pt x="335060" y="13711"/>
                </a:moveTo>
                <a:cubicBezTo>
                  <a:pt x="348642" y="13087"/>
                  <a:pt x="367356" y="21088"/>
                  <a:pt x="381344" y="29817"/>
                </a:cubicBezTo>
                <a:cubicBezTo>
                  <a:pt x="398996" y="40790"/>
                  <a:pt x="415732" y="53592"/>
                  <a:pt x="431220" y="67557"/>
                </a:cubicBezTo>
                <a:cubicBezTo>
                  <a:pt x="426973" y="20589"/>
                  <a:pt x="471270" y="52095"/>
                  <a:pt x="489171" y="67474"/>
                </a:cubicBezTo>
                <a:cubicBezTo>
                  <a:pt x="512818" y="87841"/>
                  <a:pt x="532552" y="112031"/>
                  <a:pt x="549122" y="138383"/>
                </a:cubicBezTo>
                <a:cubicBezTo>
                  <a:pt x="578847" y="185766"/>
                  <a:pt x="597665" y="239883"/>
                  <a:pt x="602494" y="295580"/>
                </a:cubicBezTo>
                <a:cubicBezTo>
                  <a:pt x="604159" y="314367"/>
                  <a:pt x="612319" y="353520"/>
                  <a:pt x="597165" y="368567"/>
                </a:cubicBezTo>
                <a:cubicBezTo>
                  <a:pt x="587756" y="377877"/>
                  <a:pt x="567107" y="322596"/>
                  <a:pt x="563193" y="315364"/>
                </a:cubicBezTo>
                <a:cubicBezTo>
                  <a:pt x="526723" y="246534"/>
                  <a:pt x="471603" y="180696"/>
                  <a:pt x="404575" y="139464"/>
                </a:cubicBezTo>
                <a:cubicBezTo>
                  <a:pt x="359196" y="111449"/>
                  <a:pt x="306989" y="94990"/>
                  <a:pt x="254866" y="85014"/>
                </a:cubicBezTo>
                <a:cubicBezTo>
                  <a:pt x="223892" y="79029"/>
                  <a:pt x="190753" y="75538"/>
                  <a:pt x="161194" y="63650"/>
                </a:cubicBezTo>
                <a:cubicBezTo>
                  <a:pt x="212235" y="50516"/>
                  <a:pt x="266939" y="45611"/>
                  <a:pt x="319562" y="49352"/>
                </a:cubicBezTo>
                <a:cubicBezTo>
                  <a:pt x="313026" y="23582"/>
                  <a:pt x="321477" y="14334"/>
                  <a:pt x="335060" y="13711"/>
                </a:cubicBezTo>
                <a:close/>
                <a:moveTo>
                  <a:pt x="3" y="0"/>
                </a:moveTo>
                <a:cubicBezTo>
                  <a:pt x="82847" y="101334"/>
                  <a:pt x="233049" y="85956"/>
                  <a:pt x="343119" y="134170"/>
                </a:cubicBezTo>
                <a:cubicBezTo>
                  <a:pt x="428211" y="171329"/>
                  <a:pt x="495651" y="242405"/>
                  <a:pt x="540945" y="322375"/>
                </a:cubicBezTo>
                <a:cubicBezTo>
                  <a:pt x="547939" y="334844"/>
                  <a:pt x="611966" y="489464"/>
                  <a:pt x="579328" y="490545"/>
                </a:cubicBezTo>
                <a:cubicBezTo>
                  <a:pt x="573000" y="490711"/>
                  <a:pt x="559595" y="437758"/>
                  <a:pt x="554766" y="429279"/>
                </a:cubicBezTo>
                <a:cubicBezTo>
                  <a:pt x="543609" y="409328"/>
                  <a:pt x="528706" y="391455"/>
                  <a:pt x="511804" y="376076"/>
                </a:cubicBezTo>
                <a:cubicBezTo>
                  <a:pt x="481414" y="348477"/>
                  <a:pt x="442282" y="331602"/>
                  <a:pt x="402816" y="321294"/>
                </a:cubicBezTo>
                <a:cubicBezTo>
                  <a:pt x="320555" y="299930"/>
                  <a:pt x="211151" y="297852"/>
                  <a:pt x="154035" y="224864"/>
                </a:cubicBezTo>
                <a:cubicBezTo>
                  <a:pt x="142212" y="209652"/>
                  <a:pt x="134052" y="190116"/>
                  <a:pt x="136633" y="170581"/>
                </a:cubicBezTo>
                <a:cubicBezTo>
                  <a:pt x="138132" y="159275"/>
                  <a:pt x="119565" y="155618"/>
                  <a:pt x="110906" y="150214"/>
                </a:cubicBezTo>
                <a:cubicBezTo>
                  <a:pt x="91756" y="137994"/>
                  <a:pt x="73522" y="124195"/>
                  <a:pt x="57120" y="108400"/>
                </a:cubicBezTo>
                <a:cubicBezTo>
                  <a:pt x="28894" y="81051"/>
                  <a:pt x="-330" y="41398"/>
                  <a:pt x="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graphicFrame>
        <p:nvGraphicFramePr>
          <p:cNvPr id="10" name="图表 9">
            <a:extLst>
              <a:ext uri="{FF2B5EF4-FFF2-40B4-BE49-F238E27FC236}">
                <a16:creationId xmlns:a16="http://schemas.microsoft.com/office/drawing/2014/main" id="{A71FB87E-63C2-4A53-A6CF-F4F9DBA20F8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25494413"/>
              </p:ext>
            </p:extLst>
          </p:nvPr>
        </p:nvGraphicFramePr>
        <p:xfrm>
          <a:off x="7101977" y="1567236"/>
          <a:ext cx="4105603" cy="39969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D7DA22C7-9BCC-4BCF-9CA4-1049DC7AF7D5}"/>
              </a:ext>
            </a:extLst>
          </p:cNvPr>
          <p:cNvCxnSpPr>
            <a:cxnSpLocks/>
          </p:cNvCxnSpPr>
          <p:nvPr/>
        </p:nvCxnSpPr>
        <p:spPr>
          <a:xfrm flipH="1">
            <a:off x="6846185" y="2776508"/>
            <a:ext cx="468000" cy="0"/>
          </a:xfrm>
          <a:prstGeom prst="line">
            <a:avLst/>
          </a:prstGeom>
          <a:ln>
            <a:solidFill>
              <a:schemeClr val="tx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>
            <a:extLst>
              <a:ext uri="{FF2B5EF4-FFF2-40B4-BE49-F238E27FC236}">
                <a16:creationId xmlns:a16="http://schemas.microsoft.com/office/drawing/2014/main" id="{B77FBC5D-37F7-47B6-B99C-F50B4F9C24F7}"/>
              </a:ext>
            </a:extLst>
          </p:cNvPr>
          <p:cNvSpPr txBox="1"/>
          <p:nvPr/>
        </p:nvSpPr>
        <p:spPr>
          <a:xfrm>
            <a:off x="6030942" y="2576453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/>
              <a:t>30%</a:t>
            </a:r>
            <a:endParaRPr lang="zh-CN" altLang="en-US" sz="2000" dirty="0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497FBA84-2AA9-4105-8F09-D98DAD177BC8}"/>
              </a:ext>
            </a:extLst>
          </p:cNvPr>
          <p:cNvSpPr txBox="1"/>
          <p:nvPr/>
        </p:nvSpPr>
        <p:spPr>
          <a:xfrm>
            <a:off x="782425" y="335254"/>
            <a:ext cx="25699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spc="300" dirty="0">
                <a:cs typeface="+mn-ea"/>
                <a:sym typeface="+mn-lt"/>
              </a:rPr>
              <a:t>百分比面积图</a:t>
            </a:r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6B746437-1D6F-4D33-B96C-AD7343D6A874}"/>
              </a:ext>
            </a:extLst>
          </p:cNvPr>
          <p:cNvGrpSpPr/>
          <p:nvPr/>
        </p:nvGrpSpPr>
        <p:grpSpPr>
          <a:xfrm>
            <a:off x="877674" y="939750"/>
            <a:ext cx="10440000" cy="108000"/>
            <a:chOff x="917761" y="812750"/>
            <a:chExt cx="10724805" cy="108000"/>
          </a:xfrm>
        </p:grpSpPr>
        <p:cxnSp>
          <p:nvCxnSpPr>
            <p:cNvPr id="24" name="直接连接符 23">
              <a:extLst>
                <a:ext uri="{FF2B5EF4-FFF2-40B4-BE49-F238E27FC236}">
                  <a16:creationId xmlns:a16="http://schemas.microsoft.com/office/drawing/2014/main" id="{4769C70C-0F1C-4ED1-8540-8AB4A806DCD1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917761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>
              <a:extLst>
                <a:ext uri="{FF2B5EF4-FFF2-40B4-BE49-F238E27FC236}">
                  <a16:creationId xmlns:a16="http://schemas.microsoft.com/office/drawing/2014/main" id="{E95838EB-39F1-4DFB-87FC-F7E68283BF35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038264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>
              <a:extLst>
                <a:ext uri="{FF2B5EF4-FFF2-40B4-BE49-F238E27FC236}">
                  <a16:creationId xmlns:a16="http://schemas.microsoft.com/office/drawing/2014/main" id="{23F45D24-5687-4ECA-AE6D-CDCD8352D0C2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158767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>
              <a:extLst>
                <a:ext uri="{FF2B5EF4-FFF2-40B4-BE49-F238E27FC236}">
                  <a16:creationId xmlns:a16="http://schemas.microsoft.com/office/drawing/2014/main" id="{55E6245A-D153-48ED-86EE-3714570D7347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279270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>
              <a:extLst>
                <a:ext uri="{FF2B5EF4-FFF2-40B4-BE49-F238E27FC236}">
                  <a16:creationId xmlns:a16="http://schemas.microsoft.com/office/drawing/2014/main" id="{A98B8256-6A27-4A31-AD9B-29E4771587C1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399773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>
              <a:extLst>
                <a:ext uri="{FF2B5EF4-FFF2-40B4-BE49-F238E27FC236}">
                  <a16:creationId xmlns:a16="http://schemas.microsoft.com/office/drawing/2014/main" id="{4C01D997-D868-432B-A8CA-7FF5B41ED918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520276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>
              <a:extLst>
                <a:ext uri="{FF2B5EF4-FFF2-40B4-BE49-F238E27FC236}">
                  <a16:creationId xmlns:a16="http://schemas.microsoft.com/office/drawing/2014/main" id="{202BAE66-4228-40AE-AA81-997B6941897A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640779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>
              <a:extLst>
                <a:ext uri="{FF2B5EF4-FFF2-40B4-BE49-F238E27FC236}">
                  <a16:creationId xmlns:a16="http://schemas.microsoft.com/office/drawing/2014/main" id="{828CE665-A54E-4BAB-8514-33E36980254A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761282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>
              <a:extLst>
                <a:ext uri="{FF2B5EF4-FFF2-40B4-BE49-F238E27FC236}">
                  <a16:creationId xmlns:a16="http://schemas.microsoft.com/office/drawing/2014/main" id="{03044DFD-A49B-4C65-A7C2-F6B663E5BA87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881785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>
              <a:extLst>
                <a:ext uri="{FF2B5EF4-FFF2-40B4-BE49-F238E27FC236}">
                  <a16:creationId xmlns:a16="http://schemas.microsoft.com/office/drawing/2014/main" id="{44C24035-54D2-4CF9-9E9B-9F64F6ED5AC9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2002288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>
              <a:extLst>
                <a:ext uri="{FF2B5EF4-FFF2-40B4-BE49-F238E27FC236}">
                  <a16:creationId xmlns:a16="http://schemas.microsoft.com/office/drawing/2014/main" id="{6C7DFA2C-F150-404C-BD47-7FA0AA8CE1D0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2122791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>
              <a:extLst>
                <a:ext uri="{FF2B5EF4-FFF2-40B4-BE49-F238E27FC236}">
                  <a16:creationId xmlns:a16="http://schemas.microsoft.com/office/drawing/2014/main" id="{25E53A61-E34E-4FCC-85E0-948ECAF8FFAD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2243294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>
              <a:extLst>
                <a:ext uri="{FF2B5EF4-FFF2-40B4-BE49-F238E27FC236}">
                  <a16:creationId xmlns:a16="http://schemas.microsoft.com/office/drawing/2014/main" id="{E5FA17F8-C1DF-4374-B2E9-BB48279902DC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2363797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>
              <a:extLst>
                <a:ext uri="{FF2B5EF4-FFF2-40B4-BE49-F238E27FC236}">
                  <a16:creationId xmlns:a16="http://schemas.microsoft.com/office/drawing/2014/main" id="{5C9131B0-00E5-4424-B435-9402B8DBA979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2484300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>
              <a:extLst>
                <a:ext uri="{FF2B5EF4-FFF2-40B4-BE49-F238E27FC236}">
                  <a16:creationId xmlns:a16="http://schemas.microsoft.com/office/drawing/2014/main" id="{C9ACA4B8-1F56-4209-8796-860D902B0B58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2604803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>
              <a:extLst>
                <a:ext uri="{FF2B5EF4-FFF2-40B4-BE49-F238E27FC236}">
                  <a16:creationId xmlns:a16="http://schemas.microsoft.com/office/drawing/2014/main" id="{242B9B08-A6EE-4BFC-8EDB-AAB65D25D41E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2725306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39">
              <a:extLst>
                <a:ext uri="{FF2B5EF4-FFF2-40B4-BE49-F238E27FC236}">
                  <a16:creationId xmlns:a16="http://schemas.microsoft.com/office/drawing/2014/main" id="{709B3A42-C4A1-43DC-A1A0-556332AB537B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2845809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>
              <a:extLst>
                <a:ext uri="{FF2B5EF4-FFF2-40B4-BE49-F238E27FC236}">
                  <a16:creationId xmlns:a16="http://schemas.microsoft.com/office/drawing/2014/main" id="{0C1509C8-95AF-4C2E-865C-7B4218B233E1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2966312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41">
              <a:extLst>
                <a:ext uri="{FF2B5EF4-FFF2-40B4-BE49-F238E27FC236}">
                  <a16:creationId xmlns:a16="http://schemas.microsoft.com/office/drawing/2014/main" id="{7745A61E-90BD-4A22-AB41-30B87F43A11C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3086815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>
              <a:extLst>
                <a:ext uri="{FF2B5EF4-FFF2-40B4-BE49-F238E27FC236}">
                  <a16:creationId xmlns:a16="http://schemas.microsoft.com/office/drawing/2014/main" id="{E86A2FB6-DBEC-4F8B-9B15-26C886E8E491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3207318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>
              <a:extLst>
                <a:ext uri="{FF2B5EF4-FFF2-40B4-BE49-F238E27FC236}">
                  <a16:creationId xmlns:a16="http://schemas.microsoft.com/office/drawing/2014/main" id="{1CBD1612-000A-48F9-85DF-2B7F9E84642B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3327821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>
              <a:extLst>
                <a:ext uri="{FF2B5EF4-FFF2-40B4-BE49-F238E27FC236}">
                  <a16:creationId xmlns:a16="http://schemas.microsoft.com/office/drawing/2014/main" id="{2F99AB08-D67E-43F9-B3D1-E2F535EFA786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3448324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>
              <a:extLst>
                <a:ext uri="{FF2B5EF4-FFF2-40B4-BE49-F238E27FC236}">
                  <a16:creationId xmlns:a16="http://schemas.microsoft.com/office/drawing/2014/main" id="{5F1B902D-2461-47DE-83E6-9C8261CC2CC7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3568827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>
              <a:extLst>
                <a:ext uri="{FF2B5EF4-FFF2-40B4-BE49-F238E27FC236}">
                  <a16:creationId xmlns:a16="http://schemas.microsoft.com/office/drawing/2014/main" id="{267AD76A-6E5C-4F51-B355-6649C6FBDBF2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3689330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连接符 47">
              <a:extLst>
                <a:ext uri="{FF2B5EF4-FFF2-40B4-BE49-F238E27FC236}">
                  <a16:creationId xmlns:a16="http://schemas.microsoft.com/office/drawing/2014/main" id="{2D273C29-B2C3-4F38-A61F-FFC54408E051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3809833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连接符 48">
              <a:extLst>
                <a:ext uri="{FF2B5EF4-FFF2-40B4-BE49-F238E27FC236}">
                  <a16:creationId xmlns:a16="http://schemas.microsoft.com/office/drawing/2014/main" id="{35119955-AF13-4124-BF23-95CE86F3DF17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3930336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连接符 49">
              <a:extLst>
                <a:ext uri="{FF2B5EF4-FFF2-40B4-BE49-F238E27FC236}">
                  <a16:creationId xmlns:a16="http://schemas.microsoft.com/office/drawing/2014/main" id="{CBD8F730-691D-407E-9FA0-C3B11A58D0E7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4050839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连接符 50">
              <a:extLst>
                <a:ext uri="{FF2B5EF4-FFF2-40B4-BE49-F238E27FC236}">
                  <a16:creationId xmlns:a16="http://schemas.microsoft.com/office/drawing/2014/main" id="{41BE3D12-C429-483B-8DF6-452687900A99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4171342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连接符 51">
              <a:extLst>
                <a:ext uri="{FF2B5EF4-FFF2-40B4-BE49-F238E27FC236}">
                  <a16:creationId xmlns:a16="http://schemas.microsoft.com/office/drawing/2014/main" id="{8B2C1A4D-D665-4161-9A10-89114B9DDDE5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4291845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接连接符 52">
              <a:extLst>
                <a:ext uri="{FF2B5EF4-FFF2-40B4-BE49-F238E27FC236}">
                  <a16:creationId xmlns:a16="http://schemas.microsoft.com/office/drawing/2014/main" id="{A0EFC646-63EF-44CA-B6E2-12557928092D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4412348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连接符 53">
              <a:extLst>
                <a:ext uri="{FF2B5EF4-FFF2-40B4-BE49-F238E27FC236}">
                  <a16:creationId xmlns:a16="http://schemas.microsoft.com/office/drawing/2014/main" id="{72A8950E-EE29-4AD7-A56D-9D2D85B910CE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4532851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连接符 54">
              <a:extLst>
                <a:ext uri="{FF2B5EF4-FFF2-40B4-BE49-F238E27FC236}">
                  <a16:creationId xmlns:a16="http://schemas.microsoft.com/office/drawing/2014/main" id="{D762DD1F-EE02-4241-9EEA-72E3B0F1F108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4653354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连接符 55">
              <a:extLst>
                <a:ext uri="{FF2B5EF4-FFF2-40B4-BE49-F238E27FC236}">
                  <a16:creationId xmlns:a16="http://schemas.microsoft.com/office/drawing/2014/main" id="{A60090E7-444D-413F-AFA6-BA907AB270B7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4773857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连接符 56">
              <a:extLst>
                <a:ext uri="{FF2B5EF4-FFF2-40B4-BE49-F238E27FC236}">
                  <a16:creationId xmlns:a16="http://schemas.microsoft.com/office/drawing/2014/main" id="{1F93A8F2-B08D-412A-9474-B1CE83A1518D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4894360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连接符 57">
              <a:extLst>
                <a:ext uri="{FF2B5EF4-FFF2-40B4-BE49-F238E27FC236}">
                  <a16:creationId xmlns:a16="http://schemas.microsoft.com/office/drawing/2014/main" id="{730B7F6D-6639-4F32-8B2E-EEDA68C1C043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5014863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接连接符 58">
              <a:extLst>
                <a:ext uri="{FF2B5EF4-FFF2-40B4-BE49-F238E27FC236}">
                  <a16:creationId xmlns:a16="http://schemas.microsoft.com/office/drawing/2014/main" id="{7B039F0B-7488-4B5B-A056-17267E2FA4D2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5135366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接连接符 59">
              <a:extLst>
                <a:ext uri="{FF2B5EF4-FFF2-40B4-BE49-F238E27FC236}">
                  <a16:creationId xmlns:a16="http://schemas.microsoft.com/office/drawing/2014/main" id="{4325093A-226F-425B-9397-76CACF2B75EC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5255869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接连接符 60">
              <a:extLst>
                <a:ext uri="{FF2B5EF4-FFF2-40B4-BE49-F238E27FC236}">
                  <a16:creationId xmlns:a16="http://schemas.microsoft.com/office/drawing/2014/main" id="{2FAACB06-ABF5-422C-B03E-394923A87F6E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5376372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接连接符 61">
              <a:extLst>
                <a:ext uri="{FF2B5EF4-FFF2-40B4-BE49-F238E27FC236}">
                  <a16:creationId xmlns:a16="http://schemas.microsoft.com/office/drawing/2014/main" id="{CCB8D502-A433-4B73-BB24-FAA6A6BC52D6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5496875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接连接符 62">
              <a:extLst>
                <a:ext uri="{FF2B5EF4-FFF2-40B4-BE49-F238E27FC236}">
                  <a16:creationId xmlns:a16="http://schemas.microsoft.com/office/drawing/2014/main" id="{79A46AD7-3091-4FCD-906E-BBED451485A1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5617378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接连接符 63">
              <a:extLst>
                <a:ext uri="{FF2B5EF4-FFF2-40B4-BE49-F238E27FC236}">
                  <a16:creationId xmlns:a16="http://schemas.microsoft.com/office/drawing/2014/main" id="{C6E39837-1D34-4B91-B013-B055122D4BF3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5737881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接连接符 64">
              <a:extLst>
                <a:ext uri="{FF2B5EF4-FFF2-40B4-BE49-F238E27FC236}">
                  <a16:creationId xmlns:a16="http://schemas.microsoft.com/office/drawing/2014/main" id="{31AC143B-AA16-413F-B0A6-DD7455D1A448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5858384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接连接符 65">
              <a:extLst>
                <a:ext uri="{FF2B5EF4-FFF2-40B4-BE49-F238E27FC236}">
                  <a16:creationId xmlns:a16="http://schemas.microsoft.com/office/drawing/2014/main" id="{45238E47-FDA4-44B6-9436-662A56543A00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5978887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接连接符 66">
              <a:extLst>
                <a:ext uri="{FF2B5EF4-FFF2-40B4-BE49-F238E27FC236}">
                  <a16:creationId xmlns:a16="http://schemas.microsoft.com/office/drawing/2014/main" id="{FE9AA7FE-F819-4CAC-8067-1ADA1261FD5D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6099390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接连接符 67">
              <a:extLst>
                <a:ext uri="{FF2B5EF4-FFF2-40B4-BE49-F238E27FC236}">
                  <a16:creationId xmlns:a16="http://schemas.microsoft.com/office/drawing/2014/main" id="{027700E5-FF9F-442E-A48F-8F856C945294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6219893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接连接符 68">
              <a:extLst>
                <a:ext uri="{FF2B5EF4-FFF2-40B4-BE49-F238E27FC236}">
                  <a16:creationId xmlns:a16="http://schemas.microsoft.com/office/drawing/2014/main" id="{C7704352-E285-4355-BA3F-142E30F6AD2E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6340396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接连接符 69">
              <a:extLst>
                <a:ext uri="{FF2B5EF4-FFF2-40B4-BE49-F238E27FC236}">
                  <a16:creationId xmlns:a16="http://schemas.microsoft.com/office/drawing/2014/main" id="{4050EF32-FBA8-49BC-B9EE-88AE2E3675DF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6460899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接连接符 70">
              <a:extLst>
                <a:ext uri="{FF2B5EF4-FFF2-40B4-BE49-F238E27FC236}">
                  <a16:creationId xmlns:a16="http://schemas.microsoft.com/office/drawing/2014/main" id="{58C76855-0903-4260-B29C-6DB38CC70B1D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6581402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接连接符 71">
              <a:extLst>
                <a:ext uri="{FF2B5EF4-FFF2-40B4-BE49-F238E27FC236}">
                  <a16:creationId xmlns:a16="http://schemas.microsoft.com/office/drawing/2014/main" id="{61DF3BB1-5DB4-45B9-A297-05F79F431E35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6701905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直接连接符 72">
              <a:extLst>
                <a:ext uri="{FF2B5EF4-FFF2-40B4-BE49-F238E27FC236}">
                  <a16:creationId xmlns:a16="http://schemas.microsoft.com/office/drawing/2014/main" id="{C8D83A45-BD79-4D38-BE4E-1BE4D476852A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6822408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接连接符 73">
              <a:extLst>
                <a:ext uri="{FF2B5EF4-FFF2-40B4-BE49-F238E27FC236}">
                  <a16:creationId xmlns:a16="http://schemas.microsoft.com/office/drawing/2014/main" id="{11D4C2AB-C5C2-45C0-868F-767DBC04266B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6942911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接连接符 74">
              <a:extLst>
                <a:ext uri="{FF2B5EF4-FFF2-40B4-BE49-F238E27FC236}">
                  <a16:creationId xmlns:a16="http://schemas.microsoft.com/office/drawing/2014/main" id="{D3D822FA-9F7A-447F-A107-CFE304A7AAC7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7063414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接连接符 75">
              <a:extLst>
                <a:ext uri="{FF2B5EF4-FFF2-40B4-BE49-F238E27FC236}">
                  <a16:creationId xmlns:a16="http://schemas.microsoft.com/office/drawing/2014/main" id="{D4CC47F9-88F2-4467-99C9-9D9A1C855927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7183917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接连接符 76">
              <a:extLst>
                <a:ext uri="{FF2B5EF4-FFF2-40B4-BE49-F238E27FC236}">
                  <a16:creationId xmlns:a16="http://schemas.microsoft.com/office/drawing/2014/main" id="{5F9AB245-6F17-4ACC-B578-D63588202812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7304420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接连接符 77">
              <a:extLst>
                <a:ext uri="{FF2B5EF4-FFF2-40B4-BE49-F238E27FC236}">
                  <a16:creationId xmlns:a16="http://schemas.microsoft.com/office/drawing/2014/main" id="{CBB493F9-2E1F-4EF9-B98E-687FCC541A9F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7424923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接连接符 78">
              <a:extLst>
                <a:ext uri="{FF2B5EF4-FFF2-40B4-BE49-F238E27FC236}">
                  <a16:creationId xmlns:a16="http://schemas.microsoft.com/office/drawing/2014/main" id="{11FC81A4-B74D-4FF2-AA66-0F49BD5496F0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7545426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接连接符 79">
              <a:extLst>
                <a:ext uri="{FF2B5EF4-FFF2-40B4-BE49-F238E27FC236}">
                  <a16:creationId xmlns:a16="http://schemas.microsoft.com/office/drawing/2014/main" id="{FAE937FD-AC5A-42A5-8F9B-6D2F85E3682B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7665929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接连接符 80">
              <a:extLst>
                <a:ext uri="{FF2B5EF4-FFF2-40B4-BE49-F238E27FC236}">
                  <a16:creationId xmlns:a16="http://schemas.microsoft.com/office/drawing/2014/main" id="{252AB805-A3B2-459F-B74F-E35080AF51BD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7786432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接连接符 81">
              <a:extLst>
                <a:ext uri="{FF2B5EF4-FFF2-40B4-BE49-F238E27FC236}">
                  <a16:creationId xmlns:a16="http://schemas.microsoft.com/office/drawing/2014/main" id="{2BE0ADB8-B2D7-4295-8A45-EAACC4BA4614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7906935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接连接符 82">
              <a:extLst>
                <a:ext uri="{FF2B5EF4-FFF2-40B4-BE49-F238E27FC236}">
                  <a16:creationId xmlns:a16="http://schemas.microsoft.com/office/drawing/2014/main" id="{B7B0F901-08D6-4DB5-B695-E9E68C686BFE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8027438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接连接符 83">
              <a:extLst>
                <a:ext uri="{FF2B5EF4-FFF2-40B4-BE49-F238E27FC236}">
                  <a16:creationId xmlns:a16="http://schemas.microsoft.com/office/drawing/2014/main" id="{FF1DC689-A375-45F7-9769-C41F9E380973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8147941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接连接符 84">
              <a:extLst>
                <a:ext uri="{FF2B5EF4-FFF2-40B4-BE49-F238E27FC236}">
                  <a16:creationId xmlns:a16="http://schemas.microsoft.com/office/drawing/2014/main" id="{128EED9F-9726-4C4E-B251-194579E55873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8268444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接连接符 85">
              <a:extLst>
                <a:ext uri="{FF2B5EF4-FFF2-40B4-BE49-F238E27FC236}">
                  <a16:creationId xmlns:a16="http://schemas.microsoft.com/office/drawing/2014/main" id="{67ACACE9-F032-43D3-B20D-D875D9F58122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8388947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接连接符 86">
              <a:extLst>
                <a:ext uri="{FF2B5EF4-FFF2-40B4-BE49-F238E27FC236}">
                  <a16:creationId xmlns:a16="http://schemas.microsoft.com/office/drawing/2014/main" id="{B1EAEA30-6065-401B-B073-FEFFAD460DBF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8509450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接连接符 87">
              <a:extLst>
                <a:ext uri="{FF2B5EF4-FFF2-40B4-BE49-F238E27FC236}">
                  <a16:creationId xmlns:a16="http://schemas.microsoft.com/office/drawing/2014/main" id="{221DF7E7-0039-48F5-92C8-CBD05FD6A13B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8629953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直接连接符 88">
              <a:extLst>
                <a:ext uri="{FF2B5EF4-FFF2-40B4-BE49-F238E27FC236}">
                  <a16:creationId xmlns:a16="http://schemas.microsoft.com/office/drawing/2014/main" id="{0601336A-C3D2-42F6-8D4C-59DF9B84D566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8750456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接连接符 89">
              <a:extLst>
                <a:ext uri="{FF2B5EF4-FFF2-40B4-BE49-F238E27FC236}">
                  <a16:creationId xmlns:a16="http://schemas.microsoft.com/office/drawing/2014/main" id="{4B6BEC96-A773-4E60-A95B-7759AB89AF38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8870959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接连接符 90">
              <a:extLst>
                <a:ext uri="{FF2B5EF4-FFF2-40B4-BE49-F238E27FC236}">
                  <a16:creationId xmlns:a16="http://schemas.microsoft.com/office/drawing/2014/main" id="{A06C77F0-01C3-4CB3-B6CA-6A48C39FDB8F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8991462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接连接符 91">
              <a:extLst>
                <a:ext uri="{FF2B5EF4-FFF2-40B4-BE49-F238E27FC236}">
                  <a16:creationId xmlns:a16="http://schemas.microsoft.com/office/drawing/2014/main" id="{1687E1E8-0B30-4710-86AB-BA696EE2A68F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9111965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接连接符 92">
              <a:extLst>
                <a:ext uri="{FF2B5EF4-FFF2-40B4-BE49-F238E27FC236}">
                  <a16:creationId xmlns:a16="http://schemas.microsoft.com/office/drawing/2014/main" id="{A51AC59F-0C1A-41DF-AE78-753A55B6E47C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9232468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直接连接符 93">
              <a:extLst>
                <a:ext uri="{FF2B5EF4-FFF2-40B4-BE49-F238E27FC236}">
                  <a16:creationId xmlns:a16="http://schemas.microsoft.com/office/drawing/2014/main" id="{47E3E1F2-A19B-4440-AEC2-136CCD66048C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9352971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直接连接符 94">
              <a:extLst>
                <a:ext uri="{FF2B5EF4-FFF2-40B4-BE49-F238E27FC236}">
                  <a16:creationId xmlns:a16="http://schemas.microsoft.com/office/drawing/2014/main" id="{059AF239-0D10-4886-B1BF-E496FC31B3D4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9473474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直接连接符 95">
              <a:extLst>
                <a:ext uri="{FF2B5EF4-FFF2-40B4-BE49-F238E27FC236}">
                  <a16:creationId xmlns:a16="http://schemas.microsoft.com/office/drawing/2014/main" id="{062DB44E-8929-421D-B037-0BEE7043FF42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9593977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直接连接符 96">
              <a:extLst>
                <a:ext uri="{FF2B5EF4-FFF2-40B4-BE49-F238E27FC236}">
                  <a16:creationId xmlns:a16="http://schemas.microsoft.com/office/drawing/2014/main" id="{2C743ACF-D203-4582-AB6B-93BB37CD58D8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9714480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直接连接符 97">
              <a:extLst>
                <a:ext uri="{FF2B5EF4-FFF2-40B4-BE49-F238E27FC236}">
                  <a16:creationId xmlns:a16="http://schemas.microsoft.com/office/drawing/2014/main" id="{68B1E9D9-2009-4FFA-9594-78DDBEC83E8A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9834983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直接连接符 98">
              <a:extLst>
                <a:ext uri="{FF2B5EF4-FFF2-40B4-BE49-F238E27FC236}">
                  <a16:creationId xmlns:a16="http://schemas.microsoft.com/office/drawing/2014/main" id="{3266660B-ED6A-42E8-8C41-884A4009C3DE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9955486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直接连接符 99">
              <a:extLst>
                <a:ext uri="{FF2B5EF4-FFF2-40B4-BE49-F238E27FC236}">
                  <a16:creationId xmlns:a16="http://schemas.microsoft.com/office/drawing/2014/main" id="{B2FF4EBD-ED10-4E5E-913F-328E070A242B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0075989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直接连接符 100">
              <a:extLst>
                <a:ext uri="{FF2B5EF4-FFF2-40B4-BE49-F238E27FC236}">
                  <a16:creationId xmlns:a16="http://schemas.microsoft.com/office/drawing/2014/main" id="{23F8A32D-E086-4455-A477-E82C2F853A88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0196492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直接连接符 101">
              <a:extLst>
                <a:ext uri="{FF2B5EF4-FFF2-40B4-BE49-F238E27FC236}">
                  <a16:creationId xmlns:a16="http://schemas.microsoft.com/office/drawing/2014/main" id="{D4C5D81F-9C72-41D4-B95B-A0594C36B742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0437498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直接连接符 102">
              <a:extLst>
                <a:ext uri="{FF2B5EF4-FFF2-40B4-BE49-F238E27FC236}">
                  <a16:creationId xmlns:a16="http://schemas.microsoft.com/office/drawing/2014/main" id="{5B03CF0C-7947-45B2-A04F-A1F864362F8D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0678504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直接连接符 103">
              <a:extLst>
                <a:ext uri="{FF2B5EF4-FFF2-40B4-BE49-F238E27FC236}">
                  <a16:creationId xmlns:a16="http://schemas.microsoft.com/office/drawing/2014/main" id="{BE1B5D05-3118-4D44-8F9F-FACC1FF320FC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0919510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直接连接符 104">
              <a:extLst>
                <a:ext uri="{FF2B5EF4-FFF2-40B4-BE49-F238E27FC236}">
                  <a16:creationId xmlns:a16="http://schemas.microsoft.com/office/drawing/2014/main" id="{4E8B8D56-87B2-4A5C-BC74-35BF4610B816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0316995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直接连接符 105">
              <a:extLst>
                <a:ext uri="{FF2B5EF4-FFF2-40B4-BE49-F238E27FC236}">
                  <a16:creationId xmlns:a16="http://schemas.microsoft.com/office/drawing/2014/main" id="{C9EB95AC-F184-4B6B-88AF-DAA5B0FEC889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0558001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直接连接符 106">
              <a:extLst>
                <a:ext uri="{FF2B5EF4-FFF2-40B4-BE49-F238E27FC236}">
                  <a16:creationId xmlns:a16="http://schemas.microsoft.com/office/drawing/2014/main" id="{75368F41-73A6-477A-B516-53302295A0B0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0799007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直接连接符 107">
              <a:extLst>
                <a:ext uri="{FF2B5EF4-FFF2-40B4-BE49-F238E27FC236}">
                  <a16:creationId xmlns:a16="http://schemas.microsoft.com/office/drawing/2014/main" id="{42D3F522-91DD-488A-A246-BC7E265F347E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1040013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直接连接符 108">
              <a:extLst>
                <a:ext uri="{FF2B5EF4-FFF2-40B4-BE49-F238E27FC236}">
                  <a16:creationId xmlns:a16="http://schemas.microsoft.com/office/drawing/2014/main" id="{8B8EEA27-41D6-4740-AE79-478184F174C0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1160516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直接连接符 109">
              <a:extLst>
                <a:ext uri="{FF2B5EF4-FFF2-40B4-BE49-F238E27FC236}">
                  <a16:creationId xmlns:a16="http://schemas.microsoft.com/office/drawing/2014/main" id="{D049E9F9-2B4F-447E-BDE7-4D649EE64667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1281019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直接连接符 110">
              <a:extLst>
                <a:ext uri="{FF2B5EF4-FFF2-40B4-BE49-F238E27FC236}">
                  <a16:creationId xmlns:a16="http://schemas.microsoft.com/office/drawing/2014/main" id="{CBC17F84-2B7F-44A2-B933-E902A022C3EC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1401522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直接连接符 111">
              <a:extLst>
                <a:ext uri="{FF2B5EF4-FFF2-40B4-BE49-F238E27FC236}">
                  <a16:creationId xmlns:a16="http://schemas.microsoft.com/office/drawing/2014/main" id="{A6981269-6F7A-4A54-AFB6-624AF3400608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1522025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直接连接符 112">
              <a:extLst>
                <a:ext uri="{FF2B5EF4-FFF2-40B4-BE49-F238E27FC236}">
                  <a16:creationId xmlns:a16="http://schemas.microsoft.com/office/drawing/2014/main" id="{41AEA2D0-34E2-48B8-AF62-CF5D4A92A9A2}"/>
                </a:ext>
              </a:extLst>
            </p:cNvPr>
            <p:cNvCxnSpPr>
              <a:cxnSpLocks/>
            </p:cNvCxnSpPr>
            <p:nvPr/>
          </p:nvCxnSpPr>
          <p:spPr>
            <a:xfrm rot="2100000">
              <a:off x="11642566" y="812750"/>
              <a:ext cx="0" cy="1080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4" name="直接连接符 113">
            <a:extLst>
              <a:ext uri="{FF2B5EF4-FFF2-40B4-BE49-F238E27FC236}">
                <a16:creationId xmlns:a16="http://schemas.microsoft.com/office/drawing/2014/main" id="{4C3305B5-74B1-4274-B978-C363B0EB1DF4}"/>
              </a:ext>
            </a:extLst>
          </p:cNvPr>
          <p:cNvCxnSpPr>
            <a:cxnSpLocks/>
          </p:cNvCxnSpPr>
          <p:nvPr/>
        </p:nvCxnSpPr>
        <p:spPr>
          <a:xfrm flipH="1">
            <a:off x="6864517" y="3789363"/>
            <a:ext cx="1332000" cy="0"/>
          </a:xfrm>
          <a:prstGeom prst="line">
            <a:avLst/>
          </a:prstGeom>
          <a:ln>
            <a:solidFill>
              <a:schemeClr val="tx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文本框 114">
            <a:extLst>
              <a:ext uri="{FF2B5EF4-FFF2-40B4-BE49-F238E27FC236}">
                <a16:creationId xmlns:a16="http://schemas.microsoft.com/office/drawing/2014/main" id="{8364839B-D772-4003-830E-56A1BDE8FD11}"/>
              </a:ext>
            </a:extLst>
          </p:cNvPr>
          <p:cNvSpPr txBox="1"/>
          <p:nvPr/>
        </p:nvSpPr>
        <p:spPr>
          <a:xfrm>
            <a:off x="6030942" y="3589308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/>
              <a:t>30%</a:t>
            </a:r>
            <a:endParaRPr lang="zh-CN" altLang="en-US" sz="2000" dirty="0"/>
          </a:p>
        </p:txBody>
      </p:sp>
      <p:cxnSp>
        <p:nvCxnSpPr>
          <p:cNvPr id="116" name="直接连接符 115">
            <a:extLst>
              <a:ext uri="{FF2B5EF4-FFF2-40B4-BE49-F238E27FC236}">
                <a16:creationId xmlns:a16="http://schemas.microsoft.com/office/drawing/2014/main" id="{3E642AD1-FBAC-4F44-BB7B-1A4752B3B5D7}"/>
              </a:ext>
            </a:extLst>
          </p:cNvPr>
          <p:cNvCxnSpPr>
            <a:cxnSpLocks/>
          </p:cNvCxnSpPr>
          <p:nvPr/>
        </p:nvCxnSpPr>
        <p:spPr>
          <a:xfrm flipH="1">
            <a:off x="6891099" y="4791136"/>
            <a:ext cx="3564000" cy="0"/>
          </a:xfrm>
          <a:prstGeom prst="line">
            <a:avLst/>
          </a:prstGeom>
          <a:ln>
            <a:solidFill>
              <a:schemeClr val="tx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文本框 116">
            <a:extLst>
              <a:ext uri="{FF2B5EF4-FFF2-40B4-BE49-F238E27FC236}">
                <a16:creationId xmlns:a16="http://schemas.microsoft.com/office/drawing/2014/main" id="{73165908-7CB6-4D8C-BB1C-6ED55CA35CE3}"/>
              </a:ext>
            </a:extLst>
          </p:cNvPr>
          <p:cNvSpPr txBox="1"/>
          <p:nvPr/>
        </p:nvSpPr>
        <p:spPr>
          <a:xfrm>
            <a:off x="6030942" y="4591081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/>
              <a:t>40%</a:t>
            </a:r>
            <a:endParaRPr lang="zh-CN" altLang="en-US" sz="2000" dirty="0"/>
          </a:p>
        </p:txBody>
      </p:sp>
      <p:sp>
        <p:nvSpPr>
          <p:cNvPr id="119" name="fire-flames_18407">
            <a:extLst>
              <a:ext uri="{FF2B5EF4-FFF2-40B4-BE49-F238E27FC236}">
                <a16:creationId xmlns:a16="http://schemas.microsoft.com/office/drawing/2014/main" id="{A51F4F62-C2F6-4475-8A79-8BE8F8779049}"/>
              </a:ext>
            </a:extLst>
          </p:cNvPr>
          <p:cNvSpPr>
            <a:spLocks noChangeAspect="1"/>
          </p:cNvSpPr>
          <p:nvPr/>
        </p:nvSpPr>
        <p:spPr bwMode="auto">
          <a:xfrm>
            <a:off x="-3196741" y="4418806"/>
            <a:ext cx="2764974" cy="3132137"/>
          </a:xfrm>
          <a:custGeom>
            <a:avLst/>
            <a:gdLst>
              <a:gd name="T0" fmla="*/ 372171 w 604011"/>
              <a:gd name="T1" fmla="*/ 372171 w 604011"/>
              <a:gd name="T2" fmla="*/ 372171 w 604011"/>
              <a:gd name="T3" fmla="*/ 372171 w 604011"/>
              <a:gd name="T4" fmla="*/ 372171 w 604011"/>
              <a:gd name="T5" fmla="*/ 372171 w 604011"/>
              <a:gd name="T6" fmla="*/ 372171 w 604011"/>
              <a:gd name="T7" fmla="*/ 372171 w 604011"/>
              <a:gd name="T8" fmla="*/ 372171 w 604011"/>
              <a:gd name="T9" fmla="*/ 372171 w 604011"/>
              <a:gd name="T10" fmla="*/ 372171 w 604011"/>
              <a:gd name="T11" fmla="*/ 372171 w 604011"/>
              <a:gd name="T12" fmla="*/ 372171 w 604011"/>
              <a:gd name="T13" fmla="*/ 372171 w 604011"/>
              <a:gd name="T14" fmla="*/ 372171 w 604011"/>
              <a:gd name="T15" fmla="*/ 372171 w 604011"/>
              <a:gd name="T16" fmla="*/ 372171 w 604011"/>
              <a:gd name="T17" fmla="*/ 372171 w 604011"/>
              <a:gd name="T18" fmla="*/ 372171 w 604011"/>
              <a:gd name="T19" fmla="*/ 372171 w 604011"/>
              <a:gd name="T20" fmla="*/ 372171 w 604011"/>
              <a:gd name="T21" fmla="*/ 372171 w 604011"/>
              <a:gd name="T22" fmla="*/ 372171 w 604011"/>
              <a:gd name="T23" fmla="*/ 372171 w 604011"/>
              <a:gd name="T24" fmla="*/ 372171 w 604011"/>
              <a:gd name="T25" fmla="*/ 372171 w 604011"/>
              <a:gd name="T26" fmla="*/ 372171 w 604011"/>
              <a:gd name="T27" fmla="*/ 372171 w 604011"/>
              <a:gd name="T28" fmla="*/ 372171 w 604011"/>
              <a:gd name="T29" fmla="*/ 372171 w 604011"/>
              <a:gd name="T30" fmla="*/ 372171 w 604011"/>
              <a:gd name="T31" fmla="*/ 372171 w 604011"/>
              <a:gd name="T32" fmla="*/ 372171 w 604011"/>
              <a:gd name="T33" fmla="*/ 372171 w 604011"/>
              <a:gd name="T34" fmla="*/ 372171 w 604011"/>
              <a:gd name="T35" fmla="*/ 372171 w 604011"/>
              <a:gd name="T36" fmla="*/ 372171 w 604011"/>
              <a:gd name="T37" fmla="*/ 372171 w 604011"/>
              <a:gd name="T38" fmla="*/ 372171 w 604011"/>
              <a:gd name="T39" fmla="*/ 372171 w 604011"/>
              <a:gd name="T40" fmla="*/ 372171 w 604011"/>
              <a:gd name="T41" fmla="*/ 372171 w 604011"/>
              <a:gd name="T42" fmla="*/ 372171 w 604011"/>
              <a:gd name="T43" fmla="*/ 372171 w 604011"/>
              <a:gd name="T44" fmla="*/ 372171 w 604011"/>
              <a:gd name="T45" fmla="*/ 372171 w 604011"/>
              <a:gd name="T46" fmla="*/ 372171 w 604011"/>
              <a:gd name="T47" fmla="*/ 372171 w 604011"/>
              <a:gd name="T48" fmla="*/ 372171 w 604011"/>
              <a:gd name="T49" fmla="*/ 372171 w 604011"/>
              <a:gd name="T50" fmla="*/ 372171 w 604011"/>
              <a:gd name="T51" fmla="*/ 372171 w 604011"/>
              <a:gd name="T52" fmla="*/ 372171 w 604011"/>
              <a:gd name="T53" fmla="*/ 372171 w 604011"/>
              <a:gd name="T54" fmla="*/ 372171 w 604011"/>
              <a:gd name="T55" fmla="*/ 372171 w 604011"/>
              <a:gd name="T56" fmla="*/ 372171 w 604011"/>
              <a:gd name="T57" fmla="*/ 372171 w 6040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5344" h="6062">
                <a:moveTo>
                  <a:pt x="2976" y="1855"/>
                </a:moveTo>
                <a:cubicBezTo>
                  <a:pt x="2574" y="614"/>
                  <a:pt x="3142" y="0"/>
                  <a:pt x="3142" y="0"/>
                </a:cubicBezTo>
                <a:cubicBezTo>
                  <a:pt x="3142" y="0"/>
                  <a:pt x="1278" y="896"/>
                  <a:pt x="726" y="3310"/>
                </a:cubicBezTo>
                <a:cubicBezTo>
                  <a:pt x="493" y="2976"/>
                  <a:pt x="291" y="2793"/>
                  <a:pt x="314" y="2853"/>
                </a:cubicBezTo>
                <a:cubicBezTo>
                  <a:pt x="563" y="3499"/>
                  <a:pt x="0" y="3788"/>
                  <a:pt x="7" y="4468"/>
                </a:cubicBezTo>
                <a:cubicBezTo>
                  <a:pt x="15" y="5149"/>
                  <a:pt x="1189" y="5928"/>
                  <a:pt x="1189" y="5928"/>
                </a:cubicBezTo>
                <a:cubicBezTo>
                  <a:pt x="1189" y="5927"/>
                  <a:pt x="1190" y="5927"/>
                  <a:pt x="1190" y="5927"/>
                </a:cubicBezTo>
                <a:cubicBezTo>
                  <a:pt x="1236" y="5961"/>
                  <a:pt x="1285" y="5993"/>
                  <a:pt x="1336" y="6024"/>
                </a:cubicBezTo>
                <a:cubicBezTo>
                  <a:pt x="1292" y="5972"/>
                  <a:pt x="1251" y="5918"/>
                  <a:pt x="1213" y="5864"/>
                </a:cubicBezTo>
                <a:cubicBezTo>
                  <a:pt x="1086" y="5682"/>
                  <a:pt x="996" y="5491"/>
                  <a:pt x="994" y="5306"/>
                </a:cubicBezTo>
                <a:cubicBezTo>
                  <a:pt x="990" y="4941"/>
                  <a:pt x="1150" y="4689"/>
                  <a:pt x="1261" y="4434"/>
                </a:cubicBezTo>
                <a:cubicBezTo>
                  <a:pt x="1357" y="4213"/>
                  <a:pt x="1417" y="3990"/>
                  <a:pt x="1301" y="3690"/>
                </a:cubicBezTo>
                <a:cubicBezTo>
                  <a:pt x="1283" y="3643"/>
                  <a:pt x="1405" y="3747"/>
                  <a:pt x="1572" y="3957"/>
                </a:cubicBezTo>
                <a:cubicBezTo>
                  <a:pt x="1896" y="3077"/>
                  <a:pt x="2216" y="2314"/>
                  <a:pt x="2216" y="2314"/>
                </a:cubicBezTo>
                <a:cubicBezTo>
                  <a:pt x="2216" y="2314"/>
                  <a:pt x="2225" y="3512"/>
                  <a:pt x="2631" y="4281"/>
                </a:cubicBezTo>
                <a:cubicBezTo>
                  <a:pt x="3012" y="5002"/>
                  <a:pt x="2989" y="5372"/>
                  <a:pt x="2989" y="5372"/>
                </a:cubicBezTo>
                <a:cubicBezTo>
                  <a:pt x="3683" y="4709"/>
                  <a:pt x="3915" y="3655"/>
                  <a:pt x="3915" y="3655"/>
                </a:cubicBezTo>
                <a:cubicBezTo>
                  <a:pt x="4167" y="3877"/>
                  <a:pt x="4312" y="4160"/>
                  <a:pt x="4394" y="4444"/>
                </a:cubicBezTo>
                <a:cubicBezTo>
                  <a:pt x="4566" y="5041"/>
                  <a:pt x="4211" y="5642"/>
                  <a:pt x="4203" y="5700"/>
                </a:cubicBezTo>
                <a:cubicBezTo>
                  <a:pt x="4199" y="5724"/>
                  <a:pt x="4193" y="5747"/>
                  <a:pt x="4188" y="5770"/>
                </a:cubicBezTo>
                <a:cubicBezTo>
                  <a:pt x="4164" y="5879"/>
                  <a:pt x="4120" y="5976"/>
                  <a:pt x="4060" y="6062"/>
                </a:cubicBezTo>
                <a:cubicBezTo>
                  <a:pt x="4125" y="6021"/>
                  <a:pt x="4187" y="5975"/>
                  <a:pt x="4246" y="5927"/>
                </a:cubicBezTo>
                <a:cubicBezTo>
                  <a:pt x="4246" y="5927"/>
                  <a:pt x="4247" y="5927"/>
                  <a:pt x="4247" y="5928"/>
                </a:cubicBezTo>
                <a:cubicBezTo>
                  <a:pt x="4247" y="5928"/>
                  <a:pt x="5329" y="5149"/>
                  <a:pt x="5337" y="4468"/>
                </a:cubicBezTo>
                <a:cubicBezTo>
                  <a:pt x="5344" y="3788"/>
                  <a:pt x="4781" y="3498"/>
                  <a:pt x="5030" y="2853"/>
                </a:cubicBezTo>
                <a:cubicBezTo>
                  <a:pt x="5052" y="2797"/>
                  <a:pt x="4887" y="2952"/>
                  <a:pt x="4689" y="3246"/>
                </a:cubicBezTo>
                <a:cubicBezTo>
                  <a:pt x="4492" y="2640"/>
                  <a:pt x="4366" y="2150"/>
                  <a:pt x="3709" y="1570"/>
                </a:cubicBezTo>
                <a:cubicBezTo>
                  <a:pt x="3709" y="1570"/>
                  <a:pt x="3831" y="2888"/>
                  <a:pt x="3132" y="3843"/>
                </a:cubicBezTo>
                <a:cubicBezTo>
                  <a:pt x="3132" y="3843"/>
                  <a:pt x="3378" y="3097"/>
                  <a:pt x="2976" y="185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cxnSp>
        <p:nvCxnSpPr>
          <p:cNvPr id="122" name="直接连接符 121">
            <a:extLst>
              <a:ext uri="{FF2B5EF4-FFF2-40B4-BE49-F238E27FC236}">
                <a16:creationId xmlns:a16="http://schemas.microsoft.com/office/drawing/2014/main" id="{AD89216B-2D9A-425A-9695-C618BA845026}"/>
              </a:ext>
            </a:extLst>
          </p:cNvPr>
          <p:cNvCxnSpPr/>
          <p:nvPr/>
        </p:nvCxnSpPr>
        <p:spPr>
          <a:xfrm>
            <a:off x="1301751" y="3497535"/>
            <a:ext cx="32760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文本框 122">
            <a:extLst>
              <a:ext uri="{FF2B5EF4-FFF2-40B4-BE49-F238E27FC236}">
                <a16:creationId xmlns:a16="http://schemas.microsoft.com/office/drawing/2014/main" id="{816729ED-9FDF-4C26-86D3-7E58722FBB51}"/>
              </a:ext>
            </a:extLst>
          </p:cNvPr>
          <p:cNvSpPr txBox="1"/>
          <p:nvPr/>
        </p:nvSpPr>
        <p:spPr>
          <a:xfrm>
            <a:off x="3988935" y="3028240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/>
              <a:t>60%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1424228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自定义 1">
      <a:dk1>
        <a:srgbClr val="0D0D0D"/>
      </a:dk1>
      <a:lt1>
        <a:srgbClr val="FFFFFF"/>
      </a:lt1>
      <a:dk2>
        <a:srgbClr val="0C0C0C"/>
      </a:dk2>
      <a:lt2>
        <a:srgbClr val="FFFFFF"/>
      </a:lt2>
      <a:accent1>
        <a:srgbClr val="1BBC9A"/>
      </a:accent1>
      <a:accent2>
        <a:srgbClr val="D6D6D6"/>
      </a:accent2>
      <a:accent3>
        <a:srgbClr val="838383"/>
      </a:accent3>
      <a:accent4>
        <a:srgbClr val="595959"/>
      </a:accent4>
      <a:accent5>
        <a:srgbClr val="303030"/>
      </a:accent5>
      <a:accent6>
        <a:srgbClr val="FFFFFF"/>
      </a:accent6>
      <a:hlink>
        <a:srgbClr val="0080FF"/>
      </a:hlink>
      <a:folHlink>
        <a:srgbClr val="0C0C0C"/>
      </a:folHlink>
    </a:clrScheme>
    <a:fontScheme name="vv4grnyb">
      <a:majorFont>
        <a:latin typeface="Arial" panose="020F0302020204030204"/>
        <a:ea typeface="FZHei-B01S"/>
        <a:cs typeface=""/>
      </a:majorFont>
      <a:minorFont>
        <a:latin typeface="Arial" panose="020F0502020204030204"/>
        <a:ea typeface="FZHei-B01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3953</TotalTime>
  <Words>299</Words>
  <Application>Microsoft Office PowerPoint</Application>
  <PresentationFormat>宽屏</PresentationFormat>
  <Paragraphs>76</Paragraphs>
  <Slides>13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16" baseType="lpstr">
      <vt:lpstr>Arial</vt:lpstr>
      <vt:lpstr>等线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Administrator</cp:lastModifiedBy>
  <cp:revision>748</cp:revision>
  <dcterms:created xsi:type="dcterms:W3CDTF">2018-05-01T09:51:55Z</dcterms:created>
  <dcterms:modified xsi:type="dcterms:W3CDTF">2019-01-16T21:24:01Z</dcterms:modified>
</cp:coreProperties>
</file>