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8" r:id="rId2"/>
    <p:sldId id="309" r:id="rId3"/>
    <p:sldId id="303" r:id="rId4"/>
    <p:sldId id="302" r:id="rId5"/>
    <p:sldId id="300" r:id="rId6"/>
    <p:sldId id="310" r:id="rId7"/>
    <p:sldId id="282" r:id="rId8"/>
    <p:sldId id="293" r:id="rId9"/>
    <p:sldId id="285" r:id="rId10"/>
    <p:sldId id="257" r:id="rId11"/>
    <p:sldId id="304" r:id="rId12"/>
    <p:sldId id="305" r:id="rId13"/>
    <p:sldId id="306" r:id="rId14"/>
    <p:sldId id="307" r:id="rId15"/>
    <p:sldId id="311" r:id="rId16"/>
    <p:sldId id="308" r:id="rId17"/>
    <p:sldId id="312" r:id="rId18"/>
    <p:sldId id="316" r:id="rId19"/>
    <p:sldId id="317" r:id="rId20"/>
    <p:sldId id="313" r:id="rId21"/>
    <p:sldId id="314" r:id="rId22"/>
    <p:sldId id="315" r:id="rId23"/>
    <p:sldId id="283" r:id="rId24"/>
    <p:sldId id="284" r:id="rId25"/>
    <p:sldId id="287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39C"/>
    <a:srgbClr val="F9AF44"/>
    <a:srgbClr val="F3572D"/>
    <a:srgbClr val="207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91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D399B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0178-42E2-881F-069ADE4D02A0}"/>
              </c:ext>
            </c:extLst>
          </c:dPt>
          <c:dPt>
            <c:idx val="1"/>
            <c:invertIfNegative val="0"/>
            <c:bubble3D val="0"/>
            <c:spPr>
              <a:solidFill>
                <a:srgbClr val="F3572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78-42E2-881F-069ADE4D02A0}"/>
              </c:ext>
            </c:extLst>
          </c:dPt>
          <c:dPt>
            <c:idx val="2"/>
            <c:invertIfNegative val="0"/>
            <c:bubble3D val="0"/>
            <c:spPr>
              <a:solidFill>
                <a:srgbClr val="2078C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78-42E2-881F-069ADE4D02A0}"/>
              </c:ext>
            </c:extLst>
          </c:dPt>
          <c:dPt>
            <c:idx val="3"/>
            <c:invertIfNegative val="0"/>
            <c:bubble3D val="0"/>
            <c:spPr>
              <a:solidFill>
                <a:srgbClr val="05A39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78-42E2-881F-069ADE4D02A0}"/>
              </c:ext>
            </c:extLst>
          </c:dPt>
          <c:dPt>
            <c:idx val="4"/>
            <c:invertIfNegative val="0"/>
            <c:bubble3D val="0"/>
            <c:spPr>
              <a:solidFill>
                <a:srgbClr val="F9AF4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78-42E2-881F-069ADE4D02A0}"/>
              </c:ext>
            </c:extLst>
          </c:dPt>
          <c:dPt>
            <c:idx val="5"/>
            <c:invertIfNegative val="0"/>
            <c:bubble3D val="0"/>
            <c:spPr>
              <a:solidFill>
                <a:srgbClr val="2078C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78-42E2-881F-069ADE4D02A0}"/>
              </c:ext>
            </c:extLst>
          </c:dPt>
          <c:dPt>
            <c:idx val="6"/>
            <c:invertIfNegative val="0"/>
            <c:bubble3D val="0"/>
            <c:spPr>
              <a:solidFill>
                <a:srgbClr val="9D399B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78-42E2-881F-069ADE4D02A0}"/>
              </c:ext>
            </c:extLst>
          </c:dPt>
          <c:cat>
            <c:strRef>
              <c:f>Sheet1!$A$2:$A$8</c:f>
              <c:strCache>
                <c:ptCount val="7"/>
                <c:pt idx="0">
                  <c:v>DK</c:v>
                </c:pt>
                <c:pt idx="1">
                  <c:v>JL</c:v>
                </c:pt>
                <c:pt idx="2">
                  <c:v>PN</c:v>
                </c:pt>
                <c:pt idx="3">
                  <c:v>HT</c:v>
                </c:pt>
                <c:pt idx="4">
                  <c:v>FT</c:v>
                </c:pt>
                <c:pt idx="5">
                  <c:v>YK</c:v>
                </c:pt>
                <c:pt idx="6">
                  <c:v>MN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1.3</c:v>
                </c:pt>
                <c:pt idx="6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178-42E2-881F-069ADE4D02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0178-42E2-881F-069ADE4D02A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0178-42E2-881F-069ADE4D02A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0178-42E2-881F-069ADE4D02A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0178-42E2-881F-069ADE4D02A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0178-42E2-881F-069ADE4D02A0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0178-42E2-881F-069ADE4D02A0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0178-42E2-881F-069ADE4D02A0}"/>
              </c:ext>
            </c:extLst>
          </c:dPt>
          <c:cat>
            <c:strRef>
              <c:f>Sheet1!$A$2:$A$8</c:f>
              <c:strCache>
                <c:ptCount val="7"/>
                <c:pt idx="0">
                  <c:v>DK</c:v>
                </c:pt>
                <c:pt idx="1">
                  <c:v>JL</c:v>
                </c:pt>
                <c:pt idx="2">
                  <c:v>PN</c:v>
                </c:pt>
                <c:pt idx="3">
                  <c:v>HT</c:v>
                </c:pt>
                <c:pt idx="4">
                  <c:v>FT</c:v>
                </c:pt>
                <c:pt idx="5">
                  <c:v>YK</c:v>
                </c:pt>
                <c:pt idx="6">
                  <c:v>MN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2</c:v>
                </c:pt>
                <c:pt idx="6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0178-42E2-881F-069ADE4D0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242096"/>
        <c:axId val="629379280"/>
      </c:barChart>
      <c:catAx>
        <c:axId val="63524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29379280"/>
        <c:crosses val="autoZero"/>
        <c:auto val="1"/>
        <c:lblAlgn val="ctr"/>
        <c:lblOffset val="100"/>
        <c:noMultiLvlLbl val="0"/>
      </c:catAx>
      <c:valAx>
        <c:axId val="6293792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3524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552316266750786E-2"/>
          <c:y val="9.2409240924092403E-2"/>
          <c:w val="0.88662266778011656"/>
          <c:h val="0.8394165952028273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078C2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2C-41F0-A034-A1FA6F926A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5A39C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2C-41F0-A034-A1FA6F926A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3572D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2C-41F0-A034-A1FA6F926A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F9AF44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2C-41F0-A034-A1FA6F926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370104"/>
        <c:axId val="752124048"/>
      </c:areaChart>
      <c:catAx>
        <c:axId val="63437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52124048"/>
        <c:crosses val="autoZero"/>
        <c:auto val="1"/>
        <c:lblAlgn val="ctr"/>
        <c:lblOffset val="100"/>
        <c:noMultiLvlLbl val="0"/>
      </c:catAx>
      <c:valAx>
        <c:axId val="7521240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34370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EC-4274-B166-BB50926AA5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4.4000000000000004</c:v>
                </c:pt>
                <c:pt idx="2">
                  <c:v>2.2000000000000002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EC-4274-B166-BB50926AA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125616"/>
        <c:axId val="752126008"/>
      </c:areaChart>
      <c:catAx>
        <c:axId val="7521256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52126008"/>
        <c:crosses val="autoZero"/>
        <c:auto val="1"/>
        <c:lblAlgn val="ctr"/>
        <c:lblOffset val="100"/>
        <c:noMultiLvlLbl val="0"/>
      </c:catAx>
      <c:valAx>
        <c:axId val="7521260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Lato Regular"/>
                <a:cs typeface="Lato Regular"/>
              </a:defRPr>
            </a:pPr>
            <a:endParaRPr lang="zh-CN"/>
          </a:p>
        </c:txPr>
        <c:crossAx val="752125616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1F-4877-8B76-A03A007066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2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1F-4877-8B76-A03A00706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126792"/>
        <c:axId val="752127184"/>
      </c:areaChart>
      <c:catAx>
        <c:axId val="752126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52127184"/>
        <c:crosses val="autoZero"/>
        <c:auto val="1"/>
        <c:lblAlgn val="ctr"/>
        <c:lblOffset val="100"/>
        <c:noMultiLvlLbl val="0"/>
      </c:catAx>
      <c:valAx>
        <c:axId val="7521271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Lato Regular"/>
                <a:cs typeface="Lato Regular"/>
              </a:defRPr>
            </a:pPr>
            <a:endParaRPr lang="zh-CN"/>
          </a:p>
        </c:txPr>
        <c:crossAx val="752126792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6.2</c:v>
                </c:pt>
                <c:pt idx="1">
                  <c:v>1.5</c:v>
                </c:pt>
                <c:pt idx="2">
                  <c:v>3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B2-4D2F-8118-A1A16C78EE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2.4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B2-4D2F-8118-A1A16C78E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127968"/>
        <c:axId val="752128360"/>
      </c:areaChart>
      <c:catAx>
        <c:axId val="7521279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52128360"/>
        <c:crosses val="autoZero"/>
        <c:auto val="1"/>
        <c:lblAlgn val="ctr"/>
        <c:lblOffset val="100"/>
        <c:noMultiLvlLbl val="0"/>
      </c:catAx>
      <c:valAx>
        <c:axId val="7521283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  <a:latin typeface="Lato Regular"/>
                <a:cs typeface="Lato Regular"/>
              </a:defRPr>
            </a:pPr>
            <a:endParaRPr lang="zh-CN"/>
          </a:p>
        </c:txPr>
        <c:crossAx val="752127968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FF-445B-A3B7-16A02DA04DD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FF-445B-A3B7-16A02DA04DD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FF-445B-A3B7-16A02DA04D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FF-445B-A3B7-16A02DA04DDA}"/>
              </c:ext>
            </c:extLst>
          </c:dPt>
          <c:dLbls>
            <c:dLbl>
              <c:idx val="0"/>
              <c:layout>
                <c:manualLayout>
                  <c:x val="-0.12782187655043531"/>
                  <c:y val="-2.5179588102463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FF-445B-A3B7-16A02DA04DD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318262701305351E-2"/>
                  <c:y val="-0.1229362377238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FF-445B-A3B7-16A02DA04D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911405727103966E-2"/>
                  <c:y val="1.9306977820588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FF-445B-A3B7-16A02DA04D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6266555849933734E-2"/>
                  <c:y val="0.10645217646215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0FF-445B-A3B7-16A02DA04D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3.5</c:v>
                </c:pt>
                <c:pt idx="2">
                  <c:v>1.5</c:v>
                </c:pt>
                <c:pt idx="3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FF-445B-A3B7-16A02DA04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2298991506182662"/>
          <c:y val="0.93807658326435672"/>
          <c:w val="0.47984664556508394"/>
          <c:h val="4.3931769713892302E-2"/>
        </c:manualLayout>
      </c:layout>
      <c:overlay val="0"/>
      <c:txPr>
        <a:bodyPr rot="0" vert="horz"/>
        <a:lstStyle/>
        <a:p>
          <a:pPr>
            <a:defRPr sz="2000">
              <a:solidFill>
                <a:schemeClr val="bg1">
                  <a:lumMod val="75000"/>
                </a:schemeClr>
              </a:solidFill>
              <a:latin typeface="Lato Regular"/>
              <a:cs typeface="Lato Regular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85318501853936E-2"/>
          <c:y val="3.4150238508593264E-2"/>
          <c:w val="0.94921468343550564"/>
          <c:h val="0.88637804311149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31-426A-A7A2-EF4F267C85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470</c:v>
                </c:pt>
                <c:pt idx="1">
                  <c:v>430</c:v>
                </c:pt>
                <c:pt idx="2">
                  <c:v>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31-426A-A7A2-EF4F267C85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125</c:v>
                </c:pt>
                <c:pt idx="2">
                  <c:v>420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31-426A-A7A2-EF4F267C85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</c:v>
                </c:pt>
                <c:pt idx="1">
                  <c:v>215</c:v>
                </c:pt>
                <c:pt idx="2">
                  <c:v>300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531-426A-A7A2-EF4F267C8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6006696"/>
        <c:axId val="756007088"/>
      </c:lineChart>
      <c:catAx>
        <c:axId val="7560066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756007088"/>
        <c:crosses val="autoZero"/>
        <c:auto val="1"/>
        <c:lblAlgn val="ctr"/>
        <c:lblOffset val="100"/>
        <c:noMultiLvlLbl val="0"/>
      </c:catAx>
      <c:valAx>
        <c:axId val="7560070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756006696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APP</c:v>
                </c:pt>
                <c:pt idx="1">
                  <c:v>PC</c:v>
                </c:pt>
                <c:pt idx="2">
                  <c:v>WAP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0.64</c:v>
                </c:pt>
                <c:pt idx="1">
                  <c:v>0.09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4723</c:v>
                </c:pt>
                <c:pt idx="1">
                  <c:v>1221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  <a:prstDash val="lgDash"/>
              </a:ln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9436</c:v>
                </c:pt>
                <c:pt idx="1">
                  <c:v>5000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56008656"/>
        <c:axId val="756009048"/>
      </c:barChart>
      <c:catAx>
        <c:axId val="75600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6009048"/>
        <c:crosses val="autoZero"/>
        <c:auto val="1"/>
        <c:lblAlgn val="ctr"/>
        <c:lblOffset val="100"/>
        <c:noMultiLvlLbl val="0"/>
      </c:catAx>
      <c:valAx>
        <c:axId val="756009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600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/>
              <a:t>请在此输入图表标题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C00000"/>
            </a:solidFill>
          </c:spPr>
          <c:explosion val="25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 b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756840"/>
        <c:axId val="747757232"/>
        <c:axId val="0"/>
      </c:area3DChart>
      <c:dateAx>
        <c:axId val="7477568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747757232"/>
        <c:crosses val="autoZero"/>
        <c:auto val="1"/>
        <c:lblOffset val="100"/>
        <c:baseTimeUnit val="days"/>
      </c:dateAx>
      <c:valAx>
        <c:axId val="747757232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7477568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674090355308921"/>
          <c:y val="0.47452764696933397"/>
          <c:w val="8.0278038786650824E-2"/>
          <c:h val="0.19620578766889735"/>
        </c:manualLayout>
      </c:layout>
      <c:overlay val="0"/>
      <c:txPr>
        <a:bodyPr/>
        <a:lstStyle/>
        <a:p>
          <a:pPr rtl="0">
            <a:defRPr/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sz="1200" b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01</c:v>
                </c:pt>
              </c:strCache>
            </c:strRef>
          </c:tx>
          <c:spPr>
            <a:solidFill>
              <a:srgbClr val="F3572D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USA</c:v>
                </c:pt>
                <c:pt idx="1">
                  <c:v>HUNGRY</c:v>
                </c:pt>
                <c:pt idx="2">
                  <c:v>CHINA</c:v>
                </c:pt>
                <c:pt idx="3">
                  <c:v>INDIA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29-4CD7-8D50-3ADE684F0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02</c:v>
                </c:pt>
              </c:strCache>
            </c:strRef>
          </c:tx>
          <c:spPr>
            <a:solidFill>
              <a:srgbClr val="2078C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USA</c:v>
                </c:pt>
                <c:pt idx="1">
                  <c:v>HUNGRY</c:v>
                </c:pt>
                <c:pt idx="2">
                  <c:v>CHINA</c:v>
                </c:pt>
                <c:pt idx="3">
                  <c:v>INDIA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29-4CD7-8D50-3ADE684F0A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03</c:v>
                </c:pt>
              </c:strCache>
            </c:strRef>
          </c:tx>
          <c:spPr>
            <a:solidFill>
              <a:srgbClr val="F9AF44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USA</c:v>
                </c:pt>
                <c:pt idx="1">
                  <c:v>HUNGRY</c:v>
                </c:pt>
                <c:pt idx="2">
                  <c:v>CHINA</c:v>
                </c:pt>
                <c:pt idx="3">
                  <c:v>INDIA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29-4CD7-8D50-3ADE684F0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052096"/>
        <c:axId val="748052488"/>
      </c:areaChart>
      <c:catAx>
        <c:axId val="74805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48052488"/>
        <c:crosses val="autoZero"/>
        <c:auto val="1"/>
        <c:lblAlgn val="ctr"/>
        <c:lblOffset val="100"/>
        <c:noMultiLvlLbl val="0"/>
      </c:catAx>
      <c:valAx>
        <c:axId val="74805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48052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F9AF4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8A-4071-BFAE-DC64CCCF1508}"/>
              </c:ext>
            </c:extLst>
          </c:dPt>
          <c:dPt>
            <c:idx val="1"/>
            <c:bubble3D val="0"/>
            <c:spPr>
              <a:solidFill>
                <a:srgbClr val="2078C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8A-4071-BFAE-DC64CCCF1508}"/>
              </c:ext>
            </c:extLst>
          </c:dPt>
          <c:dPt>
            <c:idx val="2"/>
            <c:bubble3D val="0"/>
            <c:spPr>
              <a:solidFill>
                <a:srgbClr val="05A39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48A-4071-BFAE-DC64CCCF1508}"/>
              </c:ext>
            </c:extLst>
          </c:dPt>
          <c:dPt>
            <c:idx val="3"/>
            <c:bubble3D val="0"/>
            <c:spPr>
              <a:solidFill>
                <a:srgbClr val="F3572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8A-4071-BFAE-DC64CCCF1508}"/>
              </c:ext>
            </c:extLst>
          </c:dPt>
          <c:dLbls>
            <c:dLbl>
              <c:idx val="0"/>
              <c:layout>
                <c:manualLayout>
                  <c:x val="-0.22397755905511813"/>
                  <c:y val="0.11303221188260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8A-4071-BFAE-DC64CCCF15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971259842520103E-2"/>
                  <c:y val="-0.26962920544022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8A-4071-BFAE-DC64CCCF15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983989501312582"/>
                  <c:y val="6.7387258410880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48A-4071-BFAE-DC64CCCF15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941469816273245E-2"/>
                  <c:y val="0.20323478883321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8A-4071-BFAE-DC64CCCF15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0.15000000000000024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48A-4071-BFAE-DC64CCCF1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5A39C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D0-4572-958C-C6191FC00FD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6D0-4572-958C-C6191FC00FD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6D0-4572-958C-C6191FC00FD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6D0-4572-958C-C6191FC00FD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6D0-4572-958C-C6191FC00FD6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430</c:v>
                </c:pt>
                <c:pt idx="1">
                  <c:v>688</c:v>
                </c:pt>
                <c:pt idx="2">
                  <c:v>389</c:v>
                </c:pt>
                <c:pt idx="3">
                  <c:v>650</c:v>
                </c:pt>
                <c:pt idx="4">
                  <c:v>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D0-4572-958C-C6191FC00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8053664"/>
        <c:axId val="748054056"/>
      </c:barChart>
      <c:catAx>
        <c:axId val="74805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48054056"/>
        <c:crosses val="autoZero"/>
        <c:auto val="1"/>
        <c:lblAlgn val="ctr"/>
        <c:lblOffset val="100"/>
        <c:noMultiLvlLbl val="0"/>
      </c:catAx>
      <c:valAx>
        <c:axId val="7480540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4805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D399B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DD1-4625-82F8-B51EF4CC409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DD1-4625-82F8-B51EF4CC409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DD1-4625-82F8-B51EF4CC409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DD1-4625-82F8-B51EF4CC409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DD1-4625-82F8-B51EF4CC409D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528</c:v>
                </c:pt>
                <c:pt idx="1">
                  <c:v>253</c:v>
                </c:pt>
                <c:pt idx="2">
                  <c:v>430</c:v>
                </c:pt>
                <c:pt idx="3">
                  <c:v>571</c:v>
                </c:pt>
                <c:pt idx="4">
                  <c:v>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DD1-4625-82F8-B51EF4CC4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8055624"/>
        <c:axId val="748056016"/>
      </c:barChart>
      <c:catAx>
        <c:axId val="748055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48056016"/>
        <c:crosses val="autoZero"/>
        <c:auto val="1"/>
        <c:lblAlgn val="ctr"/>
        <c:lblOffset val="100"/>
        <c:noMultiLvlLbl val="0"/>
      </c:catAx>
      <c:valAx>
        <c:axId val="748056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48055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8056800"/>
        <c:axId val="748057192"/>
      </c:barChart>
      <c:catAx>
        <c:axId val="748056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48057192"/>
        <c:crosses val="autoZero"/>
        <c:auto val="1"/>
        <c:lblAlgn val="ctr"/>
        <c:lblOffset val="100"/>
        <c:noMultiLvlLbl val="0"/>
      </c:catAx>
      <c:valAx>
        <c:axId val="748057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48056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/>
              <a:t>图表标题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8057976"/>
        <c:axId val="748058368"/>
        <c:axId val="0"/>
      </c:bar3DChart>
      <c:catAx>
        <c:axId val="748057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48058368"/>
        <c:crosses val="autoZero"/>
        <c:auto val="1"/>
        <c:lblAlgn val="ctr"/>
        <c:lblOffset val="100"/>
        <c:noMultiLvlLbl val="0"/>
      </c:catAx>
      <c:valAx>
        <c:axId val="748058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48057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2078C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7-43C3-A933-3A5D109E807B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27-43C3-A933-3A5D109E807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27-43C3-A933-3A5D109E807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27-43C3-A933-3A5D109E807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9459EC2-93C9-4C03-A040-ED69ED748FD6}" type="CATEGORYNAME">
                      <a:rPr lang="en-US" altLang="zh-CN">
                        <a:latin typeface="思源黑体 Light" panose="020B0300000000000000" pitchFamily="34" charset="-122"/>
                      </a:rPr>
                      <a:pPr/>
                      <a:t>[类别名称]</a:t>
                    </a:fld>
                    <a:endParaRPr lang="zh-CN" alt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27-43C3-A933-3A5D109E807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0DD96C0-3A30-4C62-9F51-F158CBA65E91}" type="CATEGORYNAME">
                      <a:rPr lang="en-US" altLang="zh-CN">
                        <a:latin typeface="思源黑体 Light" panose="020B0300000000000000" pitchFamily="34" charset="-122"/>
                      </a:rPr>
                      <a:pPr/>
                      <a:t>[类别名称]</a:t>
                    </a:fld>
                    <a:endParaRPr lang="zh-CN" alt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27-43C3-A933-3A5D109E807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27-43C3-A933-3A5D109E807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27-43C3-A933-3A5D109E80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Man</c:v>
                </c:pt>
                <c:pt idx="1">
                  <c:v>Women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227-43C3-A933-3A5D109E807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rgbClr val="2078C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6-42C3-ACAB-473527FFD880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6-42C3-ACAB-473527FFD88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6-42C3-ACAB-473527FFD88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6-42C3-ACAB-473527FFD8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DDC46D2-AEE6-4653-B44D-341D826AF39E}" type="CATEGORYNAME">
                      <a:rPr lang="en-US" altLang="zh-CN">
                        <a:latin typeface="思源黑体 Light" panose="020B0300000000000000" pitchFamily="34" charset="-122"/>
                      </a:rPr>
                      <a:pPr/>
                      <a:t>[类别名称]</a:t>
                    </a:fld>
                    <a:endParaRPr lang="zh-CN" alt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06-42C3-ACAB-473527FFD88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4601B31-E5C3-436B-81FD-86C15BE3C590}" type="CATEGORYNAME">
                      <a:rPr lang="en-US" altLang="zh-CN">
                        <a:latin typeface="思源黑体 Light" panose="020B0300000000000000" pitchFamily="34" charset="-122"/>
                      </a:rPr>
                      <a:pPr/>
                      <a:t>[类别名称]</a:t>
                    </a:fld>
                    <a:endParaRPr lang="zh-CN" alt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06-42C3-ACAB-473527FFD88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06-42C3-ACAB-473527FFD88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B06-42C3-ACAB-473527FFD8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Women</c:v>
                </c:pt>
                <c:pt idx="1">
                  <c:v>man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B06-42C3-ACAB-473527FFD8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FB03-B9C8-4384-93FC-A8F025780589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07F31-2257-4B22-AE33-1BBF8033FC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96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45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013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0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066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21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246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704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1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137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49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27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611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219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901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025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013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013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01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11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34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013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959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01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013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7F31-2257-4B22-AE33-1BBF8033FCE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01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2019-9-6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4.xml"/><Relationship Id="rId7" Type="http://schemas.openxmlformats.org/officeDocument/2006/relationships/chart" Target="../charts/char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背景音乐01 (2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4011910"/>
            <a:ext cx="609600" cy="609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67366"/>
            <a:ext cx="2767573" cy="24445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84" y="1179657"/>
            <a:ext cx="1041127" cy="119729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45472" y="2065925"/>
            <a:ext cx="399340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95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</a:t>
            </a:r>
            <a:r>
              <a:rPr lang="zh-CN" altLang="en-US" sz="495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据</a:t>
            </a:r>
            <a:r>
              <a:rPr lang="zh-CN" altLang="en-US" sz="495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</a:t>
            </a:r>
            <a:r>
              <a:rPr lang="zh-CN" altLang="en-US" sz="495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析</a:t>
            </a:r>
            <a:r>
              <a:rPr lang="zh-CN" altLang="en-US" sz="495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</a:t>
            </a:r>
            <a:r>
              <a:rPr lang="zh-CN" altLang="en-US" sz="495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形</a:t>
            </a:r>
            <a:endParaRPr lang="zh-CN" altLang="en-US" sz="495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575952" y="2962749"/>
            <a:ext cx="4091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精美商务 图形图表 数据分析 数据图表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素材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592833" y="3270526"/>
            <a:ext cx="381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Versatile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businessData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charts 25P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Medical environmental protection business data analysis electronic commerce dynamic chart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5472" y="1121993"/>
            <a:ext cx="16914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25P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575952" y="3843383"/>
            <a:ext cx="3775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日期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2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0" grpId="0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1159669" y="1834759"/>
            <a:ext cx="1509712" cy="1510179"/>
          </a:xfrm>
          <a:custGeom>
            <a:avLst/>
            <a:gdLst>
              <a:gd name="T0" fmla="*/ 1383131 w 489"/>
              <a:gd name="T1" fmla="*/ 623644 h 489"/>
              <a:gd name="T2" fmla="*/ 1364607 w 489"/>
              <a:gd name="T3" fmla="*/ 555723 h 489"/>
              <a:gd name="T4" fmla="*/ 1454140 w 489"/>
              <a:gd name="T5" fmla="*/ 453840 h 489"/>
              <a:gd name="T6" fmla="*/ 1364607 w 489"/>
              <a:gd name="T7" fmla="*/ 299473 h 489"/>
              <a:gd name="T8" fmla="*/ 1231851 w 489"/>
              <a:gd name="T9" fmla="*/ 327259 h 489"/>
              <a:gd name="T10" fmla="*/ 1182453 w 489"/>
              <a:gd name="T11" fmla="*/ 277861 h 489"/>
              <a:gd name="T12" fmla="*/ 1210239 w 489"/>
              <a:gd name="T13" fmla="*/ 145105 h 489"/>
              <a:gd name="T14" fmla="*/ 1052785 w 489"/>
              <a:gd name="T15" fmla="*/ 55572 h 489"/>
              <a:gd name="T16" fmla="*/ 953990 w 489"/>
              <a:gd name="T17" fmla="*/ 145105 h 489"/>
              <a:gd name="T18" fmla="*/ 886068 w 489"/>
              <a:gd name="T19" fmla="*/ 126581 h 489"/>
              <a:gd name="T20" fmla="*/ 842845 w 489"/>
              <a:gd name="T21" fmla="*/ 0 h 489"/>
              <a:gd name="T22" fmla="*/ 753312 w 489"/>
              <a:gd name="T23" fmla="*/ 0 h 489"/>
              <a:gd name="T24" fmla="*/ 663779 w 489"/>
              <a:gd name="T25" fmla="*/ 0 h 489"/>
              <a:gd name="T26" fmla="*/ 623644 w 489"/>
              <a:gd name="T27" fmla="*/ 126581 h 489"/>
              <a:gd name="T28" fmla="*/ 555722 w 489"/>
              <a:gd name="T29" fmla="*/ 145105 h 489"/>
              <a:gd name="T30" fmla="*/ 453840 w 489"/>
              <a:gd name="T31" fmla="*/ 55572 h 489"/>
              <a:gd name="T32" fmla="*/ 299473 w 489"/>
              <a:gd name="T33" fmla="*/ 145105 h 489"/>
              <a:gd name="T34" fmla="*/ 327259 w 489"/>
              <a:gd name="T35" fmla="*/ 277861 h 489"/>
              <a:gd name="T36" fmla="*/ 277861 w 489"/>
              <a:gd name="T37" fmla="*/ 327259 h 489"/>
              <a:gd name="T38" fmla="*/ 145105 w 489"/>
              <a:gd name="T39" fmla="*/ 299473 h 489"/>
              <a:gd name="T40" fmla="*/ 55572 w 489"/>
              <a:gd name="T41" fmla="*/ 453840 h 489"/>
              <a:gd name="T42" fmla="*/ 145105 w 489"/>
              <a:gd name="T43" fmla="*/ 555723 h 489"/>
              <a:gd name="T44" fmla="*/ 126581 w 489"/>
              <a:gd name="T45" fmla="*/ 623644 h 489"/>
              <a:gd name="T46" fmla="*/ 0 w 489"/>
              <a:gd name="T47" fmla="*/ 663780 h 489"/>
              <a:gd name="T48" fmla="*/ 0 w 489"/>
              <a:gd name="T49" fmla="*/ 753313 h 489"/>
              <a:gd name="T50" fmla="*/ 0 w 489"/>
              <a:gd name="T51" fmla="*/ 845933 h 489"/>
              <a:gd name="T52" fmla="*/ 126581 w 489"/>
              <a:gd name="T53" fmla="*/ 886069 h 489"/>
              <a:gd name="T54" fmla="*/ 145105 w 489"/>
              <a:gd name="T55" fmla="*/ 953990 h 489"/>
              <a:gd name="T56" fmla="*/ 55572 w 489"/>
              <a:gd name="T57" fmla="*/ 1055873 h 489"/>
              <a:gd name="T58" fmla="*/ 145105 w 489"/>
              <a:gd name="T59" fmla="*/ 1210240 h 489"/>
              <a:gd name="T60" fmla="*/ 277861 w 489"/>
              <a:gd name="T61" fmla="*/ 1182454 h 489"/>
              <a:gd name="T62" fmla="*/ 327259 w 489"/>
              <a:gd name="T63" fmla="*/ 1231852 h 489"/>
              <a:gd name="T64" fmla="*/ 299473 w 489"/>
              <a:gd name="T65" fmla="*/ 1364608 h 489"/>
              <a:gd name="T66" fmla="*/ 453840 w 489"/>
              <a:gd name="T67" fmla="*/ 1454141 h 489"/>
              <a:gd name="T68" fmla="*/ 555722 w 489"/>
              <a:gd name="T69" fmla="*/ 1364608 h 489"/>
              <a:gd name="T70" fmla="*/ 623644 w 489"/>
              <a:gd name="T71" fmla="*/ 1383132 h 489"/>
              <a:gd name="T72" fmla="*/ 663779 w 489"/>
              <a:gd name="T73" fmla="*/ 1509713 h 489"/>
              <a:gd name="T74" fmla="*/ 753312 w 489"/>
              <a:gd name="T75" fmla="*/ 1509713 h 489"/>
              <a:gd name="T76" fmla="*/ 842845 w 489"/>
              <a:gd name="T77" fmla="*/ 1509713 h 489"/>
              <a:gd name="T78" fmla="*/ 886068 w 489"/>
              <a:gd name="T79" fmla="*/ 1383132 h 489"/>
              <a:gd name="T80" fmla="*/ 953990 w 489"/>
              <a:gd name="T81" fmla="*/ 1364608 h 489"/>
              <a:gd name="T82" fmla="*/ 1052785 w 489"/>
              <a:gd name="T83" fmla="*/ 1454141 h 489"/>
              <a:gd name="T84" fmla="*/ 1210239 w 489"/>
              <a:gd name="T85" fmla="*/ 1364608 h 489"/>
              <a:gd name="T86" fmla="*/ 1182453 w 489"/>
              <a:gd name="T87" fmla="*/ 1231852 h 489"/>
              <a:gd name="T88" fmla="*/ 1231851 w 489"/>
              <a:gd name="T89" fmla="*/ 1182454 h 489"/>
              <a:gd name="T90" fmla="*/ 1364607 w 489"/>
              <a:gd name="T91" fmla="*/ 1210240 h 489"/>
              <a:gd name="T92" fmla="*/ 1454140 w 489"/>
              <a:gd name="T93" fmla="*/ 1055873 h 489"/>
              <a:gd name="T94" fmla="*/ 1364607 w 489"/>
              <a:gd name="T95" fmla="*/ 953990 h 489"/>
              <a:gd name="T96" fmla="*/ 1383131 w 489"/>
              <a:gd name="T97" fmla="*/ 886069 h 489"/>
              <a:gd name="T98" fmla="*/ 1509712 w 489"/>
              <a:gd name="T99" fmla="*/ 845933 h 489"/>
              <a:gd name="T100" fmla="*/ 1509712 w 489"/>
              <a:gd name="T101" fmla="*/ 753313 h 489"/>
              <a:gd name="T102" fmla="*/ 1509712 w 489"/>
              <a:gd name="T103" fmla="*/ 663780 h 489"/>
              <a:gd name="T104" fmla="*/ 1383131 w 489"/>
              <a:gd name="T105" fmla="*/ 623644 h 489"/>
              <a:gd name="T106" fmla="*/ 753312 w 489"/>
              <a:gd name="T107" fmla="*/ 1271987 h 489"/>
              <a:gd name="T108" fmla="*/ 237726 w 489"/>
              <a:gd name="T109" fmla="*/ 753313 h 489"/>
              <a:gd name="T110" fmla="*/ 753312 w 489"/>
              <a:gd name="T111" fmla="*/ 237726 h 489"/>
              <a:gd name="T112" fmla="*/ 1271986 w 489"/>
              <a:gd name="T113" fmla="*/ 753313 h 489"/>
              <a:gd name="T114" fmla="*/ 753312 w 489"/>
              <a:gd name="T115" fmla="*/ 1271987 h 48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89" h="489">
                <a:moveTo>
                  <a:pt x="448" y="202"/>
                </a:moveTo>
                <a:cubicBezTo>
                  <a:pt x="446" y="194"/>
                  <a:pt x="444" y="187"/>
                  <a:pt x="442" y="180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42" y="97"/>
                  <a:pt x="442" y="97"/>
                  <a:pt x="442" y="97"/>
                </a:cubicBezTo>
                <a:cubicBezTo>
                  <a:pt x="399" y="106"/>
                  <a:pt x="399" y="106"/>
                  <a:pt x="399" y="106"/>
                </a:cubicBezTo>
                <a:cubicBezTo>
                  <a:pt x="394" y="100"/>
                  <a:pt x="389" y="95"/>
                  <a:pt x="383" y="90"/>
                </a:cubicBezTo>
                <a:cubicBezTo>
                  <a:pt x="392" y="47"/>
                  <a:pt x="392" y="47"/>
                  <a:pt x="392" y="47"/>
                </a:cubicBezTo>
                <a:cubicBezTo>
                  <a:pt x="341" y="18"/>
                  <a:pt x="341" y="18"/>
                  <a:pt x="341" y="18"/>
                </a:cubicBezTo>
                <a:cubicBezTo>
                  <a:pt x="309" y="47"/>
                  <a:pt x="309" y="47"/>
                  <a:pt x="309" y="47"/>
                </a:cubicBezTo>
                <a:cubicBezTo>
                  <a:pt x="302" y="45"/>
                  <a:pt x="295" y="43"/>
                  <a:pt x="287" y="41"/>
                </a:cubicBezTo>
                <a:cubicBezTo>
                  <a:pt x="273" y="0"/>
                  <a:pt x="273" y="0"/>
                  <a:pt x="273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4" y="43"/>
                  <a:pt x="187" y="45"/>
                  <a:pt x="180" y="47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97" y="47"/>
                  <a:pt x="97" y="47"/>
                  <a:pt x="97" y="47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0" y="95"/>
                  <a:pt x="95" y="100"/>
                  <a:pt x="90" y="106"/>
                </a:cubicBezTo>
                <a:cubicBezTo>
                  <a:pt x="47" y="97"/>
                  <a:pt x="47" y="97"/>
                  <a:pt x="47" y="9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4" y="187"/>
                  <a:pt x="42" y="194"/>
                  <a:pt x="41" y="202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74"/>
                  <a:pt x="0" y="274"/>
                  <a:pt x="0" y="274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2" y="295"/>
                  <a:pt x="44" y="302"/>
                  <a:pt x="47" y="309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47" y="392"/>
                  <a:pt x="47" y="392"/>
                  <a:pt x="47" y="392"/>
                </a:cubicBezTo>
                <a:cubicBezTo>
                  <a:pt x="90" y="383"/>
                  <a:pt x="90" y="383"/>
                  <a:pt x="90" y="383"/>
                </a:cubicBezTo>
                <a:cubicBezTo>
                  <a:pt x="95" y="389"/>
                  <a:pt x="100" y="394"/>
                  <a:pt x="106" y="399"/>
                </a:cubicBezTo>
                <a:cubicBezTo>
                  <a:pt x="97" y="442"/>
                  <a:pt x="97" y="442"/>
                  <a:pt x="97" y="442"/>
                </a:cubicBezTo>
                <a:cubicBezTo>
                  <a:pt x="147" y="471"/>
                  <a:pt x="147" y="471"/>
                  <a:pt x="147" y="471"/>
                </a:cubicBezTo>
                <a:cubicBezTo>
                  <a:pt x="180" y="442"/>
                  <a:pt x="180" y="442"/>
                  <a:pt x="180" y="442"/>
                </a:cubicBezTo>
                <a:cubicBezTo>
                  <a:pt x="187" y="444"/>
                  <a:pt x="194" y="446"/>
                  <a:pt x="202" y="448"/>
                </a:cubicBezTo>
                <a:cubicBezTo>
                  <a:pt x="215" y="489"/>
                  <a:pt x="215" y="489"/>
                  <a:pt x="215" y="489"/>
                </a:cubicBezTo>
                <a:cubicBezTo>
                  <a:pt x="244" y="489"/>
                  <a:pt x="244" y="489"/>
                  <a:pt x="244" y="489"/>
                </a:cubicBezTo>
                <a:cubicBezTo>
                  <a:pt x="273" y="489"/>
                  <a:pt x="273" y="489"/>
                  <a:pt x="273" y="489"/>
                </a:cubicBezTo>
                <a:cubicBezTo>
                  <a:pt x="287" y="448"/>
                  <a:pt x="287" y="448"/>
                  <a:pt x="287" y="448"/>
                </a:cubicBezTo>
                <a:cubicBezTo>
                  <a:pt x="295" y="446"/>
                  <a:pt x="302" y="444"/>
                  <a:pt x="309" y="442"/>
                </a:cubicBezTo>
                <a:cubicBezTo>
                  <a:pt x="341" y="471"/>
                  <a:pt x="341" y="471"/>
                  <a:pt x="341" y="471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83" y="399"/>
                  <a:pt x="383" y="399"/>
                  <a:pt x="383" y="399"/>
                </a:cubicBezTo>
                <a:cubicBezTo>
                  <a:pt x="389" y="394"/>
                  <a:pt x="394" y="389"/>
                  <a:pt x="399" y="383"/>
                </a:cubicBezTo>
                <a:cubicBezTo>
                  <a:pt x="442" y="392"/>
                  <a:pt x="442" y="392"/>
                  <a:pt x="442" y="392"/>
                </a:cubicBezTo>
                <a:cubicBezTo>
                  <a:pt x="471" y="342"/>
                  <a:pt x="471" y="342"/>
                  <a:pt x="471" y="342"/>
                </a:cubicBezTo>
                <a:cubicBezTo>
                  <a:pt x="442" y="309"/>
                  <a:pt x="442" y="309"/>
                  <a:pt x="442" y="309"/>
                </a:cubicBezTo>
                <a:cubicBezTo>
                  <a:pt x="444" y="302"/>
                  <a:pt x="446" y="295"/>
                  <a:pt x="448" y="287"/>
                </a:cubicBezTo>
                <a:cubicBezTo>
                  <a:pt x="489" y="274"/>
                  <a:pt x="489" y="274"/>
                  <a:pt x="489" y="274"/>
                </a:cubicBezTo>
                <a:cubicBezTo>
                  <a:pt x="489" y="244"/>
                  <a:pt x="489" y="244"/>
                  <a:pt x="489" y="244"/>
                </a:cubicBezTo>
                <a:cubicBezTo>
                  <a:pt x="489" y="215"/>
                  <a:pt x="489" y="215"/>
                  <a:pt x="489" y="215"/>
                </a:cubicBezTo>
                <a:lnTo>
                  <a:pt x="448" y="202"/>
                </a:lnTo>
                <a:close/>
                <a:moveTo>
                  <a:pt x="244" y="412"/>
                </a:moveTo>
                <a:cubicBezTo>
                  <a:pt x="152" y="412"/>
                  <a:pt x="77" y="337"/>
                  <a:pt x="77" y="244"/>
                </a:cubicBezTo>
                <a:cubicBezTo>
                  <a:pt x="77" y="152"/>
                  <a:pt x="152" y="77"/>
                  <a:pt x="244" y="77"/>
                </a:cubicBezTo>
                <a:cubicBezTo>
                  <a:pt x="337" y="77"/>
                  <a:pt x="412" y="152"/>
                  <a:pt x="412" y="244"/>
                </a:cubicBezTo>
                <a:cubicBezTo>
                  <a:pt x="412" y="337"/>
                  <a:pt x="337" y="412"/>
                  <a:pt x="244" y="412"/>
                </a:cubicBezTo>
                <a:close/>
              </a:path>
            </a:pathLst>
          </a:custGeom>
          <a:solidFill>
            <a:schemeClr val="accent2"/>
          </a:solidFill>
          <a:ln w="15875" cap="rnd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2472531" y="2560471"/>
            <a:ext cx="1639888" cy="1640393"/>
          </a:xfrm>
          <a:custGeom>
            <a:avLst/>
            <a:gdLst>
              <a:gd name="T0" fmla="*/ 1519444 w 531"/>
              <a:gd name="T1" fmla="*/ 852371 h 531"/>
              <a:gd name="T2" fmla="*/ 1516356 w 531"/>
              <a:gd name="T3" fmla="*/ 775163 h 531"/>
              <a:gd name="T4" fmla="*/ 1636800 w 531"/>
              <a:gd name="T5" fmla="*/ 694867 h 531"/>
              <a:gd name="T6" fmla="*/ 1584299 w 531"/>
              <a:gd name="T7" fmla="*/ 506481 h 531"/>
              <a:gd name="T8" fmla="*/ 1439148 w 531"/>
              <a:gd name="T9" fmla="*/ 500305 h 531"/>
              <a:gd name="T10" fmla="*/ 1402089 w 531"/>
              <a:gd name="T11" fmla="*/ 435450 h 531"/>
              <a:gd name="T12" fmla="*/ 1466943 w 531"/>
              <a:gd name="T13" fmla="*/ 302653 h 531"/>
              <a:gd name="T14" fmla="*/ 1324881 w 531"/>
              <a:gd name="T15" fmla="*/ 166768 h 531"/>
              <a:gd name="T16" fmla="*/ 1195173 w 531"/>
              <a:gd name="T17" fmla="*/ 231622 h 531"/>
              <a:gd name="T18" fmla="*/ 1130318 w 531"/>
              <a:gd name="T19" fmla="*/ 194563 h 531"/>
              <a:gd name="T20" fmla="*/ 1121053 w 531"/>
              <a:gd name="T21" fmla="*/ 49413 h 531"/>
              <a:gd name="T22" fmla="*/ 1025316 w 531"/>
              <a:gd name="T23" fmla="*/ 24706 h 531"/>
              <a:gd name="T24" fmla="*/ 929579 w 531"/>
              <a:gd name="T25" fmla="*/ 0 h 531"/>
              <a:gd name="T26" fmla="*/ 852371 w 531"/>
              <a:gd name="T27" fmla="*/ 123532 h 531"/>
              <a:gd name="T28" fmla="*/ 775164 w 531"/>
              <a:gd name="T29" fmla="*/ 123532 h 531"/>
              <a:gd name="T30" fmla="*/ 694868 w 531"/>
              <a:gd name="T31" fmla="*/ 3088 h 531"/>
              <a:gd name="T32" fmla="*/ 506481 w 531"/>
              <a:gd name="T33" fmla="*/ 55589 h 531"/>
              <a:gd name="T34" fmla="*/ 500305 w 531"/>
              <a:gd name="T35" fmla="*/ 200739 h 531"/>
              <a:gd name="T36" fmla="*/ 435450 w 531"/>
              <a:gd name="T37" fmla="*/ 240887 h 531"/>
              <a:gd name="T38" fmla="*/ 302654 w 531"/>
              <a:gd name="T39" fmla="*/ 176033 h 531"/>
              <a:gd name="T40" fmla="*/ 166768 w 531"/>
              <a:gd name="T41" fmla="*/ 315007 h 531"/>
              <a:gd name="T42" fmla="*/ 231623 w 531"/>
              <a:gd name="T43" fmla="*/ 444715 h 531"/>
              <a:gd name="T44" fmla="*/ 194563 w 531"/>
              <a:gd name="T45" fmla="*/ 512658 h 531"/>
              <a:gd name="T46" fmla="*/ 49413 w 531"/>
              <a:gd name="T47" fmla="*/ 521923 h 531"/>
              <a:gd name="T48" fmla="*/ 24706 w 531"/>
              <a:gd name="T49" fmla="*/ 614572 h 531"/>
              <a:gd name="T50" fmla="*/ 0 w 531"/>
              <a:gd name="T51" fmla="*/ 710309 h 531"/>
              <a:gd name="T52" fmla="*/ 123532 w 531"/>
              <a:gd name="T53" fmla="*/ 790605 h 531"/>
              <a:gd name="T54" fmla="*/ 123532 w 531"/>
              <a:gd name="T55" fmla="*/ 864724 h 531"/>
              <a:gd name="T56" fmla="*/ 3088 w 531"/>
              <a:gd name="T57" fmla="*/ 948108 h 531"/>
              <a:gd name="T58" fmla="*/ 55589 w 531"/>
              <a:gd name="T59" fmla="*/ 1136494 h 531"/>
              <a:gd name="T60" fmla="*/ 200740 w 531"/>
              <a:gd name="T61" fmla="*/ 1142671 h 531"/>
              <a:gd name="T62" fmla="*/ 240888 w 531"/>
              <a:gd name="T63" fmla="*/ 1207525 h 531"/>
              <a:gd name="T64" fmla="*/ 176033 w 531"/>
              <a:gd name="T65" fmla="*/ 1337234 h 531"/>
              <a:gd name="T66" fmla="*/ 315007 w 531"/>
              <a:gd name="T67" fmla="*/ 1476207 h 531"/>
              <a:gd name="T68" fmla="*/ 444715 w 531"/>
              <a:gd name="T69" fmla="*/ 1408265 h 531"/>
              <a:gd name="T70" fmla="*/ 509570 w 531"/>
              <a:gd name="T71" fmla="*/ 1445324 h 531"/>
              <a:gd name="T72" fmla="*/ 521923 w 531"/>
              <a:gd name="T73" fmla="*/ 1590474 h 531"/>
              <a:gd name="T74" fmla="*/ 614572 w 531"/>
              <a:gd name="T75" fmla="*/ 1615181 h 531"/>
              <a:gd name="T76" fmla="*/ 710309 w 531"/>
              <a:gd name="T77" fmla="*/ 1639887 h 531"/>
              <a:gd name="T78" fmla="*/ 790605 w 531"/>
              <a:gd name="T79" fmla="*/ 1519443 h 531"/>
              <a:gd name="T80" fmla="*/ 864724 w 531"/>
              <a:gd name="T81" fmla="*/ 1516355 h 531"/>
              <a:gd name="T82" fmla="*/ 945020 w 531"/>
              <a:gd name="T83" fmla="*/ 1639887 h 531"/>
              <a:gd name="T84" fmla="*/ 1133407 w 531"/>
              <a:gd name="T85" fmla="*/ 1587386 h 531"/>
              <a:gd name="T86" fmla="*/ 1142671 w 531"/>
              <a:gd name="T87" fmla="*/ 1439148 h 531"/>
              <a:gd name="T88" fmla="*/ 1207526 w 531"/>
              <a:gd name="T89" fmla="*/ 1402088 h 531"/>
              <a:gd name="T90" fmla="*/ 1337234 w 531"/>
              <a:gd name="T91" fmla="*/ 1466942 h 531"/>
              <a:gd name="T92" fmla="*/ 1476208 w 531"/>
              <a:gd name="T93" fmla="*/ 1327969 h 531"/>
              <a:gd name="T94" fmla="*/ 1408265 w 531"/>
              <a:gd name="T95" fmla="*/ 1198260 h 531"/>
              <a:gd name="T96" fmla="*/ 1445325 w 531"/>
              <a:gd name="T97" fmla="*/ 1130318 h 531"/>
              <a:gd name="T98" fmla="*/ 1590475 w 531"/>
              <a:gd name="T99" fmla="*/ 1121053 h 531"/>
              <a:gd name="T100" fmla="*/ 1615182 w 531"/>
              <a:gd name="T101" fmla="*/ 1025315 h 531"/>
              <a:gd name="T102" fmla="*/ 1639888 w 531"/>
              <a:gd name="T103" fmla="*/ 932666 h 531"/>
              <a:gd name="T104" fmla="*/ 1519444 w 531"/>
              <a:gd name="T105" fmla="*/ 852371 h 531"/>
              <a:gd name="T106" fmla="*/ 679426 w 531"/>
              <a:gd name="T107" fmla="*/ 1365028 h 531"/>
              <a:gd name="T108" fmla="*/ 274859 w 531"/>
              <a:gd name="T109" fmla="*/ 679426 h 531"/>
              <a:gd name="T110" fmla="*/ 960462 w 531"/>
              <a:gd name="T111" fmla="*/ 277947 h 531"/>
              <a:gd name="T112" fmla="*/ 1365029 w 531"/>
              <a:gd name="T113" fmla="*/ 960461 h 531"/>
              <a:gd name="T114" fmla="*/ 679426 w 531"/>
              <a:gd name="T115" fmla="*/ 1365028 h 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31" h="531">
                <a:moveTo>
                  <a:pt x="492" y="276"/>
                </a:moveTo>
                <a:cubicBezTo>
                  <a:pt x="492" y="268"/>
                  <a:pt x="492" y="260"/>
                  <a:pt x="491" y="251"/>
                </a:cubicBezTo>
                <a:cubicBezTo>
                  <a:pt x="530" y="225"/>
                  <a:pt x="530" y="225"/>
                  <a:pt x="530" y="225"/>
                </a:cubicBezTo>
                <a:cubicBezTo>
                  <a:pt x="513" y="164"/>
                  <a:pt x="513" y="164"/>
                  <a:pt x="513" y="164"/>
                </a:cubicBezTo>
                <a:cubicBezTo>
                  <a:pt x="466" y="162"/>
                  <a:pt x="466" y="162"/>
                  <a:pt x="466" y="162"/>
                </a:cubicBezTo>
                <a:cubicBezTo>
                  <a:pt x="463" y="155"/>
                  <a:pt x="458" y="147"/>
                  <a:pt x="454" y="141"/>
                </a:cubicBezTo>
                <a:cubicBezTo>
                  <a:pt x="475" y="98"/>
                  <a:pt x="475" y="98"/>
                  <a:pt x="475" y="98"/>
                </a:cubicBezTo>
                <a:cubicBezTo>
                  <a:pt x="429" y="54"/>
                  <a:pt x="429" y="54"/>
                  <a:pt x="429" y="54"/>
                </a:cubicBezTo>
                <a:cubicBezTo>
                  <a:pt x="387" y="75"/>
                  <a:pt x="387" y="75"/>
                  <a:pt x="387" y="75"/>
                </a:cubicBezTo>
                <a:cubicBezTo>
                  <a:pt x="381" y="71"/>
                  <a:pt x="373" y="67"/>
                  <a:pt x="366" y="63"/>
                </a:cubicBezTo>
                <a:cubicBezTo>
                  <a:pt x="363" y="16"/>
                  <a:pt x="363" y="16"/>
                  <a:pt x="363" y="16"/>
                </a:cubicBezTo>
                <a:cubicBezTo>
                  <a:pt x="332" y="8"/>
                  <a:pt x="332" y="8"/>
                  <a:pt x="332" y="8"/>
                </a:cubicBezTo>
                <a:cubicBezTo>
                  <a:pt x="301" y="0"/>
                  <a:pt x="301" y="0"/>
                  <a:pt x="301" y="0"/>
                </a:cubicBezTo>
                <a:cubicBezTo>
                  <a:pt x="276" y="40"/>
                  <a:pt x="276" y="40"/>
                  <a:pt x="276" y="40"/>
                </a:cubicBezTo>
                <a:cubicBezTo>
                  <a:pt x="268" y="40"/>
                  <a:pt x="259" y="40"/>
                  <a:pt x="251" y="40"/>
                </a:cubicBezTo>
                <a:cubicBezTo>
                  <a:pt x="225" y="1"/>
                  <a:pt x="225" y="1"/>
                  <a:pt x="225" y="1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54" y="69"/>
                  <a:pt x="147" y="73"/>
                  <a:pt x="141" y="78"/>
                </a:cubicBezTo>
                <a:cubicBezTo>
                  <a:pt x="98" y="57"/>
                  <a:pt x="98" y="57"/>
                  <a:pt x="98" y="57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1" y="151"/>
                  <a:pt x="67" y="158"/>
                  <a:pt x="63" y="166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8" y="199"/>
                  <a:pt x="8" y="199"/>
                  <a:pt x="8" y="199"/>
                </a:cubicBezTo>
                <a:cubicBezTo>
                  <a:pt x="0" y="230"/>
                  <a:pt x="0" y="230"/>
                  <a:pt x="0" y="230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40" y="264"/>
                  <a:pt x="40" y="272"/>
                  <a:pt x="40" y="280"/>
                </a:cubicBezTo>
                <a:cubicBezTo>
                  <a:pt x="1" y="307"/>
                  <a:pt x="1" y="307"/>
                  <a:pt x="1" y="307"/>
                </a:cubicBezTo>
                <a:cubicBezTo>
                  <a:pt x="18" y="368"/>
                  <a:pt x="18" y="368"/>
                  <a:pt x="18" y="368"/>
                </a:cubicBezTo>
                <a:cubicBezTo>
                  <a:pt x="65" y="370"/>
                  <a:pt x="65" y="370"/>
                  <a:pt x="65" y="370"/>
                </a:cubicBezTo>
                <a:cubicBezTo>
                  <a:pt x="69" y="377"/>
                  <a:pt x="73" y="384"/>
                  <a:pt x="78" y="391"/>
                </a:cubicBezTo>
                <a:cubicBezTo>
                  <a:pt x="57" y="433"/>
                  <a:pt x="57" y="433"/>
                  <a:pt x="57" y="433"/>
                </a:cubicBezTo>
                <a:cubicBezTo>
                  <a:pt x="102" y="478"/>
                  <a:pt x="102" y="478"/>
                  <a:pt x="102" y="478"/>
                </a:cubicBezTo>
                <a:cubicBezTo>
                  <a:pt x="144" y="456"/>
                  <a:pt x="144" y="456"/>
                  <a:pt x="144" y="456"/>
                </a:cubicBezTo>
                <a:cubicBezTo>
                  <a:pt x="151" y="461"/>
                  <a:pt x="158" y="465"/>
                  <a:pt x="165" y="468"/>
                </a:cubicBezTo>
                <a:cubicBezTo>
                  <a:pt x="169" y="515"/>
                  <a:pt x="169" y="515"/>
                  <a:pt x="169" y="515"/>
                </a:cubicBezTo>
                <a:cubicBezTo>
                  <a:pt x="199" y="523"/>
                  <a:pt x="199" y="523"/>
                  <a:pt x="199" y="523"/>
                </a:cubicBezTo>
                <a:cubicBezTo>
                  <a:pt x="230" y="531"/>
                  <a:pt x="230" y="531"/>
                  <a:pt x="230" y="531"/>
                </a:cubicBezTo>
                <a:cubicBezTo>
                  <a:pt x="256" y="492"/>
                  <a:pt x="256" y="492"/>
                  <a:pt x="256" y="492"/>
                </a:cubicBezTo>
                <a:cubicBezTo>
                  <a:pt x="264" y="492"/>
                  <a:pt x="272" y="492"/>
                  <a:pt x="280" y="491"/>
                </a:cubicBezTo>
                <a:cubicBezTo>
                  <a:pt x="306" y="531"/>
                  <a:pt x="306" y="531"/>
                  <a:pt x="306" y="531"/>
                </a:cubicBezTo>
                <a:cubicBezTo>
                  <a:pt x="367" y="514"/>
                  <a:pt x="367" y="514"/>
                  <a:pt x="367" y="514"/>
                </a:cubicBezTo>
                <a:cubicBezTo>
                  <a:pt x="370" y="466"/>
                  <a:pt x="370" y="466"/>
                  <a:pt x="370" y="466"/>
                </a:cubicBezTo>
                <a:cubicBezTo>
                  <a:pt x="377" y="463"/>
                  <a:pt x="384" y="459"/>
                  <a:pt x="391" y="454"/>
                </a:cubicBezTo>
                <a:cubicBezTo>
                  <a:pt x="433" y="475"/>
                  <a:pt x="433" y="475"/>
                  <a:pt x="433" y="475"/>
                </a:cubicBezTo>
                <a:cubicBezTo>
                  <a:pt x="478" y="430"/>
                  <a:pt x="478" y="430"/>
                  <a:pt x="478" y="430"/>
                </a:cubicBezTo>
                <a:cubicBezTo>
                  <a:pt x="456" y="388"/>
                  <a:pt x="456" y="388"/>
                  <a:pt x="456" y="388"/>
                </a:cubicBezTo>
                <a:cubicBezTo>
                  <a:pt x="461" y="381"/>
                  <a:pt x="465" y="374"/>
                  <a:pt x="468" y="366"/>
                </a:cubicBezTo>
                <a:cubicBezTo>
                  <a:pt x="515" y="363"/>
                  <a:pt x="515" y="363"/>
                  <a:pt x="515" y="363"/>
                </a:cubicBezTo>
                <a:cubicBezTo>
                  <a:pt x="523" y="332"/>
                  <a:pt x="523" y="332"/>
                  <a:pt x="523" y="332"/>
                </a:cubicBezTo>
                <a:cubicBezTo>
                  <a:pt x="531" y="302"/>
                  <a:pt x="531" y="302"/>
                  <a:pt x="531" y="302"/>
                </a:cubicBezTo>
                <a:lnTo>
                  <a:pt x="492" y="276"/>
                </a:lnTo>
                <a:close/>
                <a:moveTo>
                  <a:pt x="220" y="442"/>
                </a:moveTo>
                <a:cubicBezTo>
                  <a:pt x="123" y="417"/>
                  <a:pt x="64" y="318"/>
                  <a:pt x="89" y="220"/>
                </a:cubicBezTo>
                <a:cubicBezTo>
                  <a:pt x="115" y="123"/>
                  <a:pt x="214" y="65"/>
                  <a:pt x="311" y="90"/>
                </a:cubicBezTo>
                <a:cubicBezTo>
                  <a:pt x="408" y="115"/>
                  <a:pt x="467" y="214"/>
                  <a:pt x="442" y="311"/>
                </a:cubicBezTo>
                <a:cubicBezTo>
                  <a:pt x="417" y="409"/>
                  <a:pt x="318" y="467"/>
                  <a:pt x="220" y="442"/>
                </a:cubicBezTo>
                <a:close/>
              </a:path>
            </a:pathLst>
          </a:custGeom>
          <a:solidFill>
            <a:schemeClr val="accent3"/>
          </a:solidFill>
          <a:ln w="15875" cap="rnd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reeform 8"/>
          <p:cNvSpPr>
            <a:spLocks noEditPoints="1"/>
          </p:cNvSpPr>
          <p:nvPr/>
        </p:nvSpPr>
        <p:spPr bwMode="auto">
          <a:xfrm>
            <a:off x="2518569" y="1361538"/>
            <a:ext cx="1041400" cy="1044897"/>
          </a:xfrm>
          <a:custGeom>
            <a:avLst/>
            <a:gdLst>
              <a:gd name="T0" fmla="*/ 964145 w 337"/>
              <a:gd name="T1" fmla="*/ 540830 h 338"/>
              <a:gd name="T2" fmla="*/ 964145 w 337"/>
              <a:gd name="T3" fmla="*/ 494473 h 338"/>
              <a:gd name="T4" fmla="*/ 1041400 w 337"/>
              <a:gd name="T5" fmla="*/ 441936 h 338"/>
              <a:gd name="T6" fmla="*/ 1007408 w 337"/>
              <a:gd name="T7" fmla="*/ 321408 h 338"/>
              <a:gd name="T8" fmla="*/ 914701 w 337"/>
              <a:gd name="T9" fmla="*/ 318317 h 338"/>
              <a:gd name="T10" fmla="*/ 889980 w 337"/>
              <a:gd name="T11" fmla="*/ 275051 h 338"/>
              <a:gd name="T12" fmla="*/ 930153 w 337"/>
              <a:gd name="T13" fmla="*/ 191608 h 338"/>
              <a:gd name="T14" fmla="*/ 843627 w 337"/>
              <a:gd name="T15" fmla="*/ 105076 h 338"/>
              <a:gd name="T16" fmla="*/ 760191 w 337"/>
              <a:gd name="T17" fmla="*/ 148342 h 338"/>
              <a:gd name="T18" fmla="*/ 716928 w 337"/>
              <a:gd name="T19" fmla="*/ 123618 h 338"/>
              <a:gd name="T20" fmla="*/ 710748 w 337"/>
              <a:gd name="T21" fmla="*/ 30905 h 338"/>
              <a:gd name="T22" fmla="*/ 652034 w 337"/>
              <a:gd name="T23" fmla="*/ 15452 h 338"/>
              <a:gd name="T24" fmla="*/ 590230 w 337"/>
              <a:gd name="T25" fmla="*/ 0 h 338"/>
              <a:gd name="T26" fmla="*/ 540786 w 337"/>
              <a:gd name="T27" fmla="*/ 77261 h 338"/>
              <a:gd name="T28" fmla="*/ 494433 w 337"/>
              <a:gd name="T29" fmla="*/ 77261 h 338"/>
              <a:gd name="T30" fmla="*/ 441900 w 337"/>
              <a:gd name="T31" fmla="*/ 3090 h 338"/>
              <a:gd name="T32" fmla="*/ 321382 w 337"/>
              <a:gd name="T33" fmla="*/ 33995 h 338"/>
              <a:gd name="T34" fmla="*/ 318291 w 337"/>
              <a:gd name="T35" fmla="*/ 126709 h 338"/>
              <a:gd name="T36" fmla="*/ 275028 w 337"/>
              <a:gd name="T37" fmla="*/ 151432 h 338"/>
              <a:gd name="T38" fmla="*/ 191593 w 337"/>
              <a:gd name="T39" fmla="*/ 111257 h 338"/>
              <a:gd name="T40" fmla="*/ 105067 w 337"/>
              <a:gd name="T41" fmla="*/ 200880 h 338"/>
              <a:gd name="T42" fmla="*/ 148330 w 337"/>
              <a:gd name="T43" fmla="*/ 281232 h 338"/>
              <a:gd name="T44" fmla="*/ 123608 w 337"/>
              <a:gd name="T45" fmla="*/ 324498 h 338"/>
              <a:gd name="T46" fmla="*/ 30902 w 337"/>
              <a:gd name="T47" fmla="*/ 330679 h 338"/>
              <a:gd name="T48" fmla="*/ 15451 w 337"/>
              <a:gd name="T49" fmla="*/ 392488 h 338"/>
              <a:gd name="T50" fmla="*/ 0 w 337"/>
              <a:gd name="T51" fmla="*/ 451207 h 338"/>
              <a:gd name="T52" fmla="*/ 77255 w 337"/>
              <a:gd name="T53" fmla="*/ 500654 h 338"/>
              <a:gd name="T54" fmla="*/ 77255 w 337"/>
              <a:gd name="T55" fmla="*/ 550102 h 338"/>
              <a:gd name="T56" fmla="*/ 0 w 337"/>
              <a:gd name="T57" fmla="*/ 602639 h 338"/>
              <a:gd name="T58" fmla="*/ 33992 w 337"/>
              <a:gd name="T59" fmla="*/ 723167 h 338"/>
              <a:gd name="T60" fmla="*/ 126699 w 337"/>
              <a:gd name="T61" fmla="*/ 726258 h 338"/>
              <a:gd name="T62" fmla="*/ 151420 w 337"/>
              <a:gd name="T63" fmla="*/ 766434 h 338"/>
              <a:gd name="T64" fmla="*/ 111247 w 337"/>
              <a:gd name="T65" fmla="*/ 849876 h 338"/>
              <a:gd name="T66" fmla="*/ 200864 w 337"/>
              <a:gd name="T67" fmla="*/ 939499 h 338"/>
              <a:gd name="T68" fmla="*/ 281209 w 337"/>
              <a:gd name="T69" fmla="*/ 896233 h 338"/>
              <a:gd name="T70" fmla="*/ 324472 w 337"/>
              <a:gd name="T71" fmla="*/ 920957 h 338"/>
              <a:gd name="T72" fmla="*/ 330652 w 337"/>
              <a:gd name="T73" fmla="*/ 1013670 h 338"/>
              <a:gd name="T74" fmla="*/ 389366 w 337"/>
              <a:gd name="T75" fmla="*/ 1029123 h 338"/>
              <a:gd name="T76" fmla="*/ 451170 w 337"/>
              <a:gd name="T77" fmla="*/ 1044575 h 338"/>
              <a:gd name="T78" fmla="*/ 500614 w 337"/>
              <a:gd name="T79" fmla="*/ 964223 h 338"/>
              <a:gd name="T80" fmla="*/ 550057 w 337"/>
              <a:gd name="T81" fmla="*/ 964223 h 338"/>
              <a:gd name="T82" fmla="*/ 602591 w 337"/>
              <a:gd name="T83" fmla="*/ 1041485 h 338"/>
              <a:gd name="T84" fmla="*/ 720018 w 337"/>
              <a:gd name="T85" fmla="*/ 1007489 h 338"/>
              <a:gd name="T86" fmla="*/ 726199 w 337"/>
              <a:gd name="T87" fmla="*/ 914776 h 338"/>
              <a:gd name="T88" fmla="*/ 766372 w 337"/>
              <a:gd name="T89" fmla="*/ 890052 h 338"/>
              <a:gd name="T90" fmla="*/ 849807 w 337"/>
              <a:gd name="T91" fmla="*/ 933318 h 338"/>
              <a:gd name="T92" fmla="*/ 936333 w 337"/>
              <a:gd name="T93" fmla="*/ 843695 h 338"/>
              <a:gd name="T94" fmla="*/ 896160 w 337"/>
              <a:gd name="T95" fmla="*/ 760253 h 338"/>
              <a:gd name="T96" fmla="*/ 917792 w 337"/>
              <a:gd name="T97" fmla="*/ 720077 h 338"/>
              <a:gd name="T98" fmla="*/ 1010498 w 337"/>
              <a:gd name="T99" fmla="*/ 713896 h 338"/>
              <a:gd name="T100" fmla="*/ 1025949 w 337"/>
              <a:gd name="T101" fmla="*/ 652087 h 338"/>
              <a:gd name="T102" fmla="*/ 1041400 w 337"/>
              <a:gd name="T103" fmla="*/ 593368 h 338"/>
              <a:gd name="T104" fmla="*/ 964145 w 337"/>
              <a:gd name="T105" fmla="*/ 540830 h 338"/>
              <a:gd name="T106" fmla="*/ 432629 w 337"/>
              <a:gd name="T107" fmla="*/ 868419 h 338"/>
              <a:gd name="T108" fmla="*/ 176142 w 337"/>
              <a:gd name="T109" fmla="*/ 432664 h 338"/>
              <a:gd name="T110" fmla="*/ 611861 w 337"/>
              <a:gd name="T111" fmla="*/ 176156 h 338"/>
              <a:gd name="T112" fmla="*/ 868348 w 337"/>
              <a:gd name="T113" fmla="*/ 611911 h 338"/>
              <a:gd name="T114" fmla="*/ 432629 w 337"/>
              <a:gd name="T115" fmla="*/ 868419 h 3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37" h="338">
                <a:moveTo>
                  <a:pt x="312" y="175"/>
                </a:moveTo>
                <a:cubicBezTo>
                  <a:pt x="312" y="170"/>
                  <a:pt x="312" y="165"/>
                  <a:pt x="312" y="160"/>
                </a:cubicBezTo>
                <a:cubicBezTo>
                  <a:pt x="337" y="143"/>
                  <a:pt x="337" y="143"/>
                  <a:pt x="337" y="143"/>
                </a:cubicBezTo>
                <a:cubicBezTo>
                  <a:pt x="326" y="104"/>
                  <a:pt x="326" y="104"/>
                  <a:pt x="326" y="104"/>
                </a:cubicBezTo>
                <a:cubicBezTo>
                  <a:pt x="296" y="103"/>
                  <a:pt x="296" y="103"/>
                  <a:pt x="296" y="103"/>
                </a:cubicBezTo>
                <a:cubicBezTo>
                  <a:pt x="294" y="98"/>
                  <a:pt x="291" y="94"/>
                  <a:pt x="288" y="8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42" y="45"/>
                  <a:pt x="237" y="42"/>
                  <a:pt x="232" y="40"/>
                </a:cubicBezTo>
                <a:cubicBezTo>
                  <a:pt x="230" y="10"/>
                  <a:pt x="230" y="10"/>
                  <a:pt x="230" y="10"/>
                </a:cubicBezTo>
                <a:cubicBezTo>
                  <a:pt x="211" y="5"/>
                  <a:pt x="211" y="5"/>
                  <a:pt x="211" y="5"/>
                </a:cubicBezTo>
                <a:cubicBezTo>
                  <a:pt x="191" y="0"/>
                  <a:pt x="191" y="0"/>
                  <a:pt x="191" y="0"/>
                </a:cubicBezTo>
                <a:cubicBezTo>
                  <a:pt x="175" y="25"/>
                  <a:pt x="175" y="25"/>
                  <a:pt x="175" y="25"/>
                </a:cubicBezTo>
                <a:cubicBezTo>
                  <a:pt x="170" y="25"/>
                  <a:pt x="165" y="25"/>
                  <a:pt x="160" y="25"/>
                </a:cubicBezTo>
                <a:cubicBezTo>
                  <a:pt x="143" y="1"/>
                  <a:pt x="143" y="1"/>
                  <a:pt x="143" y="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98" y="44"/>
                  <a:pt x="93" y="46"/>
                  <a:pt x="89" y="49"/>
                </a:cubicBezTo>
                <a:cubicBezTo>
                  <a:pt x="62" y="36"/>
                  <a:pt x="62" y="36"/>
                  <a:pt x="62" y="36"/>
                </a:cubicBezTo>
                <a:cubicBezTo>
                  <a:pt x="34" y="65"/>
                  <a:pt x="34" y="65"/>
                  <a:pt x="34" y="65"/>
                </a:cubicBezTo>
                <a:cubicBezTo>
                  <a:pt x="48" y="91"/>
                  <a:pt x="48" y="91"/>
                  <a:pt x="48" y="91"/>
                </a:cubicBezTo>
                <a:cubicBezTo>
                  <a:pt x="45" y="96"/>
                  <a:pt x="42" y="100"/>
                  <a:pt x="40" y="105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5" y="127"/>
                  <a:pt x="5" y="127"/>
                  <a:pt x="5" y="127"/>
                </a:cubicBezTo>
                <a:cubicBezTo>
                  <a:pt x="0" y="146"/>
                  <a:pt x="0" y="146"/>
                  <a:pt x="0" y="146"/>
                </a:cubicBezTo>
                <a:cubicBezTo>
                  <a:pt x="25" y="162"/>
                  <a:pt x="25" y="162"/>
                  <a:pt x="25" y="162"/>
                </a:cubicBezTo>
                <a:cubicBezTo>
                  <a:pt x="25" y="168"/>
                  <a:pt x="25" y="173"/>
                  <a:pt x="25" y="178"/>
                </a:cubicBezTo>
                <a:cubicBezTo>
                  <a:pt x="0" y="195"/>
                  <a:pt x="0" y="195"/>
                  <a:pt x="0" y="195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41" y="235"/>
                  <a:pt x="41" y="235"/>
                  <a:pt x="41" y="235"/>
                </a:cubicBezTo>
                <a:cubicBezTo>
                  <a:pt x="44" y="240"/>
                  <a:pt x="46" y="244"/>
                  <a:pt x="49" y="248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65" y="304"/>
                  <a:pt x="65" y="304"/>
                  <a:pt x="65" y="304"/>
                </a:cubicBezTo>
                <a:cubicBezTo>
                  <a:pt x="91" y="290"/>
                  <a:pt x="91" y="290"/>
                  <a:pt x="91" y="290"/>
                </a:cubicBezTo>
                <a:cubicBezTo>
                  <a:pt x="96" y="293"/>
                  <a:pt x="100" y="295"/>
                  <a:pt x="105" y="298"/>
                </a:cubicBezTo>
                <a:cubicBezTo>
                  <a:pt x="107" y="328"/>
                  <a:pt x="107" y="328"/>
                  <a:pt x="107" y="328"/>
                </a:cubicBezTo>
                <a:cubicBezTo>
                  <a:pt x="126" y="333"/>
                  <a:pt x="126" y="333"/>
                  <a:pt x="126" y="333"/>
                </a:cubicBezTo>
                <a:cubicBezTo>
                  <a:pt x="146" y="338"/>
                  <a:pt x="146" y="338"/>
                  <a:pt x="146" y="338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7" y="313"/>
                  <a:pt x="173" y="313"/>
                  <a:pt x="178" y="312"/>
                </a:cubicBezTo>
                <a:cubicBezTo>
                  <a:pt x="195" y="337"/>
                  <a:pt x="195" y="337"/>
                  <a:pt x="195" y="337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5" y="296"/>
                  <a:pt x="235" y="296"/>
                  <a:pt x="235" y="296"/>
                </a:cubicBezTo>
                <a:cubicBezTo>
                  <a:pt x="239" y="294"/>
                  <a:pt x="244" y="291"/>
                  <a:pt x="248" y="288"/>
                </a:cubicBezTo>
                <a:cubicBezTo>
                  <a:pt x="275" y="302"/>
                  <a:pt x="275" y="302"/>
                  <a:pt x="275" y="302"/>
                </a:cubicBezTo>
                <a:cubicBezTo>
                  <a:pt x="303" y="273"/>
                  <a:pt x="303" y="273"/>
                  <a:pt x="303" y="273"/>
                </a:cubicBezTo>
                <a:cubicBezTo>
                  <a:pt x="290" y="246"/>
                  <a:pt x="290" y="246"/>
                  <a:pt x="290" y="246"/>
                </a:cubicBezTo>
                <a:cubicBezTo>
                  <a:pt x="293" y="242"/>
                  <a:pt x="295" y="237"/>
                  <a:pt x="297" y="233"/>
                </a:cubicBezTo>
                <a:cubicBezTo>
                  <a:pt x="327" y="231"/>
                  <a:pt x="327" y="231"/>
                  <a:pt x="327" y="231"/>
                </a:cubicBezTo>
                <a:cubicBezTo>
                  <a:pt x="332" y="211"/>
                  <a:pt x="332" y="211"/>
                  <a:pt x="332" y="211"/>
                </a:cubicBezTo>
                <a:cubicBezTo>
                  <a:pt x="337" y="192"/>
                  <a:pt x="337" y="192"/>
                  <a:pt x="337" y="192"/>
                </a:cubicBezTo>
                <a:lnTo>
                  <a:pt x="312" y="175"/>
                </a:lnTo>
                <a:close/>
                <a:moveTo>
                  <a:pt x="140" y="281"/>
                </a:moveTo>
                <a:cubicBezTo>
                  <a:pt x="78" y="265"/>
                  <a:pt x="41" y="202"/>
                  <a:pt x="57" y="140"/>
                </a:cubicBezTo>
                <a:cubicBezTo>
                  <a:pt x="73" y="78"/>
                  <a:pt x="136" y="41"/>
                  <a:pt x="198" y="57"/>
                </a:cubicBezTo>
                <a:cubicBezTo>
                  <a:pt x="259" y="73"/>
                  <a:pt x="297" y="136"/>
                  <a:pt x="281" y="198"/>
                </a:cubicBezTo>
                <a:cubicBezTo>
                  <a:pt x="265" y="260"/>
                  <a:pt x="202" y="297"/>
                  <a:pt x="140" y="28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 cap="rnd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3448844" y="2244461"/>
            <a:ext cx="258762" cy="263606"/>
          </a:xfrm>
          <a:custGeom>
            <a:avLst/>
            <a:gdLst>
              <a:gd name="T0" fmla="*/ 240279 w 84"/>
              <a:gd name="T1" fmla="*/ 136413 h 85"/>
              <a:gd name="T2" fmla="*/ 240279 w 84"/>
              <a:gd name="T3" fmla="*/ 124012 h 85"/>
              <a:gd name="T4" fmla="*/ 258762 w 84"/>
              <a:gd name="T5" fmla="*/ 111611 h 85"/>
              <a:gd name="T6" fmla="*/ 252601 w 84"/>
              <a:gd name="T7" fmla="*/ 80608 h 85"/>
              <a:gd name="T8" fmla="*/ 227957 w 84"/>
              <a:gd name="T9" fmla="*/ 80608 h 85"/>
              <a:gd name="T10" fmla="*/ 221796 w 84"/>
              <a:gd name="T11" fmla="*/ 71307 h 85"/>
              <a:gd name="T12" fmla="*/ 231038 w 84"/>
              <a:gd name="T13" fmla="*/ 49605 h 85"/>
              <a:gd name="T14" fmla="*/ 209474 w 84"/>
              <a:gd name="T15" fmla="*/ 27903 h 85"/>
              <a:gd name="T16" fmla="*/ 187911 w 84"/>
              <a:gd name="T17" fmla="*/ 37204 h 85"/>
              <a:gd name="T18" fmla="*/ 178669 w 84"/>
              <a:gd name="T19" fmla="*/ 31003 h 85"/>
              <a:gd name="T20" fmla="*/ 175589 w 84"/>
              <a:gd name="T21" fmla="*/ 9301 h 85"/>
              <a:gd name="T22" fmla="*/ 163267 w 84"/>
              <a:gd name="T23" fmla="*/ 3100 h 85"/>
              <a:gd name="T24" fmla="*/ 147864 w 84"/>
              <a:gd name="T25" fmla="*/ 0 h 85"/>
              <a:gd name="T26" fmla="*/ 135542 w 84"/>
              <a:gd name="T27" fmla="*/ 18602 h 85"/>
              <a:gd name="T28" fmla="*/ 123220 w 84"/>
              <a:gd name="T29" fmla="*/ 21702 h 85"/>
              <a:gd name="T30" fmla="*/ 107818 w 84"/>
              <a:gd name="T31" fmla="*/ 0 h 85"/>
              <a:gd name="T32" fmla="*/ 80093 w 84"/>
              <a:gd name="T33" fmla="*/ 9301 h 85"/>
              <a:gd name="T34" fmla="*/ 77013 w 84"/>
              <a:gd name="T35" fmla="*/ 34103 h 85"/>
              <a:gd name="T36" fmla="*/ 67771 w 84"/>
              <a:gd name="T37" fmla="*/ 40304 h 85"/>
              <a:gd name="T38" fmla="*/ 46208 w 84"/>
              <a:gd name="T39" fmla="*/ 27903 h 85"/>
              <a:gd name="T40" fmla="*/ 24644 w 84"/>
              <a:gd name="T41" fmla="*/ 49605 h 85"/>
              <a:gd name="T42" fmla="*/ 36966 w 84"/>
              <a:gd name="T43" fmla="*/ 71307 h 85"/>
              <a:gd name="T44" fmla="*/ 30805 w 84"/>
              <a:gd name="T45" fmla="*/ 83708 h 85"/>
              <a:gd name="T46" fmla="*/ 6161 w 84"/>
              <a:gd name="T47" fmla="*/ 83708 h 85"/>
              <a:gd name="T48" fmla="*/ 3081 w 84"/>
              <a:gd name="T49" fmla="*/ 99209 h 85"/>
              <a:gd name="T50" fmla="*/ 0 w 84"/>
              <a:gd name="T51" fmla="*/ 114711 h 85"/>
              <a:gd name="T52" fmla="*/ 18483 w 84"/>
              <a:gd name="T53" fmla="*/ 127112 h 85"/>
              <a:gd name="T54" fmla="*/ 18483 w 84"/>
              <a:gd name="T55" fmla="*/ 139513 h 85"/>
              <a:gd name="T56" fmla="*/ 0 w 84"/>
              <a:gd name="T57" fmla="*/ 151914 h 85"/>
              <a:gd name="T58" fmla="*/ 6161 w 84"/>
              <a:gd name="T59" fmla="*/ 182917 h 85"/>
              <a:gd name="T60" fmla="*/ 30805 w 84"/>
              <a:gd name="T61" fmla="*/ 182917 h 85"/>
              <a:gd name="T62" fmla="*/ 36966 w 84"/>
              <a:gd name="T63" fmla="*/ 195319 h 85"/>
              <a:gd name="T64" fmla="*/ 27725 w 84"/>
              <a:gd name="T65" fmla="*/ 213920 h 85"/>
              <a:gd name="T66" fmla="*/ 49288 w 84"/>
              <a:gd name="T67" fmla="*/ 235622 h 85"/>
              <a:gd name="T68" fmla="*/ 70852 w 84"/>
              <a:gd name="T69" fmla="*/ 226321 h 85"/>
              <a:gd name="T70" fmla="*/ 80093 w 84"/>
              <a:gd name="T71" fmla="*/ 232522 h 85"/>
              <a:gd name="T72" fmla="*/ 80093 w 84"/>
              <a:gd name="T73" fmla="*/ 254224 h 85"/>
              <a:gd name="T74" fmla="*/ 95496 w 84"/>
              <a:gd name="T75" fmla="*/ 260425 h 85"/>
              <a:gd name="T76" fmla="*/ 110898 w 84"/>
              <a:gd name="T77" fmla="*/ 263525 h 85"/>
              <a:gd name="T78" fmla="*/ 123220 w 84"/>
              <a:gd name="T79" fmla="*/ 244923 h 85"/>
              <a:gd name="T80" fmla="*/ 135542 w 84"/>
              <a:gd name="T81" fmla="*/ 244923 h 85"/>
              <a:gd name="T82" fmla="*/ 147864 w 84"/>
              <a:gd name="T83" fmla="*/ 263525 h 85"/>
              <a:gd name="T84" fmla="*/ 178669 w 84"/>
              <a:gd name="T85" fmla="*/ 254224 h 85"/>
              <a:gd name="T86" fmla="*/ 181750 w 84"/>
              <a:gd name="T87" fmla="*/ 232522 h 85"/>
              <a:gd name="T88" fmla="*/ 190991 w 84"/>
              <a:gd name="T89" fmla="*/ 226321 h 85"/>
              <a:gd name="T90" fmla="*/ 212555 w 84"/>
              <a:gd name="T91" fmla="*/ 235622 h 85"/>
              <a:gd name="T92" fmla="*/ 234118 w 84"/>
              <a:gd name="T93" fmla="*/ 213920 h 85"/>
              <a:gd name="T94" fmla="*/ 221796 w 84"/>
              <a:gd name="T95" fmla="*/ 192218 h 85"/>
              <a:gd name="T96" fmla="*/ 227957 w 84"/>
              <a:gd name="T97" fmla="*/ 182917 h 85"/>
              <a:gd name="T98" fmla="*/ 252601 w 84"/>
              <a:gd name="T99" fmla="*/ 179817 h 85"/>
              <a:gd name="T100" fmla="*/ 255682 w 84"/>
              <a:gd name="T101" fmla="*/ 164316 h 85"/>
              <a:gd name="T102" fmla="*/ 258762 w 84"/>
              <a:gd name="T103" fmla="*/ 148814 h 85"/>
              <a:gd name="T104" fmla="*/ 240279 w 84"/>
              <a:gd name="T105" fmla="*/ 136413 h 85"/>
              <a:gd name="T106" fmla="*/ 107818 w 84"/>
              <a:gd name="T107" fmla="*/ 220121 h 85"/>
              <a:gd name="T108" fmla="*/ 43127 w 84"/>
              <a:gd name="T109" fmla="*/ 108510 h 85"/>
              <a:gd name="T110" fmla="*/ 150945 w 84"/>
              <a:gd name="T111" fmla="*/ 43404 h 85"/>
              <a:gd name="T112" fmla="*/ 215635 w 84"/>
              <a:gd name="T113" fmla="*/ 155015 h 85"/>
              <a:gd name="T114" fmla="*/ 107818 w 84"/>
              <a:gd name="T115" fmla="*/ 220121 h 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4" h="85">
                <a:moveTo>
                  <a:pt x="78" y="44"/>
                </a:moveTo>
                <a:cubicBezTo>
                  <a:pt x="78" y="43"/>
                  <a:pt x="78" y="42"/>
                  <a:pt x="78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2" y="26"/>
                  <a:pt x="82" y="26"/>
                  <a:pt x="82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5"/>
                  <a:pt x="73" y="24"/>
                  <a:pt x="72" y="23"/>
                </a:cubicBezTo>
                <a:cubicBezTo>
                  <a:pt x="75" y="16"/>
                  <a:pt x="75" y="16"/>
                  <a:pt x="75" y="16"/>
                </a:cubicBezTo>
                <a:cubicBezTo>
                  <a:pt x="68" y="9"/>
                  <a:pt x="68" y="9"/>
                  <a:pt x="68" y="9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1"/>
                  <a:pt x="59" y="11"/>
                  <a:pt x="58" y="10"/>
                </a:cubicBezTo>
                <a:cubicBezTo>
                  <a:pt x="57" y="3"/>
                  <a:pt x="57" y="3"/>
                  <a:pt x="57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6"/>
                  <a:pt x="44" y="6"/>
                  <a:pt x="44" y="6"/>
                </a:cubicBezTo>
                <a:cubicBezTo>
                  <a:pt x="42" y="6"/>
                  <a:pt x="41" y="6"/>
                  <a:pt x="40" y="7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1"/>
                  <a:pt x="23" y="12"/>
                  <a:pt x="22" y="13"/>
                </a:cubicBezTo>
                <a:cubicBezTo>
                  <a:pt x="15" y="9"/>
                  <a:pt x="15" y="9"/>
                  <a:pt x="15" y="9"/>
                </a:cubicBezTo>
                <a:cubicBezTo>
                  <a:pt x="8" y="16"/>
                  <a:pt x="8" y="16"/>
                  <a:pt x="8" y="16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4"/>
                  <a:pt x="10" y="25"/>
                  <a:pt x="10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2"/>
                  <a:pt x="6" y="44"/>
                  <a:pt x="6" y="45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59"/>
                  <a:pt x="2" y="59"/>
                  <a:pt x="2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60"/>
                  <a:pt x="11" y="61"/>
                  <a:pt x="12" y="63"/>
                </a:cubicBezTo>
                <a:cubicBezTo>
                  <a:pt x="9" y="69"/>
                  <a:pt x="9" y="69"/>
                  <a:pt x="9" y="69"/>
                </a:cubicBezTo>
                <a:cubicBezTo>
                  <a:pt x="16" y="76"/>
                  <a:pt x="16" y="76"/>
                  <a:pt x="16" y="76"/>
                </a:cubicBezTo>
                <a:cubicBezTo>
                  <a:pt x="23" y="73"/>
                  <a:pt x="23" y="73"/>
                  <a:pt x="23" y="73"/>
                </a:cubicBezTo>
                <a:cubicBezTo>
                  <a:pt x="24" y="74"/>
                  <a:pt x="25" y="74"/>
                  <a:pt x="26" y="75"/>
                </a:cubicBezTo>
                <a:cubicBezTo>
                  <a:pt x="26" y="82"/>
                  <a:pt x="26" y="82"/>
                  <a:pt x="26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36" y="85"/>
                  <a:pt x="36" y="85"/>
                  <a:pt x="36" y="85"/>
                </a:cubicBez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79"/>
                  <a:pt x="44" y="79"/>
                </a:cubicBezTo>
                <a:cubicBezTo>
                  <a:pt x="48" y="85"/>
                  <a:pt x="48" y="85"/>
                  <a:pt x="48" y="85"/>
                </a:cubicBezTo>
                <a:cubicBezTo>
                  <a:pt x="58" y="82"/>
                  <a:pt x="58" y="82"/>
                  <a:pt x="58" y="82"/>
                </a:cubicBezTo>
                <a:cubicBezTo>
                  <a:pt x="59" y="75"/>
                  <a:pt x="59" y="75"/>
                  <a:pt x="59" y="75"/>
                </a:cubicBezTo>
                <a:cubicBezTo>
                  <a:pt x="60" y="74"/>
                  <a:pt x="61" y="73"/>
                  <a:pt x="62" y="73"/>
                </a:cubicBezTo>
                <a:cubicBezTo>
                  <a:pt x="69" y="76"/>
                  <a:pt x="69" y="76"/>
                  <a:pt x="69" y="76"/>
                </a:cubicBezTo>
                <a:cubicBezTo>
                  <a:pt x="76" y="69"/>
                  <a:pt x="76" y="69"/>
                  <a:pt x="76" y="69"/>
                </a:cubicBezTo>
                <a:cubicBezTo>
                  <a:pt x="72" y="62"/>
                  <a:pt x="72" y="62"/>
                  <a:pt x="72" y="62"/>
                </a:cubicBezTo>
                <a:cubicBezTo>
                  <a:pt x="73" y="61"/>
                  <a:pt x="74" y="60"/>
                  <a:pt x="74" y="59"/>
                </a:cubicBezTo>
                <a:cubicBezTo>
                  <a:pt x="82" y="58"/>
                  <a:pt x="82" y="58"/>
                  <a:pt x="82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4" y="48"/>
                  <a:pt x="84" y="48"/>
                  <a:pt x="84" y="48"/>
                </a:cubicBezTo>
                <a:lnTo>
                  <a:pt x="78" y="44"/>
                </a:lnTo>
                <a:close/>
                <a:moveTo>
                  <a:pt x="35" y="71"/>
                </a:moveTo>
                <a:cubicBezTo>
                  <a:pt x="19" y="67"/>
                  <a:pt x="10" y="51"/>
                  <a:pt x="14" y="35"/>
                </a:cubicBezTo>
                <a:cubicBezTo>
                  <a:pt x="18" y="20"/>
                  <a:pt x="34" y="10"/>
                  <a:pt x="49" y="14"/>
                </a:cubicBezTo>
                <a:cubicBezTo>
                  <a:pt x="65" y="18"/>
                  <a:pt x="74" y="34"/>
                  <a:pt x="70" y="50"/>
                </a:cubicBezTo>
                <a:cubicBezTo>
                  <a:pt x="66" y="65"/>
                  <a:pt x="50" y="75"/>
                  <a:pt x="35" y="7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 cap="rnd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Freeform 10"/>
          <p:cNvSpPr>
            <a:spLocks noEditPoints="1"/>
          </p:cNvSpPr>
          <p:nvPr/>
        </p:nvSpPr>
        <p:spPr bwMode="auto">
          <a:xfrm>
            <a:off x="4037806" y="2414376"/>
            <a:ext cx="528638" cy="528800"/>
          </a:xfrm>
          <a:custGeom>
            <a:avLst/>
            <a:gdLst>
              <a:gd name="T0" fmla="*/ 488449 w 171"/>
              <a:gd name="T1" fmla="*/ 275139 h 171"/>
              <a:gd name="T2" fmla="*/ 488449 w 171"/>
              <a:gd name="T3" fmla="*/ 250407 h 171"/>
              <a:gd name="T4" fmla="*/ 525547 w 171"/>
              <a:gd name="T5" fmla="*/ 222584 h 171"/>
              <a:gd name="T6" fmla="*/ 510089 w 171"/>
              <a:gd name="T7" fmla="*/ 163847 h 171"/>
              <a:gd name="T8" fmla="*/ 463718 w 171"/>
              <a:gd name="T9" fmla="*/ 160755 h 171"/>
              <a:gd name="T10" fmla="*/ 451352 w 171"/>
              <a:gd name="T11" fmla="*/ 139115 h 171"/>
              <a:gd name="T12" fmla="*/ 469900 w 171"/>
              <a:gd name="T13" fmla="*/ 95835 h 171"/>
              <a:gd name="T14" fmla="*/ 426620 w 171"/>
              <a:gd name="T15" fmla="*/ 52555 h 171"/>
              <a:gd name="T16" fmla="*/ 383340 w 171"/>
              <a:gd name="T17" fmla="*/ 74195 h 171"/>
              <a:gd name="T18" fmla="*/ 361700 w 171"/>
              <a:gd name="T19" fmla="*/ 61829 h 171"/>
              <a:gd name="T20" fmla="*/ 358608 w 171"/>
              <a:gd name="T21" fmla="*/ 15457 h 171"/>
              <a:gd name="T22" fmla="*/ 330785 w 171"/>
              <a:gd name="T23" fmla="*/ 6183 h 171"/>
              <a:gd name="T24" fmla="*/ 299871 w 171"/>
              <a:gd name="T25" fmla="*/ 0 h 171"/>
              <a:gd name="T26" fmla="*/ 272048 w 171"/>
              <a:gd name="T27" fmla="*/ 40189 h 171"/>
              <a:gd name="T28" fmla="*/ 247316 w 171"/>
              <a:gd name="T29" fmla="*/ 40189 h 171"/>
              <a:gd name="T30" fmla="*/ 222584 w 171"/>
              <a:gd name="T31" fmla="*/ 0 h 171"/>
              <a:gd name="T32" fmla="*/ 160755 w 171"/>
              <a:gd name="T33" fmla="*/ 15457 h 171"/>
              <a:gd name="T34" fmla="*/ 160755 w 171"/>
              <a:gd name="T35" fmla="*/ 64920 h 171"/>
              <a:gd name="T36" fmla="*/ 139115 w 171"/>
              <a:gd name="T37" fmla="*/ 77286 h 171"/>
              <a:gd name="T38" fmla="*/ 95835 w 171"/>
              <a:gd name="T39" fmla="*/ 55646 h 171"/>
              <a:gd name="T40" fmla="*/ 52555 w 171"/>
              <a:gd name="T41" fmla="*/ 102018 h 171"/>
              <a:gd name="T42" fmla="*/ 74195 w 171"/>
              <a:gd name="T43" fmla="*/ 142206 h 171"/>
              <a:gd name="T44" fmla="*/ 61829 w 171"/>
              <a:gd name="T45" fmla="*/ 163847 h 171"/>
              <a:gd name="T46" fmla="*/ 15457 w 171"/>
              <a:gd name="T47" fmla="*/ 166938 h 171"/>
              <a:gd name="T48" fmla="*/ 6183 w 171"/>
              <a:gd name="T49" fmla="*/ 197852 h 171"/>
              <a:gd name="T50" fmla="*/ 0 w 171"/>
              <a:gd name="T51" fmla="*/ 228767 h 171"/>
              <a:gd name="T52" fmla="*/ 37097 w 171"/>
              <a:gd name="T53" fmla="*/ 253498 h 171"/>
              <a:gd name="T54" fmla="*/ 37097 w 171"/>
              <a:gd name="T55" fmla="*/ 278230 h 171"/>
              <a:gd name="T56" fmla="*/ 0 w 171"/>
              <a:gd name="T57" fmla="*/ 302962 h 171"/>
              <a:gd name="T58" fmla="*/ 15457 w 171"/>
              <a:gd name="T59" fmla="*/ 364790 h 171"/>
              <a:gd name="T60" fmla="*/ 61829 w 171"/>
              <a:gd name="T61" fmla="*/ 367882 h 171"/>
              <a:gd name="T62" fmla="*/ 74195 w 171"/>
              <a:gd name="T63" fmla="*/ 389522 h 171"/>
              <a:gd name="T64" fmla="*/ 55646 w 171"/>
              <a:gd name="T65" fmla="*/ 429711 h 171"/>
              <a:gd name="T66" fmla="*/ 98926 w 171"/>
              <a:gd name="T67" fmla="*/ 476082 h 171"/>
              <a:gd name="T68" fmla="*/ 142207 w 171"/>
              <a:gd name="T69" fmla="*/ 454442 h 171"/>
              <a:gd name="T70" fmla="*/ 163847 w 171"/>
              <a:gd name="T71" fmla="*/ 466808 h 171"/>
              <a:gd name="T72" fmla="*/ 166938 w 171"/>
              <a:gd name="T73" fmla="*/ 513180 h 171"/>
              <a:gd name="T74" fmla="*/ 197853 w 171"/>
              <a:gd name="T75" fmla="*/ 519363 h 171"/>
              <a:gd name="T76" fmla="*/ 228767 w 171"/>
              <a:gd name="T77" fmla="*/ 528637 h 171"/>
              <a:gd name="T78" fmla="*/ 253499 w 171"/>
              <a:gd name="T79" fmla="*/ 488448 h 171"/>
              <a:gd name="T80" fmla="*/ 278231 w 171"/>
              <a:gd name="T81" fmla="*/ 488448 h 171"/>
              <a:gd name="T82" fmla="*/ 302962 w 171"/>
              <a:gd name="T83" fmla="*/ 528637 h 171"/>
              <a:gd name="T84" fmla="*/ 364791 w 171"/>
              <a:gd name="T85" fmla="*/ 510088 h 171"/>
              <a:gd name="T86" fmla="*/ 367883 w 171"/>
              <a:gd name="T87" fmla="*/ 463717 h 171"/>
              <a:gd name="T88" fmla="*/ 386431 w 171"/>
              <a:gd name="T89" fmla="*/ 451351 h 171"/>
              <a:gd name="T90" fmla="*/ 429712 w 171"/>
              <a:gd name="T91" fmla="*/ 472991 h 171"/>
              <a:gd name="T92" fmla="*/ 472992 w 171"/>
              <a:gd name="T93" fmla="*/ 426619 h 171"/>
              <a:gd name="T94" fmla="*/ 454443 w 171"/>
              <a:gd name="T95" fmla="*/ 386431 h 171"/>
              <a:gd name="T96" fmla="*/ 463718 w 171"/>
              <a:gd name="T97" fmla="*/ 364790 h 171"/>
              <a:gd name="T98" fmla="*/ 513181 w 171"/>
              <a:gd name="T99" fmla="*/ 361699 h 171"/>
              <a:gd name="T100" fmla="*/ 519364 w 171"/>
              <a:gd name="T101" fmla="*/ 330785 h 171"/>
              <a:gd name="T102" fmla="*/ 528638 w 171"/>
              <a:gd name="T103" fmla="*/ 299870 h 171"/>
              <a:gd name="T104" fmla="*/ 488449 w 171"/>
              <a:gd name="T105" fmla="*/ 275139 h 171"/>
              <a:gd name="T106" fmla="*/ 216402 w 171"/>
              <a:gd name="T107" fmla="*/ 438985 h 171"/>
              <a:gd name="T108" fmla="*/ 86561 w 171"/>
              <a:gd name="T109" fmla="*/ 219493 h 171"/>
              <a:gd name="T110" fmla="*/ 309145 w 171"/>
              <a:gd name="T111" fmla="*/ 86560 h 171"/>
              <a:gd name="T112" fmla="*/ 438986 w 171"/>
              <a:gd name="T113" fmla="*/ 309144 h 171"/>
              <a:gd name="T114" fmla="*/ 216402 w 171"/>
              <a:gd name="T115" fmla="*/ 438985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1" h="171">
                <a:moveTo>
                  <a:pt x="158" y="89"/>
                </a:moveTo>
                <a:cubicBezTo>
                  <a:pt x="158" y="86"/>
                  <a:pt x="158" y="83"/>
                  <a:pt x="158" y="81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0" y="52"/>
                  <a:pt x="150" y="52"/>
                  <a:pt x="150" y="52"/>
                </a:cubicBezTo>
                <a:cubicBezTo>
                  <a:pt x="149" y="49"/>
                  <a:pt x="147" y="47"/>
                  <a:pt x="146" y="45"/>
                </a:cubicBezTo>
                <a:cubicBezTo>
                  <a:pt x="152" y="31"/>
                  <a:pt x="152" y="31"/>
                  <a:pt x="152" y="31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2" y="22"/>
                  <a:pt x="120" y="21"/>
                  <a:pt x="117" y="20"/>
                </a:cubicBezTo>
                <a:cubicBezTo>
                  <a:pt x="116" y="5"/>
                  <a:pt x="116" y="5"/>
                  <a:pt x="116" y="5"/>
                </a:cubicBezTo>
                <a:cubicBezTo>
                  <a:pt x="107" y="2"/>
                  <a:pt x="107" y="2"/>
                  <a:pt x="10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13"/>
                  <a:pt x="88" y="13"/>
                  <a:pt x="88" y="13"/>
                </a:cubicBezTo>
                <a:cubicBezTo>
                  <a:pt x="86" y="12"/>
                  <a:pt x="83" y="12"/>
                  <a:pt x="80" y="13"/>
                </a:cubicBezTo>
                <a:cubicBezTo>
                  <a:pt x="72" y="0"/>
                  <a:pt x="72" y="0"/>
                  <a:pt x="72" y="0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2"/>
                  <a:pt x="47" y="23"/>
                  <a:pt x="45" y="25"/>
                </a:cubicBezTo>
                <a:cubicBezTo>
                  <a:pt x="31" y="18"/>
                  <a:pt x="31" y="18"/>
                  <a:pt x="31" y="18"/>
                </a:cubicBezTo>
                <a:cubicBezTo>
                  <a:pt x="17" y="33"/>
                  <a:pt x="17" y="33"/>
                  <a:pt x="17" y="33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8"/>
                  <a:pt x="21" y="51"/>
                  <a:pt x="20" y="53"/>
                </a:cubicBezTo>
                <a:cubicBezTo>
                  <a:pt x="5" y="54"/>
                  <a:pt x="5" y="54"/>
                  <a:pt x="5" y="54"/>
                </a:cubicBezTo>
                <a:cubicBezTo>
                  <a:pt x="2" y="64"/>
                  <a:pt x="2" y="64"/>
                  <a:pt x="2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5"/>
                  <a:pt x="12" y="87"/>
                  <a:pt x="12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5" y="118"/>
                  <a:pt x="5" y="118"/>
                  <a:pt x="5" y="118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2" y="121"/>
                  <a:pt x="23" y="123"/>
                  <a:pt x="24" y="126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8" y="148"/>
                  <a:pt x="50" y="149"/>
                  <a:pt x="53" y="151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4" y="158"/>
                  <a:pt x="87" y="158"/>
                  <a:pt x="90" y="15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18" y="165"/>
                  <a:pt x="118" y="165"/>
                  <a:pt x="118" y="165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21" y="149"/>
                  <a:pt x="123" y="147"/>
                  <a:pt x="125" y="146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8" y="122"/>
                  <a:pt x="149" y="120"/>
                  <a:pt x="150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97"/>
                  <a:pt x="171" y="97"/>
                  <a:pt x="171" y="97"/>
                </a:cubicBezTo>
                <a:lnTo>
                  <a:pt x="158" y="89"/>
                </a:lnTo>
                <a:close/>
                <a:moveTo>
                  <a:pt x="70" y="142"/>
                </a:moveTo>
                <a:cubicBezTo>
                  <a:pt x="39" y="134"/>
                  <a:pt x="20" y="102"/>
                  <a:pt x="28" y="71"/>
                </a:cubicBezTo>
                <a:cubicBezTo>
                  <a:pt x="36" y="39"/>
                  <a:pt x="68" y="20"/>
                  <a:pt x="100" y="28"/>
                </a:cubicBezTo>
                <a:cubicBezTo>
                  <a:pt x="131" y="37"/>
                  <a:pt x="150" y="69"/>
                  <a:pt x="142" y="100"/>
                </a:cubicBezTo>
                <a:cubicBezTo>
                  <a:pt x="134" y="131"/>
                  <a:pt x="102" y="150"/>
                  <a:pt x="70" y="142"/>
                </a:cubicBezTo>
                <a:close/>
              </a:path>
            </a:pathLst>
          </a:custGeom>
          <a:solidFill>
            <a:schemeClr val="accent4"/>
          </a:solidFill>
          <a:ln w="15875" cap="rnd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Freeform 11"/>
          <p:cNvSpPr>
            <a:spLocks noEditPoints="1"/>
          </p:cNvSpPr>
          <p:nvPr/>
        </p:nvSpPr>
        <p:spPr bwMode="auto">
          <a:xfrm>
            <a:off x="1221582" y="3397340"/>
            <a:ext cx="531813" cy="527213"/>
          </a:xfrm>
          <a:custGeom>
            <a:avLst/>
            <a:gdLst>
              <a:gd name="T0" fmla="*/ 491618 w 172"/>
              <a:gd name="T1" fmla="*/ 274313 h 171"/>
              <a:gd name="T2" fmla="*/ 491618 w 172"/>
              <a:gd name="T3" fmla="*/ 249655 h 171"/>
              <a:gd name="T4" fmla="*/ 528721 w 172"/>
              <a:gd name="T5" fmla="*/ 221916 h 171"/>
              <a:gd name="T6" fmla="*/ 513261 w 172"/>
              <a:gd name="T7" fmla="*/ 163355 h 171"/>
              <a:gd name="T8" fmla="*/ 466882 w 172"/>
              <a:gd name="T9" fmla="*/ 160273 h 171"/>
              <a:gd name="T10" fmla="*/ 454515 w 172"/>
              <a:gd name="T11" fmla="*/ 138697 h 171"/>
              <a:gd name="T12" fmla="*/ 473066 w 172"/>
              <a:gd name="T13" fmla="*/ 98629 h 171"/>
              <a:gd name="T14" fmla="*/ 429779 w 172"/>
              <a:gd name="T15" fmla="*/ 52397 h 171"/>
              <a:gd name="T16" fmla="*/ 386492 w 172"/>
              <a:gd name="T17" fmla="*/ 73972 h 171"/>
              <a:gd name="T18" fmla="*/ 364848 w 172"/>
              <a:gd name="T19" fmla="*/ 61643 h 171"/>
              <a:gd name="T20" fmla="*/ 361757 w 172"/>
              <a:gd name="T21" fmla="*/ 15411 h 171"/>
              <a:gd name="T22" fmla="*/ 330837 w 172"/>
              <a:gd name="T23" fmla="*/ 9246 h 171"/>
              <a:gd name="T24" fmla="*/ 303010 w 172"/>
              <a:gd name="T25" fmla="*/ 0 h 171"/>
              <a:gd name="T26" fmla="*/ 275182 w 172"/>
              <a:gd name="T27" fmla="*/ 40068 h 171"/>
              <a:gd name="T28" fmla="*/ 250447 w 172"/>
              <a:gd name="T29" fmla="*/ 40068 h 171"/>
              <a:gd name="T30" fmla="*/ 225711 w 172"/>
              <a:gd name="T31" fmla="*/ 0 h 171"/>
              <a:gd name="T32" fmla="*/ 163873 w 172"/>
              <a:gd name="T33" fmla="*/ 18493 h 171"/>
              <a:gd name="T34" fmla="*/ 160781 w 172"/>
              <a:gd name="T35" fmla="*/ 64725 h 171"/>
              <a:gd name="T36" fmla="*/ 142229 w 172"/>
              <a:gd name="T37" fmla="*/ 77054 h 171"/>
              <a:gd name="T38" fmla="*/ 98942 w 172"/>
              <a:gd name="T39" fmla="*/ 55479 h 171"/>
              <a:gd name="T40" fmla="*/ 55655 w 172"/>
              <a:gd name="T41" fmla="*/ 101711 h 171"/>
              <a:gd name="T42" fmla="*/ 77298 w 172"/>
              <a:gd name="T43" fmla="*/ 141780 h 171"/>
              <a:gd name="T44" fmla="*/ 64931 w 172"/>
              <a:gd name="T45" fmla="*/ 163355 h 171"/>
              <a:gd name="T46" fmla="*/ 18552 w 172"/>
              <a:gd name="T47" fmla="*/ 166437 h 171"/>
              <a:gd name="T48" fmla="*/ 9276 w 172"/>
              <a:gd name="T49" fmla="*/ 197258 h 171"/>
              <a:gd name="T50" fmla="*/ 0 w 172"/>
              <a:gd name="T51" fmla="*/ 228080 h 171"/>
              <a:gd name="T52" fmla="*/ 40195 w 172"/>
              <a:gd name="T53" fmla="*/ 252737 h 171"/>
              <a:gd name="T54" fmla="*/ 40195 w 172"/>
              <a:gd name="T55" fmla="*/ 277395 h 171"/>
              <a:gd name="T56" fmla="*/ 3092 w 172"/>
              <a:gd name="T57" fmla="*/ 305134 h 171"/>
              <a:gd name="T58" fmla="*/ 18552 w 172"/>
              <a:gd name="T59" fmla="*/ 363695 h 171"/>
              <a:gd name="T60" fmla="*/ 64931 w 172"/>
              <a:gd name="T61" fmla="*/ 366777 h 171"/>
              <a:gd name="T62" fmla="*/ 77298 w 172"/>
              <a:gd name="T63" fmla="*/ 388353 h 171"/>
              <a:gd name="T64" fmla="*/ 58747 w 172"/>
              <a:gd name="T65" fmla="*/ 431503 h 171"/>
              <a:gd name="T66" fmla="*/ 102034 w 172"/>
              <a:gd name="T67" fmla="*/ 474653 h 171"/>
              <a:gd name="T68" fmla="*/ 145321 w 172"/>
              <a:gd name="T69" fmla="*/ 453078 h 171"/>
              <a:gd name="T70" fmla="*/ 166965 w 172"/>
              <a:gd name="T71" fmla="*/ 465407 h 171"/>
              <a:gd name="T72" fmla="*/ 170056 w 172"/>
              <a:gd name="T73" fmla="*/ 511639 h 171"/>
              <a:gd name="T74" fmla="*/ 200976 w 172"/>
              <a:gd name="T75" fmla="*/ 520886 h 171"/>
              <a:gd name="T76" fmla="*/ 228803 w 172"/>
              <a:gd name="T77" fmla="*/ 527050 h 171"/>
              <a:gd name="T78" fmla="*/ 256631 w 172"/>
              <a:gd name="T79" fmla="*/ 486982 h 171"/>
              <a:gd name="T80" fmla="*/ 281366 w 172"/>
              <a:gd name="T81" fmla="*/ 486982 h 171"/>
              <a:gd name="T82" fmla="*/ 306102 w 172"/>
              <a:gd name="T83" fmla="*/ 527050 h 171"/>
              <a:gd name="T84" fmla="*/ 367940 w 172"/>
              <a:gd name="T85" fmla="*/ 508557 h 171"/>
              <a:gd name="T86" fmla="*/ 371032 w 172"/>
              <a:gd name="T87" fmla="*/ 462325 h 171"/>
              <a:gd name="T88" fmla="*/ 389584 w 172"/>
              <a:gd name="T89" fmla="*/ 449996 h 171"/>
              <a:gd name="T90" fmla="*/ 432871 w 172"/>
              <a:gd name="T91" fmla="*/ 471571 h 171"/>
              <a:gd name="T92" fmla="*/ 476158 w 172"/>
              <a:gd name="T93" fmla="*/ 425339 h 171"/>
              <a:gd name="T94" fmla="*/ 454515 w 172"/>
              <a:gd name="T95" fmla="*/ 385270 h 171"/>
              <a:gd name="T96" fmla="*/ 466882 w 172"/>
              <a:gd name="T97" fmla="*/ 363695 h 171"/>
              <a:gd name="T98" fmla="*/ 513261 w 172"/>
              <a:gd name="T99" fmla="*/ 360613 h 171"/>
              <a:gd name="T100" fmla="*/ 522537 w 172"/>
              <a:gd name="T101" fmla="*/ 329792 h 171"/>
              <a:gd name="T102" fmla="*/ 531813 w 172"/>
              <a:gd name="T103" fmla="*/ 298970 h 171"/>
              <a:gd name="T104" fmla="*/ 491618 w 172"/>
              <a:gd name="T105" fmla="*/ 274313 h 171"/>
              <a:gd name="T106" fmla="*/ 219527 w 172"/>
              <a:gd name="T107" fmla="*/ 437667 h 171"/>
              <a:gd name="T108" fmla="*/ 89666 w 172"/>
              <a:gd name="T109" fmla="*/ 218834 h 171"/>
              <a:gd name="T110" fmla="*/ 312286 w 172"/>
              <a:gd name="T111" fmla="*/ 89383 h 171"/>
              <a:gd name="T112" fmla="*/ 442147 w 172"/>
              <a:gd name="T113" fmla="*/ 308216 h 171"/>
              <a:gd name="T114" fmla="*/ 219527 w 172"/>
              <a:gd name="T115" fmla="*/ 437667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2" h="171">
                <a:moveTo>
                  <a:pt x="159" y="89"/>
                </a:moveTo>
                <a:cubicBezTo>
                  <a:pt x="159" y="86"/>
                  <a:pt x="159" y="84"/>
                  <a:pt x="159" y="81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51" y="52"/>
                  <a:pt x="151" y="52"/>
                  <a:pt x="151" y="52"/>
                </a:cubicBezTo>
                <a:cubicBezTo>
                  <a:pt x="149" y="50"/>
                  <a:pt x="148" y="47"/>
                  <a:pt x="147" y="45"/>
                </a:cubicBezTo>
                <a:cubicBezTo>
                  <a:pt x="153" y="32"/>
                  <a:pt x="153" y="32"/>
                  <a:pt x="153" y="32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3"/>
                  <a:pt x="121" y="21"/>
                  <a:pt x="118" y="20"/>
                </a:cubicBezTo>
                <a:cubicBezTo>
                  <a:pt x="117" y="5"/>
                  <a:pt x="117" y="5"/>
                  <a:pt x="117" y="5"/>
                </a:cubicBezTo>
                <a:cubicBezTo>
                  <a:pt x="107" y="3"/>
                  <a:pt x="107" y="3"/>
                  <a:pt x="107" y="3"/>
                </a:cubicBezTo>
                <a:cubicBezTo>
                  <a:pt x="98" y="0"/>
                  <a:pt x="98" y="0"/>
                  <a:pt x="98" y="0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13"/>
                  <a:pt x="84" y="13"/>
                  <a:pt x="81" y="13"/>
                </a:cubicBezTo>
                <a:cubicBezTo>
                  <a:pt x="73" y="0"/>
                  <a:pt x="73" y="0"/>
                  <a:pt x="73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2"/>
                  <a:pt x="48" y="23"/>
                  <a:pt x="46" y="25"/>
                </a:cubicBezTo>
                <a:cubicBezTo>
                  <a:pt x="32" y="18"/>
                  <a:pt x="32" y="18"/>
                  <a:pt x="32" y="18"/>
                </a:cubicBezTo>
                <a:cubicBezTo>
                  <a:pt x="18" y="33"/>
                  <a:pt x="18" y="33"/>
                  <a:pt x="18" y="33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2" y="51"/>
                  <a:pt x="21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3" y="64"/>
                  <a:pt x="3" y="64"/>
                  <a:pt x="3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5"/>
                  <a:pt x="13" y="88"/>
                  <a:pt x="13" y="90"/>
                </a:cubicBezTo>
                <a:cubicBezTo>
                  <a:pt x="1" y="99"/>
                  <a:pt x="1" y="99"/>
                  <a:pt x="1" y="99"/>
                </a:cubicBezTo>
                <a:cubicBezTo>
                  <a:pt x="6" y="118"/>
                  <a:pt x="6" y="118"/>
                  <a:pt x="6" y="118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3" y="121"/>
                  <a:pt x="24" y="124"/>
                  <a:pt x="25" y="126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9" y="148"/>
                  <a:pt x="51" y="150"/>
                  <a:pt x="54" y="151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85" y="158"/>
                  <a:pt x="88" y="158"/>
                  <a:pt x="91" y="158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2" y="149"/>
                  <a:pt x="124" y="148"/>
                  <a:pt x="126" y="146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9" y="123"/>
                  <a:pt x="150" y="120"/>
                  <a:pt x="151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72" y="97"/>
                  <a:pt x="172" y="97"/>
                  <a:pt x="172" y="97"/>
                </a:cubicBezTo>
                <a:lnTo>
                  <a:pt x="159" y="89"/>
                </a:lnTo>
                <a:close/>
                <a:moveTo>
                  <a:pt x="71" y="142"/>
                </a:moveTo>
                <a:cubicBezTo>
                  <a:pt x="40" y="134"/>
                  <a:pt x="21" y="102"/>
                  <a:pt x="29" y="71"/>
                </a:cubicBezTo>
                <a:cubicBezTo>
                  <a:pt x="37" y="40"/>
                  <a:pt x="69" y="21"/>
                  <a:pt x="101" y="29"/>
                </a:cubicBezTo>
                <a:cubicBezTo>
                  <a:pt x="132" y="37"/>
                  <a:pt x="151" y="69"/>
                  <a:pt x="143" y="100"/>
                </a:cubicBezTo>
                <a:cubicBezTo>
                  <a:pt x="135" y="132"/>
                  <a:pt x="103" y="150"/>
                  <a:pt x="71" y="14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 cap="rnd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>
            <a:off x="2162970" y="1548920"/>
            <a:ext cx="306387" cy="304894"/>
          </a:xfrm>
          <a:custGeom>
            <a:avLst/>
            <a:gdLst>
              <a:gd name="T0" fmla="*/ 281628 w 99"/>
              <a:gd name="T1" fmla="*/ 157018 h 99"/>
              <a:gd name="T2" fmla="*/ 281628 w 99"/>
              <a:gd name="T3" fmla="*/ 144703 h 99"/>
              <a:gd name="T4" fmla="*/ 306387 w 99"/>
              <a:gd name="T5" fmla="*/ 129309 h 99"/>
              <a:gd name="T6" fmla="*/ 294008 w 99"/>
              <a:gd name="T7" fmla="*/ 92364 h 99"/>
              <a:gd name="T8" fmla="*/ 269249 w 99"/>
              <a:gd name="T9" fmla="*/ 92364 h 99"/>
              <a:gd name="T10" fmla="*/ 259965 w 99"/>
              <a:gd name="T11" fmla="*/ 80048 h 99"/>
              <a:gd name="T12" fmla="*/ 272344 w 99"/>
              <a:gd name="T13" fmla="*/ 55418 h 99"/>
              <a:gd name="T14" fmla="*/ 247585 w 99"/>
              <a:gd name="T15" fmla="*/ 30788 h 99"/>
              <a:gd name="T16" fmla="*/ 222827 w 99"/>
              <a:gd name="T17" fmla="*/ 43103 h 99"/>
              <a:gd name="T18" fmla="*/ 210448 w 99"/>
              <a:gd name="T19" fmla="*/ 36945 h 99"/>
              <a:gd name="T20" fmla="*/ 207353 w 99"/>
              <a:gd name="T21" fmla="*/ 9236 h 99"/>
              <a:gd name="T22" fmla="*/ 191879 w 99"/>
              <a:gd name="T23" fmla="*/ 3079 h 99"/>
              <a:gd name="T24" fmla="*/ 173310 w 99"/>
              <a:gd name="T25" fmla="*/ 0 h 99"/>
              <a:gd name="T26" fmla="*/ 157836 w 99"/>
              <a:gd name="T27" fmla="*/ 21552 h 99"/>
              <a:gd name="T28" fmla="*/ 145456 w 99"/>
              <a:gd name="T29" fmla="*/ 21552 h 99"/>
              <a:gd name="T30" fmla="*/ 129982 w 99"/>
              <a:gd name="T31" fmla="*/ 0 h 99"/>
              <a:gd name="T32" fmla="*/ 92845 w 99"/>
              <a:gd name="T33" fmla="*/ 9236 h 99"/>
              <a:gd name="T34" fmla="*/ 92845 w 99"/>
              <a:gd name="T35" fmla="*/ 36945 h 99"/>
              <a:gd name="T36" fmla="*/ 80465 w 99"/>
              <a:gd name="T37" fmla="*/ 43103 h 99"/>
              <a:gd name="T38" fmla="*/ 55707 w 99"/>
              <a:gd name="T39" fmla="*/ 30788 h 99"/>
              <a:gd name="T40" fmla="*/ 30948 w 99"/>
              <a:gd name="T41" fmla="*/ 58497 h 99"/>
              <a:gd name="T42" fmla="*/ 43327 w 99"/>
              <a:gd name="T43" fmla="*/ 83127 h 99"/>
              <a:gd name="T44" fmla="*/ 34043 w 99"/>
              <a:gd name="T45" fmla="*/ 95442 h 99"/>
              <a:gd name="T46" fmla="*/ 9284 w 99"/>
              <a:gd name="T47" fmla="*/ 95442 h 99"/>
              <a:gd name="T48" fmla="*/ 3095 w 99"/>
              <a:gd name="T49" fmla="*/ 113915 h 99"/>
              <a:gd name="T50" fmla="*/ 0 w 99"/>
              <a:gd name="T51" fmla="*/ 132388 h 99"/>
              <a:gd name="T52" fmla="*/ 21664 w 99"/>
              <a:gd name="T53" fmla="*/ 147782 h 99"/>
              <a:gd name="T54" fmla="*/ 21664 w 99"/>
              <a:gd name="T55" fmla="*/ 160097 h 99"/>
              <a:gd name="T56" fmla="*/ 0 w 99"/>
              <a:gd name="T57" fmla="*/ 175491 h 99"/>
              <a:gd name="T58" fmla="*/ 9284 w 99"/>
              <a:gd name="T59" fmla="*/ 209358 h 99"/>
              <a:gd name="T60" fmla="*/ 37138 w 99"/>
              <a:gd name="T61" fmla="*/ 212436 h 99"/>
              <a:gd name="T62" fmla="*/ 43327 w 99"/>
              <a:gd name="T63" fmla="*/ 224752 h 99"/>
              <a:gd name="T64" fmla="*/ 30948 w 99"/>
              <a:gd name="T65" fmla="*/ 249382 h 99"/>
              <a:gd name="T66" fmla="*/ 58802 w 99"/>
              <a:gd name="T67" fmla="*/ 274012 h 99"/>
              <a:gd name="T68" fmla="*/ 83560 w 99"/>
              <a:gd name="T69" fmla="*/ 261697 h 99"/>
              <a:gd name="T70" fmla="*/ 95939 w 99"/>
              <a:gd name="T71" fmla="*/ 267855 h 99"/>
              <a:gd name="T72" fmla="*/ 95939 w 99"/>
              <a:gd name="T73" fmla="*/ 295564 h 99"/>
              <a:gd name="T74" fmla="*/ 114508 w 99"/>
              <a:gd name="T75" fmla="*/ 298642 h 99"/>
              <a:gd name="T76" fmla="*/ 133077 w 99"/>
              <a:gd name="T77" fmla="*/ 304800 h 99"/>
              <a:gd name="T78" fmla="*/ 145456 w 99"/>
              <a:gd name="T79" fmla="*/ 283248 h 99"/>
              <a:gd name="T80" fmla="*/ 160931 w 99"/>
              <a:gd name="T81" fmla="*/ 280170 h 99"/>
              <a:gd name="T82" fmla="*/ 176405 w 99"/>
              <a:gd name="T83" fmla="*/ 304800 h 99"/>
              <a:gd name="T84" fmla="*/ 210448 w 99"/>
              <a:gd name="T85" fmla="*/ 295564 h 99"/>
              <a:gd name="T86" fmla="*/ 213542 w 99"/>
              <a:gd name="T87" fmla="*/ 267855 h 99"/>
              <a:gd name="T88" fmla="*/ 225922 w 99"/>
              <a:gd name="T89" fmla="*/ 261697 h 99"/>
              <a:gd name="T90" fmla="*/ 250680 w 99"/>
              <a:gd name="T91" fmla="*/ 270933 h 99"/>
              <a:gd name="T92" fmla="*/ 275439 w 99"/>
              <a:gd name="T93" fmla="*/ 246303 h 99"/>
              <a:gd name="T94" fmla="*/ 263060 w 99"/>
              <a:gd name="T95" fmla="*/ 221673 h 99"/>
              <a:gd name="T96" fmla="*/ 269249 w 99"/>
              <a:gd name="T97" fmla="*/ 209358 h 99"/>
              <a:gd name="T98" fmla="*/ 297103 w 99"/>
              <a:gd name="T99" fmla="*/ 209358 h 99"/>
              <a:gd name="T100" fmla="*/ 300197 w 99"/>
              <a:gd name="T101" fmla="*/ 190885 h 99"/>
              <a:gd name="T102" fmla="*/ 306387 w 99"/>
              <a:gd name="T103" fmla="*/ 172412 h 99"/>
              <a:gd name="T104" fmla="*/ 281628 w 99"/>
              <a:gd name="T105" fmla="*/ 157018 h 99"/>
              <a:gd name="T106" fmla="*/ 126888 w 99"/>
              <a:gd name="T107" fmla="*/ 252461 h 99"/>
              <a:gd name="T108" fmla="*/ 49517 w 99"/>
              <a:gd name="T109" fmla="*/ 126230 h 99"/>
              <a:gd name="T110" fmla="*/ 179499 w 99"/>
              <a:gd name="T111" fmla="*/ 52339 h 99"/>
              <a:gd name="T112" fmla="*/ 253775 w 99"/>
              <a:gd name="T113" fmla="*/ 178570 h 99"/>
              <a:gd name="T114" fmla="*/ 126888 w 99"/>
              <a:gd name="T115" fmla="*/ 252461 h 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9" h="99">
                <a:moveTo>
                  <a:pt x="91" y="51"/>
                </a:moveTo>
                <a:cubicBezTo>
                  <a:pt x="91" y="50"/>
                  <a:pt x="91" y="48"/>
                  <a:pt x="91" y="47"/>
                </a:cubicBezTo>
                <a:cubicBezTo>
                  <a:pt x="99" y="42"/>
                  <a:pt x="99" y="42"/>
                  <a:pt x="99" y="42"/>
                </a:cubicBezTo>
                <a:cubicBezTo>
                  <a:pt x="95" y="30"/>
                  <a:pt x="95" y="30"/>
                  <a:pt x="95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6" y="29"/>
                  <a:pt x="85" y="27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80" y="10"/>
                  <a:pt x="80" y="10"/>
                  <a:pt x="80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1" y="13"/>
                  <a:pt x="69" y="12"/>
                  <a:pt x="68" y="12"/>
                </a:cubicBezTo>
                <a:cubicBezTo>
                  <a:pt x="67" y="3"/>
                  <a:pt x="67" y="3"/>
                  <a:pt x="67" y="3"/>
                </a:cubicBezTo>
                <a:cubicBezTo>
                  <a:pt x="62" y="1"/>
                  <a:pt x="62" y="1"/>
                  <a:pt x="62" y="1"/>
                </a:cubicBezTo>
                <a:cubicBezTo>
                  <a:pt x="56" y="0"/>
                  <a:pt x="56" y="0"/>
                  <a:pt x="56" y="0"/>
                </a:cubicBezTo>
                <a:cubicBezTo>
                  <a:pt x="51" y="7"/>
                  <a:pt x="51" y="7"/>
                  <a:pt x="51" y="7"/>
                </a:cubicBezTo>
                <a:cubicBezTo>
                  <a:pt x="50" y="7"/>
                  <a:pt x="48" y="7"/>
                  <a:pt x="47" y="7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3"/>
                  <a:pt x="27" y="14"/>
                  <a:pt x="26" y="14"/>
                </a:cubicBezTo>
                <a:cubicBezTo>
                  <a:pt x="18" y="10"/>
                  <a:pt x="18" y="10"/>
                  <a:pt x="18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28"/>
                  <a:pt x="12" y="29"/>
                  <a:pt x="11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43"/>
                  <a:pt x="0" y="43"/>
                  <a:pt x="0" y="43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9"/>
                  <a:pt x="7" y="51"/>
                  <a:pt x="7" y="52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68"/>
                  <a:pt x="3" y="68"/>
                  <a:pt x="3" y="68"/>
                </a:cubicBezTo>
                <a:cubicBezTo>
                  <a:pt x="12" y="69"/>
                  <a:pt x="12" y="69"/>
                  <a:pt x="12" y="69"/>
                </a:cubicBezTo>
                <a:cubicBezTo>
                  <a:pt x="13" y="70"/>
                  <a:pt x="13" y="71"/>
                  <a:pt x="14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9" y="89"/>
                  <a:pt x="19" y="89"/>
                  <a:pt x="19" y="89"/>
                </a:cubicBezTo>
                <a:cubicBezTo>
                  <a:pt x="27" y="85"/>
                  <a:pt x="27" y="85"/>
                  <a:pt x="27" y="85"/>
                </a:cubicBezTo>
                <a:cubicBezTo>
                  <a:pt x="28" y="86"/>
                  <a:pt x="29" y="87"/>
                  <a:pt x="31" y="87"/>
                </a:cubicBezTo>
                <a:cubicBezTo>
                  <a:pt x="31" y="96"/>
                  <a:pt x="31" y="96"/>
                  <a:pt x="31" y="96"/>
                </a:cubicBezTo>
                <a:cubicBezTo>
                  <a:pt x="37" y="97"/>
                  <a:pt x="37" y="97"/>
                  <a:pt x="37" y="97"/>
                </a:cubicBezTo>
                <a:cubicBezTo>
                  <a:pt x="43" y="99"/>
                  <a:pt x="43" y="99"/>
                  <a:pt x="43" y="99"/>
                </a:cubicBezTo>
                <a:cubicBezTo>
                  <a:pt x="47" y="92"/>
                  <a:pt x="47" y="92"/>
                  <a:pt x="47" y="92"/>
                </a:cubicBezTo>
                <a:cubicBezTo>
                  <a:pt x="49" y="92"/>
                  <a:pt x="50" y="92"/>
                  <a:pt x="52" y="91"/>
                </a:cubicBezTo>
                <a:cubicBezTo>
                  <a:pt x="57" y="99"/>
                  <a:pt x="57" y="99"/>
                  <a:pt x="57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69" y="87"/>
                  <a:pt x="69" y="87"/>
                  <a:pt x="69" y="87"/>
                </a:cubicBezTo>
                <a:cubicBezTo>
                  <a:pt x="70" y="86"/>
                  <a:pt x="71" y="85"/>
                  <a:pt x="73" y="85"/>
                </a:cubicBezTo>
                <a:cubicBezTo>
                  <a:pt x="81" y="88"/>
                  <a:pt x="81" y="88"/>
                  <a:pt x="81" y="88"/>
                </a:cubicBezTo>
                <a:cubicBezTo>
                  <a:pt x="89" y="80"/>
                  <a:pt x="89" y="80"/>
                  <a:pt x="89" y="80"/>
                </a:cubicBezTo>
                <a:cubicBezTo>
                  <a:pt x="85" y="72"/>
                  <a:pt x="85" y="72"/>
                  <a:pt x="85" y="72"/>
                </a:cubicBezTo>
                <a:cubicBezTo>
                  <a:pt x="86" y="71"/>
                  <a:pt x="86" y="70"/>
                  <a:pt x="87" y="68"/>
                </a:cubicBezTo>
                <a:cubicBezTo>
                  <a:pt x="96" y="68"/>
                  <a:pt x="96" y="68"/>
                  <a:pt x="96" y="68"/>
                </a:cubicBezTo>
                <a:cubicBezTo>
                  <a:pt x="97" y="62"/>
                  <a:pt x="97" y="62"/>
                  <a:pt x="97" y="62"/>
                </a:cubicBezTo>
                <a:cubicBezTo>
                  <a:pt x="99" y="56"/>
                  <a:pt x="99" y="56"/>
                  <a:pt x="99" y="56"/>
                </a:cubicBezTo>
                <a:lnTo>
                  <a:pt x="91" y="51"/>
                </a:lnTo>
                <a:close/>
                <a:moveTo>
                  <a:pt x="41" y="82"/>
                </a:moveTo>
                <a:cubicBezTo>
                  <a:pt x="23" y="78"/>
                  <a:pt x="12" y="59"/>
                  <a:pt x="16" y="41"/>
                </a:cubicBezTo>
                <a:cubicBezTo>
                  <a:pt x="21" y="23"/>
                  <a:pt x="40" y="12"/>
                  <a:pt x="58" y="17"/>
                </a:cubicBezTo>
                <a:cubicBezTo>
                  <a:pt x="76" y="21"/>
                  <a:pt x="87" y="40"/>
                  <a:pt x="82" y="58"/>
                </a:cubicBezTo>
                <a:cubicBezTo>
                  <a:pt x="77" y="76"/>
                  <a:pt x="59" y="87"/>
                  <a:pt x="41" y="82"/>
                </a:cubicBezTo>
                <a:close/>
              </a:path>
            </a:pathLst>
          </a:custGeom>
          <a:solidFill>
            <a:schemeClr val="accent1"/>
          </a:solidFill>
          <a:ln w="15875" cap="rnd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1783557" y="3626012"/>
            <a:ext cx="842963" cy="843223"/>
          </a:xfrm>
          <a:custGeom>
            <a:avLst/>
            <a:gdLst>
              <a:gd name="T0" fmla="*/ 765769 w 273"/>
              <a:gd name="T1" fmla="*/ 518746 h 273"/>
              <a:gd name="T2" fmla="*/ 771944 w 273"/>
              <a:gd name="T3" fmla="*/ 481693 h 273"/>
              <a:gd name="T4" fmla="*/ 842963 w 273"/>
              <a:gd name="T5" fmla="*/ 453903 h 273"/>
              <a:gd name="T6" fmla="*/ 839875 w 273"/>
              <a:gd name="T7" fmla="*/ 355094 h 273"/>
              <a:gd name="T8" fmla="*/ 765769 w 273"/>
              <a:gd name="T9" fmla="*/ 333480 h 273"/>
              <a:gd name="T10" fmla="*/ 756505 w 273"/>
              <a:gd name="T11" fmla="*/ 296427 h 273"/>
              <a:gd name="T12" fmla="*/ 802822 w 273"/>
              <a:gd name="T13" fmla="*/ 240847 h 273"/>
              <a:gd name="T14" fmla="*/ 750330 w 273"/>
              <a:gd name="T15" fmla="*/ 154389 h 273"/>
              <a:gd name="T16" fmla="*/ 676223 w 273"/>
              <a:gd name="T17" fmla="*/ 172915 h 273"/>
              <a:gd name="T18" fmla="*/ 648433 w 273"/>
              <a:gd name="T19" fmla="*/ 145125 h 273"/>
              <a:gd name="T20" fmla="*/ 660784 w 273"/>
              <a:gd name="T21" fmla="*/ 74107 h 273"/>
              <a:gd name="T22" fmla="*/ 617555 w 273"/>
              <a:gd name="T23" fmla="*/ 49404 h 273"/>
              <a:gd name="T24" fmla="*/ 571239 w 273"/>
              <a:gd name="T25" fmla="*/ 27790 h 273"/>
              <a:gd name="T26" fmla="*/ 518746 w 273"/>
              <a:gd name="T27" fmla="*/ 77194 h 273"/>
              <a:gd name="T28" fmla="*/ 481693 w 273"/>
              <a:gd name="T29" fmla="*/ 71019 h 273"/>
              <a:gd name="T30" fmla="*/ 453903 w 273"/>
              <a:gd name="T31" fmla="*/ 0 h 273"/>
              <a:gd name="T32" fmla="*/ 355094 w 273"/>
              <a:gd name="T33" fmla="*/ 3088 h 273"/>
              <a:gd name="T34" fmla="*/ 333480 w 273"/>
              <a:gd name="T35" fmla="*/ 74107 h 273"/>
              <a:gd name="T36" fmla="*/ 296427 w 273"/>
              <a:gd name="T37" fmla="*/ 86458 h 273"/>
              <a:gd name="T38" fmla="*/ 237759 w 273"/>
              <a:gd name="T39" fmla="*/ 40141 h 273"/>
              <a:gd name="T40" fmla="*/ 154389 w 273"/>
              <a:gd name="T41" fmla="*/ 92633 h 273"/>
              <a:gd name="T42" fmla="*/ 172915 w 273"/>
              <a:gd name="T43" fmla="*/ 166740 h 273"/>
              <a:gd name="T44" fmla="*/ 145125 w 273"/>
              <a:gd name="T45" fmla="*/ 194530 h 273"/>
              <a:gd name="T46" fmla="*/ 71019 w 273"/>
              <a:gd name="T47" fmla="*/ 182179 h 273"/>
              <a:gd name="T48" fmla="*/ 49404 w 273"/>
              <a:gd name="T49" fmla="*/ 225408 h 273"/>
              <a:gd name="T50" fmla="*/ 24702 w 273"/>
              <a:gd name="T51" fmla="*/ 271724 h 273"/>
              <a:gd name="T52" fmla="*/ 77194 w 273"/>
              <a:gd name="T53" fmla="*/ 324217 h 273"/>
              <a:gd name="T54" fmla="*/ 67931 w 273"/>
              <a:gd name="T55" fmla="*/ 361270 h 273"/>
              <a:gd name="T56" fmla="*/ 0 w 273"/>
              <a:gd name="T57" fmla="*/ 389060 h 273"/>
              <a:gd name="T58" fmla="*/ 3088 w 273"/>
              <a:gd name="T59" fmla="*/ 487869 h 273"/>
              <a:gd name="T60" fmla="*/ 74107 w 273"/>
              <a:gd name="T61" fmla="*/ 509483 h 273"/>
              <a:gd name="T62" fmla="*/ 86458 w 273"/>
              <a:gd name="T63" fmla="*/ 546536 h 273"/>
              <a:gd name="T64" fmla="*/ 40141 w 273"/>
              <a:gd name="T65" fmla="*/ 605204 h 273"/>
              <a:gd name="T66" fmla="*/ 92633 w 273"/>
              <a:gd name="T67" fmla="*/ 688574 h 273"/>
              <a:gd name="T68" fmla="*/ 163652 w 273"/>
              <a:gd name="T69" fmla="*/ 670048 h 273"/>
              <a:gd name="T70" fmla="*/ 194530 w 273"/>
              <a:gd name="T71" fmla="*/ 697838 h 273"/>
              <a:gd name="T72" fmla="*/ 182179 w 273"/>
              <a:gd name="T73" fmla="*/ 771944 h 273"/>
              <a:gd name="T74" fmla="*/ 225408 w 273"/>
              <a:gd name="T75" fmla="*/ 793559 h 273"/>
              <a:gd name="T76" fmla="*/ 268637 w 273"/>
              <a:gd name="T77" fmla="*/ 818261 h 273"/>
              <a:gd name="T78" fmla="*/ 324217 w 273"/>
              <a:gd name="T79" fmla="*/ 765769 h 273"/>
              <a:gd name="T80" fmla="*/ 361270 w 273"/>
              <a:gd name="T81" fmla="*/ 775032 h 273"/>
              <a:gd name="T82" fmla="*/ 385972 w 273"/>
              <a:gd name="T83" fmla="*/ 842963 h 273"/>
              <a:gd name="T84" fmla="*/ 487869 w 273"/>
              <a:gd name="T85" fmla="*/ 839875 h 273"/>
              <a:gd name="T86" fmla="*/ 509483 w 273"/>
              <a:gd name="T87" fmla="*/ 768856 h 273"/>
              <a:gd name="T88" fmla="*/ 546536 w 273"/>
              <a:gd name="T89" fmla="*/ 756505 h 273"/>
              <a:gd name="T90" fmla="*/ 602116 w 273"/>
              <a:gd name="T91" fmla="*/ 802822 h 273"/>
              <a:gd name="T92" fmla="*/ 688574 w 273"/>
              <a:gd name="T93" fmla="*/ 750330 h 273"/>
              <a:gd name="T94" fmla="*/ 670048 w 273"/>
              <a:gd name="T95" fmla="*/ 679311 h 273"/>
              <a:gd name="T96" fmla="*/ 694750 w 273"/>
              <a:gd name="T97" fmla="*/ 648433 h 273"/>
              <a:gd name="T98" fmla="*/ 768856 w 273"/>
              <a:gd name="T99" fmla="*/ 660784 h 273"/>
              <a:gd name="T100" fmla="*/ 793559 w 273"/>
              <a:gd name="T101" fmla="*/ 617555 h 273"/>
              <a:gd name="T102" fmla="*/ 815173 w 273"/>
              <a:gd name="T103" fmla="*/ 574326 h 273"/>
              <a:gd name="T104" fmla="*/ 765769 w 273"/>
              <a:gd name="T105" fmla="*/ 518746 h 273"/>
              <a:gd name="T106" fmla="*/ 287163 w 273"/>
              <a:gd name="T107" fmla="*/ 676223 h 273"/>
              <a:gd name="T108" fmla="*/ 166740 w 273"/>
              <a:gd name="T109" fmla="*/ 287163 h 273"/>
              <a:gd name="T110" fmla="*/ 555800 w 273"/>
              <a:gd name="T111" fmla="*/ 166740 h 273"/>
              <a:gd name="T112" fmla="*/ 676223 w 273"/>
              <a:gd name="T113" fmla="*/ 555800 h 273"/>
              <a:gd name="T114" fmla="*/ 287163 w 273"/>
              <a:gd name="T115" fmla="*/ 676223 h 2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73" h="273">
                <a:moveTo>
                  <a:pt x="248" y="168"/>
                </a:moveTo>
                <a:cubicBezTo>
                  <a:pt x="249" y="164"/>
                  <a:pt x="250" y="160"/>
                  <a:pt x="250" y="156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47" y="104"/>
                  <a:pt x="246" y="100"/>
                  <a:pt x="245" y="96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3" y="50"/>
                  <a:pt x="243" y="50"/>
                  <a:pt x="243" y="50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6" y="53"/>
                  <a:pt x="213" y="50"/>
                  <a:pt x="210" y="47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185" y="9"/>
                  <a:pt x="185" y="9"/>
                  <a:pt x="185" y="9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4" y="24"/>
                  <a:pt x="160" y="23"/>
                  <a:pt x="156" y="23"/>
                </a:cubicBezTo>
                <a:cubicBezTo>
                  <a:pt x="147" y="0"/>
                  <a:pt x="147" y="0"/>
                  <a:pt x="147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4" y="25"/>
                  <a:pt x="100" y="27"/>
                  <a:pt x="96" y="28"/>
                </a:cubicBezTo>
                <a:cubicBezTo>
                  <a:pt x="77" y="13"/>
                  <a:pt x="77" y="13"/>
                  <a:pt x="77" y="13"/>
                </a:cubicBezTo>
                <a:cubicBezTo>
                  <a:pt x="50" y="30"/>
                  <a:pt x="50" y="30"/>
                  <a:pt x="50" y="30"/>
                </a:cubicBezTo>
                <a:cubicBezTo>
                  <a:pt x="56" y="54"/>
                  <a:pt x="56" y="54"/>
                  <a:pt x="56" y="54"/>
                </a:cubicBezTo>
                <a:cubicBezTo>
                  <a:pt x="53" y="57"/>
                  <a:pt x="50" y="60"/>
                  <a:pt x="47" y="63"/>
                </a:cubicBezTo>
                <a:cubicBezTo>
                  <a:pt x="23" y="59"/>
                  <a:pt x="23" y="59"/>
                  <a:pt x="23" y="59"/>
                </a:cubicBezTo>
                <a:cubicBezTo>
                  <a:pt x="16" y="73"/>
                  <a:pt x="16" y="73"/>
                  <a:pt x="16" y="73"/>
                </a:cubicBezTo>
                <a:cubicBezTo>
                  <a:pt x="8" y="88"/>
                  <a:pt x="8" y="88"/>
                  <a:pt x="8" y="88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4" y="109"/>
                  <a:pt x="23" y="113"/>
                  <a:pt x="22" y="117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58"/>
                  <a:pt x="1" y="158"/>
                  <a:pt x="1" y="158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9"/>
                  <a:pt x="26" y="173"/>
                  <a:pt x="28" y="17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56" y="220"/>
                  <a:pt x="59" y="223"/>
                  <a:pt x="63" y="226"/>
                </a:cubicBezTo>
                <a:cubicBezTo>
                  <a:pt x="59" y="250"/>
                  <a:pt x="59" y="250"/>
                  <a:pt x="59" y="250"/>
                </a:cubicBezTo>
                <a:cubicBezTo>
                  <a:pt x="73" y="257"/>
                  <a:pt x="73" y="257"/>
                  <a:pt x="73" y="257"/>
                </a:cubicBezTo>
                <a:cubicBezTo>
                  <a:pt x="87" y="265"/>
                  <a:pt x="87" y="265"/>
                  <a:pt x="87" y="265"/>
                </a:cubicBezTo>
                <a:cubicBezTo>
                  <a:pt x="105" y="248"/>
                  <a:pt x="105" y="248"/>
                  <a:pt x="105" y="248"/>
                </a:cubicBezTo>
                <a:cubicBezTo>
                  <a:pt x="109" y="249"/>
                  <a:pt x="113" y="250"/>
                  <a:pt x="117" y="251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58" y="272"/>
                  <a:pt x="158" y="272"/>
                  <a:pt x="158" y="27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9" y="248"/>
                  <a:pt x="173" y="246"/>
                  <a:pt x="177" y="245"/>
                </a:cubicBezTo>
                <a:cubicBezTo>
                  <a:pt x="195" y="260"/>
                  <a:pt x="195" y="260"/>
                  <a:pt x="195" y="260"/>
                </a:cubicBezTo>
                <a:cubicBezTo>
                  <a:pt x="223" y="243"/>
                  <a:pt x="223" y="243"/>
                  <a:pt x="223" y="243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17"/>
                  <a:pt x="223" y="214"/>
                  <a:pt x="225" y="210"/>
                </a:cubicBezTo>
                <a:cubicBezTo>
                  <a:pt x="249" y="214"/>
                  <a:pt x="249" y="214"/>
                  <a:pt x="249" y="214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64" y="186"/>
                  <a:pt x="264" y="186"/>
                  <a:pt x="264" y="186"/>
                </a:cubicBezTo>
                <a:lnTo>
                  <a:pt x="248" y="168"/>
                </a:lnTo>
                <a:close/>
                <a:moveTo>
                  <a:pt x="93" y="219"/>
                </a:moveTo>
                <a:cubicBezTo>
                  <a:pt x="47" y="195"/>
                  <a:pt x="30" y="139"/>
                  <a:pt x="54" y="93"/>
                </a:cubicBezTo>
                <a:cubicBezTo>
                  <a:pt x="78" y="48"/>
                  <a:pt x="134" y="30"/>
                  <a:pt x="180" y="54"/>
                </a:cubicBezTo>
                <a:cubicBezTo>
                  <a:pt x="225" y="78"/>
                  <a:pt x="243" y="134"/>
                  <a:pt x="219" y="180"/>
                </a:cubicBezTo>
                <a:cubicBezTo>
                  <a:pt x="195" y="225"/>
                  <a:pt x="138" y="243"/>
                  <a:pt x="93" y="21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 cap="rnd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1578770" y="2363560"/>
            <a:ext cx="663575" cy="40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63%</a:t>
            </a: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956720" y="3170259"/>
            <a:ext cx="663575" cy="40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2728120" y="1702956"/>
            <a:ext cx="663575" cy="30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42%</a:t>
            </a: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1883570" y="3910262"/>
            <a:ext cx="663575" cy="2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21%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5148264" y="1851670"/>
            <a:ext cx="1727992" cy="360475"/>
          </a:xfrm>
          <a:prstGeom prst="rect">
            <a:avLst/>
          </a:prstGeom>
          <a:solidFill>
            <a:schemeClr val="accent3"/>
          </a:solidFill>
          <a:ln w="15875" cap="rnd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在此输入文本标题</a:t>
            </a: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5163345" y="2393540"/>
            <a:ext cx="525462" cy="0"/>
          </a:xfrm>
          <a:prstGeom prst="line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5148264" y="2572755"/>
            <a:ext cx="3203575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888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18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9335581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 animBg="1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40103059-F94F-43A1-B07C-0991F7D4A1D6}"/>
              </a:ext>
            </a:extLst>
          </p:cNvPr>
          <p:cNvGrpSpPr/>
          <p:nvPr/>
        </p:nvGrpSpPr>
        <p:grpSpPr>
          <a:xfrm>
            <a:off x="7217079" y="1558582"/>
            <a:ext cx="745582" cy="728174"/>
            <a:chOff x="7217078" y="1669193"/>
            <a:chExt cx="745582" cy="728174"/>
          </a:xfrm>
        </p:grpSpPr>
        <p:sp>
          <p:nvSpPr>
            <p:cNvPr id="3" name="Oval 96">
              <a:extLst>
                <a:ext uri="{FF2B5EF4-FFF2-40B4-BE49-F238E27FC236}">
                  <a16:creationId xmlns="" xmlns:a16="http://schemas.microsoft.com/office/drawing/2014/main" id="{AA175A14-388A-4D89-9138-AB1475EE9A0A}"/>
                </a:ext>
              </a:extLst>
            </p:cNvPr>
            <p:cNvSpPr/>
            <p:nvPr/>
          </p:nvSpPr>
          <p:spPr>
            <a:xfrm>
              <a:off x="7234486" y="1669193"/>
              <a:ext cx="728174" cy="728174"/>
            </a:xfrm>
            <a:prstGeom prst="ellipse">
              <a:avLst/>
            </a:prstGeom>
            <a:solidFill>
              <a:srgbClr val="EEEEE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4" name="Rectangle 95">
              <a:extLst>
                <a:ext uri="{FF2B5EF4-FFF2-40B4-BE49-F238E27FC236}">
                  <a16:creationId xmlns="" xmlns:a16="http://schemas.microsoft.com/office/drawing/2014/main" id="{2D00628D-53D9-4ADB-850A-6FA34E953BF8}"/>
                </a:ext>
              </a:extLst>
            </p:cNvPr>
            <p:cNvSpPr/>
            <p:nvPr/>
          </p:nvSpPr>
          <p:spPr>
            <a:xfrm>
              <a:off x="7217078" y="1804452"/>
              <a:ext cx="730048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75%</a:t>
              </a:r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="" xmlns:a16="http://schemas.microsoft.com/office/drawing/2014/main" id="{F786063F-08CA-4F41-AD58-8DCBE90F26CA}"/>
              </a:ext>
            </a:extLst>
          </p:cNvPr>
          <p:cNvGrpSpPr/>
          <p:nvPr/>
        </p:nvGrpSpPr>
        <p:grpSpPr>
          <a:xfrm>
            <a:off x="2932463" y="1558582"/>
            <a:ext cx="745582" cy="728174"/>
            <a:chOff x="2932462" y="1669193"/>
            <a:chExt cx="745582" cy="728174"/>
          </a:xfrm>
        </p:grpSpPr>
        <p:sp>
          <p:nvSpPr>
            <p:cNvPr id="6" name="Oval 69">
              <a:extLst>
                <a:ext uri="{FF2B5EF4-FFF2-40B4-BE49-F238E27FC236}">
                  <a16:creationId xmlns="" xmlns:a16="http://schemas.microsoft.com/office/drawing/2014/main" id="{F568BB3C-02C1-4EE0-A119-B57D27DAF146}"/>
                </a:ext>
              </a:extLst>
            </p:cNvPr>
            <p:cNvSpPr/>
            <p:nvPr/>
          </p:nvSpPr>
          <p:spPr>
            <a:xfrm>
              <a:off x="2949870" y="1669193"/>
              <a:ext cx="728174" cy="728174"/>
            </a:xfrm>
            <a:prstGeom prst="ellipse">
              <a:avLst/>
            </a:prstGeom>
            <a:solidFill>
              <a:srgbClr val="EEEEE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52">
              <a:extLst>
                <a:ext uri="{FF2B5EF4-FFF2-40B4-BE49-F238E27FC236}">
                  <a16:creationId xmlns="" xmlns:a16="http://schemas.microsoft.com/office/drawing/2014/main" id="{ABBA3AB4-F761-47E7-949A-3B48BEEB3983}"/>
                </a:ext>
              </a:extLst>
            </p:cNvPr>
            <p:cNvSpPr/>
            <p:nvPr/>
          </p:nvSpPr>
          <p:spPr>
            <a:xfrm>
              <a:off x="2932462" y="1804452"/>
              <a:ext cx="730048" cy="427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40%</a:t>
              </a:r>
            </a:p>
          </p:txBody>
        </p:sp>
      </p:grp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D5E2BB27-2101-4082-9D63-89C6E17401B5}"/>
              </a:ext>
            </a:extLst>
          </p:cNvPr>
          <p:cNvSpPr>
            <a:spLocks/>
          </p:cNvSpPr>
          <p:nvPr/>
        </p:nvSpPr>
        <p:spPr bwMode="auto">
          <a:xfrm>
            <a:off x="914400" y="2400370"/>
            <a:ext cx="907164" cy="673224"/>
          </a:xfrm>
          <a:custGeom>
            <a:avLst/>
            <a:gdLst>
              <a:gd name="T0" fmla="*/ 1818 w 1891"/>
              <a:gd name="T1" fmla="*/ 1555 h 1714"/>
              <a:gd name="T2" fmla="*/ 1030 w 1891"/>
              <a:gd name="T3" fmla="*/ 54 h 1714"/>
              <a:gd name="T4" fmla="*/ 1030 w 1891"/>
              <a:gd name="T5" fmla="*/ 54 h 1714"/>
              <a:gd name="T6" fmla="*/ 1029 w 1891"/>
              <a:gd name="T7" fmla="*/ 52 h 1714"/>
              <a:gd name="T8" fmla="*/ 1028 w 1891"/>
              <a:gd name="T9" fmla="*/ 48 h 1714"/>
              <a:gd name="T10" fmla="*/ 961 w 1891"/>
              <a:gd name="T11" fmla="*/ 0 h 1714"/>
              <a:gd name="T12" fmla="*/ 895 w 1891"/>
              <a:gd name="T13" fmla="*/ 45 h 1714"/>
              <a:gd name="T14" fmla="*/ 125 w 1891"/>
              <a:gd name="T15" fmla="*/ 1531 h 1714"/>
              <a:gd name="T16" fmla="*/ 127 w 1891"/>
              <a:gd name="T17" fmla="*/ 1531 h 1714"/>
              <a:gd name="T18" fmla="*/ 148 w 1891"/>
              <a:gd name="T19" fmla="*/ 1714 h 1714"/>
              <a:gd name="T20" fmla="*/ 1780 w 1891"/>
              <a:gd name="T21" fmla="*/ 1714 h 1714"/>
              <a:gd name="T22" fmla="*/ 1818 w 1891"/>
              <a:gd name="T23" fmla="*/ 1555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1" h="1714">
                <a:moveTo>
                  <a:pt x="1818" y="1555"/>
                </a:moveTo>
                <a:cubicBezTo>
                  <a:pt x="1602" y="1302"/>
                  <a:pt x="1203" y="761"/>
                  <a:pt x="1030" y="54"/>
                </a:cubicBezTo>
                <a:cubicBezTo>
                  <a:pt x="1030" y="54"/>
                  <a:pt x="1030" y="54"/>
                  <a:pt x="1030" y="54"/>
                </a:cubicBezTo>
                <a:cubicBezTo>
                  <a:pt x="1030" y="53"/>
                  <a:pt x="1029" y="52"/>
                  <a:pt x="1029" y="52"/>
                </a:cubicBezTo>
                <a:cubicBezTo>
                  <a:pt x="1029" y="50"/>
                  <a:pt x="1029" y="49"/>
                  <a:pt x="1028" y="48"/>
                </a:cubicBezTo>
                <a:cubicBezTo>
                  <a:pt x="1020" y="20"/>
                  <a:pt x="993" y="0"/>
                  <a:pt x="961" y="0"/>
                </a:cubicBezTo>
                <a:cubicBezTo>
                  <a:pt x="930" y="0"/>
                  <a:pt x="904" y="19"/>
                  <a:pt x="895" y="45"/>
                </a:cubicBezTo>
                <a:cubicBezTo>
                  <a:pt x="728" y="734"/>
                  <a:pt x="346" y="1267"/>
                  <a:pt x="125" y="1531"/>
                </a:cubicBezTo>
                <a:cubicBezTo>
                  <a:pt x="127" y="1531"/>
                  <a:pt x="127" y="1531"/>
                  <a:pt x="127" y="1531"/>
                </a:cubicBezTo>
                <a:cubicBezTo>
                  <a:pt x="127" y="1531"/>
                  <a:pt x="0" y="1688"/>
                  <a:pt x="148" y="1714"/>
                </a:cubicBezTo>
                <a:cubicBezTo>
                  <a:pt x="1780" y="1714"/>
                  <a:pt x="1780" y="1714"/>
                  <a:pt x="1780" y="1714"/>
                </a:cubicBezTo>
                <a:cubicBezTo>
                  <a:pt x="1891" y="1695"/>
                  <a:pt x="1847" y="1601"/>
                  <a:pt x="1818" y="1555"/>
                </a:cubicBezTo>
                <a:close/>
              </a:path>
            </a:pathLst>
          </a:custGeom>
          <a:solidFill>
            <a:srgbClr val="05A39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800" kern="0">
              <a:solidFill>
                <a:srgbClr val="003229"/>
              </a:solidFill>
              <a:cs typeface="+mn-ea"/>
              <a:sym typeface="+mn-lt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="" xmlns:a16="http://schemas.microsoft.com/office/drawing/2014/main" id="{F66C99BD-D7B4-4B55-B183-53BE2C5D6D80}"/>
              </a:ext>
            </a:extLst>
          </p:cNvPr>
          <p:cNvSpPr>
            <a:spLocks/>
          </p:cNvSpPr>
          <p:nvPr/>
        </p:nvSpPr>
        <p:spPr bwMode="auto">
          <a:xfrm>
            <a:off x="1437353" y="2137676"/>
            <a:ext cx="1261143" cy="935918"/>
          </a:xfrm>
          <a:custGeom>
            <a:avLst/>
            <a:gdLst>
              <a:gd name="T0" fmla="*/ 1818 w 1891"/>
              <a:gd name="T1" fmla="*/ 1555 h 1714"/>
              <a:gd name="T2" fmla="*/ 1030 w 1891"/>
              <a:gd name="T3" fmla="*/ 54 h 1714"/>
              <a:gd name="T4" fmla="*/ 1030 w 1891"/>
              <a:gd name="T5" fmla="*/ 54 h 1714"/>
              <a:gd name="T6" fmla="*/ 1029 w 1891"/>
              <a:gd name="T7" fmla="*/ 52 h 1714"/>
              <a:gd name="T8" fmla="*/ 1028 w 1891"/>
              <a:gd name="T9" fmla="*/ 48 h 1714"/>
              <a:gd name="T10" fmla="*/ 961 w 1891"/>
              <a:gd name="T11" fmla="*/ 0 h 1714"/>
              <a:gd name="T12" fmla="*/ 895 w 1891"/>
              <a:gd name="T13" fmla="*/ 45 h 1714"/>
              <a:gd name="T14" fmla="*/ 125 w 1891"/>
              <a:gd name="T15" fmla="*/ 1531 h 1714"/>
              <a:gd name="T16" fmla="*/ 127 w 1891"/>
              <a:gd name="T17" fmla="*/ 1531 h 1714"/>
              <a:gd name="T18" fmla="*/ 148 w 1891"/>
              <a:gd name="T19" fmla="*/ 1714 h 1714"/>
              <a:gd name="T20" fmla="*/ 1780 w 1891"/>
              <a:gd name="T21" fmla="*/ 1714 h 1714"/>
              <a:gd name="T22" fmla="*/ 1818 w 1891"/>
              <a:gd name="T23" fmla="*/ 1555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1" h="1714">
                <a:moveTo>
                  <a:pt x="1818" y="1555"/>
                </a:moveTo>
                <a:cubicBezTo>
                  <a:pt x="1602" y="1302"/>
                  <a:pt x="1203" y="761"/>
                  <a:pt x="1030" y="54"/>
                </a:cubicBezTo>
                <a:cubicBezTo>
                  <a:pt x="1030" y="54"/>
                  <a:pt x="1030" y="54"/>
                  <a:pt x="1030" y="54"/>
                </a:cubicBezTo>
                <a:cubicBezTo>
                  <a:pt x="1030" y="53"/>
                  <a:pt x="1029" y="52"/>
                  <a:pt x="1029" y="52"/>
                </a:cubicBezTo>
                <a:cubicBezTo>
                  <a:pt x="1029" y="50"/>
                  <a:pt x="1029" y="49"/>
                  <a:pt x="1028" y="48"/>
                </a:cubicBezTo>
                <a:cubicBezTo>
                  <a:pt x="1020" y="20"/>
                  <a:pt x="993" y="0"/>
                  <a:pt x="961" y="0"/>
                </a:cubicBezTo>
                <a:cubicBezTo>
                  <a:pt x="930" y="0"/>
                  <a:pt x="904" y="19"/>
                  <a:pt x="895" y="45"/>
                </a:cubicBezTo>
                <a:cubicBezTo>
                  <a:pt x="728" y="734"/>
                  <a:pt x="346" y="1267"/>
                  <a:pt x="125" y="1531"/>
                </a:cubicBezTo>
                <a:cubicBezTo>
                  <a:pt x="127" y="1531"/>
                  <a:pt x="127" y="1531"/>
                  <a:pt x="127" y="1531"/>
                </a:cubicBezTo>
                <a:cubicBezTo>
                  <a:pt x="127" y="1531"/>
                  <a:pt x="0" y="1688"/>
                  <a:pt x="148" y="1714"/>
                </a:cubicBezTo>
                <a:cubicBezTo>
                  <a:pt x="1780" y="1714"/>
                  <a:pt x="1780" y="1714"/>
                  <a:pt x="1780" y="1714"/>
                </a:cubicBezTo>
                <a:cubicBezTo>
                  <a:pt x="1891" y="1695"/>
                  <a:pt x="1847" y="1601"/>
                  <a:pt x="1818" y="1555"/>
                </a:cubicBezTo>
                <a:close/>
              </a:path>
            </a:pathLst>
          </a:custGeom>
          <a:solidFill>
            <a:srgbClr val="F3572D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800" kern="0">
              <a:solidFill>
                <a:srgbClr val="003229"/>
              </a:solidFill>
              <a:cs typeface="+mn-ea"/>
              <a:sym typeface="+mn-lt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1608BFD7-4296-4411-9AB5-88F2D28F5DFF}"/>
              </a:ext>
            </a:extLst>
          </p:cNvPr>
          <p:cNvSpPr>
            <a:spLocks/>
          </p:cNvSpPr>
          <p:nvPr/>
        </p:nvSpPr>
        <p:spPr bwMode="auto">
          <a:xfrm>
            <a:off x="2296153" y="2400370"/>
            <a:ext cx="907164" cy="673224"/>
          </a:xfrm>
          <a:custGeom>
            <a:avLst/>
            <a:gdLst>
              <a:gd name="T0" fmla="*/ 1818 w 1891"/>
              <a:gd name="T1" fmla="*/ 1555 h 1714"/>
              <a:gd name="T2" fmla="*/ 1030 w 1891"/>
              <a:gd name="T3" fmla="*/ 54 h 1714"/>
              <a:gd name="T4" fmla="*/ 1030 w 1891"/>
              <a:gd name="T5" fmla="*/ 54 h 1714"/>
              <a:gd name="T6" fmla="*/ 1029 w 1891"/>
              <a:gd name="T7" fmla="*/ 52 h 1714"/>
              <a:gd name="T8" fmla="*/ 1028 w 1891"/>
              <a:gd name="T9" fmla="*/ 48 h 1714"/>
              <a:gd name="T10" fmla="*/ 961 w 1891"/>
              <a:gd name="T11" fmla="*/ 0 h 1714"/>
              <a:gd name="T12" fmla="*/ 895 w 1891"/>
              <a:gd name="T13" fmla="*/ 45 h 1714"/>
              <a:gd name="T14" fmla="*/ 125 w 1891"/>
              <a:gd name="T15" fmla="*/ 1531 h 1714"/>
              <a:gd name="T16" fmla="*/ 127 w 1891"/>
              <a:gd name="T17" fmla="*/ 1531 h 1714"/>
              <a:gd name="T18" fmla="*/ 148 w 1891"/>
              <a:gd name="T19" fmla="*/ 1714 h 1714"/>
              <a:gd name="T20" fmla="*/ 1780 w 1891"/>
              <a:gd name="T21" fmla="*/ 1714 h 1714"/>
              <a:gd name="T22" fmla="*/ 1818 w 1891"/>
              <a:gd name="T23" fmla="*/ 1555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1" h="1714">
                <a:moveTo>
                  <a:pt x="1818" y="1555"/>
                </a:moveTo>
                <a:cubicBezTo>
                  <a:pt x="1602" y="1302"/>
                  <a:pt x="1203" y="761"/>
                  <a:pt x="1030" y="54"/>
                </a:cubicBezTo>
                <a:cubicBezTo>
                  <a:pt x="1030" y="54"/>
                  <a:pt x="1030" y="54"/>
                  <a:pt x="1030" y="54"/>
                </a:cubicBezTo>
                <a:cubicBezTo>
                  <a:pt x="1030" y="53"/>
                  <a:pt x="1029" y="52"/>
                  <a:pt x="1029" y="52"/>
                </a:cubicBezTo>
                <a:cubicBezTo>
                  <a:pt x="1029" y="50"/>
                  <a:pt x="1029" y="49"/>
                  <a:pt x="1028" y="48"/>
                </a:cubicBezTo>
                <a:cubicBezTo>
                  <a:pt x="1020" y="20"/>
                  <a:pt x="993" y="0"/>
                  <a:pt x="961" y="0"/>
                </a:cubicBezTo>
                <a:cubicBezTo>
                  <a:pt x="930" y="0"/>
                  <a:pt x="904" y="19"/>
                  <a:pt x="895" y="45"/>
                </a:cubicBezTo>
                <a:cubicBezTo>
                  <a:pt x="728" y="734"/>
                  <a:pt x="346" y="1267"/>
                  <a:pt x="125" y="1531"/>
                </a:cubicBezTo>
                <a:cubicBezTo>
                  <a:pt x="127" y="1531"/>
                  <a:pt x="127" y="1531"/>
                  <a:pt x="127" y="1531"/>
                </a:cubicBezTo>
                <a:cubicBezTo>
                  <a:pt x="127" y="1531"/>
                  <a:pt x="0" y="1688"/>
                  <a:pt x="148" y="1714"/>
                </a:cubicBezTo>
                <a:cubicBezTo>
                  <a:pt x="1780" y="1714"/>
                  <a:pt x="1780" y="1714"/>
                  <a:pt x="1780" y="1714"/>
                </a:cubicBezTo>
                <a:cubicBezTo>
                  <a:pt x="1891" y="1695"/>
                  <a:pt x="1847" y="1601"/>
                  <a:pt x="1818" y="1555"/>
                </a:cubicBezTo>
                <a:close/>
              </a:path>
            </a:pathLst>
          </a:custGeom>
          <a:solidFill>
            <a:srgbClr val="9D39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800" kern="0">
              <a:solidFill>
                <a:srgbClr val="003229"/>
              </a:solidFill>
              <a:cs typeface="+mn-ea"/>
              <a:sym typeface="+mn-lt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="" xmlns:a16="http://schemas.microsoft.com/office/drawing/2014/main" id="{1FB2E4C8-938D-43CC-ABD8-70E7E254428D}"/>
              </a:ext>
            </a:extLst>
          </p:cNvPr>
          <p:cNvSpPr>
            <a:spLocks/>
          </p:cNvSpPr>
          <p:nvPr/>
        </p:nvSpPr>
        <p:spPr bwMode="auto">
          <a:xfrm>
            <a:off x="2944757" y="2506518"/>
            <a:ext cx="764131" cy="567075"/>
          </a:xfrm>
          <a:custGeom>
            <a:avLst/>
            <a:gdLst>
              <a:gd name="T0" fmla="*/ 1818 w 1891"/>
              <a:gd name="T1" fmla="*/ 1555 h 1714"/>
              <a:gd name="T2" fmla="*/ 1030 w 1891"/>
              <a:gd name="T3" fmla="*/ 54 h 1714"/>
              <a:gd name="T4" fmla="*/ 1030 w 1891"/>
              <a:gd name="T5" fmla="*/ 54 h 1714"/>
              <a:gd name="T6" fmla="*/ 1029 w 1891"/>
              <a:gd name="T7" fmla="*/ 52 h 1714"/>
              <a:gd name="T8" fmla="*/ 1028 w 1891"/>
              <a:gd name="T9" fmla="*/ 48 h 1714"/>
              <a:gd name="T10" fmla="*/ 961 w 1891"/>
              <a:gd name="T11" fmla="*/ 0 h 1714"/>
              <a:gd name="T12" fmla="*/ 895 w 1891"/>
              <a:gd name="T13" fmla="*/ 45 h 1714"/>
              <a:gd name="T14" fmla="*/ 125 w 1891"/>
              <a:gd name="T15" fmla="*/ 1531 h 1714"/>
              <a:gd name="T16" fmla="*/ 127 w 1891"/>
              <a:gd name="T17" fmla="*/ 1531 h 1714"/>
              <a:gd name="T18" fmla="*/ 148 w 1891"/>
              <a:gd name="T19" fmla="*/ 1714 h 1714"/>
              <a:gd name="T20" fmla="*/ 1780 w 1891"/>
              <a:gd name="T21" fmla="*/ 1714 h 1714"/>
              <a:gd name="T22" fmla="*/ 1818 w 1891"/>
              <a:gd name="T23" fmla="*/ 1555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1" h="1714">
                <a:moveTo>
                  <a:pt x="1818" y="1555"/>
                </a:moveTo>
                <a:cubicBezTo>
                  <a:pt x="1602" y="1302"/>
                  <a:pt x="1203" y="761"/>
                  <a:pt x="1030" y="54"/>
                </a:cubicBezTo>
                <a:cubicBezTo>
                  <a:pt x="1030" y="54"/>
                  <a:pt x="1030" y="54"/>
                  <a:pt x="1030" y="54"/>
                </a:cubicBezTo>
                <a:cubicBezTo>
                  <a:pt x="1030" y="53"/>
                  <a:pt x="1029" y="52"/>
                  <a:pt x="1029" y="52"/>
                </a:cubicBezTo>
                <a:cubicBezTo>
                  <a:pt x="1029" y="50"/>
                  <a:pt x="1029" y="49"/>
                  <a:pt x="1028" y="48"/>
                </a:cubicBezTo>
                <a:cubicBezTo>
                  <a:pt x="1020" y="20"/>
                  <a:pt x="993" y="0"/>
                  <a:pt x="961" y="0"/>
                </a:cubicBezTo>
                <a:cubicBezTo>
                  <a:pt x="930" y="0"/>
                  <a:pt x="904" y="19"/>
                  <a:pt x="895" y="45"/>
                </a:cubicBezTo>
                <a:cubicBezTo>
                  <a:pt x="728" y="734"/>
                  <a:pt x="346" y="1267"/>
                  <a:pt x="125" y="1531"/>
                </a:cubicBezTo>
                <a:cubicBezTo>
                  <a:pt x="127" y="1531"/>
                  <a:pt x="127" y="1531"/>
                  <a:pt x="127" y="1531"/>
                </a:cubicBezTo>
                <a:cubicBezTo>
                  <a:pt x="127" y="1531"/>
                  <a:pt x="0" y="1688"/>
                  <a:pt x="148" y="1714"/>
                </a:cubicBezTo>
                <a:cubicBezTo>
                  <a:pt x="1780" y="1714"/>
                  <a:pt x="1780" y="1714"/>
                  <a:pt x="1780" y="1714"/>
                </a:cubicBezTo>
                <a:cubicBezTo>
                  <a:pt x="1891" y="1695"/>
                  <a:pt x="1847" y="1601"/>
                  <a:pt x="1818" y="1555"/>
                </a:cubicBezTo>
                <a:close/>
              </a:path>
            </a:pathLst>
          </a:custGeom>
          <a:solidFill>
            <a:srgbClr val="2078C2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800" kern="0">
              <a:solidFill>
                <a:srgbClr val="003229"/>
              </a:solidFill>
              <a:cs typeface="+mn-ea"/>
              <a:sym typeface="+mn-lt"/>
            </a:endParaRPr>
          </a:p>
        </p:txBody>
      </p:sp>
      <p:sp>
        <p:nvSpPr>
          <p:cNvPr id="12" name="Rectangle 47">
            <a:extLst>
              <a:ext uri="{FF2B5EF4-FFF2-40B4-BE49-F238E27FC236}">
                <a16:creationId xmlns="" xmlns:a16="http://schemas.microsoft.com/office/drawing/2014/main" id="{5E4FD0C7-D505-481E-B786-E751779E47C2}"/>
              </a:ext>
            </a:extLst>
          </p:cNvPr>
          <p:cNvSpPr/>
          <p:nvPr/>
        </p:nvSpPr>
        <p:spPr>
          <a:xfrm>
            <a:off x="1071406" y="3159517"/>
            <a:ext cx="1224747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sp>
        <p:nvSpPr>
          <p:cNvPr id="13" name="Rectangle 48">
            <a:extLst>
              <a:ext uri="{FF2B5EF4-FFF2-40B4-BE49-F238E27FC236}">
                <a16:creationId xmlns="" xmlns:a16="http://schemas.microsoft.com/office/drawing/2014/main" id="{D689887F-844D-48A4-A238-E45B8724784E}"/>
              </a:ext>
            </a:extLst>
          </p:cNvPr>
          <p:cNvSpPr/>
          <p:nvPr/>
        </p:nvSpPr>
        <p:spPr>
          <a:xfrm>
            <a:off x="1535899" y="3159991"/>
            <a:ext cx="1956287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￥23,232.00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="" xmlns:a16="http://schemas.microsoft.com/office/drawing/2014/main" id="{2BF5AEF8-CBE8-4743-BB18-010843B0DF9A}"/>
              </a:ext>
            </a:extLst>
          </p:cNvPr>
          <p:cNvGrpSpPr/>
          <p:nvPr/>
        </p:nvGrpSpPr>
        <p:grpSpPr>
          <a:xfrm>
            <a:off x="843177" y="3629022"/>
            <a:ext cx="3119225" cy="528739"/>
            <a:chOff x="843176" y="3739636"/>
            <a:chExt cx="3119225" cy="528739"/>
          </a:xfrm>
        </p:grpSpPr>
        <p:sp>
          <p:nvSpPr>
            <p:cNvPr id="15" name="Rectangle 46">
              <a:extLst>
                <a:ext uri="{FF2B5EF4-FFF2-40B4-BE49-F238E27FC236}">
                  <a16:creationId xmlns="" xmlns:a16="http://schemas.microsoft.com/office/drawing/2014/main" id="{F1FE05D0-70F8-480D-84F4-E5DFB6FE8414}"/>
                </a:ext>
              </a:extLst>
            </p:cNvPr>
            <p:cNvSpPr/>
            <p:nvPr/>
          </p:nvSpPr>
          <p:spPr>
            <a:xfrm>
              <a:off x="854579" y="4002918"/>
              <a:ext cx="3107822" cy="26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8">
                <a:lnSpc>
                  <a:spcPct val="125000"/>
                </a:lnSpc>
                <a:defRPr/>
              </a:pPr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此处添加详细文本描述，语言描述尽量简洁生动。</a:t>
              </a:r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,  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49">
              <a:extLst>
                <a:ext uri="{FF2B5EF4-FFF2-40B4-BE49-F238E27FC236}">
                  <a16:creationId xmlns="" xmlns:a16="http://schemas.microsoft.com/office/drawing/2014/main" id="{46282D46-1D5D-4F75-AC67-24B5DA2BED39}"/>
                </a:ext>
              </a:extLst>
            </p:cNvPr>
            <p:cNvSpPr/>
            <p:nvPr/>
          </p:nvSpPr>
          <p:spPr>
            <a:xfrm>
              <a:off x="843176" y="3739636"/>
              <a:ext cx="3117447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Straight Connector 4">
            <a:extLst>
              <a:ext uri="{FF2B5EF4-FFF2-40B4-BE49-F238E27FC236}">
                <a16:creationId xmlns="" xmlns:a16="http://schemas.microsoft.com/office/drawing/2014/main" id="{57D5B650-E9C7-456E-9D1A-AE62E1FAB318}"/>
              </a:ext>
            </a:extLst>
          </p:cNvPr>
          <p:cNvCxnSpPr/>
          <p:nvPr/>
        </p:nvCxnSpPr>
        <p:spPr>
          <a:xfrm>
            <a:off x="1930638" y="3213532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</p:cxnSp>
      <p:sp>
        <p:nvSpPr>
          <p:cNvPr id="18" name="Oval 73">
            <a:extLst>
              <a:ext uri="{FF2B5EF4-FFF2-40B4-BE49-F238E27FC236}">
                <a16:creationId xmlns="" xmlns:a16="http://schemas.microsoft.com/office/drawing/2014/main" id="{4C9A97F2-49D3-4580-9FF7-54BBF1E46249}"/>
              </a:ext>
            </a:extLst>
          </p:cNvPr>
          <p:cNvSpPr/>
          <p:nvPr/>
        </p:nvSpPr>
        <p:spPr>
          <a:xfrm>
            <a:off x="3103186" y="1466551"/>
            <a:ext cx="203948" cy="2039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sz="1800" kern="0">
              <a:solidFill>
                <a:srgbClr val="00574C"/>
              </a:solidFill>
              <a:cs typeface="+mn-ea"/>
              <a:sym typeface="+mn-lt"/>
            </a:endParaRPr>
          </a:p>
        </p:txBody>
      </p:sp>
      <p:sp>
        <p:nvSpPr>
          <p:cNvPr id="19" name="Oval 75">
            <a:extLst>
              <a:ext uri="{FF2B5EF4-FFF2-40B4-BE49-F238E27FC236}">
                <a16:creationId xmlns="" xmlns:a16="http://schemas.microsoft.com/office/drawing/2014/main" id="{2266F3B1-4825-4D0C-A9A0-40716A830645}"/>
              </a:ext>
            </a:extLst>
          </p:cNvPr>
          <p:cNvSpPr/>
          <p:nvPr/>
        </p:nvSpPr>
        <p:spPr>
          <a:xfrm>
            <a:off x="3490920" y="2135596"/>
            <a:ext cx="151160" cy="151160"/>
          </a:xfrm>
          <a:prstGeom prst="ellipse">
            <a:avLst/>
          </a:prstGeom>
          <a:solidFill>
            <a:srgbClr val="EEEE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sz="1800" kern="0">
              <a:solidFill>
                <a:srgbClr val="00574C"/>
              </a:solidFill>
              <a:cs typeface="+mn-ea"/>
              <a:sym typeface="+mn-lt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="" xmlns:a16="http://schemas.microsoft.com/office/drawing/2014/main" id="{347C960F-824A-485C-83F1-6069C636F76C}"/>
              </a:ext>
            </a:extLst>
          </p:cNvPr>
          <p:cNvSpPr>
            <a:spLocks/>
          </p:cNvSpPr>
          <p:nvPr/>
        </p:nvSpPr>
        <p:spPr bwMode="auto">
          <a:xfrm>
            <a:off x="5083060" y="2400370"/>
            <a:ext cx="907164" cy="673224"/>
          </a:xfrm>
          <a:custGeom>
            <a:avLst/>
            <a:gdLst>
              <a:gd name="T0" fmla="*/ 1818 w 1891"/>
              <a:gd name="T1" fmla="*/ 1555 h 1714"/>
              <a:gd name="T2" fmla="*/ 1030 w 1891"/>
              <a:gd name="T3" fmla="*/ 54 h 1714"/>
              <a:gd name="T4" fmla="*/ 1030 w 1891"/>
              <a:gd name="T5" fmla="*/ 54 h 1714"/>
              <a:gd name="T6" fmla="*/ 1029 w 1891"/>
              <a:gd name="T7" fmla="*/ 52 h 1714"/>
              <a:gd name="T8" fmla="*/ 1028 w 1891"/>
              <a:gd name="T9" fmla="*/ 48 h 1714"/>
              <a:gd name="T10" fmla="*/ 961 w 1891"/>
              <a:gd name="T11" fmla="*/ 0 h 1714"/>
              <a:gd name="T12" fmla="*/ 895 w 1891"/>
              <a:gd name="T13" fmla="*/ 45 h 1714"/>
              <a:gd name="T14" fmla="*/ 125 w 1891"/>
              <a:gd name="T15" fmla="*/ 1531 h 1714"/>
              <a:gd name="T16" fmla="*/ 127 w 1891"/>
              <a:gd name="T17" fmla="*/ 1531 h 1714"/>
              <a:gd name="T18" fmla="*/ 148 w 1891"/>
              <a:gd name="T19" fmla="*/ 1714 h 1714"/>
              <a:gd name="T20" fmla="*/ 1780 w 1891"/>
              <a:gd name="T21" fmla="*/ 1714 h 1714"/>
              <a:gd name="T22" fmla="*/ 1818 w 1891"/>
              <a:gd name="T23" fmla="*/ 1555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1" h="1714">
                <a:moveTo>
                  <a:pt x="1818" y="1555"/>
                </a:moveTo>
                <a:cubicBezTo>
                  <a:pt x="1602" y="1302"/>
                  <a:pt x="1203" y="761"/>
                  <a:pt x="1030" y="54"/>
                </a:cubicBezTo>
                <a:cubicBezTo>
                  <a:pt x="1030" y="54"/>
                  <a:pt x="1030" y="54"/>
                  <a:pt x="1030" y="54"/>
                </a:cubicBezTo>
                <a:cubicBezTo>
                  <a:pt x="1030" y="53"/>
                  <a:pt x="1029" y="52"/>
                  <a:pt x="1029" y="52"/>
                </a:cubicBezTo>
                <a:cubicBezTo>
                  <a:pt x="1029" y="50"/>
                  <a:pt x="1029" y="49"/>
                  <a:pt x="1028" y="48"/>
                </a:cubicBezTo>
                <a:cubicBezTo>
                  <a:pt x="1020" y="20"/>
                  <a:pt x="993" y="0"/>
                  <a:pt x="961" y="0"/>
                </a:cubicBezTo>
                <a:cubicBezTo>
                  <a:pt x="930" y="0"/>
                  <a:pt x="904" y="19"/>
                  <a:pt x="895" y="45"/>
                </a:cubicBezTo>
                <a:cubicBezTo>
                  <a:pt x="728" y="734"/>
                  <a:pt x="346" y="1267"/>
                  <a:pt x="125" y="1531"/>
                </a:cubicBezTo>
                <a:cubicBezTo>
                  <a:pt x="127" y="1531"/>
                  <a:pt x="127" y="1531"/>
                  <a:pt x="127" y="1531"/>
                </a:cubicBezTo>
                <a:cubicBezTo>
                  <a:pt x="127" y="1531"/>
                  <a:pt x="0" y="1688"/>
                  <a:pt x="148" y="1714"/>
                </a:cubicBezTo>
                <a:cubicBezTo>
                  <a:pt x="1780" y="1714"/>
                  <a:pt x="1780" y="1714"/>
                  <a:pt x="1780" y="1714"/>
                </a:cubicBezTo>
                <a:cubicBezTo>
                  <a:pt x="1891" y="1695"/>
                  <a:pt x="1847" y="1601"/>
                  <a:pt x="1818" y="1555"/>
                </a:cubicBezTo>
                <a:close/>
              </a:path>
            </a:pathLst>
          </a:custGeom>
          <a:solidFill>
            <a:srgbClr val="05A39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800" kern="0">
              <a:solidFill>
                <a:srgbClr val="003229"/>
              </a:solidFill>
              <a:cs typeface="+mn-ea"/>
              <a:sym typeface="+mn-lt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="" xmlns:a16="http://schemas.microsoft.com/office/drawing/2014/main" id="{EF3C642D-D515-414F-99DD-9409C932F591}"/>
              </a:ext>
            </a:extLst>
          </p:cNvPr>
          <p:cNvSpPr>
            <a:spLocks/>
          </p:cNvSpPr>
          <p:nvPr/>
        </p:nvSpPr>
        <p:spPr bwMode="auto">
          <a:xfrm>
            <a:off x="5606012" y="2137676"/>
            <a:ext cx="1261143" cy="935918"/>
          </a:xfrm>
          <a:custGeom>
            <a:avLst/>
            <a:gdLst>
              <a:gd name="T0" fmla="*/ 1818 w 1891"/>
              <a:gd name="T1" fmla="*/ 1555 h 1714"/>
              <a:gd name="T2" fmla="*/ 1030 w 1891"/>
              <a:gd name="T3" fmla="*/ 54 h 1714"/>
              <a:gd name="T4" fmla="*/ 1030 w 1891"/>
              <a:gd name="T5" fmla="*/ 54 h 1714"/>
              <a:gd name="T6" fmla="*/ 1029 w 1891"/>
              <a:gd name="T7" fmla="*/ 52 h 1714"/>
              <a:gd name="T8" fmla="*/ 1028 w 1891"/>
              <a:gd name="T9" fmla="*/ 48 h 1714"/>
              <a:gd name="T10" fmla="*/ 961 w 1891"/>
              <a:gd name="T11" fmla="*/ 0 h 1714"/>
              <a:gd name="T12" fmla="*/ 895 w 1891"/>
              <a:gd name="T13" fmla="*/ 45 h 1714"/>
              <a:gd name="T14" fmla="*/ 125 w 1891"/>
              <a:gd name="T15" fmla="*/ 1531 h 1714"/>
              <a:gd name="T16" fmla="*/ 127 w 1891"/>
              <a:gd name="T17" fmla="*/ 1531 h 1714"/>
              <a:gd name="T18" fmla="*/ 148 w 1891"/>
              <a:gd name="T19" fmla="*/ 1714 h 1714"/>
              <a:gd name="T20" fmla="*/ 1780 w 1891"/>
              <a:gd name="T21" fmla="*/ 1714 h 1714"/>
              <a:gd name="T22" fmla="*/ 1818 w 1891"/>
              <a:gd name="T23" fmla="*/ 1555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1" h="1714">
                <a:moveTo>
                  <a:pt x="1818" y="1555"/>
                </a:moveTo>
                <a:cubicBezTo>
                  <a:pt x="1602" y="1302"/>
                  <a:pt x="1203" y="761"/>
                  <a:pt x="1030" y="54"/>
                </a:cubicBezTo>
                <a:cubicBezTo>
                  <a:pt x="1030" y="54"/>
                  <a:pt x="1030" y="54"/>
                  <a:pt x="1030" y="54"/>
                </a:cubicBezTo>
                <a:cubicBezTo>
                  <a:pt x="1030" y="53"/>
                  <a:pt x="1029" y="52"/>
                  <a:pt x="1029" y="52"/>
                </a:cubicBezTo>
                <a:cubicBezTo>
                  <a:pt x="1029" y="50"/>
                  <a:pt x="1029" y="49"/>
                  <a:pt x="1028" y="48"/>
                </a:cubicBezTo>
                <a:cubicBezTo>
                  <a:pt x="1020" y="20"/>
                  <a:pt x="993" y="0"/>
                  <a:pt x="961" y="0"/>
                </a:cubicBezTo>
                <a:cubicBezTo>
                  <a:pt x="930" y="0"/>
                  <a:pt x="904" y="19"/>
                  <a:pt x="895" y="45"/>
                </a:cubicBezTo>
                <a:cubicBezTo>
                  <a:pt x="728" y="734"/>
                  <a:pt x="346" y="1267"/>
                  <a:pt x="125" y="1531"/>
                </a:cubicBezTo>
                <a:cubicBezTo>
                  <a:pt x="127" y="1531"/>
                  <a:pt x="127" y="1531"/>
                  <a:pt x="127" y="1531"/>
                </a:cubicBezTo>
                <a:cubicBezTo>
                  <a:pt x="127" y="1531"/>
                  <a:pt x="0" y="1688"/>
                  <a:pt x="148" y="1714"/>
                </a:cubicBezTo>
                <a:cubicBezTo>
                  <a:pt x="1780" y="1714"/>
                  <a:pt x="1780" y="1714"/>
                  <a:pt x="1780" y="1714"/>
                </a:cubicBezTo>
                <a:cubicBezTo>
                  <a:pt x="1891" y="1695"/>
                  <a:pt x="1847" y="1601"/>
                  <a:pt x="1818" y="1555"/>
                </a:cubicBezTo>
                <a:close/>
              </a:path>
            </a:pathLst>
          </a:custGeom>
          <a:solidFill>
            <a:srgbClr val="F3572D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800" kern="0">
              <a:solidFill>
                <a:srgbClr val="003229"/>
              </a:solidFill>
              <a:cs typeface="+mn-ea"/>
              <a:sym typeface="+mn-lt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="" xmlns:a16="http://schemas.microsoft.com/office/drawing/2014/main" id="{06D14AC3-EE8A-430C-A13B-B390CC99B4B3}"/>
              </a:ext>
            </a:extLst>
          </p:cNvPr>
          <p:cNvSpPr>
            <a:spLocks/>
          </p:cNvSpPr>
          <p:nvPr/>
        </p:nvSpPr>
        <p:spPr bwMode="auto">
          <a:xfrm>
            <a:off x="6464813" y="2400370"/>
            <a:ext cx="907164" cy="673224"/>
          </a:xfrm>
          <a:custGeom>
            <a:avLst/>
            <a:gdLst>
              <a:gd name="T0" fmla="*/ 1818 w 1891"/>
              <a:gd name="T1" fmla="*/ 1555 h 1714"/>
              <a:gd name="T2" fmla="*/ 1030 w 1891"/>
              <a:gd name="T3" fmla="*/ 54 h 1714"/>
              <a:gd name="T4" fmla="*/ 1030 w 1891"/>
              <a:gd name="T5" fmla="*/ 54 h 1714"/>
              <a:gd name="T6" fmla="*/ 1029 w 1891"/>
              <a:gd name="T7" fmla="*/ 52 h 1714"/>
              <a:gd name="T8" fmla="*/ 1028 w 1891"/>
              <a:gd name="T9" fmla="*/ 48 h 1714"/>
              <a:gd name="T10" fmla="*/ 961 w 1891"/>
              <a:gd name="T11" fmla="*/ 0 h 1714"/>
              <a:gd name="T12" fmla="*/ 895 w 1891"/>
              <a:gd name="T13" fmla="*/ 45 h 1714"/>
              <a:gd name="T14" fmla="*/ 125 w 1891"/>
              <a:gd name="T15" fmla="*/ 1531 h 1714"/>
              <a:gd name="T16" fmla="*/ 127 w 1891"/>
              <a:gd name="T17" fmla="*/ 1531 h 1714"/>
              <a:gd name="T18" fmla="*/ 148 w 1891"/>
              <a:gd name="T19" fmla="*/ 1714 h 1714"/>
              <a:gd name="T20" fmla="*/ 1780 w 1891"/>
              <a:gd name="T21" fmla="*/ 1714 h 1714"/>
              <a:gd name="T22" fmla="*/ 1818 w 1891"/>
              <a:gd name="T23" fmla="*/ 1555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1" h="1714">
                <a:moveTo>
                  <a:pt x="1818" y="1555"/>
                </a:moveTo>
                <a:cubicBezTo>
                  <a:pt x="1602" y="1302"/>
                  <a:pt x="1203" y="761"/>
                  <a:pt x="1030" y="54"/>
                </a:cubicBezTo>
                <a:cubicBezTo>
                  <a:pt x="1030" y="54"/>
                  <a:pt x="1030" y="54"/>
                  <a:pt x="1030" y="54"/>
                </a:cubicBezTo>
                <a:cubicBezTo>
                  <a:pt x="1030" y="53"/>
                  <a:pt x="1029" y="52"/>
                  <a:pt x="1029" y="52"/>
                </a:cubicBezTo>
                <a:cubicBezTo>
                  <a:pt x="1029" y="50"/>
                  <a:pt x="1029" y="49"/>
                  <a:pt x="1028" y="48"/>
                </a:cubicBezTo>
                <a:cubicBezTo>
                  <a:pt x="1020" y="20"/>
                  <a:pt x="993" y="0"/>
                  <a:pt x="961" y="0"/>
                </a:cubicBezTo>
                <a:cubicBezTo>
                  <a:pt x="930" y="0"/>
                  <a:pt x="904" y="19"/>
                  <a:pt x="895" y="45"/>
                </a:cubicBezTo>
                <a:cubicBezTo>
                  <a:pt x="728" y="734"/>
                  <a:pt x="346" y="1267"/>
                  <a:pt x="125" y="1531"/>
                </a:cubicBezTo>
                <a:cubicBezTo>
                  <a:pt x="127" y="1531"/>
                  <a:pt x="127" y="1531"/>
                  <a:pt x="127" y="1531"/>
                </a:cubicBezTo>
                <a:cubicBezTo>
                  <a:pt x="127" y="1531"/>
                  <a:pt x="0" y="1688"/>
                  <a:pt x="148" y="1714"/>
                </a:cubicBezTo>
                <a:cubicBezTo>
                  <a:pt x="1780" y="1714"/>
                  <a:pt x="1780" y="1714"/>
                  <a:pt x="1780" y="1714"/>
                </a:cubicBezTo>
                <a:cubicBezTo>
                  <a:pt x="1891" y="1695"/>
                  <a:pt x="1847" y="1601"/>
                  <a:pt x="1818" y="1555"/>
                </a:cubicBezTo>
                <a:close/>
              </a:path>
            </a:pathLst>
          </a:custGeom>
          <a:solidFill>
            <a:srgbClr val="9D39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800" kern="0">
              <a:solidFill>
                <a:srgbClr val="003229"/>
              </a:solidFill>
              <a:cs typeface="+mn-ea"/>
              <a:sym typeface="+mn-lt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="" xmlns:a16="http://schemas.microsoft.com/office/drawing/2014/main" id="{D5E2A208-2794-4F9E-8F8E-CF4CFD6023A6}"/>
              </a:ext>
            </a:extLst>
          </p:cNvPr>
          <p:cNvSpPr>
            <a:spLocks/>
          </p:cNvSpPr>
          <p:nvPr/>
        </p:nvSpPr>
        <p:spPr bwMode="auto">
          <a:xfrm>
            <a:off x="7113417" y="2506518"/>
            <a:ext cx="764131" cy="567075"/>
          </a:xfrm>
          <a:custGeom>
            <a:avLst/>
            <a:gdLst>
              <a:gd name="T0" fmla="*/ 1818 w 1891"/>
              <a:gd name="T1" fmla="*/ 1555 h 1714"/>
              <a:gd name="T2" fmla="*/ 1030 w 1891"/>
              <a:gd name="T3" fmla="*/ 54 h 1714"/>
              <a:gd name="T4" fmla="*/ 1030 w 1891"/>
              <a:gd name="T5" fmla="*/ 54 h 1714"/>
              <a:gd name="T6" fmla="*/ 1029 w 1891"/>
              <a:gd name="T7" fmla="*/ 52 h 1714"/>
              <a:gd name="T8" fmla="*/ 1028 w 1891"/>
              <a:gd name="T9" fmla="*/ 48 h 1714"/>
              <a:gd name="T10" fmla="*/ 961 w 1891"/>
              <a:gd name="T11" fmla="*/ 0 h 1714"/>
              <a:gd name="T12" fmla="*/ 895 w 1891"/>
              <a:gd name="T13" fmla="*/ 45 h 1714"/>
              <a:gd name="T14" fmla="*/ 125 w 1891"/>
              <a:gd name="T15" fmla="*/ 1531 h 1714"/>
              <a:gd name="T16" fmla="*/ 127 w 1891"/>
              <a:gd name="T17" fmla="*/ 1531 h 1714"/>
              <a:gd name="T18" fmla="*/ 148 w 1891"/>
              <a:gd name="T19" fmla="*/ 1714 h 1714"/>
              <a:gd name="T20" fmla="*/ 1780 w 1891"/>
              <a:gd name="T21" fmla="*/ 1714 h 1714"/>
              <a:gd name="T22" fmla="*/ 1818 w 1891"/>
              <a:gd name="T23" fmla="*/ 1555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1" h="1714">
                <a:moveTo>
                  <a:pt x="1818" y="1555"/>
                </a:moveTo>
                <a:cubicBezTo>
                  <a:pt x="1602" y="1302"/>
                  <a:pt x="1203" y="761"/>
                  <a:pt x="1030" y="54"/>
                </a:cubicBezTo>
                <a:cubicBezTo>
                  <a:pt x="1030" y="54"/>
                  <a:pt x="1030" y="54"/>
                  <a:pt x="1030" y="54"/>
                </a:cubicBezTo>
                <a:cubicBezTo>
                  <a:pt x="1030" y="53"/>
                  <a:pt x="1029" y="52"/>
                  <a:pt x="1029" y="52"/>
                </a:cubicBezTo>
                <a:cubicBezTo>
                  <a:pt x="1029" y="50"/>
                  <a:pt x="1029" y="49"/>
                  <a:pt x="1028" y="48"/>
                </a:cubicBezTo>
                <a:cubicBezTo>
                  <a:pt x="1020" y="20"/>
                  <a:pt x="993" y="0"/>
                  <a:pt x="961" y="0"/>
                </a:cubicBezTo>
                <a:cubicBezTo>
                  <a:pt x="930" y="0"/>
                  <a:pt x="904" y="19"/>
                  <a:pt x="895" y="45"/>
                </a:cubicBezTo>
                <a:cubicBezTo>
                  <a:pt x="728" y="734"/>
                  <a:pt x="346" y="1267"/>
                  <a:pt x="125" y="1531"/>
                </a:cubicBezTo>
                <a:cubicBezTo>
                  <a:pt x="127" y="1531"/>
                  <a:pt x="127" y="1531"/>
                  <a:pt x="127" y="1531"/>
                </a:cubicBezTo>
                <a:cubicBezTo>
                  <a:pt x="127" y="1531"/>
                  <a:pt x="0" y="1688"/>
                  <a:pt x="148" y="1714"/>
                </a:cubicBezTo>
                <a:cubicBezTo>
                  <a:pt x="1780" y="1714"/>
                  <a:pt x="1780" y="1714"/>
                  <a:pt x="1780" y="1714"/>
                </a:cubicBezTo>
                <a:cubicBezTo>
                  <a:pt x="1891" y="1695"/>
                  <a:pt x="1847" y="1601"/>
                  <a:pt x="1818" y="1555"/>
                </a:cubicBezTo>
                <a:close/>
              </a:path>
            </a:pathLst>
          </a:custGeom>
          <a:solidFill>
            <a:srgbClr val="2078C2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US" sz="1800" kern="0">
              <a:solidFill>
                <a:srgbClr val="003229"/>
              </a:solidFill>
              <a:cs typeface="+mn-ea"/>
              <a:sym typeface="+mn-lt"/>
            </a:endParaRPr>
          </a:p>
        </p:txBody>
      </p:sp>
      <p:sp>
        <p:nvSpPr>
          <p:cNvPr id="24" name="Rectangle 65">
            <a:extLst>
              <a:ext uri="{FF2B5EF4-FFF2-40B4-BE49-F238E27FC236}">
                <a16:creationId xmlns="" xmlns:a16="http://schemas.microsoft.com/office/drawing/2014/main" id="{1D298FE3-12AA-4F23-824B-3312EBE10432}"/>
              </a:ext>
            </a:extLst>
          </p:cNvPr>
          <p:cNvSpPr/>
          <p:nvPr/>
        </p:nvSpPr>
        <p:spPr>
          <a:xfrm>
            <a:off x="5268836" y="3135191"/>
            <a:ext cx="1224747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2019</a:t>
            </a:r>
          </a:p>
        </p:txBody>
      </p:sp>
      <p:sp>
        <p:nvSpPr>
          <p:cNvPr id="25" name="Rectangle 66">
            <a:extLst>
              <a:ext uri="{FF2B5EF4-FFF2-40B4-BE49-F238E27FC236}">
                <a16:creationId xmlns="" xmlns:a16="http://schemas.microsoft.com/office/drawing/2014/main" id="{1617EE93-0347-4746-BBB8-512843685189}"/>
              </a:ext>
            </a:extLst>
          </p:cNvPr>
          <p:cNvSpPr/>
          <p:nvPr/>
        </p:nvSpPr>
        <p:spPr>
          <a:xfrm>
            <a:off x="5774688" y="3147077"/>
            <a:ext cx="1956287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￥45,632.00</a:t>
            </a:r>
          </a:p>
        </p:txBody>
      </p:sp>
      <p:grpSp>
        <p:nvGrpSpPr>
          <p:cNvPr id="26" name="Group 12">
            <a:extLst>
              <a:ext uri="{FF2B5EF4-FFF2-40B4-BE49-F238E27FC236}">
                <a16:creationId xmlns="" xmlns:a16="http://schemas.microsoft.com/office/drawing/2014/main" id="{AA6587EF-B68E-4DE9-B02C-2FBD20853D2E}"/>
              </a:ext>
            </a:extLst>
          </p:cNvPr>
          <p:cNvGrpSpPr/>
          <p:nvPr/>
        </p:nvGrpSpPr>
        <p:grpSpPr>
          <a:xfrm>
            <a:off x="5011837" y="3629022"/>
            <a:ext cx="3119225" cy="528739"/>
            <a:chOff x="5011836" y="3739636"/>
            <a:chExt cx="3119225" cy="528739"/>
          </a:xfrm>
        </p:grpSpPr>
        <p:sp>
          <p:nvSpPr>
            <p:cNvPr id="27" name="Rectangle 64">
              <a:extLst>
                <a:ext uri="{FF2B5EF4-FFF2-40B4-BE49-F238E27FC236}">
                  <a16:creationId xmlns="" xmlns:a16="http://schemas.microsoft.com/office/drawing/2014/main" id="{A37E37C1-3CBD-4BBA-992B-B6832E8DD2A9}"/>
                </a:ext>
              </a:extLst>
            </p:cNvPr>
            <p:cNvSpPr/>
            <p:nvPr/>
          </p:nvSpPr>
          <p:spPr>
            <a:xfrm>
              <a:off x="5023239" y="4002918"/>
              <a:ext cx="3107822" cy="26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8">
                <a:lnSpc>
                  <a:spcPct val="125000"/>
                </a:lnSpc>
                <a:defRPr/>
              </a:pPr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此处添加详细文本描述，语言描述尽量简洁生动。</a:t>
              </a:r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,  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67">
              <a:extLst>
                <a:ext uri="{FF2B5EF4-FFF2-40B4-BE49-F238E27FC236}">
                  <a16:creationId xmlns="" xmlns:a16="http://schemas.microsoft.com/office/drawing/2014/main" id="{6AB29F9F-54B9-4705-B0D2-49D64EC43FBB}"/>
                </a:ext>
              </a:extLst>
            </p:cNvPr>
            <p:cNvSpPr/>
            <p:nvPr/>
          </p:nvSpPr>
          <p:spPr>
            <a:xfrm>
              <a:off x="5011836" y="3739636"/>
              <a:ext cx="3117447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9" name="Straight Connector 68">
            <a:extLst>
              <a:ext uri="{FF2B5EF4-FFF2-40B4-BE49-F238E27FC236}">
                <a16:creationId xmlns="" xmlns:a16="http://schemas.microsoft.com/office/drawing/2014/main" id="{1A3A4BE1-40CF-45CD-88FF-CA451A82BAE9}"/>
              </a:ext>
            </a:extLst>
          </p:cNvPr>
          <p:cNvCxnSpPr/>
          <p:nvPr/>
        </p:nvCxnSpPr>
        <p:spPr>
          <a:xfrm>
            <a:off x="6099298" y="3213532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</p:cxnSp>
      <p:sp>
        <p:nvSpPr>
          <p:cNvPr id="30" name="Oval 99">
            <a:extLst>
              <a:ext uri="{FF2B5EF4-FFF2-40B4-BE49-F238E27FC236}">
                <a16:creationId xmlns="" xmlns:a16="http://schemas.microsoft.com/office/drawing/2014/main" id="{78EDE1D6-9A39-4FDE-9749-08DAEEC80467}"/>
              </a:ext>
            </a:extLst>
          </p:cNvPr>
          <p:cNvSpPr/>
          <p:nvPr/>
        </p:nvSpPr>
        <p:spPr>
          <a:xfrm>
            <a:off x="7387803" y="1466551"/>
            <a:ext cx="203948" cy="2039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sz="1800" kern="0">
              <a:solidFill>
                <a:srgbClr val="00574C"/>
              </a:solidFill>
              <a:cs typeface="+mn-ea"/>
              <a:sym typeface="+mn-lt"/>
            </a:endParaRPr>
          </a:p>
        </p:txBody>
      </p:sp>
      <p:sp>
        <p:nvSpPr>
          <p:cNvPr id="31" name="Oval 101">
            <a:extLst>
              <a:ext uri="{FF2B5EF4-FFF2-40B4-BE49-F238E27FC236}">
                <a16:creationId xmlns="" xmlns:a16="http://schemas.microsoft.com/office/drawing/2014/main" id="{A54F9FDA-E4C9-47C2-A906-44EC49578946}"/>
              </a:ext>
            </a:extLst>
          </p:cNvPr>
          <p:cNvSpPr/>
          <p:nvPr/>
        </p:nvSpPr>
        <p:spPr>
          <a:xfrm>
            <a:off x="7775536" y="2135596"/>
            <a:ext cx="151160" cy="151160"/>
          </a:xfrm>
          <a:prstGeom prst="ellipse">
            <a:avLst/>
          </a:prstGeom>
          <a:solidFill>
            <a:srgbClr val="EEEE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sz="1800" kern="0">
              <a:solidFill>
                <a:srgbClr val="00574C"/>
              </a:solidFill>
              <a:cs typeface="+mn-ea"/>
              <a:sym typeface="+mn-lt"/>
            </a:endParaRPr>
          </a:p>
        </p:txBody>
      </p:sp>
      <p:cxnSp>
        <p:nvCxnSpPr>
          <p:cNvPr id="32" name="Straight Connector 105">
            <a:extLst>
              <a:ext uri="{FF2B5EF4-FFF2-40B4-BE49-F238E27FC236}">
                <a16:creationId xmlns="" xmlns:a16="http://schemas.microsoft.com/office/drawing/2014/main" id="{C015BAAB-15A7-4D9E-B4BE-D601D3172EBA}"/>
              </a:ext>
            </a:extLst>
          </p:cNvPr>
          <p:cNvCxnSpPr/>
          <p:nvPr/>
        </p:nvCxnSpPr>
        <p:spPr>
          <a:xfrm flipV="1">
            <a:off x="4588128" y="1466552"/>
            <a:ext cx="0" cy="2864337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34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3393870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53">
            <a:extLst>
              <a:ext uri="{FF2B5EF4-FFF2-40B4-BE49-F238E27FC236}">
                <a16:creationId xmlns="" xmlns:a16="http://schemas.microsoft.com/office/drawing/2014/main" id="{6694FECB-A79E-4C73-85CA-7EECE52F1D5B}"/>
              </a:ext>
            </a:extLst>
          </p:cNvPr>
          <p:cNvSpPr/>
          <p:nvPr/>
        </p:nvSpPr>
        <p:spPr>
          <a:xfrm>
            <a:off x="1641855" y="2426943"/>
            <a:ext cx="1326468" cy="1445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0" y="21567"/>
                </a:moveTo>
                <a:cubicBezTo>
                  <a:pt x="3600" y="14378"/>
                  <a:pt x="2257" y="-33"/>
                  <a:pt x="10800" y="0"/>
                </a:cubicBezTo>
                <a:cubicBezTo>
                  <a:pt x="19343" y="32"/>
                  <a:pt x="18000" y="14378"/>
                  <a:pt x="21600" y="21567"/>
                </a:cubicBezTo>
                <a:lnTo>
                  <a:pt x="0" y="21567"/>
                </a:lnTo>
                <a:close/>
              </a:path>
            </a:pathLst>
          </a:custGeom>
          <a:solidFill>
            <a:srgbClr val="05A39C">
              <a:alpha val="70000"/>
            </a:srgbClr>
          </a:solidFill>
          <a:ln w="12700">
            <a:miter lim="400000"/>
          </a:ln>
        </p:spPr>
        <p:txBody>
          <a:bodyPr lIns="17145" rIns="17145" anchor="ctr"/>
          <a:lstStyle/>
          <a:p>
            <a:pPr algn="ctr" defTabSz="457016" hangingPunct="0">
              <a:defRPr>
                <a:latin typeface="+mj-lt"/>
                <a:ea typeface="+mj-ea"/>
                <a:cs typeface="+mj-cs"/>
                <a:sym typeface="Helvetica"/>
              </a:defRPr>
            </a:pPr>
            <a:endParaRPr sz="1800" kern="0">
              <a:solidFill>
                <a:srgbClr val="91969B"/>
              </a:solidFill>
              <a:cs typeface="+mn-ea"/>
              <a:sym typeface="+mn-lt"/>
            </a:endParaRPr>
          </a:p>
        </p:txBody>
      </p:sp>
      <p:sp>
        <p:nvSpPr>
          <p:cNvPr id="3" name="Shape 1354">
            <a:extLst>
              <a:ext uri="{FF2B5EF4-FFF2-40B4-BE49-F238E27FC236}">
                <a16:creationId xmlns="" xmlns:a16="http://schemas.microsoft.com/office/drawing/2014/main" id="{08EEADFF-BA4F-462F-B078-3AE1F1D990CB}"/>
              </a:ext>
            </a:extLst>
          </p:cNvPr>
          <p:cNvSpPr/>
          <p:nvPr/>
        </p:nvSpPr>
        <p:spPr>
          <a:xfrm>
            <a:off x="2615440" y="1509586"/>
            <a:ext cx="1326468" cy="2362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0" y="21567"/>
                </a:moveTo>
                <a:cubicBezTo>
                  <a:pt x="3600" y="14378"/>
                  <a:pt x="2257" y="-33"/>
                  <a:pt x="10800" y="0"/>
                </a:cubicBezTo>
                <a:cubicBezTo>
                  <a:pt x="19343" y="32"/>
                  <a:pt x="18000" y="14378"/>
                  <a:pt x="21600" y="21567"/>
                </a:cubicBezTo>
                <a:lnTo>
                  <a:pt x="0" y="21567"/>
                </a:lnTo>
                <a:close/>
              </a:path>
            </a:pathLst>
          </a:custGeom>
          <a:solidFill>
            <a:srgbClr val="9D399B">
              <a:alpha val="85000"/>
            </a:srgbClr>
          </a:solidFill>
          <a:ln w="12700">
            <a:miter lim="400000"/>
          </a:ln>
        </p:spPr>
        <p:txBody>
          <a:bodyPr lIns="17145" rIns="17145" anchor="ctr"/>
          <a:lstStyle/>
          <a:p>
            <a:pPr algn="ctr" defTabSz="457016" hangingPunct="0">
              <a:defRPr>
                <a:latin typeface="+mj-lt"/>
                <a:ea typeface="+mj-ea"/>
                <a:cs typeface="+mj-cs"/>
                <a:sym typeface="Helvetica"/>
              </a:defRPr>
            </a:pPr>
            <a:endParaRPr sz="1800" kern="0">
              <a:solidFill>
                <a:srgbClr val="91969B"/>
              </a:solidFill>
              <a:cs typeface="+mn-ea"/>
              <a:sym typeface="+mn-lt"/>
            </a:endParaRPr>
          </a:p>
        </p:txBody>
      </p:sp>
      <p:sp>
        <p:nvSpPr>
          <p:cNvPr id="4" name="Shape 1355">
            <a:extLst>
              <a:ext uri="{FF2B5EF4-FFF2-40B4-BE49-F238E27FC236}">
                <a16:creationId xmlns="" xmlns:a16="http://schemas.microsoft.com/office/drawing/2014/main" id="{310BAB70-23D8-4ADC-AC67-B8EA6482D824}"/>
              </a:ext>
            </a:extLst>
          </p:cNvPr>
          <p:cNvSpPr/>
          <p:nvPr/>
        </p:nvSpPr>
        <p:spPr>
          <a:xfrm>
            <a:off x="3575446" y="2426943"/>
            <a:ext cx="1326468" cy="1445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0" y="21567"/>
                </a:moveTo>
                <a:cubicBezTo>
                  <a:pt x="3600" y="14378"/>
                  <a:pt x="2257" y="-33"/>
                  <a:pt x="10800" y="0"/>
                </a:cubicBezTo>
                <a:cubicBezTo>
                  <a:pt x="19343" y="32"/>
                  <a:pt x="18000" y="14378"/>
                  <a:pt x="21600" y="21567"/>
                </a:cubicBezTo>
                <a:lnTo>
                  <a:pt x="0" y="21567"/>
                </a:lnTo>
                <a:close/>
              </a:path>
            </a:pathLst>
          </a:custGeom>
          <a:solidFill>
            <a:srgbClr val="F9AF44">
              <a:alpha val="85000"/>
            </a:srgbClr>
          </a:solidFill>
          <a:ln w="12700">
            <a:miter lim="400000"/>
          </a:ln>
        </p:spPr>
        <p:txBody>
          <a:bodyPr lIns="17145" rIns="17145" anchor="ctr"/>
          <a:lstStyle/>
          <a:p>
            <a:pPr algn="ctr" defTabSz="457016" hangingPunct="0">
              <a:defRPr>
                <a:latin typeface="+mj-lt"/>
                <a:ea typeface="+mj-ea"/>
                <a:cs typeface="+mj-cs"/>
                <a:sym typeface="Helvetica"/>
              </a:defRPr>
            </a:pPr>
            <a:endParaRPr sz="1800" kern="0">
              <a:solidFill>
                <a:srgbClr val="91969B"/>
              </a:solidFill>
              <a:cs typeface="+mn-ea"/>
              <a:sym typeface="+mn-lt"/>
            </a:endParaRPr>
          </a:p>
        </p:txBody>
      </p:sp>
      <p:sp>
        <p:nvSpPr>
          <p:cNvPr id="5" name="Shape 1356">
            <a:extLst>
              <a:ext uri="{FF2B5EF4-FFF2-40B4-BE49-F238E27FC236}">
                <a16:creationId xmlns="" xmlns:a16="http://schemas.microsoft.com/office/drawing/2014/main" id="{181FE166-11CF-4AB3-91FC-626413C0D8A8}"/>
              </a:ext>
            </a:extLst>
          </p:cNvPr>
          <p:cNvSpPr/>
          <p:nvPr/>
        </p:nvSpPr>
        <p:spPr>
          <a:xfrm>
            <a:off x="4478543" y="2017692"/>
            <a:ext cx="1326468" cy="1854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0" y="21567"/>
                </a:moveTo>
                <a:cubicBezTo>
                  <a:pt x="3600" y="14378"/>
                  <a:pt x="2257" y="-33"/>
                  <a:pt x="10800" y="0"/>
                </a:cubicBezTo>
                <a:cubicBezTo>
                  <a:pt x="19343" y="32"/>
                  <a:pt x="18000" y="14378"/>
                  <a:pt x="21600" y="21567"/>
                </a:cubicBezTo>
                <a:lnTo>
                  <a:pt x="0" y="21567"/>
                </a:lnTo>
                <a:close/>
              </a:path>
            </a:pathLst>
          </a:custGeom>
          <a:solidFill>
            <a:srgbClr val="2078C2">
              <a:alpha val="85000"/>
            </a:srgbClr>
          </a:solidFill>
          <a:ln w="12700">
            <a:miter lim="400000"/>
          </a:ln>
        </p:spPr>
        <p:txBody>
          <a:bodyPr lIns="17145" rIns="17145" anchor="ctr"/>
          <a:lstStyle/>
          <a:p>
            <a:pPr algn="ctr" defTabSz="457016" hangingPunct="0">
              <a:defRPr>
                <a:latin typeface="+mj-lt"/>
                <a:ea typeface="+mj-ea"/>
                <a:cs typeface="+mj-cs"/>
                <a:sym typeface="Helvetica"/>
              </a:defRPr>
            </a:pPr>
            <a:endParaRPr sz="1800" kern="0">
              <a:solidFill>
                <a:srgbClr val="91969B"/>
              </a:solidFill>
              <a:cs typeface="+mn-ea"/>
              <a:sym typeface="+mn-lt"/>
            </a:endParaRPr>
          </a:p>
        </p:txBody>
      </p:sp>
      <p:sp>
        <p:nvSpPr>
          <p:cNvPr id="6" name="Shape 1357">
            <a:extLst>
              <a:ext uri="{FF2B5EF4-FFF2-40B4-BE49-F238E27FC236}">
                <a16:creationId xmlns="" xmlns:a16="http://schemas.microsoft.com/office/drawing/2014/main" id="{4C21AEF5-355A-4A75-8709-15D7B2C47882}"/>
              </a:ext>
            </a:extLst>
          </p:cNvPr>
          <p:cNvSpPr/>
          <p:nvPr/>
        </p:nvSpPr>
        <p:spPr>
          <a:xfrm>
            <a:off x="5381795" y="2426943"/>
            <a:ext cx="1326468" cy="1445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0" y="21567"/>
                </a:moveTo>
                <a:cubicBezTo>
                  <a:pt x="3600" y="14378"/>
                  <a:pt x="2257" y="-33"/>
                  <a:pt x="10800" y="0"/>
                </a:cubicBezTo>
                <a:cubicBezTo>
                  <a:pt x="19343" y="32"/>
                  <a:pt x="18000" y="14378"/>
                  <a:pt x="21600" y="21567"/>
                </a:cubicBezTo>
                <a:lnTo>
                  <a:pt x="0" y="21567"/>
                </a:lnTo>
                <a:close/>
              </a:path>
            </a:pathLst>
          </a:custGeom>
          <a:solidFill>
            <a:srgbClr val="F3572D">
              <a:alpha val="85000"/>
            </a:srgbClr>
          </a:solidFill>
          <a:ln w="12700">
            <a:miter lim="400000"/>
          </a:ln>
        </p:spPr>
        <p:txBody>
          <a:bodyPr lIns="17145" rIns="17145" anchor="ctr"/>
          <a:lstStyle/>
          <a:p>
            <a:pPr algn="ctr" defTabSz="457016" hangingPunct="0">
              <a:defRPr>
                <a:latin typeface="+mj-lt"/>
                <a:ea typeface="+mj-ea"/>
                <a:cs typeface="+mj-cs"/>
                <a:sym typeface="Helvetica"/>
              </a:defRPr>
            </a:pPr>
            <a:endParaRPr sz="1800" kern="0">
              <a:solidFill>
                <a:srgbClr val="91969B"/>
              </a:solidFill>
              <a:cs typeface="+mn-ea"/>
              <a:sym typeface="+mn-lt"/>
            </a:endParaRPr>
          </a:p>
        </p:txBody>
      </p:sp>
      <p:sp>
        <p:nvSpPr>
          <p:cNvPr id="7" name="Shape 1358">
            <a:extLst>
              <a:ext uri="{FF2B5EF4-FFF2-40B4-BE49-F238E27FC236}">
                <a16:creationId xmlns="" xmlns:a16="http://schemas.microsoft.com/office/drawing/2014/main" id="{B73BA4CD-FEA3-4375-8A7B-3C27193AF232}"/>
              </a:ext>
            </a:extLst>
          </p:cNvPr>
          <p:cNvSpPr/>
          <p:nvPr/>
        </p:nvSpPr>
        <p:spPr>
          <a:xfrm>
            <a:off x="6346463" y="1609650"/>
            <a:ext cx="1326468" cy="2262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0" y="21567"/>
                </a:moveTo>
                <a:cubicBezTo>
                  <a:pt x="3600" y="14378"/>
                  <a:pt x="2257" y="-33"/>
                  <a:pt x="10800" y="0"/>
                </a:cubicBezTo>
                <a:cubicBezTo>
                  <a:pt x="19343" y="32"/>
                  <a:pt x="18000" y="14378"/>
                  <a:pt x="21600" y="21567"/>
                </a:cubicBezTo>
                <a:lnTo>
                  <a:pt x="0" y="21567"/>
                </a:lnTo>
                <a:close/>
              </a:path>
            </a:pathLst>
          </a:custGeom>
          <a:solidFill>
            <a:srgbClr val="05A39C">
              <a:alpha val="85000"/>
            </a:srgbClr>
          </a:solidFill>
          <a:ln w="12700">
            <a:miter lim="400000"/>
          </a:ln>
        </p:spPr>
        <p:txBody>
          <a:bodyPr lIns="17145" rIns="17145" anchor="ctr"/>
          <a:lstStyle/>
          <a:p>
            <a:pPr algn="ctr" defTabSz="457016" hangingPunct="0">
              <a:defRPr>
                <a:latin typeface="+mj-lt"/>
                <a:ea typeface="+mj-ea"/>
                <a:cs typeface="+mj-cs"/>
                <a:sym typeface="Helvetica"/>
              </a:defRPr>
            </a:pPr>
            <a:endParaRPr sz="1800" kern="0">
              <a:solidFill>
                <a:srgbClr val="91969B"/>
              </a:solidFill>
              <a:cs typeface="+mn-ea"/>
              <a:sym typeface="+mn-lt"/>
            </a:endParaRPr>
          </a:p>
        </p:txBody>
      </p:sp>
      <p:sp>
        <p:nvSpPr>
          <p:cNvPr id="8" name="Shape 1359">
            <a:extLst>
              <a:ext uri="{FF2B5EF4-FFF2-40B4-BE49-F238E27FC236}">
                <a16:creationId xmlns="" xmlns:a16="http://schemas.microsoft.com/office/drawing/2014/main" id="{0026FD44-BEDE-4444-8867-3ABD99D6111F}"/>
              </a:ext>
            </a:extLst>
          </p:cNvPr>
          <p:cNvSpPr/>
          <p:nvPr/>
        </p:nvSpPr>
        <p:spPr>
          <a:xfrm>
            <a:off x="2040831" y="3885485"/>
            <a:ext cx="509115" cy="21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7145" rIns="17145">
            <a:spAutoFit/>
          </a:bodyPr>
          <a:lstStyle>
            <a:lvl1pPr algn="ctr" defTabSz="457200">
              <a:spcBef>
                <a:spcPts val="500"/>
              </a:spcBef>
              <a:defRPr sz="2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171450" hangingPunct="0">
              <a:spcBef>
                <a:spcPts val="188"/>
              </a:spcBef>
              <a:defRPr sz="3200"/>
            </a:pPr>
            <a:r>
              <a:rPr sz="788" kern="0">
                <a:solidFill>
                  <a:srgbClr val="91969B"/>
                </a:solidFill>
                <a:latin typeface="+mn-lt"/>
                <a:ea typeface="+mn-ea"/>
                <a:cs typeface="+mn-ea"/>
                <a:sym typeface="+mn-lt"/>
              </a:rPr>
              <a:t>JANUARY</a:t>
            </a:r>
          </a:p>
        </p:txBody>
      </p:sp>
      <p:sp>
        <p:nvSpPr>
          <p:cNvPr id="9" name="Shape 1360">
            <a:extLst>
              <a:ext uri="{FF2B5EF4-FFF2-40B4-BE49-F238E27FC236}">
                <a16:creationId xmlns="" xmlns:a16="http://schemas.microsoft.com/office/drawing/2014/main" id="{DFA580C0-C707-4C2C-8136-AA94B6E31A19}"/>
              </a:ext>
            </a:extLst>
          </p:cNvPr>
          <p:cNvSpPr/>
          <p:nvPr/>
        </p:nvSpPr>
        <p:spPr>
          <a:xfrm>
            <a:off x="3004559" y="3885485"/>
            <a:ext cx="587661" cy="21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7145" rIns="17145">
            <a:spAutoFit/>
          </a:bodyPr>
          <a:lstStyle>
            <a:lvl1pPr algn="ctr" defTabSz="457200">
              <a:spcBef>
                <a:spcPts val="500"/>
              </a:spcBef>
              <a:defRPr sz="2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171450" hangingPunct="0">
              <a:spcBef>
                <a:spcPts val="188"/>
              </a:spcBef>
              <a:defRPr sz="3200"/>
            </a:pPr>
            <a:r>
              <a:rPr sz="788" kern="0">
                <a:solidFill>
                  <a:srgbClr val="91969B"/>
                </a:solidFill>
                <a:latin typeface="+mn-lt"/>
                <a:ea typeface="+mn-ea"/>
                <a:cs typeface="+mn-ea"/>
                <a:sym typeface="+mn-lt"/>
              </a:rPr>
              <a:t>FEBRUARY</a:t>
            </a:r>
          </a:p>
        </p:txBody>
      </p:sp>
      <p:sp>
        <p:nvSpPr>
          <p:cNvPr id="10" name="Shape 1361">
            <a:extLst>
              <a:ext uri="{FF2B5EF4-FFF2-40B4-BE49-F238E27FC236}">
                <a16:creationId xmlns="" xmlns:a16="http://schemas.microsoft.com/office/drawing/2014/main" id="{DB59F0D6-6B37-484A-9F43-B4F9E29AE686}"/>
              </a:ext>
            </a:extLst>
          </p:cNvPr>
          <p:cNvSpPr/>
          <p:nvPr/>
        </p:nvSpPr>
        <p:spPr>
          <a:xfrm>
            <a:off x="4035879" y="3899001"/>
            <a:ext cx="416140" cy="21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7145" rIns="17145">
            <a:spAutoFit/>
          </a:bodyPr>
          <a:lstStyle>
            <a:lvl1pPr algn="ctr" defTabSz="457200">
              <a:spcBef>
                <a:spcPts val="500"/>
              </a:spcBef>
              <a:defRPr sz="2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171450" hangingPunct="0">
              <a:spcBef>
                <a:spcPts val="188"/>
              </a:spcBef>
              <a:defRPr sz="3200"/>
            </a:pPr>
            <a:r>
              <a:rPr sz="788" kern="0">
                <a:solidFill>
                  <a:srgbClr val="91969B"/>
                </a:solidFill>
                <a:latin typeface="+mn-lt"/>
                <a:ea typeface="+mn-ea"/>
                <a:cs typeface="+mn-ea"/>
                <a:sym typeface="+mn-lt"/>
              </a:rPr>
              <a:t>MARCH</a:t>
            </a:r>
          </a:p>
        </p:txBody>
      </p:sp>
      <p:sp>
        <p:nvSpPr>
          <p:cNvPr id="11" name="Shape 1362">
            <a:extLst>
              <a:ext uri="{FF2B5EF4-FFF2-40B4-BE49-F238E27FC236}">
                <a16:creationId xmlns="" xmlns:a16="http://schemas.microsoft.com/office/drawing/2014/main" id="{0F1F30E4-40B2-4405-B24F-9B32865D0EB6}"/>
              </a:ext>
            </a:extLst>
          </p:cNvPr>
          <p:cNvSpPr/>
          <p:nvPr/>
        </p:nvSpPr>
        <p:spPr>
          <a:xfrm>
            <a:off x="4993848" y="3899001"/>
            <a:ext cx="327975" cy="21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7145" rIns="17145">
            <a:spAutoFit/>
          </a:bodyPr>
          <a:lstStyle>
            <a:lvl1pPr algn="ctr" defTabSz="457200">
              <a:spcBef>
                <a:spcPts val="500"/>
              </a:spcBef>
              <a:defRPr sz="2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171450" hangingPunct="0">
              <a:spcBef>
                <a:spcPts val="188"/>
              </a:spcBef>
              <a:defRPr sz="3200"/>
            </a:pPr>
            <a:r>
              <a:rPr sz="788" kern="0">
                <a:solidFill>
                  <a:srgbClr val="91969B"/>
                </a:solidFill>
                <a:latin typeface="+mn-lt"/>
                <a:ea typeface="+mn-ea"/>
                <a:cs typeface="+mn-ea"/>
                <a:sym typeface="+mn-lt"/>
              </a:rPr>
              <a:t>APRIL</a:t>
            </a:r>
          </a:p>
        </p:txBody>
      </p:sp>
      <p:sp>
        <p:nvSpPr>
          <p:cNvPr id="12" name="Shape 1363">
            <a:extLst>
              <a:ext uri="{FF2B5EF4-FFF2-40B4-BE49-F238E27FC236}">
                <a16:creationId xmlns="" xmlns:a16="http://schemas.microsoft.com/office/drawing/2014/main" id="{8B425DC8-5EF5-42E3-BD8E-931328147628}"/>
              </a:ext>
            </a:extLst>
          </p:cNvPr>
          <p:cNvSpPr/>
          <p:nvPr/>
        </p:nvSpPr>
        <p:spPr>
          <a:xfrm>
            <a:off x="5938624" y="3899001"/>
            <a:ext cx="254237" cy="21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7145" rIns="17145">
            <a:spAutoFit/>
          </a:bodyPr>
          <a:lstStyle>
            <a:lvl1pPr algn="ctr" defTabSz="457200">
              <a:spcBef>
                <a:spcPts val="500"/>
              </a:spcBef>
              <a:defRPr sz="2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171450" hangingPunct="0">
              <a:spcBef>
                <a:spcPts val="188"/>
              </a:spcBef>
              <a:defRPr sz="3200"/>
            </a:pPr>
            <a:r>
              <a:rPr sz="788" kern="0">
                <a:solidFill>
                  <a:srgbClr val="91969B"/>
                </a:solidFill>
                <a:latin typeface="+mn-lt"/>
                <a:ea typeface="+mn-ea"/>
                <a:cs typeface="+mn-ea"/>
                <a:sym typeface="+mn-lt"/>
              </a:rPr>
              <a:t>MAY</a:t>
            </a:r>
          </a:p>
        </p:txBody>
      </p:sp>
      <p:sp>
        <p:nvSpPr>
          <p:cNvPr id="13" name="Shape 1364">
            <a:extLst>
              <a:ext uri="{FF2B5EF4-FFF2-40B4-BE49-F238E27FC236}">
                <a16:creationId xmlns="" xmlns:a16="http://schemas.microsoft.com/office/drawing/2014/main" id="{894A371F-1594-43F6-8CA9-429F7185ED55}"/>
              </a:ext>
            </a:extLst>
          </p:cNvPr>
          <p:cNvSpPr/>
          <p:nvPr/>
        </p:nvSpPr>
        <p:spPr>
          <a:xfrm>
            <a:off x="6895040" y="3899001"/>
            <a:ext cx="300724" cy="213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7145" rIns="17145">
            <a:spAutoFit/>
          </a:bodyPr>
          <a:lstStyle>
            <a:lvl1pPr algn="ctr" defTabSz="457200">
              <a:spcBef>
                <a:spcPts val="500"/>
              </a:spcBef>
              <a:defRPr sz="2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171450" hangingPunct="0">
              <a:spcBef>
                <a:spcPts val="188"/>
              </a:spcBef>
              <a:defRPr sz="3200"/>
            </a:pPr>
            <a:r>
              <a:rPr sz="788" kern="0">
                <a:solidFill>
                  <a:srgbClr val="91969B"/>
                </a:solidFill>
                <a:latin typeface="+mn-lt"/>
                <a:ea typeface="+mn-ea"/>
                <a:cs typeface="+mn-ea"/>
                <a:sym typeface="+mn-lt"/>
              </a:rPr>
              <a:t>JUNE</a:t>
            </a:r>
          </a:p>
        </p:txBody>
      </p:sp>
      <p:grpSp>
        <p:nvGrpSpPr>
          <p:cNvPr id="14" name="Group 1369">
            <a:extLst>
              <a:ext uri="{FF2B5EF4-FFF2-40B4-BE49-F238E27FC236}">
                <a16:creationId xmlns="" xmlns:a16="http://schemas.microsoft.com/office/drawing/2014/main" id="{77D6D0CC-77F8-4C06-A944-BB31AB18FD9B}"/>
              </a:ext>
            </a:extLst>
          </p:cNvPr>
          <p:cNvGrpSpPr/>
          <p:nvPr/>
        </p:nvGrpSpPr>
        <p:grpSpPr>
          <a:xfrm>
            <a:off x="2041746" y="2017693"/>
            <a:ext cx="526680" cy="326166"/>
            <a:chOff x="-2" y="-2"/>
            <a:chExt cx="1404478" cy="8697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Shape 1365">
              <a:extLst>
                <a:ext uri="{FF2B5EF4-FFF2-40B4-BE49-F238E27FC236}">
                  <a16:creationId xmlns="" xmlns:a16="http://schemas.microsoft.com/office/drawing/2014/main" id="{96981414-EE54-4FD2-9795-2999DCF9F3E0}"/>
                </a:ext>
              </a:extLst>
            </p:cNvPr>
            <p:cNvSpPr/>
            <p:nvPr/>
          </p:nvSpPr>
          <p:spPr>
            <a:xfrm rot="10800000">
              <a:off x="400223" y="368045"/>
              <a:ext cx="581855" cy="501728"/>
            </a:xfrm>
            <a:prstGeom prst="triangl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457016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Group 1368">
              <a:extLst>
                <a:ext uri="{FF2B5EF4-FFF2-40B4-BE49-F238E27FC236}">
                  <a16:creationId xmlns="" xmlns:a16="http://schemas.microsoft.com/office/drawing/2014/main" id="{EDC00D11-D807-4689-B429-F178DAEB712B}"/>
                </a:ext>
              </a:extLst>
            </p:cNvPr>
            <p:cNvGrpSpPr/>
            <p:nvPr/>
          </p:nvGrpSpPr>
          <p:grpSpPr>
            <a:xfrm>
              <a:off x="-2" y="-2"/>
              <a:ext cx="1404478" cy="568738"/>
              <a:chOff x="-1" y="-1"/>
              <a:chExt cx="1404476" cy="568737"/>
            </a:xfrm>
            <a:grpFill/>
          </p:grpSpPr>
          <p:sp>
            <p:nvSpPr>
              <p:cNvPr id="17" name="Shape 1366">
                <a:extLst>
                  <a:ext uri="{FF2B5EF4-FFF2-40B4-BE49-F238E27FC236}">
                    <a16:creationId xmlns="" xmlns:a16="http://schemas.microsoft.com/office/drawing/2014/main" id="{ECD2C701-0C04-4C56-B91F-EDF5052D2313}"/>
                  </a:ext>
                </a:extLst>
              </p:cNvPr>
              <p:cNvSpPr/>
              <p:nvPr/>
            </p:nvSpPr>
            <p:spPr>
              <a:xfrm>
                <a:off x="-1" y="-1"/>
                <a:ext cx="1404476" cy="56873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/>
              <a:p>
                <a:pPr algn="ctr" defTabSz="457016" hangingPunct="0">
                  <a:defRPr>
                    <a:solidFill>
                      <a:srgbClr val="FFFFFF"/>
                    </a:solidFill>
                  </a:defRPr>
                </a:pPr>
                <a:endParaRPr sz="1800" kern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Shape 1367">
                <a:extLst>
                  <a:ext uri="{FF2B5EF4-FFF2-40B4-BE49-F238E27FC236}">
                    <a16:creationId xmlns="" xmlns:a16="http://schemas.microsoft.com/office/drawing/2014/main" id="{5C84B126-98CD-4E9D-AD38-1B9578172AAF}"/>
                  </a:ext>
                </a:extLst>
              </p:cNvPr>
              <p:cNvSpPr/>
              <p:nvPr/>
            </p:nvSpPr>
            <p:spPr>
              <a:xfrm>
                <a:off x="-1" y="76535"/>
                <a:ext cx="1404476" cy="41567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7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defTabSz="457016" hangingPunct="0">
                  <a:defRPr sz="4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sz="1013" kern="0">
                    <a:latin typeface="+mn-lt"/>
                    <a:ea typeface="+mn-ea"/>
                    <a:cs typeface="+mn-ea"/>
                    <a:sym typeface="+mn-lt"/>
                  </a:rPr>
                  <a:t>25%</a:t>
                </a:r>
              </a:p>
            </p:txBody>
          </p:sp>
        </p:grpSp>
      </p:grpSp>
      <p:grpSp>
        <p:nvGrpSpPr>
          <p:cNvPr id="19" name="Group 1374">
            <a:extLst>
              <a:ext uri="{FF2B5EF4-FFF2-40B4-BE49-F238E27FC236}">
                <a16:creationId xmlns="" xmlns:a16="http://schemas.microsoft.com/office/drawing/2014/main" id="{31A2665C-46FC-41BE-8E1B-040FEC20DDF3}"/>
              </a:ext>
            </a:extLst>
          </p:cNvPr>
          <p:cNvGrpSpPr/>
          <p:nvPr/>
        </p:nvGrpSpPr>
        <p:grpSpPr>
          <a:xfrm>
            <a:off x="3011155" y="1127324"/>
            <a:ext cx="526680" cy="326167"/>
            <a:chOff x="-2" y="-2"/>
            <a:chExt cx="1404478" cy="8697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Shape 1370">
              <a:extLst>
                <a:ext uri="{FF2B5EF4-FFF2-40B4-BE49-F238E27FC236}">
                  <a16:creationId xmlns="" xmlns:a16="http://schemas.microsoft.com/office/drawing/2014/main" id="{95E044F8-1B54-4C04-997C-F51A039D1019}"/>
                </a:ext>
              </a:extLst>
            </p:cNvPr>
            <p:cNvSpPr/>
            <p:nvPr/>
          </p:nvSpPr>
          <p:spPr>
            <a:xfrm rot="10800000">
              <a:off x="400223" y="368045"/>
              <a:ext cx="581855" cy="501728"/>
            </a:xfrm>
            <a:prstGeom prst="triangl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457016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Group 1373">
              <a:extLst>
                <a:ext uri="{FF2B5EF4-FFF2-40B4-BE49-F238E27FC236}">
                  <a16:creationId xmlns="" xmlns:a16="http://schemas.microsoft.com/office/drawing/2014/main" id="{4D9019C9-A6C4-4031-BB5B-F50E1E846DF0}"/>
                </a:ext>
              </a:extLst>
            </p:cNvPr>
            <p:cNvGrpSpPr/>
            <p:nvPr/>
          </p:nvGrpSpPr>
          <p:grpSpPr>
            <a:xfrm>
              <a:off x="-2" y="-2"/>
              <a:ext cx="1404478" cy="568738"/>
              <a:chOff x="-1" y="-1"/>
              <a:chExt cx="1404476" cy="568737"/>
            </a:xfrm>
            <a:grpFill/>
          </p:grpSpPr>
          <p:sp>
            <p:nvSpPr>
              <p:cNvPr id="22" name="Shape 1371">
                <a:extLst>
                  <a:ext uri="{FF2B5EF4-FFF2-40B4-BE49-F238E27FC236}">
                    <a16:creationId xmlns="" xmlns:a16="http://schemas.microsoft.com/office/drawing/2014/main" id="{BF3C3179-7E9E-434E-82EE-434C05870531}"/>
                  </a:ext>
                </a:extLst>
              </p:cNvPr>
              <p:cNvSpPr/>
              <p:nvPr/>
            </p:nvSpPr>
            <p:spPr>
              <a:xfrm>
                <a:off x="-1" y="-1"/>
                <a:ext cx="1404476" cy="56873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/>
              <a:p>
                <a:pPr algn="ctr" defTabSz="457016" hangingPunct="0">
                  <a:defRPr>
                    <a:solidFill>
                      <a:srgbClr val="FFFFFF"/>
                    </a:solidFill>
                  </a:defRPr>
                </a:pPr>
                <a:endParaRPr sz="1800" kern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Shape 1372">
                <a:extLst>
                  <a:ext uri="{FF2B5EF4-FFF2-40B4-BE49-F238E27FC236}">
                    <a16:creationId xmlns="" xmlns:a16="http://schemas.microsoft.com/office/drawing/2014/main" id="{E5BCD265-BC4D-4B6C-A519-BF3E0E2302B7}"/>
                  </a:ext>
                </a:extLst>
              </p:cNvPr>
              <p:cNvSpPr/>
              <p:nvPr/>
            </p:nvSpPr>
            <p:spPr>
              <a:xfrm>
                <a:off x="-1" y="76532"/>
                <a:ext cx="1404476" cy="41566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7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defTabSz="457016" hangingPunct="0">
                  <a:defRPr sz="4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sz="1013" kern="0">
                    <a:latin typeface="+mn-lt"/>
                    <a:ea typeface="+mn-ea"/>
                    <a:cs typeface="+mn-ea"/>
                    <a:sym typeface="+mn-lt"/>
                  </a:rPr>
                  <a:t>75%</a:t>
                </a:r>
              </a:p>
            </p:txBody>
          </p:sp>
        </p:grpSp>
      </p:grpSp>
      <p:grpSp>
        <p:nvGrpSpPr>
          <p:cNvPr id="24" name="Group 1379">
            <a:extLst>
              <a:ext uri="{FF2B5EF4-FFF2-40B4-BE49-F238E27FC236}">
                <a16:creationId xmlns="" xmlns:a16="http://schemas.microsoft.com/office/drawing/2014/main" id="{54C3E24B-B133-45E2-906F-7E8AF7D8F4E1}"/>
              </a:ext>
            </a:extLst>
          </p:cNvPr>
          <p:cNvGrpSpPr/>
          <p:nvPr/>
        </p:nvGrpSpPr>
        <p:grpSpPr>
          <a:xfrm>
            <a:off x="3993252" y="2039592"/>
            <a:ext cx="526680" cy="326167"/>
            <a:chOff x="-2" y="-2"/>
            <a:chExt cx="1404478" cy="8697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" name="Shape 1375">
              <a:extLst>
                <a:ext uri="{FF2B5EF4-FFF2-40B4-BE49-F238E27FC236}">
                  <a16:creationId xmlns="" xmlns:a16="http://schemas.microsoft.com/office/drawing/2014/main" id="{53EF4CC7-131D-4F21-A4F3-5DF21E4DCB51}"/>
                </a:ext>
              </a:extLst>
            </p:cNvPr>
            <p:cNvSpPr/>
            <p:nvPr/>
          </p:nvSpPr>
          <p:spPr>
            <a:xfrm rot="10800000">
              <a:off x="400223" y="368045"/>
              <a:ext cx="581855" cy="501728"/>
            </a:xfrm>
            <a:prstGeom prst="triangl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457016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Group 1378">
              <a:extLst>
                <a:ext uri="{FF2B5EF4-FFF2-40B4-BE49-F238E27FC236}">
                  <a16:creationId xmlns="" xmlns:a16="http://schemas.microsoft.com/office/drawing/2014/main" id="{D17585F4-0314-405E-A107-CAA943CA424F}"/>
                </a:ext>
              </a:extLst>
            </p:cNvPr>
            <p:cNvGrpSpPr/>
            <p:nvPr/>
          </p:nvGrpSpPr>
          <p:grpSpPr>
            <a:xfrm>
              <a:off x="-2" y="-2"/>
              <a:ext cx="1404478" cy="568738"/>
              <a:chOff x="-1" y="-1"/>
              <a:chExt cx="1404476" cy="568737"/>
            </a:xfrm>
            <a:grpFill/>
          </p:grpSpPr>
          <p:sp>
            <p:nvSpPr>
              <p:cNvPr id="27" name="Shape 1376">
                <a:extLst>
                  <a:ext uri="{FF2B5EF4-FFF2-40B4-BE49-F238E27FC236}">
                    <a16:creationId xmlns="" xmlns:a16="http://schemas.microsoft.com/office/drawing/2014/main" id="{0899AEBA-18F8-4BA0-B27C-A8DE5E417C42}"/>
                  </a:ext>
                </a:extLst>
              </p:cNvPr>
              <p:cNvSpPr/>
              <p:nvPr/>
            </p:nvSpPr>
            <p:spPr>
              <a:xfrm>
                <a:off x="-1" y="-1"/>
                <a:ext cx="1404476" cy="56873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/>
              <a:p>
                <a:pPr algn="ctr" defTabSz="457016" hangingPunct="0">
                  <a:defRPr>
                    <a:solidFill>
                      <a:srgbClr val="FFFFFF"/>
                    </a:solidFill>
                  </a:defRPr>
                </a:pPr>
                <a:endParaRPr sz="1800" kern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Shape 1377">
                <a:extLst>
                  <a:ext uri="{FF2B5EF4-FFF2-40B4-BE49-F238E27FC236}">
                    <a16:creationId xmlns="" xmlns:a16="http://schemas.microsoft.com/office/drawing/2014/main" id="{7BC1478D-9891-4A2A-8DF6-53AFE87203B6}"/>
                  </a:ext>
                </a:extLst>
              </p:cNvPr>
              <p:cNvSpPr/>
              <p:nvPr/>
            </p:nvSpPr>
            <p:spPr>
              <a:xfrm>
                <a:off x="-1" y="76532"/>
                <a:ext cx="1404476" cy="41566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7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defTabSz="457016" hangingPunct="0">
                  <a:defRPr sz="4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sz="1013" kern="0">
                    <a:latin typeface="+mn-lt"/>
                    <a:ea typeface="+mn-ea"/>
                    <a:cs typeface="+mn-ea"/>
                    <a:sym typeface="+mn-lt"/>
                  </a:rPr>
                  <a:t>25%</a:t>
                </a:r>
              </a:p>
            </p:txBody>
          </p:sp>
        </p:grpSp>
      </p:grpSp>
      <p:grpSp>
        <p:nvGrpSpPr>
          <p:cNvPr id="29" name="Group 1384">
            <a:extLst>
              <a:ext uri="{FF2B5EF4-FFF2-40B4-BE49-F238E27FC236}">
                <a16:creationId xmlns="" xmlns:a16="http://schemas.microsoft.com/office/drawing/2014/main" id="{713BE9B0-1B32-4BE5-8D13-019733C5B47A}"/>
              </a:ext>
            </a:extLst>
          </p:cNvPr>
          <p:cNvGrpSpPr/>
          <p:nvPr/>
        </p:nvGrpSpPr>
        <p:grpSpPr>
          <a:xfrm>
            <a:off x="4861456" y="1653898"/>
            <a:ext cx="526680" cy="326167"/>
            <a:chOff x="-2" y="-2"/>
            <a:chExt cx="1404478" cy="8697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" name="Shape 1380">
              <a:extLst>
                <a:ext uri="{FF2B5EF4-FFF2-40B4-BE49-F238E27FC236}">
                  <a16:creationId xmlns="" xmlns:a16="http://schemas.microsoft.com/office/drawing/2014/main" id="{D8E48491-7183-4BD0-97F7-20308EBEC4EB}"/>
                </a:ext>
              </a:extLst>
            </p:cNvPr>
            <p:cNvSpPr/>
            <p:nvPr/>
          </p:nvSpPr>
          <p:spPr>
            <a:xfrm rot="10800000">
              <a:off x="400223" y="368045"/>
              <a:ext cx="581854" cy="501728"/>
            </a:xfrm>
            <a:prstGeom prst="triangl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457016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Group 1383">
              <a:extLst>
                <a:ext uri="{FF2B5EF4-FFF2-40B4-BE49-F238E27FC236}">
                  <a16:creationId xmlns="" xmlns:a16="http://schemas.microsoft.com/office/drawing/2014/main" id="{FB0B98E9-A323-473A-BC36-A6D6A6901FA5}"/>
                </a:ext>
              </a:extLst>
            </p:cNvPr>
            <p:cNvGrpSpPr/>
            <p:nvPr/>
          </p:nvGrpSpPr>
          <p:grpSpPr>
            <a:xfrm>
              <a:off x="-2" y="-2"/>
              <a:ext cx="1404478" cy="568738"/>
              <a:chOff x="-1" y="-1"/>
              <a:chExt cx="1404476" cy="568737"/>
            </a:xfrm>
            <a:grpFill/>
          </p:grpSpPr>
          <p:sp>
            <p:nvSpPr>
              <p:cNvPr id="32" name="Shape 1381">
                <a:extLst>
                  <a:ext uri="{FF2B5EF4-FFF2-40B4-BE49-F238E27FC236}">
                    <a16:creationId xmlns="" xmlns:a16="http://schemas.microsoft.com/office/drawing/2014/main" id="{10132D48-ECD5-4024-90D0-4EFB524B7BBD}"/>
                  </a:ext>
                </a:extLst>
              </p:cNvPr>
              <p:cNvSpPr/>
              <p:nvPr/>
            </p:nvSpPr>
            <p:spPr>
              <a:xfrm>
                <a:off x="-1" y="-1"/>
                <a:ext cx="1404476" cy="56873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/>
              <a:p>
                <a:pPr algn="ctr" defTabSz="457016" hangingPunct="0">
                  <a:defRPr>
                    <a:solidFill>
                      <a:srgbClr val="FFFFFF"/>
                    </a:solidFill>
                  </a:defRPr>
                </a:pPr>
                <a:endParaRPr sz="1800" kern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Shape 1382">
                <a:extLst>
                  <a:ext uri="{FF2B5EF4-FFF2-40B4-BE49-F238E27FC236}">
                    <a16:creationId xmlns="" xmlns:a16="http://schemas.microsoft.com/office/drawing/2014/main" id="{0214F708-3B62-4C95-ACD9-15C5896282CE}"/>
                  </a:ext>
                </a:extLst>
              </p:cNvPr>
              <p:cNvSpPr/>
              <p:nvPr/>
            </p:nvSpPr>
            <p:spPr>
              <a:xfrm>
                <a:off x="-1" y="76532"/>
                <a:ext cx="1404476" cy="41566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7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defTabSz="457016" hangingPunct="0">
                  <a:defRPr sz="4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sz="1013" kern="0">
                    <a:latin typeface="+mn-lt"/>
                    <a:ea typeface="+mn-ea"/>
                    <a:cs typeface="+mn-ea"/>
                    <a:sym typeface="+mn-lt"/>
                  </a:rPr>
                  <a:t>25%</a:t>
                </a:r>
              </a:p>
            </p:txBody>
          </p:sp>
        </p:grpSp>
      </p:grpSp>
      <p:grpSp>
        <p:nvGrpSpPr>
          <p:cNvPr id="34" name="Group 1389">
            <a:extLst>
              <a:ext uri="{FF2B5EF4-FFF2-40B4-BE49-F238E27FC236}">
                <a16:creationId xmlns="" xmlns:a16="http://schemas.microsoft.com/office/drawing/2014/main" id="{2481F2CE-77AA-4A44-BEC0-F4C576F55317}"/>
              </a:ext>
            </a:extLst>
          </p:cNvPr>
          <p:cNvGrpSpPr/>
          <p:nvPr/>
        </p:nvGrpSpPr>
        <p:grpSpPr>
          <a:xfrm>
            <a:off x="5763466" y="2020341"/>
            <a:ext cx="526680" cy="326167"/>
            <a:chOff x="-2" y="-2"/>
            <a:chExt cx="1404478" cy="8697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5" name="Shape 1385">
              <a:extLst>
                <a:ext uri="{FF2B5EF4-FFF2-40B4-BE49-F238E27FC236}">
                  <a16:creationId xmlns="" xmlns:a16="http://schemas.microsoft.com/office/drawing/2014/main" id="{00FF3757-64A6-4C84-B21B-6B9A4FB92325}"/>
                </a:ext>
              </a:extLst>
            </p:cNvPr>
            <p:cNvSpPr/>
            <p:nvPr/>
          </p:nvSpPr>
          <p:spPr>
            <a:xfrm rot="10800000">
              <a:off x="400223" y="368045"/>
              <a:ext cx="581855" cy="501728"/>
            </a:xfrm>
            <a:prstGeom prst="triangl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457016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Group 1388">
              <a:extLst>
                <a:ext uri="{FF2B5EF4-FFF2-40B4-BE49-F238E27FC236}">
                  <a16:creationId xmlns="" xmlns:a16="http://schemas.microsoft.com/office/drawing/2014/main" id="{CBAA9D21-583A-4C97-8918-C1AE22F68E80}"/>
                </a:ext>
              </a:extLst>
            </p:cNvPr>
            <p:cNvGrpSpPr/>
            <p:nvPr/>
          </p:nvGrpSpPr>
          <p:grpSpPr>
            <a:xfrm>
              <a:off x="-2" y="-2"/>
              <a:ext cx="1404478" cy="568738"/>
              <a:chOff x="-1" y="-1"/>
              <a:chExt cx="1404476" cy="568737"/>
            </a:xfrm>
            <a:grpFill/>
          </p:grpSpPr>
          <p:sp>
            <p:nvSpPr>
              <p:cNvPr id="37" name="Shape 1386">
                <a:extLst>
                  <a:ext uri="{FF2B5EF4-FFF2-40B4-BE49-F238E27FC236}">
                    <a16:creationId xmlns="" xmlns:a16="http://schemas.microsoft.com/office/drawing/2014/main" id="{2E16AE5A-8324-4397-86F5-526023A134BB}"/>
                  </a:ext>
                </a:extLst>
              </p:cNvPr>
              <p:cNvSpPr/>
              <p:nvPr/>
            </p:nvSpPr>
            <p:spPr>
              <a:xfrm>
                <a:off x="-1" y="-1"/>
                <a:ext cx="1404476" cy="56873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/>
              <a:p>
                <a:pPr algn="ctr" defTabSz="457016" hangingPunct="0">
                  <a:defRPr>
                    <a:solidFill>
                      <a:srgbClr val="FFFFFF"/>
                    </a:solidFill>
                  </a:defRPr>
                </a:pPr>
                <a:endParaRPr sz="1800" kern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Shape 1387">
                <a:extLst>
                  <a:ext uri="{FF2B5EF4-FFF2-40B4-BE49-F238E27FC236}">
                    <a16:creationId xmlns="" xmlns:a16="http://schemas.microsoft.com/office/drawing/2014/main" id="{A471C766-D9E7-4C07-A5F8-3ED831C7C559}"/>
                  </a:ext>
                </a:extLst>
              </p:cNvPr>
              <p:cNvSpPr/>
              <p:nvPr/>
            </p:nvSpPr>
            <p:spPr>
              <a:xfrm>
                <a:off x="-1" y="76532"/>
                <a:ext cx="1404476" cy="41566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7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defTabSz="457016" hangingPunct="0">
                  <a:defRPr sz="4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sz="1013" kern="0">
                    <a:latin typeface="+mn-lt"/>
                    <a:ea typeface="+mn-ea"/>
                    <a:cs typeface="+mn-ea"/>
                    <a:sym typeface="+mn-lt"/>
                  </a:rPr>
                  <a:t>25%</a:t>
                </a:r>
              </a:p>
            </p:txBody>
          </p:sp>
        </p:grpSp>
      </p:grpSp>
      <p:grpSp>
        <p:nvGrpSpPr>
          <p:cNvPr id="39" name="Group 1394">
            <a:extLst>
              <a:ext uri="{FF2B5EF4-FFF2-40B4-BE49-F238E27FC236}">
                <a16:creationId xmlns="" xmlns:a16="http://schemas.microsoft.com/office/drawing/2014/main" id="{F4252B38-12D2-445C-8744-ABEF94334B5C}"/>
              </a:ext>
            </a:extLst>
          </p:cNvPr>
          <p:cNvGrpSpPr/>
          <p:nvPr/>
        </p:nvGrpSpPr>
        <p:grpSpPr>
          <a:xfrm>
            <a:off x="6736484" y="1259021"/>
            <a:ext cx="526680" cy="326167"/>
            <a:chOff x="-2" y="-2"/>
            <a:chExt cx="1404478" cy="8697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0" name="Shape 1390">
              <a:extLst>
                <a:ext uri="{FF2B5EF4-FFF2-40B4-BE49-F238E27FC236}">
                  <a16:creationId xmlns="" xmlns:a16="http://schemas.microsoft.com/office/drawing/2014/main" id="{2C11F247-C5E9-4F48-A1F3-547780DBAFF5}"/>
                </a:ext>
              </a:extLst>
            </p:cNvPr>
            <p:cNvSpPr/>
            <p:nvPr/>
          </p:nvSpPr>
          <p:spPr>
            <a:xfrm rot="10800000">
              <a:off x="400223" y="368045"/>
              <a:ext cx="581855" cy="501728"/>
            </a:xfrm>
            <a:prstGeom prst="triangl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algn="ctr" defTabSz="457016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Group 1393">
              <a:extLst>
                <a:ext uri="{FF2B5EF4-FFF2-40B4-BE49-F238E27FC236}">
                  <a16:creationId xmlns="" xmlns:a16="http://schemas.microsoft.com/office/drawing/2014/main" id="{52758480-5411-4A62-9D48-43BBDF73C2F0}"/>
                </a:ext>
              </a:extLst>
            </p:cNvPr>
            <p:cNvGrpSpPr/>
            <p:nvPr/>
          </p:nvGrpSpPr>
          <p:grpSpPr>
            <a:xfrm>
              <a:off x="-2" y="-2"/>
              <a:ext cx="1404478" cy="568738"/>
              <a:chOff x="-1" y="-1"/>
              <a:chExt cx="1404476" cy="568737"/>
            </a:xfrm>
            <a:grpFill/>
          </p:grpSpPr>
          <p:sp>
            <p:nvSpPr>
              <p:cNvPr id="42" name="Shape 1391">
                <a:extLst>
                  <a:ext uri="{FF2B5EF4-FFF2-40B4-BE49-F238E27FC236}">
                    <a16:creationId xmlns="" xmlns:a16="http://schemas.microsoft.com/office/drawing/2014/main" id="{53852EF1-4944-4840-9365-C1B9B6DD8057}"/>
                  </a:ext>
                </a:extLst>
              </p:cNvPr>
              <p:cNvSpPr/>
              <p:nvPr/>
            </p:nvSpPr>
            <p:spPr>
              <a:xfrm>
                <a:off x="-1" y="-1"/>
                <a:ext cx="1404476" cy="56873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/>
              <a:p>
                <a:pPr algn="ctr" defTabSz="457016" hangingPunct="0">
                  <a:defRPr>
                    <a:solidFill>
                      <a:srgbClr val="FFFFFF"/>
                    </a:solidFill>
                  </a:defRPr>
                </a:pPr>
                <a:endParaRPr sz="1800" kern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Shape 1392">
                <a:extLst>
                  <a:ext uri="{FF2B5EF4-FFF2-40B4-BE49-F238E27FC236}">
                    <a16:creationId xmlns="" xmlns:a16="http://schemas.microsoft.com/office/drawing/2014/main" id="{D0098546-A44A-496C-BA98-4131B555C147}"/>
                  </a:ext>
                </a:extLst>
              </p:cNvPr>
              <p:cNvSpPr/>
              <p:nvPr/>
            </p:nvSpPr>
            <p:spPr>
              <a:xfrm>
                <a:off x="-1" y="76532"/>
                <a:ext cx="1404476" cy="41566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7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defTabSz="457016" hangingPunct="0">
                  <a:defRPr sz="4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sz="1013" kern="0">
                    <a:latin typeface="+mn-lt"/>
                    <a:ea typeface="+mn-ea"/>
                    <a:cs typeface="+mn-ea"/>
                    <a:sym typeface="+mn-lt"/>
                  </a:rPr>
                  <a:t>75%</a:t>
                </a:r>
              </a:p>
            </p:txBody>
          </p:sp>
        </p:grpSp>
      </p:grpSp>
      <p:sp>
        <p:nvSpPr>
          <p:cNvPr id="44" name="PA-jiandan95">
            <a:extLst>
              <a:ext uri="{FF2B5EF4-FFF2-40B4-BE49-F238E27FC236}">
                <a16:creationId xmlns="" xmlns:a16="http://schemas.microsoft.com/office/drawing/2014/main" id="{22031650-65EB-4610-AD36-56A4300F9D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917686" y="4153336"/>
            <a:ext cx="730862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75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altLang="zh-CN" sz="75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zh-CN" altLang="en-US" sz="75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altLang="zh-CN" sz="75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zh-CN" altLang="en-US" sz="75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altLang="zh-CN" sz="75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,  , </a:t>
            </a:r>
            <a:r>
              <a:rPr lang="en-US" altLang="zh-CN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also can copy your content to this directly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46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0622823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="" xmlns:a16="http://schemas.microsoft.com/office/drawing/2014/main" id="{C0ECEBBA-EAA3-4440-8C7F-EE9FA33EB258}"/>
              </a:ext>
            </a:extLst>
          </p:cNvPr>
          <p:cNvGrpSpPr/>
          <p:nvPr/>
        </p:nvGrpSpPr>
        <p:grpSpPr>
          <a:xfrm>
            <a:off x="4500562" y="2409456"/>
            <a:ext cx="968732" cy="507673"/>
            <a:chOff x="6000748" y="3446287"/>
            <a:chExt cx="1291643" cy="676897"/>
          </a:xfrm>
        </p:grpSpPr>
        <p:sp>
          <p:nvSpPr>
            <p:cNvPr id="3" name="Freeform 5">
              <a:extLst>
                <a:ext uri="{FF2B5EF4-FFF2-40B4-BE49-F238E27FC236}">
                  <a16:creationId xmlns="" xmlns:a16="http://schemas.microsoft.com/office/drawing/2014/main" id="{89777C7D-D67C-4CD0-8E49-FE15E90E6DEB}"/>
                </a:ext>
              </a:extLst>
            </p:cNvPr>
            <p:cNvSpPr/>
            <p:nvPr/>
          </p:nvSpPr>
          <p:spPr bwMode="auto">
            <a:xfrm>
              <a:off x="6000748" y="3532756"/>
              <a:ext cx="1107894" cy="580969"/>
            </a:xfrm>
            <a:custGeom>
              <a:avLst/>
              <a:gdLst>
                <a:gd name="T0" fmla="*/ 646 w 740"/>
                <a:gd name="T1" fmla="*/ 0 h 388"/>
                <a:gd name="T2" fmla="*/ 0 w 740"/>
                <a:gd name="T3" fmla="*/ 346 h 388"/>
                <a:gd name="T4" fmla="*/ 732 w 740"/>
                <a:gd name="T5" fmla="*/ 388 h 388"/>
                <a:gd name="T6" fmla="*/ 732 w 740"/>
                <a:gd name="T7" fmla="*/ 388 h 388"/>
                <a:gd name="T8" fmla="*/ 646 w 740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388">
                  <a:moveTo>
                    <a:pt x="646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732" y="388"/>
                    <a:pt x="732" y="388"/>
                    <a:pt x="732" y="388"/>
                  </a:cubicBezTo>
                  <a:cubicBezTo>
                    <a:pt x="732" y="388"/>
                    <a:pt x="732" y="388"/>
                    <a:pt x="732" y="388"/>
                  </a:cubicBezTo>
                  <a:cubicBezTo>
                    <a:pt x="740" y="258"/>
                    <a:pt x="713" y="124"/>
                    <a:pt x="646" y="0"/>
                  </a:cubicBezTo>
                  <a:close/>
                </a:path>
              </a:pathLst>
            </a:custGeom>
            <a:solidFill>
              <a:srgbClr val="E7E6E6">
                <a:lumMod val="9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35FE5C88-330F-4CA7-B615-8F3B5DDE531A}"/>
                </a:ext>
              </a:extLst>
            </p:cNvPr>
            <p:cNvSpPr/>
            <p:nvPr/>
          </p:nvSpPr>
          <p:spPr bwMode="auto">
            <a:xfrm>
              <a:off x="6968129" y="3446287"/>
              <a:ext cx="324262" cy="676897"/>
            </a:xfrm>
            <a:custGeom>
              <a:avLst/>
              <a:gdLst>
                <a:gd name="T0" fmla="*/ 107 w 216"/>
                <a:gd name="T1" fmla="*/ 0 h 452"/>
                <a:gd name="T2" fmla="*/ 0 w 216"/>
                <a:gd name="T3" fmla="*/ 57 h 452"/>
                <a:gd name="T4" fmla="*/ 86 w 216"/>
                <a:gd name="T5" fmla="*/ 445 h 452"/>
                <a:gd name="T6" fmla="*/ 207 w 216"/>
                <a:gd name="T7" fmla="*/ 452 h 452"/>
                <a:gd name="T8" fmla="*/ 207 w 216"/>
                <a:gd name="T9" fmla="*/ 452 h 452"/>
                <a:gd name="T10" fmla="*/ 107 w 216"/>
                <a:gd name="T11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452">
                  <a:moveTo>
                    <a:pt x="107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67" y="181"/>
                    <a:pt x="94" y="315"/>
                    <a:pt x="86" y="445"/>
                  </a:cubicBezTo>
                  <a:cubicBezTo>
                    <a:pt x="207" y="452"/>
                    <a:pt x="207" y="452"/>
                    <a:pt x="207" y="452"/>
                  </a:cubicBezTo>
                  <a:cubicBezTo>
                    <a:pt x="207" y="452"/>
                    <a:pt x="207" y="452"/>
                    <a:pt x="207" y="452"/>
                  </a:cubicBezTo>
                  <a:cubicBezTo>
                    <a:pt x="216" y="300"/>
                    <a:pt x="184" y="144"/>
                    <a:pt x="107" y="0"/>
                  </a:cubicBezTo>
                  <a:close/>
                </a:path>
              </a:pathLst>
            </a:custGeom>
            <a:solidFill>
              <a:srgbClr val="9D399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53">
            <a:extLst>
              <a:ext uri="{FF2B5EF4-FFF2-40B4-BE49-F238E27FC236}">
                <a16:creationId xmlns="" xmlns:a16="http://schemas.microsoft.com/office/drawing/2014/main" id="{7B77E91C-F765-4043-8B1F-19565FB5F78A}"/>
              </a:ext>
            </a:extLst>
          </p:cNvPr>
          <p:cNvGrpSpPr/>
          <p:nvPr/>
        </p:nvGrpSpPr>
        <p:grpSpPr>
          <a:xfrm>
            <a:off x="4525894" y="2858356"/>
            <a:ext cx="1027505" cy="633323"/>
            <a:chOff x="6034525" y="4044820"/>
            <a:chExt cx="1370007" cy="844431"/>
          </a:xfrm>
        </p:grpSpPr>
        <p:sp>
          <p:nvSpPr>
            <p:cNvPr id="6" name="Freeform 7">
              <a:extLst>
                <a:ext uri="{FF2B5EF4-FFF2-40B4-BE49-F238E27FC236}">
                  <a16:creationId xmlns="" xmlns:a16="http://schemas.microsoft.com/office/drawing/2014/main" id="{2B36B172-2C62-4ED1-9465-44F2B6A9FC60}"/>
                </a:ext>
              </a:extLst>
            </p:cNvPr>
            <p:cNvSpPr/>
            <p:nvPr/>
          </p:nvSpPr>
          <p:spPr bwMode="auto">
            <a:xfrm>
              <a:off x="6034525" y="4044820"/>
              <a:ext cx="1176800" cy="724184"/>
            </a:xfrm>
            <a:custGeom>
              <a:avLst/>
              <a:gdLst>
                <a:gd name="T0" fmla="*/ 785 w 786"/>
                <a:gd name="T1" fmla="*/ 46 h 484"/>
                <a:gd name="T2" fmla="*/ 0 w 786"/>
                <a:gd name="T3" fmla="*/ 0 h 484"/>
                <a:gd name="T4" fmla="*/ 620 w 786"/>
                <a:gd name="T5" fmla="*/ 484 h 484"/>
                <a:gd name="T6" fmla="*/ 621 w 786"/>
                <a:gd name="T7" fmla="*/ 484 h 484"/>
                <a:gd name="T8" fmla="*/ 786 w 786"/>
                <a:gd name="T9" fmla="*/ 46 h 484"/>
                <a:gd name="T10" fmla="*/ 785 w 786"/>
                <a:gd name="T11" fmla="*/ 4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484">
                  <a:moveTo>
                    <a:pt x="785" y="4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20" y="484"/>
                    <a:pt x="620" y="484"/>
                    <a:pt x="620" y="484"/>
                  </a:cubicBezTo>
                  <a:cubicBezTo>
                    <a:pt x="621" y="484"/>
                    <a:pt x="621" y="484"/>
                    <a:pt x="621" y="484"/>
                  </a:cubicBezTo>
                  <a:cubicBezTo>
                    <a:pt x="719" y="358"/>
                    <a:pt x="776" y="204"/>
                    <a:pt x="786" y="46"/>
                  </a:cubicBezTo>
                  <a:lnTo>
                    <a:pt x="785" y="46"/>
                  </a:lnTo>
                  <a:close/>
                </a:path>
              </a:pathLst>
            </a:custGeom>
            <a:solidFill>
              <a:srgbClr val="E7E6E6">
                <a:lumMod val="8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="" xmlns:a16="http://schemas.microsoft.com/office/drawing/2014/main" id="{E6DEAF82-114B-4B0C-9712-F298EAE727BB}"/>
                </a:ext>
              </a:extLst>
            </p:cNvPr>
            <p:cNvSpPr/>
            <p:nvPr/>
          </p:nvSpPr>
          <p:spPr bwMode="auto">
            <a:xfrm>
              <a:off x="6962725" y="4113725"/>
              <a:ext cx="441807" cy="775526"/>
            </a:xfrm>
            <a:custGeom>
              <a:avLst/>
              <a:gdLst>
                <a:gd name="T0" fmla="*/ 295 w 295"/>
                <a:gd name="T1" fmla="*/ 7 h 518"/>
                <a:gd name="T2" fmla="*/ 165 w 295"/>
                <a:gd name="T3" fmla="*/ 0 h 518"/>
                <a:gd name="T4" fmla="*/ 166 w 295"/>
                <a:gd name="T5" fmla="*/ 0 h 518"/>
                <a:gd name="T6" fmla="*/ 1 w 295"/>
                <a:gd name="T7" fmla="*/ 438 h 518"/>
                <a:gd name="T8" fmla="*/ 0 w 295"/>
                <a:gd name="T9" fmla="*/ 438 h 518"/>
                <a:gd name="T10" fmla="*/ 102 w 295"/>
                <a:gd name="T11" fmla="*/ 518 h 518"/>
                <a:gd name="T12" fmla="*/ 103 w 295"/>
                <a:gd name="T13" fmla="*/ 518 h 518"/>
                <a:gd name="T14" fmla="*/ 295 w 295"/>
                <a:gd name="T15" fmla="*/ 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" h="518">
                  <a:moveTo>
                    <a:pt x="295" y="7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56" y="158"/>
                    <a:pt x="99" y="312"/>
                    <a:pt x="1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102" y="518"/>
                    <a:pt x="102" y="518"/>
                    <a:pt x="102" y="518"/>
                  </a:cubicBezTo>
                  <a:cubicBezTo>
                    <a:pt x="103" y="518"/>
                    <a:pt x="103" y="518"/>
                    <a:pt x="103" y="518"/>
                  </a:cubicBezTo>
                  <a:cubicBezTo>
                    <a:pt x="218" y="371"/>
                    <a:pt x="284" y="192"/>
                    <a:pt x="295" y="7"/>
                  </a:cubicBezTo>
                  <a:close/>
                </a:path>
              </a:pathLst>
            </a:custGeom>
            <a:solidFill>
              <a:srgbClr val="F9AF4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52">
            <a:extLst>
              <a:ext uri="{FF2B5EF4-FFF2-40B4-BE49-F238E27FC236}">
                <a16:creationId xmlns="" xmlns:a16="http://schemas.microsoft.com/office/drawing/2014/main" id="{614A95F4-6BA3-4E96-8B86-A9D28C27CDD0}"/>
              </a:ext>
            </a:extLst>
          </p:cNvPr>
          <p:cNvGrpSpPr/>
          <p:nvPr/>
        </p:nvGrpSpPr>
        <p:grpSpPr>
          <a:xfrm>
            <a:off x="4529948" y="2847208"/>
            <a:ext cx="908946" cy="1115663"/>
            <a:chOff x="6039930" y="4029958"/>
            <a:chExt cx="1211928" cy="1487550"/>
          </a:xfrm>
        </p:grpSpPr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C269EFA5-6ABD-405E-9CDB-6682D3FD8934}"/>
                </a:ext>
              </a:extLst>
            </p:cNvPr>
            <p:cNvSpPr/>
            <p:nvPr/>
          </p:nvSpPr>
          <p:spPr bwMode="auto">
            <a:xfrm>
              <a:off x="6039930" y="4029958"/>
              <a:ext cx="1038989" cy="1276781"/>
            </a:xfrm>
            <a:custGeom>
              <a:avLst/>
              <a:gdLst>
                <a:gd name="T0" fmla="*/ 694 w 694"/>
                <a:gd name="T1" fmla="*/ 541 h 853"/>
                <a:gd name="T2" fmla="*/ 0 w 694"/>
                <a:gd name="T3" fmla="*/ 0 h 853"/>
                <a:gd name="T4" fmla="*/ 212 w 694"/>
                <a:gd name="T5" fmla="*/ 853 h 853"/>
                <a:gd name="T6" fmla="*/ 213 w 694"/>
                <a:gd name="T7" fmla="*/ 853 h 853"/>
                <a:gd name="T8" fmla="*/ 415 w 694"/>
                <a:gd name="T9" fmla="*/ 775 h 853"/>
                <a:gd name="T10" fmla="*/ 694 w 694"/>
                <a:gd name="T11" fmla="*/ 540 h 853"/>
                <a:gd name="T12" fmla="*/ 694 w 694"/>
                <a:gd name="T13" fmla="*/ 54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" h="853">
                  <a:moveTo>
                    <a:pt x="694" y="5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2" y="853"/>
                    <a:pt x="212" y="853"/>
                    <a:pt x="212" y="853"/>
                  </a:cubicBezTo>
                  <a:cubicBezTo>
                    <a:pt x="213" y="853"/>
                    <a:pt x="213" y="853"/>
                    <a:pt x="213" y="853"/>
                  </a:cubicBezTo>
                  <a:cubicBezTo>
                    <a:pt x="282" y="836"/>
                    <a:pt x="350" y="810"/>
                    <a:pt x="415" y="775"/>
                  </a:cubicBezTo>
                  <a:cubicBezTo>
                    <a:pt x="527" y="715"/>
                    <a:pt x="621" y="634"/>
                    <a:pt x="694" y="540"/>
                  </a:cubicBezTo>
                  <a:lnTo>
                    <a:pt x="694" y="541"/>
                  </a:lnTo>
                  <a:close/>
                </a:path>
              </a:pathLst>
            </a:custGeom>
            <a:solidFill>
              <a:srgbClr val="E7E6E6">
                <a:lumMod val="9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F8A268D7-511E-45CB-AF55-51C133C21762}"/>
                </a:ext>
              </a:extLst>
            </p:cNvPr>
            <p:cNvSpPr/>
            <p:nvPr/>
          </p:nvSpPr>
          <p:spPr bwMode="auto">
            <a:xfrm>
              <a:off x="6357436" y="4839261"/>
              <a:ext cx="894422" cy="678247"/>
            </a:xfrm>
            <a:custGeom>
              <a:avLst/>
              <a:gdLst>
                <a:gd name="T0" fmla="*/ 596 w 597"/>
                <a:gd name="T1" fmla="*/ 89 h 453"/>
                <a:gd name="T2" fmla="*/ 482 w 597"/>
                <a:gd name="T3" fmla="*/ 0 h 453"/>
                <a:gd name="T4" fmla="*/ 203 w 597"/>
                <a:gd name="T5" fmla="*/ 234 h 453"/>
                <a:gd name="T6" fmla="*/ 1 w 597"/>
                <a:gd name="T7" fmla="*/ 312 h 453"/>
                <a:gd name="T8" fmla="*/ 0 w 597"/>
                <a:gd name="T9" fmla="*/ 312 h 453"/>
                <a:gd name="T10" fmla="*/ 35 w 597"/>
                <a:gd name="T11" fmla="*/ 452 h 453"/>
                <a:gd name="T12" fmla="*/ 36 w 597"/>
                <a:gd name="T13" fmla="*/ 453 h 453"/>
                <a:gd name="T14" fmla="*/ 272 w 597"/>
                <a:gd name="T15" fmla="*/ 362 h 453"/>
                <a:gd name="T16" fmla="*/ 597 w 597"/>
                <a:gd name="T17" fmla="*/ 88 h 453"/>
                <a:gd name="T18" fmla="*/ 596 w 597"/>
                <a:gd name="T19" fmla="*/ 8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7" h="453">
                  <a:moveTo>
                    <a:pt x="596" y="89"/>
                  </a:moveTo>
                  <a:cubicBezTo>
                    <a:pt x="482" y="0"/>
                    <a:pt x="482" y="0"/>
                    <a:pt x="482" y="0"/>
                  </a:cubicBezTo>
                  <a:cubicBezTo>
                    <a:pt x="409" y="94"/>
                    <a:pt x="315" y="174"/>
                    <a:pt x="203" y="234"/>
                  </a:cubicBezTo>
                  <a:cubicBezTo>
                    <a:pt x="138" y="269"/>
                    <a:pt x="70" y="295"/>
                    <a:pt x="1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35" y="452"/>
                    <a:pt x="35" y="452"/>
                    <a:pt x="35" y="452"/>
                  </a:cubicBezTo>
                  <a:cubicBezTo>
                    <a:pt x="36" y="453"/>
                    <a:pt x="36" y="453"/>
                    <a:pt x="36" y="453"/>
                  </a:cubicBezTo>
                  <a:cubicBezTo>
                    <a:pt x="116" y="433"/>
                    <a:pt x="195" y="403"/>
                    <a:pt x="272" y="362"/>
                  </a:cubicBezTo>
                  <a:cubicBezTo>
                    <a:pt x="402" y="292"/>
                    <a:pt x="511" y="198"/>
                    <a:pt x="597" y="88"/>
                  </a:cubicBezTo>
                  <a:lnTo>
                    <a:pt x="596" y="89"/>
                  </a:lnTo>
                  <a:close/>
                </a:path>
              </a:pathLst>
            </a:custGeom>
            <a:solidFill>
              <a:srgbClr val="05A3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51">
            <a:extLst>
              <a:ext uri="{FF2B5EF4-FFF2-40B4-BE49-F238E27FC236}">
                <a16:creationId xmlns="" xmlns:a16="http://schemas.microsoft.com/office/drawing/2014/main" id="{3B39DD49-28AB-41EA-904B-49065141603C}"/>
              </a:ext>
            </a:extLst>
          </p:cNvPr>
          <p:cNvGrpSpPr/>
          <p:nvPr/>
        </p:nvGrpSpPr>
        <p:grpSpPr>
          <a:xfrm>
            <a:off x="3963503" y="2845181"/>
            <a:ext cx="890707" cy="1294008"/>
            <a:chOff x="5284670" y="4027255"/>
            <a:chExt cx="1187609" cy="1725344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36936B9-668F-4CF9-B252-39AC6A09596F}"/>
                </a:ext>
              </a:extLst>
            </p:cNvPr>
            <p:cNvSpPr/>
            <p:nvPr/>
          </p:nvSpPr>
          <p:spPr bwMode="auto">
            <a:xfrm>
              <a:off x="5395460" y="4027255"/>
              <a:ext cx="1020074" cy="1480795"/>
            </a:xfrm>
            <a:custGeom>
              <a:avLst/>
              <a:gdLst>
                <a:gd name="T0" fmla="*/ 681 w 681"/>
                <a:gd name="T1" fmla="*/ 930 h 989"/>
                <a:gd name="T2" fmla="*/ 450 w 681"/>
                <a:gd name="T3" fmla="*/ 0 h 989"/>
                <a:gd name="T4" fmla="*/ 0 w 681"/>
                <a:gd name="T5" fmla="*/ 847 h 989"/>
                <a:gd name="T6" fmla="*/ 0 w 681"/>
                <a:gd name="T7" fmla="*/ 847 h 989"/>
                <a:gd name="T8" fmla="*/ 681 w 681"/>
                <a:gd name="T9" fmla="*/ 931 h 989"/>
                <a:gd name="T10" fmla="*/ 681 w 681"/>
                <a:gd name="T11" fmla="*/ 9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989">
                  <a:moveTo>
                    <a:pt x="681" y="930"/>
                  </a:moveTo>
                  <a:cubicBezTo>
                    <a:pt x="450" y="0"/>
                    <a:pt x="450" y="0"/>
                    <a:pt x="450" y="0"/>
                  </a:cubicBezTo>
                  <a:cubicBezTo>
                    <a:pt x="0" y="847"/>
                    <a:pt x="0" y="847"/>
                    <a:pt x="0" y="847"/>
                  </a:cubicBezTo>
                  <a:cubicBezTo>
                    <a:pt x="0" y="847"/>
                    <a:pt x="0" y="847"/>
                    <a:pt x="0" y="847"/>
                  </a:cubicBezTo>
                  <a:cubicBezTo>
                    <a:pt x="206" y="956"/>
                    <a:pt x="449" y="989"/>
                    <a:pt x="681" y="931"/>
                  </a:cubicBezTo>
                  <a:lnTo>
                    <a:pt x="681" y="930"/>
                  </a:lnTo>
                  <a:close/>
                </a:path>
              </a:pathLst>
            </a:custGeom>
            <a:solidFill>
              <a:srgbClr val="E7E6E6">
                <a:lumMod val="8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027E8B92-3783-45A2-91B7-D1A350243913}"/>
                </a:ext>
              </a:extLst>
            </p:cNvPr>
            <p:cNvSpPr/>
            <p:nvPr/>
          </p:nvSpPr>
          <p:spPr bwMode="auto">
            <a:xfrm>
              <a:off x="5284670" y="5295930"/>
              <a:ext cx="1187609" cy="456669"/>
            </a:xfrm>
            <a:custGeom>
              <a:avLst/>
              <a:gdLst>
                <a:gd name="T0" fmla="*/ 793 w 793"/>
                <a:gd name="T1" fmla="*/ 237 h 305"/>
                <a:gd name="T2" fmla="*/ 755 w 793"/>
                <a:gd name="T3" fmla="*/ 84 h 305"/>
                <a:gd name="T4" fmla="*/ 74 w 793"/>
                <a:gd name="T5" fmla="*/ 0 h 305"/>
                <a:gd name="T6" fmla="*/ 0 w 793"/>
                <a:gd name="T7" fmla="*/ 139 h 305"/>
                <a:gd name="T8" fmla="*/ 0 w 793"/>
                <a:gd name="T9" fmla="*/ 140 h 305"/>
                <a:gd name="T10" fmla="*/ 793 w 793"/>
                <a:gd name="T11" fmla="*/ 23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3" h="305">
                  <a:moveTo>
                    <a:pt x="793" y="237"/>
                  </a:moveTo>
                  <a:cubicBezTo>
                    <a:pt x="755" y="84"/>
                    <a:pt x="755" y="84"/>
                    <a:pt x="755" y="84"/>
                  </a:cubicBezTo>
                  <a:cubicBezTo>
                    <a:pt x="522" y="142"/>
                    <a:pt x="280" y="109"/>
                    <a:pt x="74" y="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39" y="267"/>
                    <a:pt x="522" y="305"/>
                    <a:pt x="793" y="237"/>
                  </a:cubicBezTo>
                  <a:close/>
                </a:path>
              </a:pathLst>
            </a:custGeom>
            <a:solidFill>
              <a:srgbClr val="F3572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50">
            <a:extLst>
              <a:ext uri="{FF2B5EF4-FFF2-40B4-BE49-F238E27FC236}">
                <a16:creationId xmlns="" xmlns:a16="http://schemas.microsoft.com/office/drawing/2014/main" id="{31F025BE-52EC-46A7-B26A-DD79E34D75B6}"/>
              </a:ext>
            </a:extLst>
          </p:cNvPr>
          <p:cNvGrpSpPr/>
          <p:nvPr/>
        </p:nvGrpSpPr>
        <p:grpSpPr>
          <a:xfrm>
            <a:off x="3249113" y="2848222"/>
            <a:ext cx="1328460" cy="1220035"/>
            <a:chOff x="4332151" y="4031309"/>
            <a:chExt cx="1771280" cy="1626713"/>
          </a:xfrm>
        </p:grpSpPr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F76E8C15-BBEA-4E69-9FB1-D2E22D6B90AA}"/>
                </a:ext>
              </a:extLst>
            </p:cNvPr>
            <p:cNvSpPr/>
            <p:nvPr/>
          </p:nvSpPr>
          <p:spPr bwMode="auto">
            <a:xfrm>
              <a:off x="4582103" y="4031309"/>
              <a:ext cx="1521328" cy="1397027"/>
            </a:xfrm>
            <a:custGeom>
              <a:avLst/>
              <a:gdLst>
                <a:gd name="T0" fmla="*/ 1 w 1016"/>
                <a:gd name="T1" fmla="*/ 291 h 933"/>
                <a:gd name="T2" fmla="*/ 0 w 1016"/>
                <a:gd name="T3" fmla="*/ 290 h 933"/>
                <a:gd name="T4" fmla="*/ 85 w 1016"/>
                <a:gd name="T5" fmla="*/ 498 h 933"/>
                <a:gd name="T6" fmla="*/ 521 w 1016"/>
                <a:gd name="T7" fmla="*/ 933 h 933"/>
                <a:gd name="T8" fmla="*/ 521 w 1016"/>
                <a:gd name="T9" fmla="*/ 933 h 933"/>
                <a:gd name="T10" fmla="*/ 1016 w 1016"/>
                <a:gd name="T11" fmla="*/ 0 h 933"/>
                <a:gd name="T12" fmla="*/ 1 w 1016"/>
                <a:gd name="T13" fmla="*/ 29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6" h="933">
                  <a:moveTo>
                    <a:pt x="1" y="291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21" y="361"/>
                    <a:pt x="49" y="431"/>
                    <a:pt x="85" y="498"/>
                  </a:cubicBezTo>
                  <a:cubicBezTo>
                    <a:pt x="188" y="691"/>
                    <a:pt x="342" y="838"/>
                    <a:pt x="521" y="933"/>
                  </a:cubicBezTo>
                  <a:cubicBezTo>
                    <a:pt x="521" y="933"/>
                    <a:pt x="521" y="933"/>
                    <a:pt x="521" y="933"/>
                  </a:cubicBezTo>
                  <a:cubicBezTo>
                    <a:pt x="1016" y="0"/>
                    <a:pt x="1016" y="0"/>
                    <a:pt x="1016" y="0"/>
                  </a:cubicBezTo>
                  <a:lnTo>
                    <a:pt x="1" y="291"/>
                  </a:lnTo>
                  <a:close/>
                </a:path>
              </a:pathLst>
            </a:custGeom>
            <a:solidFill>
              <a:srgbClr val="E7E6E6">
                <a:lumMod val="9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15D877F-36A5-48D5-8946-1997CAB2FDD4}"/>
                </a:ext>
              </a:extLst>
            </p:cNvPr>
            <p:cNvSpPr/>
            <p:nvPr/>
          </p:nvSpPr>
          <p:spPr bwMode="auto">
            <a:xfrm>
              <a:off x="4332151" y="4466360"/>
              <a:ext cx="1029531" cy="1191662"/>
            </a:xfrm>
            <a:custGeom>
              <a:avLst/>
              <a:gdLst>
                <a:gd name="T0" fmla="*/ 688 w 688"/>
                <a:gd name="T1" fmla="*/ 642 h 796"/>
                <a:gd name="T2" fmla="*/ 252 w 688"/>
                <a:gd name="T3" fmla="*/ 207 h 796"/>
                <a:gd name="T4" fmla="*/ 168 w 688"/>
                <a:gd name="T5" fmla="*/ 0 h 796"/>
                <a:gd name="T6" fmla="*/ 1 w 688"/>
                <a:gd name="T7" fmla="*/ 47 h 796"/>
                <a:gd name="T8" fmla="*/ 0 w 688"/>
                <a:gd name="T9" fmla="*/ 47 h 796"/>
                <a:gd name="T10" fmla="*/ 99 w 688"/>
                <a:gd name="T11" fmla="*/ 289 h 796"/>
                <a:gd name="T12" fmla="*/ 606 w 688"/>
                <a:gd name="T13" fmla="*/ 796 h 796"/>
                <a:gd name="T14" fmla="*/ 606 w 688"/>
                <a:gd name="T15" fmla="*/ 795 h 796"/>
                <a:gd name="T16" fmla="*/ 688 w 688"/>
                <a:gd name="T17" fmla="*/ 642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8" h="796">
                  <a:moveTo>
                    <a:pt x="688" y="642"/>
                  </a:moveTo>
                  <a:cubicBezTo>
                    <a:pt x="509" y="547"/>
                    <a:pt x="355" y="400"/>
                    <a:pt x="252" y="207"/>
                  </a:cubicBezTo>
                  <a:cubicBezTo>
                    <a:pt x="216" y="140"/>
                    <a:pt x="188" y="70"/>
                    <a:pt x="168" y="0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4" y="130"/>
                    <a:pt x="56" y="211"/>
                    <a:pt x="99" y="289"/>
                  </a:cubicBezTo>
                  <a:cubicBezTo>
                    <a:pt x="218" y="513"/>
                    <a:pt x="397" y="685"/>
                    <a:pt x="606" y="796"/>
                  </a:cubicBezTo>
                  <a:cubicBezTo>
                    <a:pt x="606" y="795"/>
                    <a:pt x="606" y="795"/>
                    <a:pt x="606" y="795"/>
                  </a:cubicBezTo>
                  <a:cubicBezTo>
                    <a:pt x="688" y="642"/>
                    <a:pt x="688" y="642"/>
                    <a:pt x="688" y="642"/>
                  </a:cubicBezTo>
                  <a:close/>
                </a:path>
              </a:pathLst>
            </a:custGeom>
            <a:solidFill>
              <a:srgbClr val="9D399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49">
            <a:extLst>
              <a:ext uri="{FF2B5EF4-FFF2-40B4-BE49-F238E27FC236}">
                <a16:creationId xmlns="" xmlns:a16="http://schemas.microsoft.com/office/drawing/2014/main" id="{3334095A-3B66-4321-AC00-A25743EEDC0E}"/>
              </a:ext>
            </a:extLst>
          </p:cNvPr>
          <p:cNvGrpSpPr/>
          <p:nvPr/>
        </p:nvGrpSpPr>
        <p:grpSpPr>
          <a:xfrm>
            <a:off x="3015038" y="2029462"/>
            <a:ext cx="1566589" cy="1266647"/>
            <a:chOff x="4020050" y="2939628"/>
            <a:chExt cx="2088785" cy="1688863"/>
          </a:xfrm>
        </p:grpSpPr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C2D641DE-78DA-46CE-ABF1-E95BE607F625}"/>
                </a:ext>
              </a:extLst>
            </p:cNvPr>
            <p:cNvSpPr/>
            <p:nvPr/>
          </p:nvSpPr>
          <p:spPr bwMode="auto">
            <a:xfrm>
              <a:off x="4315938" y="3100407"/>
              <a:ext cx="1792897" cy="1449720"/>
            </a:xfrm>
            <a:custGeom>
              <a:avLst/>
              <a:gdLst>
                <a:gd name="T0" fmla="*/ 256 w 1197"/>
                <a:gd name="T1" fmla="*/ 0 h 968"/>
                <a:gd name="T2" fmla="*/ 256 w 1197"/>
                <a:gd name="T3" fmla="*/ 0 h 968"/>
                <a:gd name="T4" fmla="*/ 96 w 1197"/>
                <a:gd name="T5" fmla="*/ 968 h 968"/>
                <a:gd name="T6" fmla="*/ 96 w 1197"/>
                <a:gd name="T7" fmla="*/ 968 h 968"/>
                <a:gd name="T8" fmla="*/ 1197 w 1197"/>
                <a:gd name="T9" fmla="*/ 653 h 968"/>
                <a:gd name="T10" fmla="*/ 256 w 1197"/>
                <a:gd name="T11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7" h="968">
                  <a:moveTo>
                    <a:pt x="256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63" y="278"/>
                    <a:pt x="0" y="634"/>
                    <a:pt x="96" y="968"/>
                  </a:cubicBezTo>
                  <a:cubicBezTo>
                    <a:pt x="96" y="968"/>
                    <a:pt x="96" y="968"/>
                    <a:pt x="96" y="968"/>
                  </a:cubicBezTo>
                  <a:cubicBezTo>
                    <a:pt x="1197" y="653"/>
                    <a:pt x="1197" y="653"/>
                    <a:pt x="1197" y="653"/>
                  </a:cubicBezTo>
                  <a:lnTo>
                    <a:pt x="256" y="0"/>
                  </a:lnTo>
                  <a:close/>
                </a:path>
              </a:pathLst>
            </a:custGeom>
            <a:solidFill>
              <a:srgbClr val="E7E6E6">
                <a:lumMod val="8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103272FA-0378-4612-83B0-7C455A5E6D76}"/>
                </a:ext>
              </a:extLst>
            </p:cNvPr>
            <p:cNvSpPr/>
            <p:nvPr/>
          </p:nvSpPr>
          <p:spPr bwMode="auto">
            <a:xfrm>
              <a:off x="4020050" y="2939628"/>
              <a:ext cx="679599" cy="1688863"/>
            </a:xfrm>
            <a:custGeom>
              <a:avLst/>
              <a:gdLst>
                <a:gd name="T0" fmla="*/ 454 w 454"/>
                <a:gd name="T1" fmla="*/ 108 h 1128"/>
                <a:gd name="T2" fmla="*/ 299 w 454"/>
                <a:gd name="T3" fmla="*/ 1 h 1128"/>
                <a:gd name="T4" fmla="*/ 299 w 454"/>
                <a:gd name="T5" fmla="*/ 0 h 1128"/>
                <a:gd name="T6" fmla="*/ 112 w 454"/>
                <a:gd name="T7" fmla="*/ 1128 h 1128"/>
                <a:gd name="T8" fmla="*/ 113 w 454"/>
                <a:gd name="T9" fmla="*/ 1128 h 1128"/>
                <a:gd name="T10" fmla="*/ 294 w 454"/>
                <a:gd name="T11" fmla="*/ 1076 h 1128"/>
                <a:gd name="T12" fmla="*/ 294 w 454"/>
                <a:gd name="T13" fmla="*/ 1076 h 1128"/>
                <a:gd name="T14" fmla="*/ 454 w 454"/>
                <a:gd name="T15" fmla="*/ 10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" h="1128">
                  <a:moveTo>
                    <a:pt x="454" y="108"/>
                  </a:moveTo>
                  <a:cubicBezTo>
                    <a:pt x="299" y="1"/>
                    <a:pt x="299" y="1"/>
                    <a:pt x="299" y="1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74" y="324"/>
                    <a:pt x="0" y="738"/>
                    <a:pt x="112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294" y="1076"/>
                    <a:pt x="294" y="1076"/>
                    <a:pt x="294" y="1076"/>
                  </a:cubicBezTo>
                  <a:cubicBezTo>
                    <a:pt x="294" y="1076"/>
                    <a:pt x="294" y="1076"/>
                    <a:pt x="294" y="1076"/>
                  </a:cubicBezTo>
                  <a:cubicBezTo>
                    <a:pt x="198" y="742"/>
                    <a:pt x="261" y="386"/>
                    <a:pt x="454" y="108"/>
                  </a:cubicBezTo>
                  <a:close/>
                </a:path>
              </a:pathLst>
            </a:custGeom>
            <a:solidFill>
              <a:srgbClr val="F9AF4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Freeform 18">
            <a:extLst>
              <a:ext uri="{FF2B5EF4-FFF2-40B4-BE49-F238E27FC236}">
                <a16:creationId xmlns="" xmlns:a16="http://schemas.microsoft.com/office/drawing/2014/main" id="{0ABDE914-4340-4580-AFBF-EB6A3099E124}"/>
              </a:ext>
            </a:extLst>
          </p:cNvPr>
          <p:cNvSpPr/>
          <p:nvPr/>
        </p:nvSpPr>
        <p:spPr bwMode="auto">
          <a:xfrm>
            <a:off x="4516775" y="1489363"/>
            <a:ext cx="12160" cy="1385206"/>
          </a:xfrm>
          <a:custGeom>
            <a:avLst/>
            <a:gdLst>
              <a:gd name="T0" fmla="*/ 0 w 12"/>
              <a:gd name="T1" fmla="*/ 1367 h 1367"/>
              <a:gd name="T2" fmla="*/ 12 w 12"/>
              <a:gd name="T3" fmla="*/ 0 h 1367"/>
              <a:gd name="T4" fmla="*/ 12 w 12"/>
              <a:gd name="T5" fmla="*/ 0 h 1367"/>
              <a:gd name="T6" fmla="*/ 0 w 12"/>
              <a:gd name="T7" fmla="*/ 1367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367">
                <a:moveTo>
                  <a:pt x="0" y="1367"/>
                </a:moveTo>
                <a:lnTo>
                  <a:pt x="12" y="0"/>
                </a:lnTo>
                <a:lnTo>
                  <a:pt x="12" y="0"/>
                </a:lnTo>
                <a:lnTo>
                  <a:pt x="0" y="136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 sz="1013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1" name="Group 48">
            <a:extLst>
              <a:ext uri="{FF2B5EF4-FFF2-40B4-BE49-F238E27FC236}">
                <a16:creationId xmlns="" xmlns:a16="http://schemas.microsoft.com/office/drawing/2014/main" id="{7B377EC8-FFC0-4DAE-B58F-35F408D247A7}"/>
              </a:ext>
            </a:extLst>
          </p:cNvPr>
          <p:cNvGrpSpPr/>
          <p:nvPr/>
        </p:nvGrpSpPr>
        <p:grpSpPr>
          <a:xfrm>
            <a:off x="3189328" y="1256300"/>
            <a:ext cx="1341633" cy="1618268"/>
            <a:chOff x="4252437" y="1908746"/>
            <a:chExt cx="1788844" cy="2157691"/>
          </a:xfrm>
        </p:grpSpPr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64395AD6-493A-4C80-8ED3-3699EEBE17E8}"/>
                </a:ext>
              </a:extLst>
            </p:cNvPr>
            <p:cNvSpPr/>
            <p:nvPr/>
          </p:nvSpPr>
          <p:spPr bwMode="auto">
            <a:xfrm>
              <a:off x="4502389" y="2214092"/>
              <a:ext cx="1536190" cy="1852345"/>
            </a:xfrm>
            <a:custGeom>
              <a:avLst/>
              <a:gdLst>
                <a:gd name="T0" fmla="*/ 433 w 1026"/>
                <a:gd name="T1" fmla="*/ 149 h 1237"/>
                <a:gd name="T2" fmla="*/ 0 w 1026"/>
                <a:gd name="T3" fmla="*/ 533 h 1237"/>
                <a:gd name="T4" fmla="*/ 1 w 1026"/>
                <a:gd name="T5" fmla="*/ 534 h 1237"/>
                <a:gd name="T6" fmla="*/ 1015 w 1026"/>
                <a:gd name="T7" fmla="*/ 1237 h 1237"/>
                <a:gd name="T8" fmla="*/ 1026 w 1026"/>
                <a:gd name="T9" fmla="*/ 3 h 1237"/>
                <a:gd name="T10" fmla="*/ 1026 w 1026"/>
                <a:gd name="T11" fmla="*/ 2 h 1237"/>
                <a:gd name="T12" fmla="*/ 433 w 1026"/>
                <a:gd name="T13" fmla="*/ 14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1237">
                  <a:moveTo>
                    <a:pt x="433" y="149"/>
                  </a:moveTo>
                  <a:cubicBezTo>
                    <a:pt x="254" y="244"/>
                    <a:pt x="108" y="377"/>
                    <a:pt x="0" y="533"/>
                  </a:cubicBezTo>
                  <a:cubicBezTo>
                    <a:pt x="1" y="534"/>
                    <a:pt x="1" y="534"/>
                    <a:pt x="1" y="534"/>
                  </a:cubicBezTo>
                  <a:cubicBezTo>
                    <a:pt x="1015" y="1237"/>
                    <a:pt x="1015" y="1237"/>
                    <a:pt x="1015" y="1237"/>
                  </a:cubicBezTo>
                  <a:cubicBezTo>
                    <a:pt x="1026" y="3"/>
                    <a:pt x="1026" y="3"/>
                    <a:pt x="1026" y="3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826" y="0"/>
                    <a:pt x="622" y="47"/>
                    <a:pt x="433" y="149"/>
                  </a:cubicBezTo>
                  <a:close/>
                </a:path>
              </a:pathLst>
            </a:custGeom>
            <a:solidFill>
              <a:srgbClr val="E7E6E6">
                <a:lumMod val="9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CA85CCE7-E172-4857-88DC-7FD4F079381D}"/>
                </a:ext>
              </a:extLst>
            </p:cNvPr>
            <p:cNvSpPr/>
            <p:nvPr/>
          </p:nvSpPr>
          <p:spPr bwMode="auto">
            <a:xfrm>
              <a:off x="4252437" y="1908746"/>
              <a:ext cx="1788844" cy="1105192"/>
            </a:xfrm>
            <a:custGeom>
              <a:avLst/>
              <a:gdLst>
                <a:gd name="T0" fmla="*/ 504 w 1195"/>
                <a:gd name="T1" fmla="*/ 173 h 738"/>
                <a:gd name="T2" fmla="*/ 0 w 1195"/>
                <a:gd name="T3" fmla="*/ 621 h 738"/>
                <a:gd name="T4" fmla="*/ 0 w 1195"/>
                <a:gd name="T5" fmla="*/ 622 h 738"/>
                <a:gd name="T6" fmla="*/ 168 w 1195"/>
                <a:gd name="T7" fmla="*/ 738 h 738"/>
                <a:gd name="T8" fmla="*/ 167 w 1195"/>
                <a:gd name="T9" fmla="*/ 737 h 738"/>
                <a:gd name="T10" fmla="*/ 600 w 1195"/>
                <a:gd name="T11" fmla="*/ 353 h 738"/>
                <a:gd name="T12" fmla="*/ 1193 w 1195"/>
                <a:gd name="T13" fmla="*/ 206 h 738"/>
                <a:gd name="T14" fmla="*/ 1195 w 1195"/>
                <a:gd name="T15" fmla="*/ 3 h 738"/>
                <a:gd name="T16" fmla="*/ 1195 w 1195"/>
                <a:gd name="T17" fmla="*/ 3 h 738"/>
                <a:gd name="T18" fmla="*/ 504 w 1195"/>
                <a:gd name="T19" fmla="*/ 17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5" h="738">
                  <a:moveTo>
                    <a:pt x="504" y="173"/>
                  </a:moveTo>
                  <a:cubicBezTo>
                    <a:pt x="296" y="284"/>
                    <a:pt x="126" y="439"/>
                    <a:pt x="0" y="621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168" y="738"/>
                    <a:pt x="168" y="738"/>
                    <a:pt x="168" y="738"/>
                  </a:cubicBezTo>
                  <a:cubicBezTo>
                    <a:pt x="167" y="737"/>
                    <a:pt x="167" y="737"/>
                    <a:pt x="167" y="737"/>
                  </a:cubicBezTo>
                  <a:cubicBezTo>
                    <a:pt x="275" y="581"/>
                    <a:pt x="421" y="448"/>
                    <a:pt x="600" y="353"/>
                  </a:cubicBezTo>
                  <a:cubicBezTo>
                    <a:pt x="789" y="251"/>
                    <a:pt x="993" y="204"/>
                    <a:pt x="1193" y="206"/>
                  </a:cubicBezTo>
                  <a:cubicBezTo>
                    <a:pt x="1195" y="3"/>
                    <a:pt x="1195" y="3"/>
                    <a:pt x="1195" y="3"/>
                  </a:cubicBezTo>
                  <a:cubicBezTo>
                    <a:pt x="1195" y="3"/>
                    <a:pt x="1195" y="3"/>
                    <a:pt x="1195" y="3"/>
                  </a:cubicBezTo>
                  <a:cubicBezTo>
                    <a:pt x="962" y="0"/>
                    <a:pt x="724" y="55"/>
                    <a:pt x="504" y="173"/>
                  </a:cubicBezTo>
                  <a:close/>
                </a:path>
              </a:pathLst>
            </a:custGeom>
            <a:solidFill>
              <a:srgbClr val="05A3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3">
            <a:extLst>
              <a:ext uri="{FF2B5EF4-FFF2-40B4-BE49-F238E27FC236}">
                <a16:creationId xmlns="" xmlns:a16="http://schemas.microsoft.com/office/drawing/2014/main" id="{10F35FA9-A541-4066-8858-E6FE0CCC527F}"/>
              </a:ext>
            </a:extLst>
          </p:cNvPr>
          <p:cNvGrpSpPr/>
          <p:nvPr/>
        </p:nvGrpSpPr>
        <p:grpSpPr>
          <a:xfrm>
            <a:off x="4510695" y="1141795"/>
            <a:ext cx="1535177" cy="1741893"/>
            <a:chOff x="6014259" y="1756073"/>
            <a:chExt cx="2046903" cy="2322524"/>
          </a:xfrm>
        </p:grpSpPr>
        <p:sp>
          <p:nvSpPr>
            <p:cNvPr id="25" name="Freeform 20">
              <a:extLst>
                <a:ext uri="{FF2B5EF4-FFF2-40B4-BE49-F238E27FC236}">
                  <a16:creationId xmlns="" xmlns:a16="http://schemas.microsoft.com/office/drawing/2014/main" id="{C0BC15E4-7E01-419B-AE02-ECF0E38043B9}"/>
                </a:ext>
              </a:extLst>
            </p:cNvPr>
            <p:cNvSpPr/>
            <p:nvPr/>
          </p:nvSpPr>
          <p:spPr bwMode="auto">
            <a:xfrm>
              <a:off x="6014259" y="2084388"/>
              <a:ext cx="1757769" cy="1994209"/>
            </a:xfrm>
            <a:custGeom>
              <a:avLst/>
              <a:gdLst>
                <a:gd name="T0" fmla="*/ 12 w 1174"/>
                <a:gd name="T1" fmla="*/ 0 h 1332"/>
                <a:gd name="T2" fmla="*/ 12 w 1174"/>
                <a:gd name="T3" fmla="*/ 1 h 1332"/>
                <a:gd name="T4" fmla="*/ 0 w 1174"/>
                <a:gd name="T5" fmla="*/ 1332 h 1332"/>
                <a:gd name="T6" fmla="*/ 1174 w 1174"/>
                <a:gd name="T7" fmla="*/ 704 h 1332"/>
                <a:gd name="T8" fmla="*/ 12 w 1174"/>
                <a:gd name="T9" fmla="*/ 0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4" h="1332">
                  <a:moveTo>
                    <a:pt x="12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1174" y="704"/>
                    <a:pt x="1174" y="704"/>
                    <a:pt x="1174" y="704"/>
                  </a:cubicBezTo>
                  <a:cubicBezTo>
                    <a:pt x="936" y="259"/>
                    <a:pt x="483" y="5"/>
                    <a:pt x="12" y="0"/>
                  </a:cubicBezTo>
                  <a:close/>
                </a:path>
              </a:pathLst>
            </a:custGeom>
            <a:solidFill>
              <a:srgbClr val="E7E6E6">
                <a:lumMod val="8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="" xmlns:a16="http://schemas.microsoft.com/office/drawing/2014/main" id="{CDBDA223-8B81-445D-8DE0-EDA172DEA61B}"/>
                </a:ext>
              </a:extLst>
            </p:cNvPr>
            <p:cNvSpPr/>
            <p:nvPr/>
          </p:nvSpPr>
          <p:spPr bwMode="auto">
            <a:xfrm>
              <a:off x="6033175" y="1756073"/>
              <a:ext cx="2027987" cy="1382166"/>
            </a:xfrm>
            <a:custGeom>
              <a:avLst/>
              <a:gdLst>
                <a:gd name="T0" fmla="*/ 2 w 1355"/>
                <a:gd name="T1" fmla="*/ 0 h 923"/>
                <a:gd name="T2" fmla="*/ 2 w 1355"/>
                <a:gd name="T3" fmla="*/ 1 h 923"/>
                <a:gd name="T4" fmla="*/ 0 w 1355"/>
                <a:gd name="T5" fmla="*/ 220 h 923"/>
                <a:gd name="T6" fmla="*/ 0 w 1355"/>
                <a:gd name="T7" fmla="*/ 219 h 923"/>
                <a:gd name="T8" fmla="*/ 1162 w 1355"/>
                <a:gd name="T9" fmla="*/ 923 h 923"/>
                <a:gd name="T10" fmla="*/ 1355 w 1355"/>
                <a:gd name="T11" fmla="*/ 820 h 923"/>
                <a:gd name="T12" fmla="*/ 2 w 1355"/>
                <a:gd name="T13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5" h="923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471" y="224"/>
                    <a:pt x="924" y="478"/>
                    <a:pt x="1162" y="923"/>
                  </a:cubicBezTo>
                  <a:cubicBezTo>
                    <a:pt x="1355" y="820"/>
                    <a:pt x="1355" y="820"/>
                    <a:pt x="1355" y="820"/>
                  </a:cubicBezTo>
                  <a:cubicBezTo>
                    <a:pt x="1078" y="302"/>
                    <a:pt x="550" y="5"/>
                    <a:pt x="2" y="0"/>
                  </a:cubicBezTo>
                  <a:close/>
                </a:path>
              </a:pathLst>
            </a:custGeom>
            <a:solidFill>
              <a:srgbClr val="2078C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55">
            <a:extLst>
              <a:ext uri="{FF2B5EF4-FFF2-40B4-BE49-F238E27FC236}">
                <a16:creationId xmlns="" xmlns:a16="http://schemas.microsoft.com/office/drawing/2014/main" id="{57915D30-6597-4770-AF78-2AD3FF1C59F2}"/>
              </a:ext>
            </a:extLst>
          </p:cNvPr>
          <p:cNvGrpSpPr/>
          <p:nvPr/>
        </p:nvGrpSpPr>
        <p:grpSpPr>
          <a:xfrm>
            <a:off x="4025314" y="2372976"/>
            <a:ext cx="960626" cy="959612"/>
            <a:chOff x="5367086" y="3397647"/>
            <a:chExt cx="1280834" cy="1279483"/>
          </a:xfrm>
        </p:grpSpPr>
        <p:sp>
          <p:nvSpPr>
            <p:cNvPr id="28" name="Oval 22">
              <a:extLst>
                <a:ext uri="{FF2B5EF4-FFF2-40B4-BE49-F238E27FC236}">
                  <a16:creationId xmlns="" xmlns:a16="http://schemas.microsoft.com/office/drawing/2014/main" id="{89ED9743-E395-458B-A40C-A1CFDD784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086" y="3397647"/>
              <a:ext cx="1280834" cy="1279483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23">
              <a:extLst>
                <a:ext uri="{FF2B5EF4-FFF2-40B4-BE49-F238E27FC236}">
                  <a16:creationId xmlns="" xmlns:a16="http://schemas.microsoft.com/office/drawing/2014/main" id="{934AD3BD-42C1-49A8-B8BA-EDF1447B2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48" y="3596258"/>
              <a:ext cx="882263" cy="88226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39">
            <a:extLst>
              <a:ext uri="{FF2B5EF4-FFF2-40B4-BE49-F238E27FC236}">
                <a16:creationId xmlns="" xmlns:a16="http://schemas.microsoft.com/office/drawing/2014/main" id="{EFF8CE45-6189-4CB2-A8C7-C83067499640}"/>
              </a:ext>
            </a:extLst>
          </p:cNvPr>
          <p:cNvGrpSpPr/>
          <p:nvPr/>
        </p:nvGrpSpPr>
        <p:grpSpPr>
          <a:xfrm>
            <a:off x="5119454" y="1425187"/>
            <a:ext cx="1279821" cy="278663"/>
            <a:chOff x="7570788" y="1774825"/>
            <a:chExt cx="2005013" cy="436563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65480F7F-ADDC-4F44-BF99-65E0F4BB6B87}"/>
                </a:ext>
              </a:extLst>
            </p:cNvPr>
            <p:cNvSpPr/>
            <p:nvPr/>
          </p:nvSpPr>
          <p:spPr bwMode="auto">
            <a:xfrm>
              <a:off x="7605713" y="1774825"/>
              <a:ext cx="1970088" cy="400050"/>
            </a:xfrm>
            <a:custGeom>
              <a:avLst/>
              <a:gdLst>
                <a:gd name="T0" fmla="*/ 2 w 1241"/>
                <a:gd name="T1" fmla="*/ 252 h 252"/>
                <a:gd name="T2" fmla="*/ 0 w 1241"/>
                <a:gd name="T3" fmla="*/ 248 h 252"/>
                <a:gd name="T4" fmla="*/ 539 w 1241"/>
                <a:gd name="T5" fmla="*/ 0 h 252"/>
                <a:gd name="T6" fmla="*/ 1241 w 1241"/>
                <a:gd name="T7" fmla="*/ 0 h 252"/>
                <a:gd name="T8" fmla="*/ 1241 w 1241"/>
                <a:gd name="T9" fmla="*/ 4 h 252"/>
                <a:gd name="T10" fmla="*/ 540 w 1241"/>
                <a:gd name="T11" fmla="*/ 4 h 252"/>
                <a:gd name="T12" fmla="*/ 2 w 1241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1" h="252">
                  <a:moveTo>
                    <a:pt x="2" y="252"/>
                  </a:moveTo>
                  <a:lnTo>
                    <a:pt x="0" y="248"/>
                  </a:lnTo>
                  <a:lnTo>
                    <a:pt x="539" y="0"/>
                  </a:lnTo>
                  <a:lnTo>
                    <a:pt x="1241" y="0"/>
                  </a:lnTo>
                  <a:lnTo>
                    <a:pt x="1241" y="4"/>
                  </a:lnTo>
                  <a:lnTo>
                    <a:pt x="540" y="4"/>
                  </a:lnTo>
                  <a:lnTo>
                    <a:pt x="2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26">
              <a:extLst>
                <a:ext uri="{FF2B5EF4-FFF2-40B4-BE49-F238E27FC236}">
                  <a16:creationId xmlns="" xmlns:a16="http://schemas.microsoft.com/office/drawing/2014/main" id="{DDF91DE4-D280-4F26-92BA-E0CF48770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0788" y="2132013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40">
            <a:extLst>
              <a:ext uri="{FF2B5EF4-FFF2-40B4-BE49-F238E27FC236}">
                <a16:creationId xmlns="" xmlns:a16="http://schemas.microsoft.com/office/drawing/2014/main" id="{96E81EBA-9380-4BB3-A5CD-ACCEEB363271}"/>
              </a:ext>
            </a:extLst>
          </p:cNvPr>
          <p:cNvGrpSpPr/>
          <p:nvPr/>
        </p:nvGrpSpPr>
        <p:grpSpPr>
          <a:xfrm>
            <a:off x="5242311" y="2666359"/>
            <a:ext cx="1158223" cy="50666"/>
            <a:chOff x="7146926" y="3371850"/>
            <a:chExt cx="1814513" cy="79375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34" name="Rectangle 24">
              <a:extLst>
                <a:ext uri="{FF2B5EF4-FFF2-40B4-BE49-F238E27FC236}">
                  <a16:creationId xmlns="" xmlns:a16="http://schemas.microsoft.com/office/drawing/2014/main" id="{EF42F225-DF28-4B02-944B-5937DEABD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5026" y="3405188"/>
              <a:ext cx="1776413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27">
              <a:extLst>
                <a:ext uri="{FF2B5EF4-FFF2-40B4-BE49-F238E27FC236}">
                  <a16:creationId xmlns="" xmlns:a16="http://schemas.microsoft.com/office/drawing/2014/main" id="{96602371-8CB2-4E1B-B13E-C1E9844CE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6926" y="3371850"/>
              <a:ext cx="7620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41">
            <a:extLst>
              <a:ext uri="{FF2B5EF4-FFF2-40B4-BE49-F238E27FC236}">
                <a16:creationId xmlns="" xmlns:a16="http://schemas.microsoft.com/office/drawing/2014/main" id="{06548AAD-8CEE-4398-A230-017B9CD91DA6}"/>
              </a:ext>
            </a:extLst>
          </p:cNvPr>
          <p:cNvGrpSpPr/>
          <p:nvPr/>
        </p:nvGrpSpPr>
        <p:grpSpPr>
          <a:xfrm>
            <a:off x="5078340" y="3160453"/>
            <a:ext cx="1278807" cy="143891"/>
            <a:chOff x="7216776" y="4187825"/>
            <a:chExt cx="2003425" cy="225425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37" name="Freeform 28">
              <a:extLst>
                <a:ext uri="{FF2B5EF4-FFF2-40B4-BE49-F238E27FC236}">
                  <a16:creationId xmlns="" xmlns:a16="http://schemas.microsoft.com/office/drawing/2014/main" id="{525135BA-3217-41C8-A2D4-65D40EC531EB}"/>
                </a:ext>
              </a:extLst>
            </p:cNvPr>
            <p:cNvSpPr/>
            <p:nvPr/>
          </p:nvSpPr>
          <p:spPr bwMode="auto">
            <a:xfrm>
              <a:off x="7246938" y="4219575"/>
              <a:ext cx="1973263" cy="193675"/>
            </a:xfrm>
            <a:custGeom>
              <a:avLst/>
              <a:gdLst>
                <a:gd name="T0" fmla="*/ 1243 w 1243"/>
                <a:gd name="T1" fmla="*/ 122 h 122"/>
                <a:gd name="T2" fmla="*/ 500 w 1243"/>
                <a:gd name="T3" fmla="*/ 122 h 122"/>
                <a:gd name="T4" fmla="*/ 499 w 1243"/>
                <a:gd name="T5" fmla="*/ 122 h 122"/>
                <a:gd name="T6" fmla="*/ 0 w 1243"/>
                <a:gd name="T7" fmla="*/ 6 h 122"/>
                <a:gd name="T8" fmla="*/ 1 w 1243"/>
                <a:gd name="T9" fmla="*/ 0 h 122"/>
                <a:gd name="T10" fmla="*/ 500 w 1243"/>
                <a:gd name="T11" fmla="*/ 118 h 122"/>
                <a:gd name="T12" fmla="*/ 1243 w 1243"/>
                <a:gd name="T13" fmla="*/ 118 h 122"/>
                <a:gd name="T14" fmla="*/ 1243 w 1243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3" h="122">
                  <a:moveTo>
                    <a:pt x="1243" y="122"/>
                  </a:moveTo>
                  <a:lnTo>
                    <a:pt x="500" y="122"/>
                  </a:lnTo>
                  <a:lnTo>
                    <a:pt x="499" y="122"/>
                  </a:lnTo>
                  <a:lnTo>
                    <a:pt x="0" y="6"/>
                  </a:lnTo>
                  <a:lnTo>
                    <a:pt x="1" y="0"/>
                  </a:lnTo>
                  <a:lnTo>
                    <a:pt x="500" y="118"/>
                  </a:lnTo>
                  <a:lnTo>
                    <a:pt x="1243" y="118"/>
                  </a:lnTo>
                  <a:lnTo>
                    <a:pt x="1243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Oval 29">
              <a:extLst>
                <a:ext uri="{FF2B5EF4-FFF2-40B4-BE49-F238E27FC236}">
                  <a16:creationId xmlns="" xmlns:a16="http://schemas.microsoft.com/office/drawing/2014/main" id="{F2BEA919-996F-4A17-86E3-F1F3E2DF3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6776" y="4187825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42">
            <a:extLst>
              <a:ext uri="{FF2B5EF4-FFF2-40B4-BE49-F238E27FC236}">
                <a16:creationId xmlns="" xmlns:a16="http://schemas.microsoft.com/office/drawing/2014/main" id="{B2C16254-C9C4-4CC0-B86F-4DC91993E32E}"/>
              </a:ext>
            </a:extLst>
          </p:cNvPr>
          <p:cNvGrpSpPr/>
          <p:nvPr/>
        </p:nvGrpSpPr>
        <p:grpSpPr>
          <a:xfrm>
            <a:off x="4865613" y="3331302"/>
            <a:ext cx="999131" cy="604951"/>
            <a:chOff x="7223126" y="4489450"/>
            <a:chExt cx="1565275" cy="947738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40" name="Freeform 30">
              <a:extLst>
                <a:ext uri="{FF2B5EF4-FFF2-40B4-BE49-F238E27FC236}">
                  <a16:creationId xmlns="" xmlns:a16="http://schemas.microsoft.com/office/drawing/2014/main" id="{780A6472-0DB4-4CD7-B472-2FB28B2A55BB}"/>
                </a:ext>
              </a:extLst>
            </p:cNvPr>
            <p:cNvSpPr/>
            <p:nvPr/>
          </p:nvSpPr>
          <p:spPr bwMode="auto">
            <a:xfrm>
              <a:off x="7261226" y="4525963"/>
              <a:ext cx="1527175" cy="911225"/>
            </a:xfrm>
            <a:custGeom>
              <a:avLst/>
              <a:gdLst>
                <a:gd name="T0" fmla="*/ 962 w 962"/>
                <a:gd name="T1" fmla="*/ 574 h 574"/>
                <a:gd name="T2" fmla="*/ 277 w 962"/>
                <a:gd name="T3" fmla="*/ 574 h 574"/>
                <a:gd name="T4" fmla="*/ 0 w 962"/>
                <a:gd name="T5" fmla="*/ 2 h 574"/>
                <a:gd name="T6" fmla="*/ 4 w 962"/>
                <a:gd name="T7" fmla="*/ 0 h 574"/>
                <a:gd name="T8" fmla="*/ 280 w 962"/>
                <a:gd name="T9" fmla="*/ 569 h 574"/>
                <a:gd name="T10" fmla="*/ 962 w 962"/>
                <a:gd name="T11" fmla="*/ 569 h 574"/>
                <a:gd name="T12" fmla="*/ 962 w 962"/>
                <a:gd name="T13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2" h="574">
                  <a:moveTo>
                    <a:pt x="962" y="574"/>
                  </a:moveTo>
                  <a:lnTo>
                    <a:pt x="277" y="574"/>
                  </a:lnTo>
                  <a:lnTo>
                    <a:pt x="0" y="2"/>
                  </a:lnTo>
                  <a:lnTo>
                    <a:pt x="4" y="0"/>
                  </a:lnTo>
                  <a:lnTo>
                    <a:pt x="280" y="569"/>
                  </a:lnTo>
                  <a:lnTo>
                    <a:pt x="962" y="569"/>
                  </a:lnTo>
                  <a:lnTo>
                    <a:pt x="962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31">
              <a:extLst>
                <a:ext uri="{FF2B5EF4-FFF2-40B4-BE49-F238E27FC236}">
                  <a16:creationId xmlns="" xmlns:a16="http://schemas.microsoft.com/office/drawing/2014/main" id="{24A239EA-7DD9-41EB-8EAA-82A119B52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126" y="4489450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43">
            <a:extLst>
              <a:ext uri="{FF2B5EF4-FFF2-40B4-BE49-F238E27FC236}">
                <a16:creationId xmlns="" xmlns:a16="http://schemas.microsoft.com/office/drawing/2014/main" id="{F6C160B1-DFE3-46AB-A99B-6E4E0FA9DE87}"/>
              </a:ext>
            </a:extLst>
          </p:cNvPr>
          <p:cNvGrpSpPr/>
          <p:nvPr/>
        </p:nvGrpSpPr>
        <p:grpSpPr>
          <a:xfrm>
            <a:off x="4416894" y="3780271"/>
            <a:ext cx="946162" cy="753910"/>
            <a:chOff x="6221413" y="4946650"/>
            <a:chExt cx="1492250" cy="1189038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43" name="Freeform 32">
              <a:extLst>
                <a:ext uri="{FF2B5EF4-FFF2-40B4-BE49-F238E27FC236}">
                  <a16:creationId xmlns="" xmlns:a16="http://schemas.microsoft.com/office/drawing/2014/main" id="{ADD9E97A-07B3-4B22-A1D9-7D2E86096EBE}"/>
                </a:ext>
              </a:extLst>
            </p:cNvPr>
            <p:cNvSpPr/>
            <p:nvPr/>
          </p:nvSpPr>
          <p:spPr bwMode="auto">
            <a:xfrm>
              <a:off x="6253163" y="4981575"/>
              <a:ext cx="1460500" cy="1154113"/>
            </a:xfrm>
            <a:custGeom>
              <a:avLst/>
              <a:gdLst>
                <a:gd name="T0" fmla="*/ 920 w 920"/>
                <a:gd name="T1" fmla="*/ 727 h 727"/>
                <a:gd name="T2" fmla="*/ 195 w 920"/>
                <a:gd name="T3" fmla="*/ 727 h 727"/>
                <a:gd name="T4" fmla="*/ 195 w 920"/>
                <a:gd name="T5" fmla="*/ 725 h 727"/>
                <a:gd name="T6" fmla="*/ 0 w 920"/>
                <a:gd name="T7" fmla="*/ 2 h 727"/>
                <a:gd name="T8" fmla="*/ 5 w 920"/>
                <a:gd name="T9" fmla="*/ 0 h 727"/>
                <a:gd name="T10" fmla="*/ 199 w 920"/>
                <a:gd name="T11" fmla="*/ 722 h 727"/>
                <a:gd name="T12" fmla="*/ 920 w 920"/>
                <a:gd name="T13" fmla="*/ 722 h 727"/>
                <a:gd name="T14" fmla="*/ 920 w 920"/>
                <a:gd name="T15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0" h="727">
                  <a:moveTo>
                    <a:pt x="920" y="727"/>
                  </a:moveTo>
                  <a:lnTo>
                    <a:pt x="195" y="727"/>
                  </a:lnTo>
                  <a:lnTo>
                    <a:pt x="195" y="725"/>
                  </a:lnTo>
                  <a:lnTo>
                    <a:pt x="0" y="2"/>
                  </a:lnTo>
                  <a:lnTo>
                    <a:pt x="5" y="0"/>
                  </a:lnTo>
                  <a:lnTo>
                    <a:pt x="199" y="722"/>
                  </a:lnTo>
                  <a:lnTo>
                    <a:pt x="920" y="722"/>
                  </a:lnTo>
                  <a:lnTo>
                    <a:pt x="920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33">
              <a:extLst>
                <a:ext uri="{FF2B5EF4-FFF2-40B4-BE49-F238E27FC236}">
                  <a16:creationId xmlns="" xmlns:a16="http://schemas.microsoft.com/office/drawing/2014/main" id="{B4720477-C90F-4159-BA36-546B273BC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1413" y="4946650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E71831E6-8545-4CEF-AD30-F2207127827E}"/>
              </a:ext>
            </a:extLst>
          </p:cNvPr>
          <p:cNvGrpSpPr/>
          <p:nvPr/>
        </p:nvGrpSpPr>
        <p:grpSpPr>
          <a:xfrm>
            <a:off x="2583304" y="3632516"/>
            <a:ext cx="1340619" cy="218877"/>
            <a:chOff x="2965451" y="5095875"/>
            <a:chExt cx="2100262" cy="342901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46" name="Freeform 34">
              <a:extLst>
                <a:ext uri="{FF2B5EF4-FFF2-40B4-BE49-F238E27FC236}">
                  <a16:creationId xmlns="" xmlns:a16="http://schemas.microsoft.com/office/drawing/2014/main" id="{BD69F42F-DFBE-4B7D-B570-151B7F2B5760}"/>
                </a:ext>
              </a:extLst>
            </p:cNvPr>
            <p:cNvSpPr/>
            <p:nvPr/>
          </p:nvSpPr>
          <p:spPr bwMode="auto">
            <a:xfrm>
              <a:off x="2965451" y="5132388"/>
              <a:ext cx="2073275" cy="306388"/>
            </a:xfrm>
            <a:custGeom>
              <a:avLst/>
              <a:gdLst>
                <a:gd name="T0" fmla="*/ 727 w 1306"/>
                <a:gd name="T1" fmla="*/ 193 h 193"/>
                <a:gd name="T2" fmla="*/ 0 w 1306"/>
                <a:gd name="T3" fmla="*/ 193 h 193"/>
                <a:gd name="T4" fmla="*/ 0 w 1306"/>
                <a:gd name="T5" fmla="*/ 188 h 193"/>
                <a:gd name="T6" fmla="*/ 726 w 1306"/>
                <a:gd name="T7" fmla="*/ 188 h 193"/>
                <a:gd name="T8" fmla="*/ 1304 w 1306"/>
                <a:gd name="T9" fmla="*/ 0 h 193"/>
                <a:gd name="T10" fmla="*/ 1306 w 1306"/>
                <a:gd name="T11" fmla="*/ 5 h 193"/>
                <a:gd name="T12" fmla="*/ 727 w 1306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6" h="193">
                  <a:moveTo>
                    <a:pt x="727" y="193"/>
                  </a:moveTo>
                  <a:lnTo>
                    <a:pt x="0" y="193"/>
                  </a:lnTo>
                  <a:lnTo>
                    <a:pt x="0" y="188"/>
                  </a:lnTo>
                  <a:lnTo>
                    <a:pt x="726" y="188"/>
                  </a:lnTo>
                  <a:lnTo>
                    <a:pt x="1304" y="0"/>
                  </a:lnTo>
                  <a:lnTo>
                    <a:pt x="1306" y="5"/>
                  </a:lnTo>
                  <a:lnTo>
                    <a:pt x="727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35">
              <a:extLst>
                <a:ext uri="{FF2B5EF4-FFF2-40B4-BE49-F238E27FC236}">
                  <a16:creationId xmlns="" xmlns:a16="http://schemas.microsoft.com/office/drawing/2014/main" id="{84A425D0-5153-4F0F-8176-CE6E0D873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338" y="5095875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45">
            <a:extLst>
              <a:ext uri="{FF2B5EF4-FFF2-40B4-BE49-F238E27FC236}">
                <a16:creationId xmlns="" xmlns:a16="http://schemas.microsoft.com/office/drawing/2014/main" id="{01EDF4B6-E865-41BB-B522-38CC6B84648B}"/>
              </a:ext>
            </a:extLst>
          </p:cNvPr>
          <p:cNvGrpSpPr/>
          <p:nvPr/>
        </p:nvGrpSpPr>
        <p:grpSpPr>
          <a:xfrm>
            <a:off x="2533955" y="2679718"/>
            <a:ext cx="1034598" cy="125651"/>
            <a:chOff x="2617788" y="3602038"/>
            <a:chExt cx="1620838" cy="196850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49" name="Freeform 36">
              <a:extLst>
                <a:ext uri="{FF2B5EF4-FFF2-40B4-BE49-F238E27FC236}">
                  <a16:creationId xmlns="" xmlns:a16="http://schemas.microsoft.com/office/drawing/2014/main" id="{408DF418-A3B3-4917-BEB5-8487406D3EEE}"/>
                </a:ext>
              </a:extLst>
            </p:cNvPr>
            <p:cNvSpPr/>
            <p:nvPr/>
          </p:nvSpPr>
          <p:spPr bwMode="auto">
            <a:xfrm>
              <a:off x="2617788" y="3602038"/>
              <a:ext cx="1581150" cy="160338"/>
            </a:xfrm>
            <a:custGeom>
              <a:avLst/>
              <a:gdLst>
                <a:gd name="T0" fmla="*/ 995 w 996"/>
                <a:gd name="T1" fmla="*/ 101 h 101"/>
                <a:gd name="T2" fmla="*/ 584 w 996"/>
                <a:gd name="T3" fmla="*/ 6 h 101"/>
                <a:gd name="T4" fmla="*/ 0 w 996"/>
                <a:gd name="T5" fmla="*/ 6 h 101"/>
                <a:gd name="T6" fmla="*/ 0 w 996"/>
                <a:gd name="T7" fmla="*/ 0 h 101"/>
                <a:gd name="T8" fmla="*/ 585 w 996"/>
                <a:gd name="T9" fmla="*/ 0 h 101"/>
                <a:gd name="T10" fmla="*/ 585 w 996"/>
                <a:gd name="T11" fmla="*/ 0 h 101"/>
                <a:gd name="T12" fmla="*/ 996 w 996"/>
                <a:gd name="T13" fmla="*/ 95 h 101"/>
                <a:gd name="T14" fmla="*/ 995 w 99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6" h="101">
                  <a:moveTo>
                    <a:pt x="995" y="101"/>
                  </a:moveTo>
                  <a:lnTo>
                    <a:pt x="58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996" y="95"/>
                  </a:lnTo>
                  <a:lnTo>
                    <a:pt x="99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37">
              <a:extLst>
                <a:ext uri="{FF2B5EF4-FFF2-40B4-BE49-F238E27FC236}">
                  <a16:creationId xmlns="" xmlns:a16="http://schemas.microsoft.com/office/drawing/2014/main" id="{B71EC6FF-5583-4F01-9153-146EC6E76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1" y="3719513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Group 46">
            <a:extLst>
              <a:ext uri="{FF2B5EF4-FFF2-40B4-BE49-F238E27FC236}">
                <a16:creationId xmlns="" xmlns:a16="http://schemas.microsoft.com/office/drawing/2014/main" id="{653AEB78-E49C-4A3A-B913-E8CBF2AC5B92}"/>
              </a:ext>
            </a:extLst>
          </p:cNvPr>
          <p:cNvGrpSpPr/>
          <p:nvPr/>
        </p:nvGrpSpPr>
        <p:grpSpPr>
          <a:xfrm>
            <a:off x="2560963" y="1550096"/>
            <a:ext cx="1211928" cy="369861"/>
            <a:chOff x="2781301" y="1636713"/>
            <a:chExt cx="1898650" cy="579438"/>
          </a:xfrm>
          <a:solidFill>
            <a:sysClr val="windowText" lastClr="000000">
              <a:lumMod val="50000"/>
              <a:lumOff val="50000"/>
            </a:sysClr>
          </a:solidFill>
        </p:grpSpPr>
        <p:sp>
          <p:nvSpPr>
            <p:cNvPr id="52" name="Freeform 38">
              <a:extLst>
                <a:ext uri="{FF2B5EF4-FFF2-40B4-BE49-F238E27FC236}">
                  <a16:creationId xmlns="" xmlns:a16="http://schemas.microsoft.com/office/drawing/2014/main" id="{B83E21E6-0A95-4D2D-9936-78C3BAE0561C}"/>
                </a:ext>
              </a:extLst>
            </p:cNvPr>
            <p:cNvSpPr/>
            <p:nvPr/>
          </p:nvSpPr>
          <p:spPr bwMode="auto">
            <a:xfrm>
              <a:off x="2781301" y="1636713"/>
              <a:ext cx="1857375" cy="542925"/>
            </a:xfrm>
            <a:custGeom>
              <a:avLst/>
              <a:gdLst>
                <a:gd name="T0" fmla="*/ 1167 w 1170"/>
                <a:gd name="T1" fmla="*/ 342 h 342"/>
                <a:gd name="T2" fmla="*/ 729 w 1170"/>
                <a:gd name="T3" fmla="*/ 6 h 342"/>
                <a:gd name="T4" fmla="*/ 0 w 1170"/>
                <a:gd name="T5" fmla="*/ 6 h 342"/>
                <a:gd name="T6" fmla="*/ 0 w 1170"/>
                <a:gd name="T7" fmla="*/ 0 h 342"/>
                <a:gd name="T8" fmla="*/ 730 w 1170"/>
                <a:gd name="T9" fmla="*/ 0 h 342"/>
                <a:gd name="T10" fmla="*/ 732 w 1170"/>
                <a:gd name="T11" fmla="*/ 1 h 342"/>
                <a:gd name="T12" fmla="*/ 1170 w 1170"/>
                <a:gd name="T13" fmla="*/ 337 h 342"/>
                <a:gd name="T14" fmla="*/ 1167 w 1170"/>
                <a:gd name="T15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0" h="342">
                  <a:moveTo>
                    <a:pt x="1167" y="342"/>
                  </a:moveTo>
                  <a:lnTo>
                    <a:pt x="729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730" y="0"/>
                  </a:lnTo>
                  <a:lnTo>
                    <a:pt x="732" y="1"/>
                  </a:lnTo>
                  <a:lnTo>
                    <a:pt x="1170" y="337"/>
                  </a:lnTo>
                  <a:lnTo>
                    <a:pt x="1167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Oval 39">
              <a:extLst>
                <a:ext uri="{FF2B5EF4-FFF2-40B4-BE49-F238E27FC236}">
                  <a16:creationId xmlns="" xmlns:a16="http://schemas.microsoft.com/office/drawing/2014/main" id="{B3A242AB-07C0-4434-879A-9EEE97D14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576" y="2138363"/>
              <a:ext cx="79375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Inhaltsplatzhalter 4">
            <a:extLst>
              <a:ext uri="{FF2B5EF4-FFF2-40B4-BE49-F238E27FC236}">
                <a16:creationId xmlns="" xmlns:a16="http://schemas.microsoft.com/office/drawing/2014/main" id="{C48DCABA-98A5-4B68-9537-F61CBEFE278E}"/>
              </a:ext>
            </a:extLst>
          </p:cNvPr>
          <p:cNvSpPr txBox="1"/>
          <p:nvPr/>
        </p:nvSpPr>
        <p:spPr>
          <a:xfrm>
            <a:off x="6464608" y="1296802"/>
            <a:ext cx="66393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80%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5" name="Inhaltsplatzhalter 4">
            <a:extLst>
              <a:ext uri="{FF2B5EF4-FFF2-40B4-BE49-F238E27FC236}">
                <a16:creationId xmlns="" xmlns:a16="http://schemas.microsoft.com/office/drawing/2014/main" id="{D1598F8B-58A3-4F07-A610-ABADF8E36F07}"/>
              </a:ext>
            </a:extLst>
          </p:cNvPr>
          <p:cNvSpPr txBox="1"/>
          <p:nvPr/>
        </p:nvSpPr>
        <p:spPr>
          <a:xfrm>
            <a:off x="1864547" y="1417638"/>
            <a:ext cx="66393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70%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6" name="Inhaltsplatzhalter 4">
            <a:extLst>
              <a:ext uri="{FF2B5EF4-FFF2-40B4-BE49-F238E27FC236}">
                <a16:creationId xmlns="" xmlns:a16="http://schemas.microsoft.com/office/drawing/2014/main" id="{4955E0BF-3C2E-4CF5-A404-1E37F1242733}"/>
              </a:ext>
            </a:extLst>
          </p:cNvPr>
          <p:cNvSpPr txBox="1"/>
          <p:nvPr/>
        </p:nvSpPr>
        <p:spPr>
          <a:xfrm>
            <a:off x="1856649" y="2534814"/>
            <a:ext cx="66393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60%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7" name="Inhaltsplatzhalter 4">
            <a:extLst>
              <a:ext uri="{FF2B5EF4-FFF2-40B4-BE49-F238E27FC236}">
                <a16:creationId xmlns="" xmlns:a16="http://schemas.microsoft.com/office/drawing/2014/main" id="{FF7030C0-C5AA-46B8-B118-0BBCF6A033C0}"/>
              </a:ext>
            </a:extLst>
          </p:cNvPr>
          <p:cNvSpPr txBox="1"/>
          <p:nvPr/>
        </p:nvSpPr>
        <p:spPr>
          <a:xfrm>
            <a:off x="1919372" y="3709305"/>
            <a:ext cx="66393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50%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8" name="Inhaltsplatzhalter 4">
            <a:extLst>
              <a:ext uri="{FF2B5EF4-FFF2-40B4-BE49-F238E27FC236}">
                <a16:creationId xmlns="" xmlns:a16="http://schemas.microsoft.com/office/drawing/2014/main" id="{70547C44-AA6D-49D4-9E6A-AFB326225F8A}"/>
              </a:ext>
            </a:extLst>
          </p:cNvPr>
          <p:cNvSpPr txBox="1"/>
          <p:nvPr/>
        </p:nvSpPr>
        <p:spPr>
          <a:xfrm>
            <a:off x="6421279" y="2554332"/>
            <a:ext cx="66393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10%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Inhaltsplatzhalter 4">
            <a:extLst>
              <a:ext uri="{FF2B5EF4-FFF2-40B4-BE49-F238E27FC236}">
                <a16:creationId xmlns="" xmlns:a16="http://schemas.microsoft.com/office/drawing/2014/main" id="{66004E3E-1490-4192-8FEB-1F42EF64D141}"/>
              </a:ext>
            </a:extLst>
          </p:cNvPr>
          <p:cNvSpPr txBox="1"/>
          <p:nvPr/>
        </p:nvSpPr>
        <p:spPr>
          <a:xfrm>
            <a:off x="6428599" y="3124298"/>
            <a:ext cx="66393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20%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0" name="Inhaltsplatzhalter 4">
            <a:extLst>
              <a:ext uri="{FF2B5EF4-FFF2-40B4-BE49-F238E27FC236}">
                <a16:creationId xmlns="" xmlns:a16="http://schemas.microsoft.com/office/drawing/2014/main" id="{624A4CBB-B99B-45E8-B1DC-FFC9E0260819}"/>
              </a:ext>
            </a:extLst>
          </p:cNvPr>
          <p:cNvSpPr txBox="1"/>
          <p:nvPr/>
        </p:nvSpPr>
        <p:spPr>
          <a:xfrm>
            <a:off x="5896561" y="3781964"/>
            <a:ext cx="66393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30%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1" name="Inhaltsplatzhalter 4">
            <a:extLst>
              <a:ext uri="{FF2B5EF4-FFF2-40B4-BE49-F238E27FC236}">
                <a16:creationId xmlns="" xmlns:a16="http://schemas.microsoft.com/office/drawing/2014/main" id="{07B80807-7F75-4564-A576-674F81CB44AC}"/>
              </a:ext>
            </a:extLst>
          </p:cNvPr>
          <p:cNvSpPr txBox="1"/>
          <p:nvPr/>
        </p:nvSpPr>
        <p:spPr>
          <a:xfrm>
            <a:off x="5341383" y="4391222"/>
            <a:ext cx="66393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40%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Inhaltsplatzhalter 4">
            <a:extLst>
              <a:ext uri="{FF2B5EF4-FFF2-40B4-BE49-F238E27FC236}">
                <a16:creationId xmlns="" xmlns:a16="http://schemas.microsoft.com/office/drawing/2014/main" id="{B306BAD8-FD44-461C-9F45-A0B0242B5D56}"/>
              </a:ext>
            </a:extLst>
          </p:cNvPr>
          <p:cNvSpPr txBox="1"/>
          <p:nvPr/>
        </p:nvSpPr>
        <p:spPr>
          <a:xfrm>
            <a:off x="7105718" y="1227551"/>
            <a:ext cx="1227413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添加标题内容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此处添加详细文本描述，语言描述尽量简洁生动。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Inhaltsplatzhalter 4">
            <a:extLst>
              <a:ext uri="{FF2B5EF4-FFF2-40B4-BE49-F238E27FC236}">
                <a16:creationId xmlns="" xmlns:a16="http://schemas.microsoft.com/office/drawing/2014/main" id="{69B1ABC1-8F9A-4800-B220-51B12FF9600B}"/>
              </a:ext>
            </a:extLst>
          </p:cNvPr>
          <p:cNvSpPr txBox="1"/>
          <p:nvPr/>
        </p:nvSpPr>
        <p:spPr>
          <a:xfrm>
            <a:off x="7085210" y="2472796"/>
            <a:ext cx="1641332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添加标题内容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此处添加详细文本描述，语言描述尽量简洁生动。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4" name="Inhaltsplatzhalter 4">
            <a:extLst>
              <a:ext uri="{FF2B5EF4-FFF2-40B4-BE49-F238E27FC236}">
                <a16:creationId xmlns="" xmlns:a16="http://schemas.microsoft.com/office/drawing/2014/main" id="{1B5AC681-6AE6-4194-8BB5-16DE8F1DF582}"/>
              </a:ext>
            </a:extLst>
          </p:cNvPr>
          <p:cNvSpPr txBox="1"/>
          <p:nvPr/>
        </p:nvSpPr>
        <p:spPr>
          <a:xfrm>
            <a:off x="7072936" y="3055049"/>
            <a:ext cx="142545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添加标题内容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此处添加详细文本描述，语言描述尽量简洁生动。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5" name="Inhaltsplatzhalter 4">
            <a:extLst>
              <a:ext uri="{FF2B5EF4-FFF2-40B4-BE49-F238E27FC236}">
                <a16:creationId xmlns="" xmlns:a16="http://schemas.microsoft.com/office/drawing/2014/main" id="{3C061750-8F01-4ACB-A186-A7F838747D8B}"/>
              </a:ext>
            </a:extLst>
          </p:cNvPr>
          <p:cNvSpPr txBox="1"/>
          <p:nvPr/>
        </p:nvSpPr>
        <p:spPr>
          <a:xfrm>
            <a:off x="6577156" y="3714303"/>
            <a:ext cx="1641332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添加标题内容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此处添加详细文本描述，语言描述尽量简洁生动。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6" name="Inhaltsplatzhalter 4">
            <a:extLst>
              <a:ext uri="{FF2B5EF4-FFF2-40B4-BE49-F238E27FC236}">
                <a16:creationId xmlns="" xmlns:a16="http://schemas.microsoft.com/office/drawing/2014/main" id="{E59D6958-5844-4EB8-997C-666BB38F639D}"/>
              </a:ext>
            </a:extLst>
          </p:cNvPr>
          <p:cNvSpPr txBox="1"/>
          <p:nvPr/>
        </p:nvSpPr>
        <p:spPr>
          <a:xfrm>
            <a:off x="6017759" y="4320924"/>
            <a:ext cx="1641332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添加标题内容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此处添加详细文本描述，语言描述尽量简洁生动。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Inhaltsplatzhalter 4">
            <a:extLst>
              <a:ext uri="{FF2B5EF4-FFF2-40B4-BE49-F238E27FC236}">
                <a16:creationId xmlns="" xmlns:a16="http://schemas.microsoft.com/office/drawing/2014/main" id="{8E5F2861-6737-4F75-B9D3-210F3848FF51}"/>
              </a:ext>
            </a:extLst>
          </p:cNvPr>
          <p:cNvSpPr txBox="1"/>
          <p:nvPr/>
        </p:nvSpPr>
        <p:spPr>
          <a:xfrm>
            <a:off x="534356" y="2465565"/>
            <a:ext cx="1331199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添加标题内容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此处添加详细文本描述，语言描述尽量简洁生动。</a:t>
            </a:r>
            <a:r>
              <a:rPr lang="en-U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,  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8" name="Inhaltsplatzhalter 4">
            <a:extLst>
              <a:ext uri="{FF2B5EF4-FFF2-40B4-BE49-F238E27FC236}">
                <a16:creationId xmlns="" xmlns:a16="http://schemas.microsoft.com/office/drawing/2014/main" id="{83D3E27F-A904-4BCA-B83F-8DB3E526CD42}"/>
              </a:ext>
            </a:extLst>
          </p:cNvPr>
          <p:cNvSpPr txBox="1"/>
          <p:nvPr/>
        </p:nvSpPr>
        <p:spPr>
          <a:xfrm>
            <a:off x="545997" y="1348389"/>
            <a:ext cx="1331199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添加标题内容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此处添加详细文本描述，语言描述尽量简洁生动。</a:t>
            </a:r>
            <a:r>
              <a:rPr lang="en-U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,  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Inhaltsplatzhalter 4">
            <a:extLst>
              <a:ext uri="{FF2B5EF4-FFF2-40B4-BE49-F238E27FC236}">
                <a16:creationId xmlns="" xmlns:a16="http://schemas.microsoft.com/office/drawing/2014/main" id="{B83B3AA2-71B2-478B-81A4-9297FA48A2F4}"/>
              </a:ext>
            </a:extLst>
          </p:cNvPr>
          <p:cNvSpPr txBox="1"/>
          <p:nvPr/>
        </p:nvSpPr>
        <p:spPr>
          <a:xfrm>
            <a:off x="548981" y="3636830"/>
            <a:ext cx="1331199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900"/>
              </a:spcAft>
              <a:buNone/>
              <a:defRPr/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添加标题内容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此处添加详细文本描述，语言描述尽量简洁生动。</a:t>
            </a:r>
            <a:r>
              <a:rPr lang="en-US" sz="8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,  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71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1614771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>
            <a:extLst>
              <a:ext uri="{FF2B5EF4-FFF2-40B4-BE49-F238E27FC236}">
                <a16:creationId xmlns="" xmlns:a16="http://schemas.microsoft.com/office/drawing/2014/main" id="{5FAC17A1-FD73-4A5F-85DB-CF5DBD3FBFAE}"/>
              </a:ext>
            </a:extLst>
          </p:cNvPr>
          <p:cNvGrpSpPr/>
          <p:nvPr/>
        </p:nvGrpSpPr>
        <p:grpSpPr>
          <a:xfrm>
            <a:off x="654725" y="1592431"/>
            <a:ext cx="1296169" cy="1296168"/>
            <a:chOff x="1400541" y="1592431"/>
            <a:chExt cx="1296169" cy="1296168"/>
          </a:xfrm>
          <a:solidFill>
            <a:srgbClr val="F3572D"/>
          </a:solidFill>
        </p:grpSpPr>
        <p:sp>
          <p:nvSpPr>
            <p:cNvPr id="3" name="Oval 34">
              <a:extLst>
                <a:ext uri="{FF2B5EF4-FFF2-40B4-BE49-F238E27FC236}">
                  <a16:creationId xmlns="" xmlns:a16="http://schemas.microsoft.com/office/drawing/2014/main" id="{B194D5A9-98EE-45E4-8276-F27A56302216}"/>
                </a:ext>
              </a:extLst>
            </p:cNvPr>
            <p:cNvSpPr/>
            <p:nvPr/>
          </p:nvSpPr>
          <p:spPr>
            <a:xfrm>
              <a:off x="1533041" y="1693149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Pie 35">
              <a:extLst>
                <a:ext uri="{FF2B5EF4-FFF2-40B4-BE49-F238E27FC236}">
                  <a16:creationId xmlns="" xmlns:a16="http://schemas.microsoft.com/office/drawing/2014/main" id="{F1C349EA-0951-4D5D-9DE2-54AE73486A28}"/>
                </a:ext>
              </a:extLst>
            </p:cNvPr>
            <p:cNvSpPr/>
            <p:nvPr/>
          </p:nvSpPr>
          <p:spPr>
            <a:xfrm>
              <a:off x="1400541" y="1592431"/>
              <a:ext cx="1296169" cy="1296168"/>
            </a:xfrm>
            <a:prstGeom prst="pie">
              <a:avLst>
                <a:gd name="adj1" fmla="val 27111"/>
                <a:gd name="adj2" fmla="val 1620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8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67">
              <a:extLst>
                <a:ext uri="{FF2B5EF4-FFF2-40B4-BE49-F238E27FC236}">
                  <a16:creationId xmlns="" xmlns:a16="http://schemas.microsoft.com/office/drawing/2014/main" id="{8B0D1FB1-DEB4-46DF-A21B-3275641D9AA9}"/>
                </a:ext>
              </a:extLst>
            </p:cNvPr>
            <p:cNvSpPr txBox="1"/>
            <p:nvPr/>
          </p:nvSpPr>
          <p:spPr>
            <a:xfrm>
              <a:off x="1520277" y="2119522"/>
              <a:ext cx="489216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srgbClr val="FFFFFF"/>
                  </a:solidFill>
                  <a:cs typeface="+mn-ea"/>
                  <a:sym typeface="+mn-lt"/>
                </a:rPr>
                <a:t>75%</a:t>
              </a:r>
            </a:p>
          </p:txBody>
        </p:sp>
      </p:grpSp>
      <p:grpSp>
        <p:nvGrpSpPr>
          <p:cNvPr id="6" name="Group 51">
            <a:extLst>
              <a:ext uri="{FF2B5EF4-FFF2-40B4-BE49-F238E27FC236}">
                <a16:creationId xmlns="" xmlns:a16="http://schemas.microsoft.com/office/drawing/2014/main" id="{D5C775CD-1F18-4350-96E3-5102D5476889}"/>
              </a:ext>
            </a:extLst>
          </p:cNvPr>
          <p:cNvGrpSpPr/>
          <p:nvPr/>
        </p:nvGrpSpPr>
        <p:grpSpPr>
          <a:xfrm>
            <a:off x="2335070" y="1592431"/>
            <a:ext cx="1296169" cy="1296168"/>
            <a:chOff x="3099936" y="1592431"/>
            <a:chExt cx="1296169" cy="1296168"/>
          </a:xfrm>
        </p:grpSpPr>
        <p:sp>
          <p:nvSpPr>
            <p:cNvPr id="7" name="Oval 36">
              <a:extLst>
                <a:ext uri="{FF2B5EF4-FFF2-40B4-BE49-F238E27FC236}">
                  <a16:creationId xmlns="" xmlns:a16="http://schemas.microsoft.com/office/drawing/2014/main" id="{B5F8D76A-117C-4886-A614-D31C6FED97EE}"/>
                </a:ext>
              </a:extLst>
            </p:cNvPr>
            <p:cNvSpPr/>
            <p:nvPr/>
          </p:nvSpPr>
          <p:spPr>
            <a:xfrm>
              <a:off x="3232436" y="1693149"/>
              <a:ext cx="1094733" cy="1094733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Pie 37">
              <a:extLst>
                <a:ext uri="{FF2B5EF4-FFF2-40B4-BE49-F238E27FC236}">
                  <a16:creationId xmlns="" xmlns:a16="http://schemas.microsoft.com/office/drawing/2014/main" id="{66746B53-10C7-435B-8D9C-AC83D18AF11C}"/>
                </a:ext>
              </a:extLst>
            </p:cNvPr>
            <p:cNvSpPr/>
            <p:nvPr/>
          </p:nvSpPr>
          <p:spPr>
            <a:xfrm>
              <a:off x="3099936" y="1592431"/>
              <a:ext cx="1296169" cy="1296168"/>
            </a:xfrm>
            <a:prstGeom prst="pie">
              <a:avLst>
                <a:gd name="adj1" fmla="val 5379724"/>
                <a:gd name="adj2" fmla="val 16200000"/>
              </a:avLst>
            </a:prstGeom>
            <a:solidFill>
              <a:srgbClr val="F9AF4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8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38">
              <a:extLst>
                <a:ext uri="{FF2B5EF4-FFF2-40B4-BE49-F238E27FC236}">
                  <a16:creationId xmlns="" xmlns:a16="http://schemas.microsoft.com/office/drawing/2014/main" id="{6623F12B-C6F9-47FA-9751-9214F591D809}"/>
                </a:ext>
              </a:extLst>
            </p:cNvPr>
            <p:cNvSpPr txBox="1"/>
            <p:nvPr/>
          </p:nvSpPr>
          <p:spPr>
            <a:xfrm>
              <a:off x="3219672" y="2085624"/>
              <a:ext cx="48921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srgbClr val="FFFFFF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10" name="Group 60">
            <a:extLst>
              <a:ext uri="{FF2B5EF4-FFF2-40B4-BE49-F238E27FC236}">
                <a16:creationId xmlns="" xmlns:a16="http://schemas.microsoft.com/office/drawing/2014/main" id="{0AE3488D-DC1B-4626-8CD6-8A968840F5C5}"/>
              </a:ext>
            </a:extLst>
          </p:cNvPr>
          <p:cNvGrpSpPr/>
          <p:nvPr/>
        </p:nvGrpSpPr>
        <p:grpSpPr>
          <a:xfrm>
            <a:off x="3957831" y="1592431"/>
            <a:ext cx="1296169" cy="1296168"/>
            <a:chOff x="4834295" y="1592431"/>
            <a:chExt cx="1296169" cy="1296168"/>
          </a:xfrm>
        </p:grpSpPr>
        <p:sp>
          <p:nvSpPr>
            <p:cNvPr id="11" name="Oval 39">
              <a:extLst>
                <a:ext uri="{FF2B5EF4-FFF2-40B4-BE49-F238E27FC236}">
                  <a16:creationId xmlns="" xmlns:a16="http://schemas.microsoft.com/office/drawing/2014/main" id="{5C83BCD1-37DF-41A1-85FF-96A7C4E609A2}"/>
                </a:ext>
              </a:extLst>
            </p:cNvPr>
            <p:cNvSpPr/>
            <p:nvPr/>
          </p:nvSpPr>
          <p:spPr>
            <a:xfrm>
              <a:off x="4966795" y="1693149"/>
              <a:ext cx="1094733" cy="1094733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Pie 40">
              <a:extLst>
                <a:ext uri="{FF2B5EF4-FFF2-40B4-BE49-F238E27FC236}">
                  <a16:creationId xmlns="" xmlns:a16="http://schemas.microsoft.com/office/drawing/2014/main" id="{E1BFAD28-528B-40FF-98D9-6F1E1078B37D}"/>
                </a:ext>
              </a:extLst>
            </p:cNvPr>
            <p:cNvSpPr/>
            <p:nvPr/>
          </p:nvSpPr>
          <p:spPr>
            <a:xfrm>
              <a:off x="4834295" y="1592431"/>
              <a:ext cx="1296169" cy="1296168"/>
            </a:xfrm>
            <a:prstGeom prst="pie">
              <a:avLst>
                <a:gd name="adj1" fmla="val 19548649"/>
                <a:gd name="adj2" fmla="val 16200000"/>
              </a:avLst>
            </a:prstGeom>
            <a:solidFill>
              <a:srgbClr val="05A39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8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41">
              <a:extLst>
                <a:ext uri="{FF2B5EF4-FFF2-40B4-BE49-F238E27FC236}">
                  <a16:creationId xmlns="" xmlns:a16="http://schemas.microsoft.com/office/drawing/2014/main" id="{431BC555-65BC-4927-9661-56F657ECB463}"/>
                </a:ext>
              </a:extLst>
            </p:cNvPr>
            <p:cNvSpPr txBox="1"/>
            <p:nvPr/>
          </p:nvSpPr>
          <p:spPr>
            <a:xfrm>
              <a:off x="4954031" y="2085624"/>
              <a:ext cx="48921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srgbClr val="FFFFFF"/>
                  </a:solidFill>
                  <a:cs typeface="+mn-ea"/>
                  <a:sym typeface="+mn-lt"/>
                </a:rPr>
                <a:t>85%</a:t>
              </a:r>
            </a:p>
          </p:txBody>
        </p:sp>
      </p:grpSp>
      <p:grpSp>
        <p:nvGrpSpPr>
          <p:cNvPr id="14" name="Group 61">
            <a:extLst>
              <a:ext uri="{FF2B5EF4-FFF2-40B4-BE49-F238E27FC236}">
                <a16:creationId xmlns="" xmlns:a16="http://schemas.microsoft.com/office/drawing/2014/main" id="{974D356C-63D0-4787-9986-A9AC6A60B7B4}"/>
              </a:ext>
            </a:extLst>
          </p:cNvPr>
          <p:cNvGrpSpPr/>
          <p:nvPr/>
        </p:nvGrpSpPr>
        <p:grpSpPr>
          <a:xfrm>
            <a:off x="5580112" y="1592431"/>
            <a:ext cx="1296169" cy="1296168"/>
            <a:chOff x="6447291" y="1592431"/>
            <a:chExt cx="1296169" cy="1296168"/>
          </a:xfrm>
        </p:grpSpPr>
        <p:sp>
          <p:nvSpPr>
            <p:cNvPr id="15" name="Oval 42">
              <a:extLst>
                <a:ext uri="{FF2B5EF4-FFF2-40B4-BE49-F238E27FC236}">
                  <a16:creationId xmlns="" xmlns:a16="http://schemas.microsoft.com/office/drawing/2014/main" id="{AFFF0F8D-0840-458E-80E9-4F5BFB719494}"/>
                </a:ext>
              </a:extLst>
            </p:cNvPr>
            <p:cNvSpPr/>
            <p:nvPr/>
          </p:nvSpPr>
          <p:spPr>
            <a:xfrm>
              <a:off x="6579791" y="1661368"/>
              <a:ext cx="1094733" cy="1094733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Pie 43">
              <a:extLst>
                <a:ext uri="{FF2B5EF4-FFF2-40B4-BE49-F238E27FC236}">
                  <a16:creationId xmlns="" xmlns:a16="http://schemas.microsoft.com/office/drawing/2014/main" id="{1A85F309-8E10-43B3-A4D7-CBE86147BC08}"/>
                </a:ext>
              </a:extLst>
            </p:cNvPr>
            <p:cNvSpPr/>
            <p:nvPr/>
          </p:nvSpPr>
          <p:spPr>
            <a:xfrm>
              <a:off x="6447291" y="1592431"/>
              <a:ext cx="1296169" cy="1296168"/>
            </a:xfrm>
            <a:prstGeom prst="pie">
              <a:avLst>
                <a:gd name="adj1" fmla="val 17910010"/>
                <a:gd name="adj2" fmla="val 5351067"/>
              </a:avLst>
            </a:prstGeom>
            <a:solidFill>
              <a:srgbClr val="2078C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8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44">
              <a:extLst>
                <a:ext uri="{FF2B5EF4-FFF2-40B4-BE49-F238E27FC236}">
                  <a16:creationId xmlns="" xmlns:a16="http://schemas.microsoft.com/office/drawing/2014/main" id="{3CFCBFC5-037E-4438-A56F-3CF30B3885B8}"/>
                </a:ext>
              </a:extLst>
            </p:cNvPr>
            <p:cNvSpPr txBox="1"/>
            <p:nvPr/>
          </p:nvSpPr>
          <p:spPr>
            <a:xfrm>
              <a:off x="7151229" y="2134506"/>
              <a:ext cx="48921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srgbClr val="FFFFFF"/>
                  </a:solidFill>
                  <a:cs typeface="+mn-ea"/>
                  <a:sym typeface="+mn-lt"/>
                </a:rPr>
                <a:t>75%</a:t>
              </a:r>
            </a:p>
          </p:txBody>
        </p:sp>
      </p:grpSp>
      <p:sp>
        <p:nvSpPr>
          <p:cNvPr id="18" name="TextBox 46">
            <a:extLst>
              <a:ext uri="{FF2B5EF4-FFF2-40B4-BE49-F238E27FC236}">
                <a16:creationId xmlns="" xmlns:a16="http://schemas.microsoft.com/office/drawing/2014/main" id="{4E81FB60-5B16-4451-B813-DA273BA01B8D}"/>
              </a:ext>
            </a:extLst>
          </p:cNvPr>
          <p:cNvSpPr txBox="1"/>
          <p:nvPr/>
        </p:nvSpPr>
        <p:spPr>
          <a:xfrm>
            <a:off x="1118840" y="3017950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</a:p>
        </p:txBody>
      </p:sp>
      <p:sp>
        <p:nvSpPr>
          <p:cNvPr id="19" name="TextBox 47">
            <a:extLst>
              <a:ext uri="{FF2B5EF4-FFF2-40B4-BE49-F238E27FC236}">
                <a16:creationId xmlns="" xmlns:a16="http://schemas.microsoft.com/office/drawing/2014/main" id="{50A5F4A7-8DFD-4DA4-B016-F186E67B624F}"/>
              </a:ext>
            </a:extLst>
          </p:cNvPr>
          <p:cNvSpPr txBox="1"/>
          <p:nvPr/>
        </p:nvSpPr>
        <p:spPr>
          <a:xfrm>
            <a:off x="2791337" y="3017950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20" name="TextBox 48">
            <a:extLst>
              <a:ext uri="{FF2B5EF4-FFF2-40B4-BE49-F238E27FC236}">
                <a16:creationId xmlns="" xmlns:a16="http://schemas.microsoft.com/office/drawing/2014/main" id="{846A0C47-E679-400B-A833-D36F623DAB6D}"/>
              </a:ext>
            </a:extLst>
          </p:cNvPr>
          <p:cNvSpPr txBox="1"/>
          <p:nvPr/>
        </p:nvSpPr>
        <p:spPr>
          <a:xfrm>
            <a:off x="4397158" y="3017950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2017</a:t>
            </a:r>
          </a:p>
        </p:txBody>
      </p:sp>
      <p:sp>
        <p:nvSpPr>
          <p:cNvPr id="21" name="TextBox 49">
            <a:extLst>
              <a:ext uri="{FF2B5EF4-FFF2-40B4-BE49-F238E27FC236}">
                <a16:creationId xmlns="" xmlns:a16="http://schemas.microsoft.com/office/drawing/2014/main" id="{EA34178D-05A8-4EB3-9350-BFB8071CF46F}"/>
              </a:ext>
            </a:extLst>
          </p:cNvPr>
          <p:cNvSpPr txBox="1"/>
          <p:nvPr/>
        </p:nvSpPr>
        <p:spPr>
          <a:xfrm>
            <a:off x="6022028" y="3017950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grpSp>
        <p:nvGrpSpPr>
          <p:cNvPr id="22" name="Group 52">
            <a:extLst>
              <a:ext uri="{FF2B5EF4-FFF2-40B4-BE49-F238E27FC236}">
                <a16:creationId xmlns="" xmlns:a16="http://schemas.microsoft.com/office/drawing/2014/main" id="{6DAA08A9-0436-400B-B22C-E9A1587E140F}"/>
              </a:ext>
            </a:extLst>
          </p:cNvPr>
          <p:cNvGrpSpPr/>
          <p:nvPr/>
        </p:nvGrpSpPr>
        <p:grpSpPr>
          <a:xfrm>
            <a:off x="7193108" y="1592431"/>
            <a:ext cx="1296169" cy="1296168"/>
            <a:chOff x="6447291" y="1592431"/>
            <a:chExt cx="1296169" cy="1296168"/>
          </a:xfrm>
        </p:grpSpPr>
        <p:sp>
          <p:nvSpPr>
            <p:cNvPr id="23" name="Oval 53">
              <a:extLst>
                <a:ext uri="{FF2B5EF4-FFF2-40B4-BE49-F238E27FC236}">
                  <a16:creationId xmlns="" xmlns:a16="http://schemas.microsoft.com/office/drawing/2014/main" id="{407E11CA-860F-4F7F-B36B-419B4D31A4B8}"/>
                </a:ext>
              </a:extLst>
            </p:cNvPr>
            <p:cNvSpPr/>
            <p:nvPr/>
          </p:nvSpPr>
          <p:spPr>
            <a:xfrm>
              <a:off x="6579791" y="1661368"/>
              <a:ext cx="1094733" cy="1094733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Pie 54">
              <a:extLst>
                <a:ext uri="{FF2B5EF4-FFF2-40B4-BE49-F238E27FC236}">
                  <a16:creationId xmlns="" xmlns:a16="http://schemas.microsoft.com/office/drawing/2014/main" id="{AD0148D9-5ADF-4159-8798-0303F6471B94}"/>
                </a:ext>
              </a:extLst>
            </p:cNvPr>
            <p:cNvSpPr/>
            <p:nvPr/>
          </p:nvSpPr>
          <p:spPr>
            <a:xfrm>
              <a:off x="6447291" y="1592431"/>
              <a:ext cx="1296169" cy="1296168"/>
            </a:xfrm>
            <a:prstGeom prst="pie">
              <a:avLst>
                <a:gd name="adj1" fmla="val 93326"/>
                <a:gd name="adj2" fmla="val 13706274"/>
              </a:avLst>
            </a:prstGeom>
            <a:solidFill>
              <a:srgbClr val="9D399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8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55">
              <a:extLst>
                <a:ext uri="{FF2B5EF4-FFF2-40B4-BE49-F238E27FC236}">
                  <a16:creationId xmlns="" xmlns:a16="http://schemas.microsoft.com/office/drawing/2014/main" id="{103026F0-758C-4C2F-823A-9334163941F0}"/>
                </a:ext>
              </a:extLst>
            </p:cNvPr>
            <p:cNvSpPr txBox="1"/>
            <p:nvPr/>
          </p:nvSpPr>
          <p:spPr>
            <a:xfrm>
              <a:off x="6511163" y="2085624"/>
              <a:ext cx="48921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srgbClr val="FFFFFF"/>
                  </a:solidFill>
                  <a:cs typeface="+mn-ea"/>
                  <a:sym typeface="+mn-lt"/>
                </a:rPr>
                <a:t>65%</a:t>
              </a:r>
            </a:p>
          </p:txBody>
        </p:sp>
      </p:grpSp>
      <p:sp>
        <p:nvSpPr>
          <p:cNvPr id="26" name="TextBox 56">
            <a:extLst>
              <a:ext uri="{FF2B5EF4-FFF2-40B4-BE49-F238E27FC236}">
                <a16:creationId xmlns="" xmlns:a16="http://schemas.microsoft.com/office/drawing/2014/main" id="{1B4BEB0E-5BDF-4A49-A047-AB4B2072BA35}"/>
              </a:ext>
            </a:extLst>
          </p:cNvPr>
          <p:cNvSpPr txBox="1"/>
          <p:nvPr/>
        </p:nvSpPr>
        <p:spPr>
          <a:xfrm>
            <a:off x="7657223" y="3017950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2019</a:t>
            </a:r>
          </a:p>
        </p:txBody>
      </p:sp>
      <p:grpSp>
        <p:nvGrpSpPr>
          <p:cNvPr id="27" name="Group 59">
            <a:extLst>
              <a:ext uri="{FF2B5EF4-FFF2-40B4-BE49-F238E27FC236}">
                <a16:creationId xmlns="" xmlns:a16="http://schemas.microsoft.com/office/drawing/2014/main" id="{C5F7D4D2-D6F3-41FC-9A7B-A64DECE94414}"/>
              </a:ext>
            </a:extLst>
          </p:cNvPr>
          <p:cNvGrpSpPr/>
          <p:nvPr/>
        </p:nvGrpSpPr>
        <p:grpSpPr>
          <a:xfrm>
            <a:off x="654724" y="3404544"/>
            <a:ext cx="1296168" cy="558403"/>
            <a:chOff x="654725" y="3050273"/>
            <a:chExt cx="1296168" cy="558403"/>
          </a:xfrm>
          <a:solidFill>
            <a:srgbClr val="F3572D"/>
          </a:solidFill>
        </p:grpSpPr>
        <p:sp>
          <p:nvSpPr>
            <p:cNvPr id="28" name="Isosceles Triangle 58">
              <a:extLst>
                <a:ext uri="{FF2B5EF4-FFF2-40B4-BE49-F238E27FC236}">
                  <a16:creationId xmlns="" xmlns:a16="http://schemas.microsoft.com/office/drawing/2014/main" id="{736C79AF-1F4D-47FE-8243-5B4ACDFE94D0}"/>
                </a:ext>
              </a:extLst>
            </p:cNvPr>
            <p:cNvSpPr/>
            <p:nvPr/>
          </p:nvSpPr>
          <p:spPr>
            <a:xfrm>
              <a:off x="1158914" y="3050273"/>
              <a:ext cx="287790" cy="212761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Round Same Side Corner Rectangle 57">
              <a:extLst>
                <a:ext uri="{FF2B5EF4-FFF2-40B4-BE49-F238E27FC236}">
                  <a16:creationId xmlns="" xmlns:a16="http://schemas.microsoft.com/office/drawing/2014/main" id="{03D71A5D-0DE5-4A53-9497-39BAF7C6CB31}"/>
                </a:ext>
              </a:extLst>
            </p:cNvPr>
            <p:cNvSpPr/>
            <p:nvPr/>
          </p:nvSpPr>
          <p:spPr>
            <a:xfrm>
              <a:off x="654725" y="3187760"/>
              <a:ext cx="1296168" cy="420916"/>
            </a:xfrm>
            <a:prstGeom prst="round2Same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="" xmlns:a16="http://schemas.microsoft.com/office/drawing/2014/main" id="{2D8B6650-5F82-4C96-BA80-485E04ABF692}"/>
              </a:ext>
            </a:extLst>
          </p:cNvPr>
          <p:cNvGrpSpPr/>
          <p:nvPr/>
        </p:nvGrpSpPr>
        <p:grpSpPr>
          <a:xfrm>
            <a:off x="2335069" y="3404544"/>
            <a:ext cx="1296168" cy="558403"/>
            <a:chOff x="654725" y="3050273"/>
            <a:chExt cx="1296168" cy="558403"/>
          </a:xfrm>
          <a:solidFill>
            <a:srgbClr val="F9AF44"/>
          </a:solidFill>
        </p:grpSpPr>
        <p:sp>
          <p:nvSpPr>
            <p:cNvPr id="31" name="Isosceles Triangle 79">
              <a:extLst>
                <a:ext uri="{FF2B5EF4-FFF2-40B4-BE49-F238E27FC236}">
                  <a16:creationId xmlns="" xmlns:a16="http://schemas.microsoft.com/office/drawing/2014/main" id="{DDEC5F71-082A-4A71-9222-3CE68EC53511}"/>
                </a:ext>
              </a:extLst>
            </p:cNvPr>
            <p:cNvSpPr/>
            <p:nvPr/>
          </p:nvSpPr>
          <p:spPr>
            <a:xfrm>
              <a:off x="1158914" y="3050273"/>
              <a:ext cx="287790" cy="212761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Round Same Side Corner Rectangle 80">
              <a:extLst>
                <a:ext uri="{FF2B5EF4-FFF2-40B4-BE49-F238E27FC236}">
                  <a16:creationId xmlns="" xmlns:a16="http://schemas.microsoft.com/office/drawing/2014/main" id="{D87DE0BA-09D3-4502-8197-984876567BBB}"/>
                </a:ext>
              </a:extLst>
            </p:cNvPr>
            <p:cNvSpPr/>
            <p:nvPr/>
          </p:nvSpPr>
          <p:spPr>
            <a:xfrm>
              <a:off x="654725" y="3187760"/>
              <a:ext cx="1296168" cy="420916"/>
            </a:xfrm>
            <a:prstGeom prst="round2Same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</a:p>
          </p:txBody>
        </p:sp>
      </p:grpSp>
      <p:grpSp>
        <p:nvGrpSpPr>
          <p:cNvPr id="33" name="Group 81">
            <a:extLst>
              <a:ext uri="{FF2B5EF4-FFF2-40B4-BE49-F238E27FC236}">
                <a16:creationId xmlns="" xmlns:a16="http://schemas.microsoft.com/office/drawing/2014/main" id="{4FC0282F-A659-4F48-BED1-60DE9C722FAC}"/>
              </a:ext>
            </a:extLst>
          </p:cNvPr>
          <p:cNvGrpSpPr/>
          <p:nvPr/>
        </p:nvGrpSpPr>
        <p:grpSpPr>
          <a:xfrm>
            <a:off x="3957830" y="3404544"/>
            <a:ext cx="1296168" cy="558403"/>
            <a:chOff x="654725" y="3050273"/>
            <a:chExt cx="1296168" cy="558403"/>
          </a:xfrm>
          <a:solidFill>
            <a:srgbClr val="05A39C"/>
          </a:solidFill>
        </p:grpSpPr>
        <p:sp>
          <p:nvSpPr>
            <p:cNvPr id="34" name="Isosceles Triangle 82">
              <a:extLst>
                <a:ext uri="{FF2B5EF4-FFF2-40B4-BE49-F238E27FC236}">
                  <a16:creationId xmlns="" xmlns:a16="http://schemas.microsoft.com/office/drawing/2014/main" id="{4EAB729D-2C19-4E2F-A614-016D8E3A9C86}"/>
                </a:ext>
              </a:extLst>
            </p:cNvPr>
            <p:cNvSpPr/>
            <p:nvPr/>
          </p:nvSpPr>
          <p:spPr>
            <a:xfrm>
              <a:off x="1158914" y="3050273"/>
              <a:ext cx="287790" cy="212761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Round Same Side Corner Rectangle 83">
              <a:extLst>
                <a:ext uri="{FF2B5EF4-FFF2-40B4-BE49-F238E27FC236}">
                  <a16:creationId xmlns="" xmlns:a16="http://schemas.microsoft.com/office/drawing/2014/main" id="{A30F6D66-97FE-4EC1-B6A3-E2325FD367DF}"/>
                </a:ext>
              </a:extLst>
            </p:cNvPr>
            <p:cNvSpPr/>
            <p:nvPr/>
          </p:nvSpPr>
          <p:spPr>
            <a:xfrm>
              <a:off x="654725" y="3187760"/>
              <a:ext cx="1296168" cy="420916"/>
            </a:xfrm>
            <a:prstGeom prst="round2Same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</a:p>
          </p:txBody>
        </p:sp>
      </p:grpSp>
      <p:grpSp>
        <p:nvGrpSpPr>
          <p:cNvPr id="36" name="Group 84">
            <a:extLst>
              <a:ext uri="{FF2B5EF4-FFF2-40B4-BE49-F238E27FC236}">
                <a16:creationId xmlns="" xmlns:a16="http://schemas.microsoft.com/office/drawing/2014/main" id="{25511EA4-53F7-4A1D-A76D-F9A00ED3A678}"/>
              </a:ext>
            </a:extLst>
          </p:cNvPr>
          <p:cNvGrpSpPr/>
          <p:nvPr/>
        </p:nvGrpSpPr>
        <p:grpSpPr>
          <a:xfrm>
            <a:off x="5580111" y="3404544"/>
            <a:ext cx="1296168" cy="558403"/>
            <a:chOff x="654725" y="3050273"/>
            <a:chExt cx="1296168" cy="558403"/>
          </a:xfrm>
          <a:solidFill>
            <a:srgbClr val="2078C2"/>
          </a:solidFill>
        </p:grpSpPr>
        <p:sp>
          <p:nvSpPr>
            <p:cNvPr id="37" name="Isosceles Triangle 85">
              <a:extLst>
                <a:ext uri="{FF2B5EF4-FFF2-40B4-BE49-F238E27FC236}">
                  <a16:creationId xmlns="" xmlns:a16="http://schemas.microsoft.com/office/drawing/2014/main" id="{AA724B93-C036-400B-88AE-3FE0D00F5CDC}"/>
                </a:ext>
              </a:extLst>
            </p:cNvPr>
            <p:cNvSpPr/>
            <p:nvPr/>
          </p:nvSpPr>
          <p:spPr>
            <a:xfrm>
              <a:off x="1158914" y="3050273"/>
              <a:ext cx="287790" cy="212761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Round Same Side Corner Rectangle 86">
              <a:extLst>
                <a:ext uri="{FF2B5EF4-FFF2-40B4-BE49-F238E27FC236}">
                  <a16:creationId xmlns="" xmlns:a16="http://schemas.microsoft.com/office/drawing/2014/main" id="{615ACA01-D3E3-42E4-B4F5-7AB44FEC6D0E}"/>
                </a:ext>
              </a:extLst>
            </p:cNvPr>
            <p:cNvSpPr/>
            <p:nvPr/>
          </p:nvSpPr>
          <p:spPr>
            <a:xfrm>
              <a:off x="654725" y="3187760"/>
              <a:ext cx="1296168" cy="420916"/>
            </a:xfrm>
            <a:prstGeom prst="round2Same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</a:p>
          </p:txBody>
        </p:sp>
      </p:grpSp>
      <p:grpSp>
        <p:nvGrpSpPr>
          <p:cNvPr id="39" name="Group 87">
            <a:extLst>
              <a:ext uri="{FF2B5EF4-FFF2-40B4-BE49-F238E27FC236}">
                <a16:creationId xmlns="" xmlns:a16="http://schemas.microsoft.com/office/drawing/2014/main" id="{18175DAE-8192-4E68-A6A2-2DFF4E8E08F3}"/>
              </a:ext>
            </a:extLst>
          </p:cNvPr>
          <p:cNvGrpSpPr/>
          <p:nvPr/>
        </p:nvGrpSpPr>
        <p:grpSpPr>
          <a:xfrm>
            <a:off x="7193107" y="3404544"/>
            <a:ext cx="1296168" cy="558403"/>
            <a:chOff x="654725" y="3050273"/>
            <a:chExt cx="1296168" cy="558403"/>
          </a:xfrm>
          <a:solidFill>
            <a:srgbClr val="9D399B"/>
          </a:solidFill>
        </p:grpSpPr>
        <p:sp>
          <p:nvSpPr>
            <p:cNvPr id="40" name="Isosceles Triangle 88">
              <a:extLst>
                <a:ext uri="{FF2B5EF4-FFF2-40B4-BE49-F238E27FC236}">
                  <a16:creationId xmlns="" xmlns:a16="http://schemas.microsoft.com/office/drawing/2014/main" id="{C5453A22-AE45-4248-AA38-85A5107B708D}"/>
                </a:ext>
              </a:extLst>
            </p:cNvPr>
            <p:cNvSpPr/>
            <p:nvPr/>
          </p:nvSpPr>
          <p:spPr>
            <a:xfrm>
              <a:off x="1158914" y="3050273"/>
              <a:ext cx="287790" cy="212761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Round Same Side Corner Rectangle 89">
              <a:extLst>
                <a:ext uri="{FF2B5EF4-FFF2-40B4-BE49-F238E27FC236}">
                  <a16:creationId xmlns="" xmlns:a16="http://schemas.microsoft.com/office/drawing/2014/main" id="{B950C8C7-2D7C-4EFB-BCB6-13A89B591B57}"/>
                </a:ext>
              </a:extLst>
            </p:cNvPr>
            <p:cNvSpPr/>
            <p:nvPr/>
          </p:nvSpPr>
          <p:spPr>
            <a:xfrm>
              <a:off x="654725" y="3187760"/>
              <a:ext cx="1296168" cy="420916"/>
            </a:xfrm>
            <a:prstGeom prst="round2Same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43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7842464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0">
            <a:extLst>
              <a:ext uri="{FF2B5EF4-FFF2-40B4-BE49-F238E27FC236}">
                <a16:creationId xmlns="" xmlns:a16="http://schemas.microsoft.com/office/drawing/2014/main" id="{AA49D561-60B7-4B61-AAA8-AD897C82B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775820"/>
              </p:ext>
            </p:extLst>
          </p:nvPr>
        </p:nvGraphicFramePr>
        <p:xfrm>
          <a:off x="2702497" y="1815970"/>
          <a:ext cx="2702410" cy="180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21">
            <a:extLst>
              <a:ext uri="{FF2B5EF4-FFF2-40B4-BE49-F238E27FC236}">
                <a16:creationId xmlns="" xmlns:a16="http://schemas.microsoft.com/office/drawing/2014/main" id="{AADABA20-F1AC-464E-BA79-2D50A968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561" y="3532226"/>
            <a:ext cx="169754" cy="400478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9D399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Freeform 22">
            <a:extLst>
              <a:ext uri="{FF2B5EF4-FFF2-40B4-BE49-F238E27FC236}">
                <a16:creationId xmlns="" xmlns:a16="http://schemas.microsoft.com/office/drawing/2014/main" id="{AF74345E-2E7E-4CCB-B68D-C8C8208F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170" y="3532226"/>
            <a:ext cx="169754" cy="400478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9D399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Freeform 23">
            <a:extLst>
              <a:ext uri="{FF2B5EF4-FFF2-40B4-BE49-F238E27FC236}">
                <a16:creationId xmlns="" xmlns:a16="http://schemas.microsoft.com/office/drawing/2014/main" id="{12DC9C89-A632-4D0C-A970-D2799DE1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190" y="3532226"/>
            <a:ext cx="169754" cy="400478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9D399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Freeform 24">
            <a:extLst>
              <a:ext uri="{FF2B5EF4-FFF2-40B4-BE49-F238E27FC236}">
                <a16:creationId xmlns="" xmlns:a16="http://schemas.microsoft.com/office/drawing/2014/main" id="{6B33547F-6C72-4168-A44B-3E4B0E032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799" y="3532226"/>
            <a:ext cx="169754" cy="400478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25">
            <a:extLst>
              <a:ext uri="{FF2B5EF4-FFF2-40B4-BE49-F238E27FC236}">
                <a16:creationId xmlns="" xmlns:a16="http://schemas.microsoft.com/office/drawing/2014/main" id="{849A0074-8A2A-46A2-BF7C-EAC48B299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756" y="3532226"/>
            <a:ext cx="169754" cy="400478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="" xmlns:a16="http://schemas.microsoft.com/office/drawing/2014/main" id="{D5EE27AB-2C2A-430B-814C-093A1343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365" y="3532225"/>
            <a:ext cx="169754" cy="400478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Freeform 27">
            <a:extLst>
              <a:ext uri="{FF2B5EF4-FFF2-40B4-BE49-F238E27FC236}">
                <a16:creationId xmlns="" xmlns:a16="http://schemas.microsoft.com/office/drawing/2014/main" id="{BD5D14F7-C100-4053-9D53-5548698A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85" y="3532226"/>
            <a:ext cx="169754" cy="400478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Freeform 46">
            <a:extLst>
              <a:ext uri="{FF2B5EF4-FFF2-40B4-BE49-F238E27FC236}">
                <a16:creationId xmlns="" xmlns:a16="http://schemas.microsoft.com/office/drawing/2014/main" id="{3F8FF9D4-ECDB-4122-B3EC-4716E460E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994" y="3532225"/>
            <a:ext cx="169754" cy="400478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Freeform 47">
            <a:extLst>
              <a:ext uri="{FF2B5EF4-FFF2-40B4-BE49-F238E27FC236}">
                <a16:creationId xmlns="" xmlns:a16="http://schemas.microsoft.com/office/drawing/2014/main" id="{C6126BEE-2476-4A63-B7CE-8A0714929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92" y="3532226"/>
            <a:ext cx="169754" cy="400478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Freeform 48">
            <a:extLst>
              <a:ext uri="{FF2B5EF4-FFF2-40B4-BE49-F238E27FC236}">
                <a16:creationId xmlns="" xmlns:a16="http://schemas.microsoft.com/office/drawing/2014/main" id="{FF9ED57D-038F-4D46-98C5-09829BE6A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701" y="3532225"/>
            <a:ext cx="169754" cy="400478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="" xmlns:a16="http://schemas.microsoft.com/office/drawing/2014/main" id="{BA5072B0-4B15-4088-91C8-663F8E3DF651}"/>
              </a:ext>
            </a:extLst>
          </p:cNvPr>
          <p:cNvSpPr/>
          <p:nvPr/>
        </p:nvSpPr>
        <p:spPr bwMode="auto">
          <a:xfrm>
            <a:off x="3615159" y="3965498"/>
            <a:ext cx="184991" cy="400478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rgbClr val="F3572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="" xmlns:a16="http://schemas.microsoft.com/office/drawing/2014/main" id="{986DC69B-A605-4F21-8D44-9EE8080B196E}"/>
              </a:ext>
            </a:extLst>
          </p:cNvPr>
          <p:cNvSpPr/>
          <p:nvPr/>
        </p:nvSpPr>
        <p:spPr bwMode="auto">
          <a:xfrm>
            <a:off x="3800701" y="3965497"/>
            <a:ext cx="184991" cy="400478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rgbClr val="F3572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Freeform 51">
            <a:extLst>
              <a:ext uri="{FF2B5EF4-FFF2-40B4-BE49-F238E27FC236}">
                <a16:creationId xmlns="" xmlns:a16="http://schemas.microsoft.com/office/drawing/2014/main" id="{2CC881BE-0974-422F-8398-DC263D6EF398}"/>
              </a:ext>
            </a:extLst>
          </p:cNvPr>
          <p:cNvSpPr/>
          <p:nvPr/>
        </p:nvSpPr>
        <p:spPr bwMode="auto">
          <a:xfrm>
            <a:off x="3987199" y="3965497"/>
            <a:ext cx="184991" cy="400478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rgbClr val="F3572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Freeform 52">
            <a:extLst>
              <a:ext uri="{FF2B5EF4-FFF2-40B4-BE49-F238E27FC236}">
                <a16:creationId xmlns="" xmlns:a16="http://schemas.microsoft.com/office/drawing/2014/main" id="{FD4F31CF-EA31-410E-9558-528A854E8474}"/>
              </a:ext>
            </a:extLst>
          </p:cNvPr>
          <p:cNvSpPr/>
          <p:nvPr/>
        </p:nvSpPr>
        <p:spPr bwMode="auto">
          <a:xfrm>
            <a:off x="4172741" y="3965497"/>
            <a:ext cx="184991" cy="400478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rgbClr val="F3572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53">
            <a:extLst>
              <a:ext uri="{FF2B5EF4-FFF2-40B4-BE49-F238E27FC236}">
                <a16:creationId xmlns="" xmlns:a16="http://schemas.microsoft.com/office/drawing/2014/main" id="{07F10D5D-3E99-4226-B30D-D721CA9AD2F9}"/>
              </a:ext>
            </a:extLst>
          </p:cNvPr>
          <p:cNvSpPr/>
          <p:nvPr/>
        </p:nvSpPr>
        <p:spPr bwMode="auto">
          <a:xfrm>
            <a:off x="4350296" y="3965497"/>
            <a:ext cx="184991" cy="400478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rgbClr val="F3572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="" xmlns:a16="http://schemas.microsoft.com/office/drawing/2014/main" id="{FFBF635A-4D1B-4C33-A336-1D8139FF6C65}"/>
              </a:ext>
            </a:extLst>
          </p:cNvPr>
          <p:cNvSpPr/>
          <p:nvPr/>
        </p:nvSpPr>
        <p:spPr bwMode="auto">
          <a:xfrm>
            <a:off x="4535837" y="3965497"/>
            <a:ext cx="184991" cy="400478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55">
            <a:extLst>
              <a:ext uri="{FF2B5EF4-FFF2-40B4-BE49-F238E27FC236}">
                <a16:creationId xmlns="" xmlns:a16="http://schemas.microsoft.com/office/drawing/2014/main" id="{F53FE2FC-16A6-4CD7-AB94-94398509E327}"/>
              </a:ext>
            </a:extLst>
          </p:cNvPr>
          <p:cNvSpPr/>
          <p:nvPr/>
        </p:nvSpPr>
        <p:spPr bwMode="auto">
          <a:xfrm>
            <a:off x="4722336" y="3965497"/>
            <a:ext cx="184991" cy="400478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 baseline="-250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Freeform 56">
            <a:extLst>
              <a:ext uri="{FF2B5EF4-FFF2-40B4-BE49-F238E27FC236}">
                <a16:creationId xmlns="" xmlns:a16="http://schemas.microsoft.com/office/drawing/2014/main" id="{D859D018-BE37-404A-90C6-19B2415DF470}"/>
              </a:ext>
            </a:extLst>
          </p:cNvPr>
          <p:cNvSpPr/>
          <p:nvPr/>
        </p:nvSpPr>
        <p:spPr bwMode="auto">
          <a:xfrm>
            <a:off x="4907878" y="3965497"/>
            <a:ext cx="184991" cy="400478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 baseline="-250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Freeform 57">
            <a:extLst>
              <a:ext uri="{FF2B5EF4-FFF2-40B4-BE49-F238E27FC236}">
                <a16:creationId xmlns="" xmlns:a16="http://schemas.microsoft.com/office/drawing/2014/main" id="{2D9EC220-E156-4D2A-B580-9A551F17EFC1}"/>
              </a:ext>
            </a:extLst>
          </p:cNvPr>
          <p:cNvSpPr/>
          <p:nvPr/>
        </p:nvSpPr>
        <p:spPr bwMode="auto">
          <a:xfrm>
            <a:off x="3246936" y="3965497"/>
            <a:ext cx="184991" cy="400478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rgbClr val="F3572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Freeform 58">
            <a:extLst>
              <a:ext uri="{FF2B5EF4-FFF2-40B4-BE49-F238E27FC236}">
                <a16:creationId xmlns="" xmlns:a16="http://schemas.microsoft.com/office/drawing/2014/main" id="{42751954-905E-44A2-8653-E7219E9CF9D3}"/>
              </a:ext>
            </a:extLst>
          </p:cNvPr>
          <p:cNvSpPr/>
          <p:nvPr/>
        </p:nvSpPr>
        <p:spPr bwMode="auto">
          <a:xfrm>
            <a:off x="3432478" y="3965496"/>
            <a:ext cx="184991" cy="400478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rgbClr val="F3572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Flowchart: Off-page Connector 59">
            <a:extLst>
              <a:ext uri="{FF2B5EF4-FFF2-40B4-BE49-F238E27FC236}">
                <a16:creationId xmlns="" xmlns:a16="http://schemas.microsoft.com/office/drawing/2014/main" id="{EF817777-A0D8-4A27-AE86-ECBA2BD4F27D}"/>
              </a:ext>
            </a:extLst>
          </p:cNvPr>
          <p:cNvSpPr/>
          <p:nvPr/>
        </p:nvSpPr>
        <p:spPr>
          <a:xfrm>
            <a:off x="3944401" y="1379978"/>
            <a:ext cx="908462" cy="498764"/>
          </a:xfrm>
          <a:prstGeom prst="flowChartOffpageConnector">
            <a:avLst/>
          </a:prstGeom>
          <a:solidFill>
            <a:srgbClr val="F9AF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sz="14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TextBox 60">
            <a:extLst>
              <a:ext uri="{FF2B5EF4-FFF2-40B4-BE49-F238E27FC236}">
                <a16:creationId xmlns="" xmlns:a16="http://schemas.microsoft.com/office/drawing/2014/main" id="{1DE0A686-7EC0-4E98-AFB0-CC448A8F168E}"/>
              </a:ext>
            </a:extLst>
          </p:cNvPr>
          <p:cNvSpPr txBox="1"/>
          <p:nvPr/>
        </p:nvSpPr>
        <p:spPr>
          <a:xfrm>
            <a:off x="3955915" y="1415186"/>
            <a:ext cx="885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id-ID" sz="1200" dirty="0">
                <a:solidFill>
                  <a:prstClr val="white"/>
                </a:solidFill>
                <a:cs typeface="+mn-ea"/>
                <a:sym typeface="+mn-lt"/>
              </a:rPr>
              <a:t>Facebook</a:t>
            </a:r>
          </a:p>
        </p:txBody>
      </p:sp>
      <p:sp>
        <p:nvSpPr>
          <p:cNvPr id="25" name="Freeform 61">
            <a:extLst>
              <a:ext uri="{FF2B5EF4-FFF2-40B4-BE49-F238E27FC236}">
                <a16:creationId xmlns="" xmlns:a16="http://schemas.microsoft.com/office/drawing/2014/main" id="{A63F1951-8CAB-4782-B589-EFA0FDE06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830" y="1364988"/>
            <a:ext cx="222461" cy="524821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Freeform 62">
            <a:extLst>
              <a:ext uri="{FF2B5EF4-FFF2-40B4-BE49-F238E27FC236}">
                <a16:creationId xmlns="" xmlns:a16="http://schemas.microsoft.com/office/drawing/2014/main" id="{3CA4F269-6A96-4C4D-B935-44D1ED93F7C1}"/>
              </a:ext>
            </a:extLst>
          </p:cNvPr>
          <p:cNvSpPr/>
          <p:nvPr/>
        </p:nvSpPr>
        <p:spPr bwMode="auto">
          <a:xfrm>
            <a:off x="3362756" y="1364988"/>
            <a:ext cx="242429" cy="524821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rgbClr val="05A39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Freeform 63">
            <a:extLst>
              <a:ext uri="{FF2B5EF4-FFF2-40B4-BE49-F238E27FC236}">
                <a16:creationId xmlns="" xmlns:a16="http://schemas.microsoft.com/office/drawing/2014/main" id="{59C1F405-6889-4C73-83C5-A4B65803F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813" y="3532226"/>
            <a:ext cx="82466" cy="399453"/>
          </a:xfrm>
          <a:custGeom>
            <a:avLst/>
            <a:gdLst>
              <a:gd name="connsiteX0" fmla="*/ 65040 w 109954"/>
              <a:gd name="connsiteY0" fmla="*/ 103591 h 532604"/>
              <a:gd name="connsiteX1" fmla="*/ 91056 w 109954"/>
              <a:gd name="connsiteY1" fmla="*/ 103591 h 532604"/>
              <a:gd name="connsiteX2" fmla="*/ 96259 w 109954"/>
              <a:gd name="connsiteY2" fmla="*/ 103591 h 532604"/>
              <a:gd name="connsiteX3" fmla="*/ 104389 w 109954"/>
              <a:gd name="connsiteY3" fmla="*/ 103591 h 532604"/>
              <a:gd name="connsiteX4" fmla="*/ 109954 w 109954"/>
              <a:gd name="connsiteY4" fmla="*/ 103591 h 532604"/>
              <a:gd name="connsiteX5" fmla="*/ 109954 w 109954"/>
              <a:gd name="connsiteY5" fmla="*/ 310437 h 532604"/>
              <a:gd name="connsiteX6" fmla="*/ 106666 w 109954"/>
              <a:gd name="connsiteY6" fmla="*/ 310437 h 532604"/>
              <a:gd name="connsiteX7" fmla="*/ 106666 w 109954"/>
              <a:gd name="connsiteY7" fmla="*/ 504514 h 532604"/>
              <a:gd name="connsiteX8" fmla="*/ 80650 w 109954"/>
              <a:gd name="connsiteY8" fmla="*/ 532604 h 532604"/>
              <a:gd name="connsiteX9" fmla="*/ 52032 w 109954"/>
              <a:gd name="connsiteY9" fmla="*/ 504514 h 532604"/>
              <a:gd name="connsiteX10" fmla="*/ 52032 w 109954"/>
              <a:gd name="connsiteY10" fmla="*/ 310437 h 532604"/>
              <a:gd name="connsiteX11" fmla="*/ 52032 w 109954"/>
              <a:gd name="connsiteY11" fmla="*/ 300222 h 532604"/>
              <a:gd name="connsiteX12" fmla="*/ 52032 w 109954"/>
              <a:gd name="connsiteY12" fmla="*/ 221059 h 532604"/>
              <a:gd name="connsiteX13" fmla="*/ 52032 w 109954"/>
              <a:gd name="connsiteY13" fmla="*/ 175093 h 532604"/>
              <a:gd name="connsiteX14" fmla="*/ 41626 w 109954"/>
              <a:gd name="connsiteY14" fmla="*/ 175093 h 532604"/>
              <a:gd name="connsiteX15" fmla="*/ 41626 w 109954"/>
              <a:gd name="connsiteY15" fmla="*/ 218505 h 532604"/>
              <a:gd name="connsiteX16" fmla="*/ 41626 w 109954"/>
              <a:gd name="connsiteY16" fmla="*/ 290007 h 532604"/>
              <a:gd name="connsiteX17" fmla="*/ 20813 w 109954"/>
              <a:gd name="connsiteY17" fmla="*/ 310437 h 532604"/>
              <a:gd name="connsiteX18" fmla="*/ 0 w 109954"/>
              <a:gd name="connsiteY18" fmla="*/ 290007 h 532604"/>
              <a:gd name="connsiteX19" fmla="*/ 0 w 109954"/>
              <a:gd name="connsiteY19" fmla="*/ 167432 h 532604"/>
              <a:gd name="connsiteX20" fmla="*/ 65040 w 109954"/>
              <a:gd name="connsiteY20" fmla="*/ 103591 h 532604"/>
              <a:gd name="connsiteX21" fmla="*/ 109954 w 109954"/>
              <a:gd name="connsiteY21" fmla="*/ 0 h 532604"/>
              <a:gd name="connsiteX22" fmla="*/ 109954 w 109954"/>
              <a:gd name="connsiteY22" fmla="*/ 91924 h 532604"/>
              <a:gd name="connsiteX23" fmla="*/ 79252 w 109954"/>
              <a:gd name="connsiteY23" fmla="*/ 79428 h 532604"/>
              <a:gd name="connsiteX24" fmla="*/ 65146 w 109954"/>
              <a:gd name="connsiteY24" fmla="*/ 45962 h 532604"/>
              <a:gd name="connsiteX25" fmla="*/ 79252 w 109954"/>
              <a:gd name="connsiteY25" fmla="*/ 12496 h 53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9954" h="532604">
                <a:moveTo>
                  <a:pt x="65040" y="103591"/>
                </a:moveTo>
                <a:cubicBezTo>
                  <a:pt x="65040" y="103591"/>
                  <a:pt x="65040" y="103591"/>
                  <a:pt x="91056" y="103591"/>
                </a:cubicBezTo>
                <a:cubicBezTo>
                  <a:pt x="91056" y="103591"/>
                  <a:pt x="91056" y="103591"/>
                  <a:pt x="96259" y="103591"/>
                </a:cubicBezTo>
                <a:cubicBezTo>
                  <a:pt x="96259" y="103591"/>
                  <a:pt x="96259" y="103591"/>
                  <a:pt x="104389" y="103591"/>
                </a:cubicBezTo>
                <a:lnTo>
                  <a:pt x="109954" y="103591"/>
                </a:lnTo>
                <a:lnTo>
                  <a:pt x="109954" y="310437"/>
                </a:lnTo>
                <a:lnTo>
                  <a:pt x="106666" y="310437"/>
                </a:lnTo>
                <a:cubicBezTo>
                  <a:pt x="106666" y="310437"/>
                  <a:pt x="106666" y="310437"/>
                  <a:pt x="106666" y="504514"/>
                </a:cubicBezTo>
                <a:cubicBezTo>
                  <a:pt x="106666" y="519836"/>
                  <a:pt x="96259" y="532604"/>
                  <a:pt x="80650" y="532604"/>
                </a:cubicBezTo>
                <a:cubicBezTo>
                  <a:pt x="65040" y="532604"/>
                  <a:pt x="52032" y="519836"/>
                  <a:pt x="52032" y="504514"/>
                </a:cubicBezTo>
                <a:cubicBezTo>
                  <a:pt x="52032" y="504514"/>
                  <a:pt x="52032" y="504514"/>
                  <a:pt x="52032" y="310437"/>
                </a:cubicBezTo>
                <a:cubicBezTo>
                  <a:pt x="52032" y="310437"/>
                  <a:pt x="52032" y="310437"/>
                  <a:pt x="52032" y="300222"/>
                </a:cubicBezTo>
                <a:cubicBezTo>
                  <a:pt x="52032" y="300222"/>
                  <a:pt x="52032" y="300222"/>
                  <a:pt x="52032" y="221059"/>
                </a:cubicBezTo>
                <a:cubicBezTo>
                  <a:pt x="52032" y="221059"/>
                  <a:pt x="52032" y="221059"/>
                  <a:pt x="52032" y="175093"/>
                </a:cubicBezTo>
                <a:cubicBezTo>
                  <a:pt x="52032" y="175093"/>
                  <a:pt x="52032" y="175093"/>
                  <a:pt x="41626" y="175093"/>
                </a:cubicBezTo>
                <a:cubicBezTo>
                  <a:pt x="41626" y="175093"/>
                  <a:pt x="41626" y="175093"/>
                  <a:pt x="41626" y="218505"/>
                </a:cubicBezTo>
                <a:cubicBezTo>
                  <a:pt x="41626" y="218505"/>
                  <a:pt x="41626" y="218505"/>
                  <a:pt x="41626" y="290007"/>
                </a:cubicBezTo>
                <a:cubicBezTo>
                  <a:pt x="41626" y="302776"/>
                  <a:pt x="33821" y="310437"/>
                  <a:pt x="20813" y="310437"/>
                </a:cubicBezTo>
                <a:cubicBezTo>
                  <a:pt x="10407" y="310437"/>
                  <a:pt x="0" y="302776"/>
                  <a:pt x="0" y="290007"/>
                </a:cubicBezTo>
                <a:cubicBezTo>
                  <a:pt x="0" y="290007"/>
                  <a:pt x="0" y="290007"/>
                  <a:pt x="0" y="167432"/>
                </a:cubicBezTo>
                <a:cubicBezTo>
                  <a:pt x="0" y="131681"/>
                  <a:pt x="31219" y="103591"/>
                  <a:pt x="65040" y="103591"/>
                </a:cubicBezTo>
                <a:close/>
                <a:moveTo>
                  <a:pt x="109954" y="0"/>
                </a:moveTo>
                <a:lnTo>
                  <a:pt x="109954" y="91924"/>
                </a:lnTo>
                <a:lnTo>
                  <a:pt x="79252" y="79428"/>
                </a:lnTo>
                <a:cubicBezTo>
                  <a:pt x="70537" y="70863"/>
                  <a:pt x="65146" y="59031"/>
                  <a:pt x="65146" y="45962"/>
                </a:cubicBezTo>
                <a:cubicBezTo>
                  <a:pt x="65146" y="32893"/>
                  <a:pt x="70537" y="21061"/>
                  <a:pt x="79252" y="12496"/>
                </a:cubicBezTo>
                <a:close/>
              </a:path>
            </a:pathLst>
          </a:custGeom>
          <a:solidFill>
            <a:srgbClr val="9D399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Freeform 64">
            <a:extLst>
              <a:ext uri="{FF2B5EF4-FFF2-40B4-BE49-F238E27FC236}">
                <a16:creationId xmlns="" xmlns:a16="http://schemas.microsoft.com/office/drawing/2014/main" id="{04DE1476-04C2-4099-9750-6AE757102EC6}"/>
              </a:ext>
            </a:extLst>
          </p:cNvPr>
          <p:cNvSpPr/>
          <p:nvPr/>
        </p:nvSpPr>
        <p:spPr>
          <a:xfrm flipH="1">
            <a:off x="4549181" y="3965496"/>
            <a:ext cx="92496" cy="400478"/>
          </a:xfrm>
          <a:custGeom>
            <a:avLst/>
            <a:gdLst>
              <a:gd name="connsiteX0" fmla="*/ 0 w 123328"/>
              <a:gd name="connsiteY0" fmla="*/ 103676 h 533970"/>
              <a:gd name="connsiteX1" fmla="*/ 3964 w 123328"/>
              <a:gd name="connsiteY1" fmla="*/ 103676 h 533970"/>
              <a:gd name="connsiteX2" fmla="*/ 22427 w 123328"/>
              <a:gd name="connsiteY2" fmla="*/ 103676 h 533970"/>
              <a:gd name="connsiteX3" fmla="*/ 83092 w 123328"/>
              <a:gd name="connsiteY3" fmla="*/ 150334 h 533970"/>
              <a:gd name="connsiteX4" fmla="*/ 85730 w 123328"/>
              <a:gd name="connsiteY4" fmla="*/ 150334 h 533970"/>
              <a:gd name="connsiteX5" fmla="*/ 122656 w 123328"/>
              <a:gd name="connsiteY5" fmla="*/ 266980 h 533970"/>
              <a:gd name="connsiteX6" fmla="*/ 109468 w 123328"/>
              <a:gd name="connsiteY6" fmla="*/ 292902 h 533970"/>
              <a:gd name="connsiteX7" fmla="*/ 85730 w 123328"/>
              <a:gd name="connsiteY7" fmla="*/ 279941 h 533970"/>
              <a:gd name="connsiteX8" fmla="*/ 48803 w 123328"/>
              <a:gd name="connsiteY8" fmla="*/ 168479 h 533970"/>
              <a:gd name="connsiteX9" fmla="*/ 40890 w 123328"/>
              <a:gd name="connsiteY9" fmla="*/ 168479 h 533970"/>
              <a:gd name="connsiteX10" fmla="*/ 104193 w 123328"/>
              <a:gd name="connsiteY10" fmla="*/ 360297 h 533970"/>
              <a:gd name="connsiteX11" fmla="*/ 54078 w 123328"/>
              <a:gd name="connsiteY11" fmla="*/ 360297 h 533970"/>
              <a:gd name="connsiteX12" fmla="*/ 54078 w 123328"/>
              <a:gd name="connsiteY12" fmla="*/ 513233 h 533970"/>
              <a:gd name="connsiteX13" fmla="*/ 30340 w 123328"/>
              <a:gd name="connsiteY13" fmla="*/ 533970 h 533970"/>
              <a:gd name="connsiteX14" fmla="*/ 9239 w 123328"/>
              <a:gd name="connsiteY14" fmla="*/ 513233 h 533970"/>
              <a:gd name="connsiteX15" fmla="*/ 9239 w 123328"/>
              <a:gd name="connsiteY15" fmla="*/ 360297 h 533970"/>
              <a:gd name="connsiteX16" fmla="*/ 6931 w 123328"/>
              <a:gd name="connsiteY16" fmla="*/ 360297 h 533970"/>
              <a:gd name="connsiteX17" fmla="*/ 0 w 123328"/>
              <a:gd name="connsiteY17" fmla="*/ 360297 h 533970"/>
              <a:gd name="connsiteX18" fmla="*/ 8 w 123328"/>
              <a:gd name="connsiteY18" fmla="*/ 0 h 533970"/>
              <a:gd name="connsiteX19" fmla="*/ 48700 w 123328"/>
              <a:gd name="connsiteY19" fmla="*/ 46641 h 533970"/>
              <a:gd name="connsiteX20" fmla="*/ 8 w 123328"/>
              <a:gd name="connsiteY20" fmla="*/ 93281 h 533970"/>
              <a:gd name="connsiteX21" fmla="*/ 0 w 123328"/>
              <a:gd name="connsiteY21" fmla="*/ 93279 h 533970"/>
              <a:gd name="connsiteX22" fmla="*/ 0 w 123328"/>
              <a:gd name="connsiteY22" fmla="*/ 2 h 53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3328" h="533970">
                <a:moveTo>
                  <a:pt x="0" y="103676"/>
                </a:moveTo>
                <a:lnTo>
                  <a:pt x="3964" y="103676"/>
                </a:lnTo>
                <a:cubicBezTo>
                  <a:pt x="14515" y="103676"/>
                  <a:pt x="11877" y="103676"/>
                  <a:pt x="22427" y="103676"/>
                </a:cubicBezTo>
                <a:cubicBezTo>
                  <a:pt x="35615" y="103676"/>
                  <a:pt x="67267" y="111452"/>
                  <a:pt x="83092" y="150334"/>
                </a:cubicBezTo>
                <a:cubicBezTo>
                  <a:pt x="83092" y="150334"/>
                  <a:pt x="83092" y="150334"/>
                  <a:pt x="85730" y="150334"/>
                </a:cubicBezTo>
                <a:cubicBezTo>
                  <a:pt x="85730" y="150334"/>
                  <a:pt x="85730" y="150334"/>
                  <a:pt x="122656" y="266980"/>
                </a:cubicBezTo>
                <a:cubicBezTo>
                  <a:pt x="125294" y="277349"/>
                  <a:pt x="120019" y="287717"/>
                  <a:pt x="109468" y="292902"/>
                </a:cubicBezTo>
                <a:cubicBezTo>
                  <a:pt x="101556" y="295494"/>
                  <a:pt x="91005" y="290310"/>
                  <a:pt x="85730" y="279941"/>
                </a:cubicBezTo>
                <a:cubicBezTo>
                  <a:pt x="85730" y="279941"/>
                  <a:pt x="85730" y="279941"/>
                  <a:pt x="48803" y="168479"/>
                </a:cubicBezTo>
                <a:cubicBezTo>
                  <a:pt x="48803" y="168479"/>
                  <a:pt x="48803" y="168479"/>
                  <a:pt x="40890" y="168479"/>
                </a:cubicBezTo>
                <a:cubicBezTo>
                  <a:pt x="40890" y="168479"/>
                  <a:pt x="40890" y="168479"/>
                  <a:pt x="104193" y="360297"/>
                </a:cubicBezTo>
                <a:cubicBezTo>
                  <a:pt x="104193" y="360297"/>
                  <a:pt x="104193" y="360297"/>
                  <a:pt x="54078" y="360297"/>
                </a:cubicBezTo>
                <a:cubicBezTo>
                  <a:pt x="54078" y="360297"/>
                  <a:pt x="54078" y="360297"/>
                  <a:pt x="54078" y="513233"/>
                </a:cubicBezTo>
                <a:cubicBezTo>
                  <a:pt x="54078" y="526194"/>
                  <a:pt x="43528" y="533970"/>
                  <a:pt x="30340" y="533970"/>
                </a:cubicBezTo>
                <a:cubicBezTo>
                  <a:pt x="17152" y="533970"/>
                  <a:pt x="9239" y="526194"/>
                  <a:pt x="9239" y="513233"/>
                </a:cubicBezTo>
                <a:cubicBezTo>
                  <a:pt x="9239" y="513233"/>
                  <a:pt x="9239" y="513233"/>
                  <a:pt x="9239" y="360297"/>
                </a:cubicBezTo>
                <a:cubicBezTo>
                  <a:pt x="9239" y="360297"/>
                  <a:pt x="9239" y="360297"/>
                  <a:pt x="6931" y="360297"/>
                </a:cubicBezTo>
                <a:lnTo>
                  <a:pt x="0" y="360297"/>
                </a:lnTo>
                <a:close/>
                <a:moveTo>
                  <a:pt x="8" y="0"/>
                </a:moveTo>
                <a:cubicBezTo>
                  <a:pt x="26900" y="0"/>
                  <a:pt x="48700" y="20882"/>
                  <a:pt x="48700" y="46641"/>
                </a:cubicBezTo>
                <a:cubicBezTo>
                  <a:pt x="48700" y="72399"/>
                  <a:pt x="26900" y="93281"/>
                  <a:pt x="8" y="93281"/>
                </a:cubicBezTo>
                <a:lnTo>
                  <a:pt x="0" y="93279"/>
                </a:lnTo>
                <a:lnTo>
                  <a:pt x="0" y="2"/>
                </a:lnTo>
                <a:close/>
              </a:path>
            </a:pathLst>
          </a:custGeom>
          <a:solidFill>
            <a:srgbClr val="F357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sz="14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aphicFrame>
        <p:nvGraphicFramePr>
          <p:cNvPr id="29" name="Chart 65">
            <a:extLst>
              <a:ext uri="{FF2B5EF4-FFF2-40B4-BE49-F238E27FC236}">
                <a16:creationId xmlns="" xmlns:a16="http://schemas.microsoft.com/office/drawing/2014/main" id="{61E2C1FB-2FD5-48AF-8339-C8CAD1455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094036"/>
              </p:ext>
            </p:extLst>
          </p:nvPr>
        </p:nvGraphicFramePr>
        <p:xfrm>
          <a:off x="5755840" y="1830541"/>
          <a:ext cx="2702410" cy="180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0" name="Group 66">
            <a:extLst>
              <a:ext uri="{FF2B5EF4-FFF2-40B4-BE49-F238E27FC236}">
                <a16:creationId xmlns="" xmlns:a16="http://schemas.microsoft.com/office/drawing/2014/main" id="{8AE05365-FE22-47EC-8C6B-CD0CFD43C5C3}"/>
              </a:ext>
            </a:extLst>
          </p:cNvPr>
          <p:cNvGrpSpPr/>
          <p:nvPr/>
        </p:nvGrpSpPr>
        <p:grpSpPr>
          <a:xfrm>
            <a:off x="6335904" y="3501078"/>
            <a:ext cx="1814894" cy="400478"/>
            <a:chOff x="3239835" y="1936087"/>
            <a:chExt cx="2419859" cy="533971"/>
          </a:xfrm>
        </p:grpSpPr>
        <p:sp>
          <p:nvSpPr>
            <p:cNvPr id="31" name="Freeform 67">
              <a:extLst>
                <a:ext uri="{FF2B5EF4-FFF2-40B4-BE49-F238E27FC236}">
                  <a16:creationId xmlns="" xmlns:a16="http://schemas.microsoft.com/office/drawing/2014/main" id="{D2A866AC-4664-46D1-9CF2-74E78B791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835" y="1936088"/>
              <a:ext cx="226339" cy="533970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rgbClr val="9D399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68">
              <a:extLst>
                <a:ext uri="{FF2B5EF4-FFF2-40B4-BE49-F238E27FC236}">
                  <a16:creationId xmlns="" xmlns:a16="http://schemas.microsoft.com/office/drawing/2014/main" id="{732878E5-EB62-4D34-BE2B-EF190D4CB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314" y="1936088"/>
              <a:ext cx="226339" cy="533970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rgbClr val="9D399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69">
              <a:extLst>
                <a:ext uri="{FF2B5EF4-FFF2-40B4-BE49-F238E27FC236}">
                  <a16:creationId xmlns="" xmlns:a16="http://schemas.microsoft.com/office/drawing/2014/main" id="{6CBD64A1-1419-4C14-9E02-0CB5FDC97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007" y="1936088"/>
              <a:ext cx="226339" cy="533970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rgbClr val="9D399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70">
              <a:extLst>
                <a:ext uri="{FF2B5EF4-FFF2-40B4-BE49-F238E27FC236}">
                  <a16:creationId xmlns="" xmlns:a16="http://schemas.microsoft.com/office/drawing/2014/main" id="{2922B978-550D-4AFA-A325-5EFFE02C0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486" y="1936088"/>
              <a:ext cx="226339" cy="533970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rgbClr val="9D399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1">
              <a:extLst>
                <a:ext uri="{FF2B5EF4-FFF2-40B4-BE49-F238E27FC236}">
                  <a16:creationId xmlns="" xmlns:a16="http://schemas.microsoft.com/office/drawing/2014/main" id="{986396CB-1565-4A2A-A18C-297C07B1D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762" y="1936088"/>
              <a:ext cx="226339" cy="533970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rgbClr val="9D399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72">
              <a:extLst>
                <a:ext uri="{FF2B5EF4-FFF2-40B4-BE49-F238E27FC236}">
                  <a16:creationId xmlns="" xmlns:a16="http://schemas.microsoft.com/office/drawing/2014/main" id="{FA78FDF2-22FD-4226-A542-593D4CB4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240" y="1936087"/>
              <a:ext cx="226339" cy="533970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rgbClr val="9D399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73">
              <a:extLst>
                <a:ext uri="{FF2B5EF4-FFF2-40B4-BE49-F238E27FC236}">
                  <a16:creationId xmlns="" xmlns:a16="http://schemas.microsoft.com/office/drawing/2014/main" id="{454F196C-77B3-4F2A-8FCA-D9B274A21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934" y="1936088"/>
              <a:ext cx="226339" cy="533970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74">
              <a:extLst>
                <a:ext uri="{FF2B5EF4-FFF2-40B4-BE49-F238E27FC236}">
                  <a16:creationId xmlns="" xmlns:a16="http://schemas.microsoft.com/office/drawing/2014/main" id="{A8442968-5327-49FC-9508-CCCB2D342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413" y="1936087"/>
              <a:ext cx="226339" cy="533970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75">
              <a:extLst>
                <a:ext uri="{FF2B5EF4-FFF2-40B4-BE49-F238E27FC236}">
                  <a16:creationId xmlns="" xmlns:a16="http://schemas.microsoft.com/office/drawing/2014/main" id="{BCF1CB1C-9A83-4388-AA1A-2E2892BAC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9877" y="1936088"/>
              <a:ext cx="226339" cy="533970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76">
              <a:extLst>
                <a:ext uri="{FF2B5EF4-FFF2-40B4-BE49-F238E27FC236}">
                  <a16:creationId xmlns="" xmlns:a16="http://schemas.microsoft.com/office/drawing/2014/main" id="{B80F5051-4FF6-4F18-B9D4-CE3E91FB7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355" y="1936087"/>
              <a:ext cx="226339" cy="533970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77">
            <a:extLst>
              <a:ext uri="{FF2B5EF4-FFF2-40B4-BE49-F238E27FC236}">
                <a16:creationId xmlns="" xmlns:a16="http://schemas.microsoft.com/office/drawing/2014/main" id="{9B2E7A61-C37D-481C-B9E5-60AB19B25A19}"/>
              </a:ext>
            </a:extLst>
          </p:cNvPr>
          <p:cNvGrpSpPr/>
          <p:nvPr/>
        </p:nvGrpSpPr>
        <p:grpSpPr>
          <a:xfrm>
            <a:off x="6300278" y="3980068"/>
            <a:ext cx="1845933" cy="400480"/>
            <a:chOff x="3903930" y="3519055"/>
            <a:chExt cx="2461244" cy="533973"/>
          </a:xfrm>
        </p:grpSpPr>
        <p:sp>
          <p:nvSpPr>
            <p:cNvPr id="42" name="Freeform 78">
              <a:extLst>
                <a:ext uri="{FF2B5EF4-FFF2-40B4-BE49-F238E27FC236}">
                  <a16:creationId xmlns="" xmlns:a16="http://schemas.microsoft.com/office/drawing/2014/main" id="{AFC0977A-6778-40F5-B4E2-D10CECC7515F}"/>
                </a:ext>
              </a:extLst>
            </p:cNvPr>
            <p:cNvSpPr/>
            <p:nvPr/>
          </p:nvSpPr>
          <p:spPr bwMode="auto">
            <a:xfrm>
              <a:off x="4394894" y="3519058"/>
              <a:ext cx="246655" cy="533970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rgbClr val="F35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79">
              <a:extLst>
                <a:ext uri="{FF2B5EF4-FFF2-40B4-BE49-F238E27FC236}">
                  <a16:creationId xmlns="" xmlns:a16="http://schemas.microsoft.com/office/drawing/2014/main" id="{E388E0B0-470F-4B40-BFEC-47D9988CF9CE}"/>
                </a:ext>
              </a:extLst>
            </p:cNvPr>
            <p:cNvSpPr/>
            <p:nvPr/>
          </p:nvSpPr>
          <p:spPr bwMode="auto">
            <a:xfrm>
              <a:off x="4642283" y="3519057"/>
              <a:ext cx="246655" cy="533970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rgbClr val="F35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80">
              <a:extLst>
                <a:ext uri="{FF2B5EF4-FFF2-40B4-BE49-F238E27FC236}">
                  <a16:creationId xmlns="" xmlns:a16="http://schemas.microsoft.com/office/drawing/2014/main" id="{A7639848-3521-4870-99C2-4B1F1A413282}"/>
                </a:ext>
              </a:extLst>
            </p:cNvPr>
            <p:cNvSpPr/>
            <p:nvPr/>
          </p:nvSpPr>
          <p:spPr bwMode="auto">
            <a:xfrm>
              <a:off x="4890948" y="3519057"/>
              <a:ext cx="246655" cy="533970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="" xmlns:a16="http://schemas.microsoft.com/office/drawing/2014/main" id="{43E9F779-E636-4097-936F-C4C6250FF84A}"/>
                </a:ext>
              </a:extLst>
            </p:cNvPr>
            <p:cNvSpPr/>
            <p:nvPr/>
          </p:nvSpPr>
          <p:spPr bwMode="auto">
            <a:xfrm>
              <a:off x="5138337" y="3519057"/>
              <a:ext cx="246655" cy="533970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82">
              <a:extLst>
                <a:ext uri="{FF2B5EF4-FFF2-40B4-BE49-F238E27FC236}">
                  <a16:creationId xmlns="" xmlns:a16="http://schemas.microsoft.com/office/drawing/2014/main" id="{F528F324-20D6-49D9-99BF-33422D2D3447}"/>
                </a:ext>
              </a:extLst>
            </p:cNvPr>
            <p:cNvSpPr/>
            <p:nvPr/>
          </p:nvSpPr>
          <p:spPr bwMode="auto">
            <a:xfrm>
              <a:off x="5375077" y="3519057"/>
              <a:ext cx="246655" cy="533970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83">
              <a:extLst>
                <a:ext uri="{FF2B5EF4-FFF2-40B4-BE49-F238E27FC236}">
                  <a16:creationId xmlns="" xmlns:a16="http://schemas.microsoft.com/office/drawing/2014/main" id="{429F5927-63FA-4C21-9D5F-A8A3C405407E}"/>
                </a:ext>
              </a:extLst>
            </p:cNvPr>
            <p:cNvSpPr/>
            <p:nvPr/>
          </p:nvSpPr>
          <p:spPr bwMode="auto">
            <a:xfrm>
              <a:off x="5622465" y="3519056"/>
              <a:ext cx="246655" cy="533970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84">
              <a:extLst>
                <a:ext uri="{FF2B5EF4-FFF2-40B4-BE49-F238E27FC236}">
                  <a16:creationId xmlns="" xmlns:a16="http://schemas.microsoft.com/office/drawing/2014/main" id="{064BAE90-FFB6-443E-A030-A376D123F42F}"/>
                </a:ext>
              </a:extLst>
            </p:cNvPr>
            <p:cNvSpPr/>
            <p:nvPr/>
          </p:nvSpPr>
          <p:spPr bwMode="auto">
            <a:xfrm>
              <a:off x="5871130" y="3519056"/>
              <a:ext cx="246655" cy="533970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85">
              <a:extLst>
                <a:ext uri="{FF2B5EF4-FFF2-40B4-BE49-F238E27FC236}">
                  <a16:creationId xmlns="" xmlns:a16="http://schemas.microsoft.com/office/drawing/2014/main" id="{FD582CC2-F39E-40CB-BE88-08E7D917CB91}"/>
                </a:ext>
              </a:extLst>
            </p:cNvPr>
            <p:cNvSpPr/>
            <p:nvPr/>
          </p:nvSpPr>
          <p:spPr bwMode="auto">
            <a:xfrm>
              <a:off x="6118519" y="3519056"/>
              <a:ext cx="246655" cy="533970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86">
              <a:extLst>
                <a:ext uri="{FF2B5EF4-FFF2-40B4-BE49-F238E27FC236}">
                  <a16:creationId xmlns="" xmlns:a16="http://schemas.microsoft.com/office/drawing/2014/main" id="{E54A4AED-DFD4-4DA4-AC08-F1AE3389203D}"/>
                </a:ext>
              </a:extLst>
            </p:cNvPr>
            <p:cNvSpPr/>
            <p:nvPr/>
          </p:nvSpPr>
          <p:spPr bwMode="auto">
            <a:xfrm>
              <a:off x="3903930" y="3519056"/>
              <a:ext cx="246655" cy="533970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rgbClr val="F35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87">
              <a:extLst>
                <a:ext uri="{FF2B5EF4-FFF2-40B4-BE49-F238E27FC236}">
                  <a16:creationId xmlns="" xmlns:a16="http://schemas.microsoft.com/office/drawing/2014/main" id="{B733B9ED-A73D-47D1-90DE-905001B20487}"/>
                </a:ext>
              </a:extLst>
            </p:cNvPr>
            <p:cNvSpPr/>
            <p:nvPr/>
          </p:nvSpPr>
          <p:spPr bwMode="auto">
            <a:xfrm>
              <a:off x="4151319" y="3519055"/>
              <a:ext cx="246655" cy="533970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rgbClr val="F35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>
                <a:defRPr/>
              </a:pPr>
              <a:endParaRPr lang="id-ID" sz="1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Flowchart: Off-page Connector 88">
            <a:extLst>
              <a:ext uri="{FF2B5EF4-FFF2-40B4-BE49-F238E27FC236}">
                <a16:creationId xmlns="" xmlns:a16="http://schemas.microsoft.com/office/drawing/2014/main" id="{766EC412-57B3-48B2-9E81-2315582D3EF5}"/>
              </a:ext>
            </a:extLst>
          </p:cNvPr>
          <p:cNvSpPr/>
          <p:nvPr/>
        </p:nvSpPr>
        <p:spPr>
          <a:xfrm>
            <a:off x="6997744" y="1394550"/>
            <a:ext cx="908462" cy="498764"/>
          </a:xfrm>
          <a:prstGeom prst="flowChartOffpageConnector">
            <a:avLst/>
          </a:prstGeom>
          <a:solidFill>
            <a:srgbClr val="F9AF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sz="14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TextBox 89">
            <a:extLst>
              <a:ext uri="{FF2B5EF4-FFF2-40B4-BE49-F238E27FC236}">
                <a16:creationId xmlns="" xmlns:a16="http://schemas.microsoft.com/office/drawing/2014/main" id="{B601F9B0-DCF2-4822-A65E-BA90B9FC1534}"/>
              </a:ext>
            </a:extLst>
          </p:cNvPr>
          <p:cNvSpPr txBox="1"/>
          <p:nvPr/>
        </p:nvSpPr>
        <p:spPr>
          <a:xfrm>
            <a:off x="7133041" y="1429758"/>
            <a:ext cx="637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id-ID" sz="1200" dirty="0">
                <a:solidFill>
                  <a:prstClr val="white"/>
                </a:solidFill>
                <a:cs typeface="+mn-ea"/>
                <a:sym typeface="+mn-lt"/>
              </a:rPr>
              <a:t>Twitter</a:t>
            </a:r>
          </a:p>
        </p:txBody>
      </p:sp>
      <p:sp>
        <p:nvSpPr>
          <p:cNvPr id="54" name="Freeform 90">
            <a:extLst>
              <a:ext uri="{FF2B5EF4-FFF2-40B4-BE49-F238E27FC236}">
                <a16:creationId xmlns="" xmlns:a16="http://schemas.microsoft.com/office/drawing/2014/main" id="{C258C991-7723-40B5-B3FE-56CEA05D6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173" y="1379559"/>
            <a:ext cx="222461" cy="524821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5" name="Freeform 92">
            <a:extLst>
              <a:ext uri="{FF2B5EF4-FFF2-40B4-BE49-F238E27FC236}">
                <a16:creationId xmlns="" xmlns:a16="http://schemas.microsoft.com/office/drawing/2014/main" id="{758D9826-6332-4C6A-A58E-986B9664560F}"/>
              </a:ext>
            </a:extLst>
          </p:cNvPr>
          <p:cNvSpPr/>
          <p:nvPr/>
        </p:nvSpPr>
        <p:spPr bwMode="auto">
          <a:xfrm>
            <a:off x="6416099" y="1379559"/>
            <a:ext cx="242429" cy="524821"/>
          </a:xfrm>
          <a:custGeom>
            <a:avLst/>
            <a:gdLst>
              <a:gd name="connsiteX0" fmla="*/ 585642 w 1431418"/>
              <a:gd name="connsiteY0" fmla="*/ 601663 h 3098801"/>
              <a:gd name="connsiteX1" fmla="*/ 692790 w 1431418"/>
              <a:gd name="connsiteY1" fmla="*/ 601663 h 3098801"/>
              <a:gd name="connsiteX2" fmla="*/ 738710 w 1431418"/>
              <a:gd name="connsiteY2" fmla="*/ 601663 h 3098801"/>
              <a:gd name="connsiteX3" fmla="*/ 845858 w 1431418"/>
              <a:gd name="connsiteY3" fmla="*/ 601663 h 3098801"/>
              <a:gd name="connsiteX4" fmla="*/ 1197916 w 1431418"/>
              <a:gd name="connsiteY4" fmla="*/ 872437 h 3098801"/>
              <a:gd name="connsiteX5" fmla="*/ 1213223 w 1431418"/>
              <a:gd name="connsiteY5" fmla="*/ 872437 h 3098801"/>
              <a:gd name="connsiteX6" fmla="*/ 1427518 w 1431418"/>
              <a:gd name="connsiteY6" fmla="*/ 1549372 h 3098801"/>
              <a:gd name="connsiteX7" fmla="*/ 1350984 w 1431418"/>
              <a:gd name="connsiteY7" fmla="*/ 1699802 h 3098801"/>
              <a:gd name="connsiteX8" fmla="*/ 1213223 w 1431418"/>
              <a:gd name="connsiteY8" fmla="*/ 1624587 h 3098801"/>
              <a:gd name="connsiteX9" fmla="*/ 998927 w 1431418"/>
              <a:gd name="connsiteY9" fmla="*/ 977738 h 3098801"/>
              <a:gd name="connsiteX10" fmla="*/ 953006 w 1431418"/>
              <a:gd name="connsiteY10" fmla="*/ 977738 h 3098801"/>
              <a:gd name="connsiteX11" fmla="*/ 1320370 w 1431418"/>
              <a:gd name="connsiteY11" fmla="*/ 2090920 h 3098801"/>
              <a:gd name="connsiteX12" fmla="*/ 1029540 w 1431418"/>
              <a:gd name="connsiteY12" fmla="*/ 2090920 h 3098801"/>
              <a:gd name="connsiteX13" fmla="*/ 1029540 w 1431418"/>
              <a:gd name="connsiteY13" fmla="*/ 2978457 h 3098801"/>
              <a:gd name="connsiteX14" fmla="*/ 891779 w 1431418"/>
              <a:gd name="connsiteY14" fmla="*/ 3098801 h 3098801"/>
              <a:gd name="connsiteX15" fmla="*/ 769324 w 1431418"/>
              <a:gd name="connsiteY15" fmla="*/ 2978457 h 3098801"/>
              <a:gd name="connsiteX16" fmla="*/ 769324 w 1431418"/>
              <a:gd name="connsiteY16" fmla="*/ 2090920 h 3098801"/>
              <a:gd name="connsiteX17" fmla="*/ 662176 w 1431418"/>
              <a:gd name="connsiteY17" fmla="*/ 2090920 h 3098801"/>
              <a:gd name="connsiteX18" fmla="*/ 662176 w 1431418"/>
              <a:gd name="connsiteY18" fmla="*/ 2978457 h 3098801"/>
              <a:gd name="connsiteX19" fmla="*/ 539722 w 1431418"/>
              <a:gd name="connsiteY19" fmla="*/ 3098801 h 3098801"/>
              <a:gd name="connsiteX20" fmla="*/ 401960 w 1431418"/>
              <a:gd name="connsiteY20" fmla="*/ 2978457 h 3098801"/>
              <a:gd name="connsiteX21" fmla="*/ 401960 w 1431418"/>
              <a:gd name="connsiteY21" fmla="*/ 2090920 h 3098801"/>
              <a:gd name="connsiteX22" fmla="*/ 111130 w 1431418"/>
              <a:gd name="connsiteY22" fmla="*/ 2090920 h 3098801"/>
              <a:gd name="connsiteX23" fmla="*/ 478494 w 1431418"/>
              <a:gd name="connsiteY23" fmla="*/ 977738 h 3098801"/>
              <a:gd name="connsiteX24" fmla="*/ 417267 w 1431418"/>
              <a:gd name="connsiteY24" fmla="*/ 977738 h 3098801"/>
              <a:gd name="connsiteX25" fmla="*/ 202971 w 1431418"/>
              <a:gd name="connsiteY25" fmla="*/ 1624587 h 3098801"/>
              <a:gd name="connsiteX26" fmla="*/ 65209 w 1431418"/>
              <a:gd name="connsiteY26" fmla="*/ 1699802 h 3098801"/>
              <a:gd name="connsiteX27" fmla="*/ 3982 w 1431418"/>
              <a:gd name="connsiteY27" fmla="*/ 1549372 h 3098801"/>
              <a:gd name="connsiteX28" fmla="*/ 218278 w 1431418"/>
              <a:gd name="connsiteY28" fmla="*/ 872437 h 3098801"/>
              <a:gd name="connsiteX29" fmla="*/ 233585 w 1431418"/>
              <a:gd name="connsiteY29" fmla="*/ 872437 h 3098801"/>
              <a:gd name="connsiteX30" fmla="*/ 585642 w 1431418"/>
              <a:gd name="connsiteY30" fmla="*/ 601663 h 3098801"/>
              <a:gd name="connsiteX31" fmla="*/ 715750 w 1431418"/>
              <a:gd name="connsiteY31" fmla="*/ 0 h 3098801"/>
              <a:gd name="connsiteX32" fmla="*/ 998325 w 1431418"/>
              <a:gd name="connsiteY32" fmla="*/ 270669 h 3098801"/>
              <a:gd name="connsiteX33" fmla="*/ 715750 w 1431418"/>
              <a:gd name="connsiteY33" fmla="*/ 541338 h 3098801"/>
              <a:gd name="connsiteX34" fmla="*/ 433175 w 1431418"/>
              <a:gd name="connsiteY34" fmla="*/ 270669 h 3098801"/>
              <a:gd name="connsiteX35" fmla="*/ 715750 w 1431418"/>
              <a:gd name="connsiteY35" fmla="*/ 0 h 3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1418" h="3098801">
                <a:moveTo>
                  <a:pt x="585642" y="601663"/>
                </a:moveTo>
                <a:cubicBezTo>
                  <a:pt x="646869" y="601663"/>
                  <a:pt x="631563" y="601663"/>
                  <a:pt x="692790" y="601663"/>
                </a:cubicBezTo>
                <a:cubicBezTo>
                  <a:pt x="708097" y="601663"/>
                  <a:pt x="723404" y="601663"/>
                  <a:pt x="738710" y="601663"/>
                </a:cubicBezTo>
                <a:cubicBezTo>
                  <a:pt x="799938" y="601663"/>
                  <a:pt x="784631" y="601663"/>
                  <a:pt x="845858" y="601663"/>
                </a:cubicBezTo>
                <a:cubicBezTo>
                  <a:pt x="922393" y="601663"/>
                  <a:pt x="1106075" y="646792"/>
                  <a:pt x="1197916" y="872437"/>
                </a:cubicBezTo>
                <a:cubicBezTo>
                  <a:pt x="1197916" y="872437"/>
                  <a:pt x="1197916" y="872437"/>
                  <a:pt x="1213223" y="872437"/>
                </a:cubicBezTo>
                <a:cubicBezTo>
                  <a:pt x="1213223" y="872437"/>
                  <a:pt x="1213223" y="872437"/>
                  <a:pt x="1427518" y="1549372"/>
                </a:cubicBezTo>
                <a:cubicBezTo>
                  <a:pt x="1442825" y="1609544"/>
                  <a:pt x="1412212" y="1669716"/>
                  <a:pt x="1350984" y="1699802"/>
                </a:cubicBezTo>
                <a:cubicBezTo>
                  <a:pt x="1305064" y="1714845"/>
                  <a:pt x="1243836" y="1684759"/>
                  <a:pt x="1213223" y="1624587"/>
                </a:cubicBezTo>
                <a:cubicBezTo>
                  <a:pt x="1213223" y="1624587"/>
                  <a:pt x="1213223" y="1624587"/>
                  <a:pt x="998927" y="977738"/>
                </a:cubicBezTo>
                <a:cubicBezTo>
                  <a:pt x="998927" y="977738"/>
                  <a:pt x="998927" y="977738"/>
                  <a:pt x="953006" y="977738"/>
                </a:cubicBezTo>
                <a:cubicBezTo>
                  <a:pt x="953006" y="977738"/>
                  <a:pt x="953006" y="977738"/>
                  <a:pt x="1320370" y="2090920"/>
                </a:cubicBezTo>
                <a:cubicBezTo>
                  <a:pt x="1320370" y="2090920"/>
                  <a:pt x="1320370" y="2090920"/>
                  <a:pt x="1029540" y="2090920"/>
                </a:cubicBezTo>
                <a:cubicBezTo>
                  <a:pt x="1029540" y="2090920"/>
                  <a:pt x="1029540" y="2090920"/>
                  <a:pt x="1029540" y="2978457"/>
                </a:cubicBezTo>
                <a:cubicBezTo>
                  <a:pt x="1029540" y="3053672"/>
                  <a:pt x="968313" y="3098801"/>
                  <a:pt x="891779" y="3098801"/>
                </a:cubicBezTo>
                <a:cubicBezTo>
                  <a:pt x="815245" y="3098801"/>
                  <a:pt x="769324" y="3053672"/>
                  <a:pt x="769324" y="2978457"/>
                </a:cubicBezTo>
                <a:cubicBezTo>
                  <a:pt x="769324" y="2978457"/>
                  <a:pt x="769324" y="2978457"/>
                  <a:pt x="769324" y="2090920"/>
                </a:cubicBezTo>
                <a:cubicBezTo>
                  <a:pt x="769324" y="2090920"/>
                  <a:pt x="769324" y="2090920"/>
                  <a:pt x="662176" y="2090920"/>
                </a:cubicBezTo>
                <a:cubicBezTo>
                  <a:pt x="662176" y="2090920"/>
                  <a:pt x="662176" y="2090920"/>
                  <a:pt x="662176" y="2978457"/>
                </a:cubicBezTo>
                <a:cubicBezTo>
                  <a:pt x="662176" y="3053672"/>
                  <a:pt x="600949" y="3098801"/>
                  <a:pt x="539722" y="3098801"/>
                </a:cubicBezTo>
                <a:cubicBezTo>
                  <a:pt x="463187" y="3098801"/>
                  <a:pt x="401960" y="3053672"/>
                  <a:pt x="401960" y="2978457"/>
                </a:cubicBezTo>
                <a:cubicBezTo>
                  <a:pt x="401960" y="2978457"/>
                  <a:pt x="401960" y="2978457"/>
                  <a:pt x="401960" y="2090920"/>
                </a:cubicBezTo>
                <a:cubicBezTo>
                  <a:pt x="401960" y="2090920"/>
                  <a:pt x="401960" y="2090920"/>
                  <a:pt x="111130" y="2090920"/>
                </a:cubicBezTo>
                <a:cubicBezTo>
                  <a:pt x="111130" y="2090920"/>
                  <a:pt x="111130" y="2090920"/>
                  <a:pt x="478494" y="977738"/>
                </a:cubicBezTo>
                <a:cubicBezTo>
                  <a:pt x="478494" y="977738"/>
                  <a:pt x="478494" y="977738"/>
                  <a:pt x="417267" y="977738"/>
                </a:cubicBezTo>
                <a:cubicBezTo>
                  <a:pt x="417267" y="977738"/>
                  <a:pt x="417267" y="977738"/>
                  <a:pt x="202971" y="1624587"/>
                </a:cubicBezTo>
                <a:cubicBezTo>
                  <a:pt x="187664" y="1684759"/>
                  <a:pt x="126437" y="1714845"/>
                  <a:pt x="65209" y="1699802"/>
                </a:cubicBezTo>
                <a:cubicBezTo>
                  <a:pt x="19289" y="1669716"/>
                  <a:pt x="-11325" y="1609544"/>
                  <a:pt x="3982" y="1549372"/>
                </a:cubicBezTo>
                <a:cubicBezTo>
                  <a:pt x="3982" y="1549372"/>
                  <a:pt x="3982" y="1549372"/>
                  <a:pt x="218278" y="872437"/>
                </a:cubicBezTo>
                <a:cubicBezTo>
                  <a:pt x="218278" y="872437"/>
                  <a:pt x="218278" y="872437"/>
                  <a:pt x="233585" y="872437"/>
                </a:cubicBezTo>
                <a:cubicBezTo>
                  <a:pt x="310119" y="646792"/>
                  <a:pt x="509108" y="601663"/>
                  <a:pt x="585642" y="601663"/>
                </a:cubicBezTo>
                <a:close/>
                <a:moveTo>
                  <a:pt x="715750" y="0"/>
                </a:moveTo>
                <a:cubicBezTo>
                  <a:pt x="871812" y="0"/>
                  <a:pt x="998325" y="121183"/>
                  <a:pt x="998325" y="270669"/>
                </a:cubicBezTo>
                <a:cubicBezTo>
                  <a:pt x="998325" y="420155"/>
                  <a:pt x="871812" y="541338"/>
                  <a:pt x="715750" y="541338"/>
                </a:cubicBezTo>
                <a:cubicBezTo>
                  <a:pt x="559688" y="541338"/>
                  <a:pt x="433175" y="420155"/>
                  <a:pt x="433175" y="270669"/>
                </a:cubicBezTo>
                <a:cubicBezTo>
                  <a:pt x="433175" y="121183"/>
                  <a:pt x="559688" y="0"/>
                  <a:pt x="715750" y="0"/>
                </a:cubicBezTo>
                <a:close/>
              </a:path>
            </a:pathLst>
          </a:custGeom>
          <a:solidFill>
            <a:srgbClr val="05A39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>
              <a:defRPr/>
            </a:pPr>
            <a:endParaRPr lang="id-ID" sz="14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56" name="Group 93">
            <a:extLst>
              <a:ext uri="{FF2B5EF4-FFF2-40B4-BE49-F238E27FC236}">
                <a16:creationId xmlns="" xmlns:a16="http://schemas.microsoft.com/office/drawing/2014/main" id="{1091C060-654E-47F6-BBB2-45A3649EC33C}"/>
              </a:ext>
            </a:extLst>
          </p:cNvPr>
          <p:cNvGrpSpPr/>
          <p:nvPr/>
        </p:nvGrpSpPr>
        <p:grpSpPr>
          <a:xfrm>
            <a:off x="5181931" y="2600168"/>
            <a:ext cx="459707" cy="1565567"/>
            <a:chOff x="3329666" y="3135086"/>
            <a:chExt cx="612942" cy="2087422"/>
          </a:xfrm>
        </p:grpSpPr>
        <p:cxnSp>
          <p:nvCxnSpPr>
            <p:cNvPr id="57" name="Straight Connector 94">
              <a:extLst>
                <a:ext uri="{FF2B5EF4-FFF2-40B4-BE49-F238E27FC236}">
                  <a16:creationId xmlns="" xmlns:a16="http://schemas.microsoft.com/office/drawing/2014/main" id="{E00DB684-5F13-4531-B603-BD0F2F6E1660}"/>
                </a:ext>
              </a:extLst>
            </p:cNvPr>
            <p:cNvCxnSpPr/>
            <p:nvPr/>
          </p:nvCxnSpPr>
          <p:spPr>
            <a:xfrm>
              <a:off x="3329666" y="5222508"/>
              <a:ext cx="61294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58" name="Straight Connector 95">
              <a:extLst>
                <a:ext uri="{FF2B5EF4-FFF2-40B4-BE49-F238E27FC236}">
                  <a16:creationId xmlns="" xmlns:a16="http://schemas.microsoft.com/office/drawing/2014/main" id="{CCB6A8AA-1E31-4B3F-B0D1-C8DCFB80E01C}"/>
                </a:ext>
              </a:extLst>
            </p:cNvPr>
            <p:cNvCxnSpPr/>
            <p:nvPr/>
          </p:nvCxnSpPr>
          <p:spPr>
            <a:xfrm flipV="1">
              <a:off x="3942608" y="3135086"/>
              <a:ext cx="0" cy="208742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59" name="Straight Connector 96">
              <a:extLst>
                <a:ext uri="{FF2B5EF4-FFF2-40B4-BE49-F238E27FC236}">
                  <a16:creationId xmlns="" xmlns:a16="http://schemas.microsoft.com/office/drawing/2014/main" id="{C5FB0DC0-EEF1-4417-B28F-D6832BD4C318}"/>
                </a:ext>
              </a:extLst>
            </p:cNvPr>
            <p:cNvCxnSpPr/>
            <p:nvPr/>
          </p:nvCxnSpPr>
          <p:spPr>
            <a:xfrm flipH="1">
              <a:off x="3479470" y="3146961"/>
              <a:ext cx="46313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</p:grpSp>
      <p:grpSp>
        <p:nvGrpSpPr>
          <p:cNvPr id="60" name="Group 97">
            <a:extLst>
              <a:ext uri="{FF2B5EF4-FFF2-40B4-BE49-F238E27FC236}">
                <a16:creationId xmlns="" xmlns:a16="http://schemas.microsoft.com/office/drawing/2014/main" id="{F2D14F81-DC5B-4CE0-AA27-D9B2EFF99208}"/>
              </a:ext>
            </a:extLst>
          </p:cNvPr>
          <p:cNvGrpSpPr/>
          <p:nvPr/>
        </p:nvGrpSpPr>
        <p:grpSpPr>
          <a:xfrm flipH="1">
            <a:off x="2784204" y="2135749"/>
            <a:ext cx="699767" cy="1565567"/>
            <a:chOff x="3009585" y="3135086"/>
            <a:chExt cx="933023" cy="2087422"/>
          </a:xfrm>
        </p:grpSpPr>
        <p:cxnSp>
          <p:nvCxnSpPr>
            <p:cNvPr id="61" name="Straight Connector 98">
              <a:extLst>
                <a:ext uri="{FF2B5EF4-FFF2-40B4-BE49-F238E27FC236}">
                  <a16:creationId xmlns="" xmlns:a16="http://schemas.microsoft.com/office/drawing/2014/main" id="{5477A267-50BD-4ABC-AF55-22D221324809}"/>
                </a:ext>
              </a:extLst>
            </p:cNvPr>
            <p:cNvCxnSpPr/>
            <p:nvPr/>
          </p:nvCxnSpPr>
          <p:spPr>
            <a:xfrm>
              <a:off x="3329666" y="5222508"/>
              <a:ext cx="61294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62" name="Straight Connector 99">
              <a:extLst>
                <a:ext uri="{FF2B5EF4-FFF2-40B4-BE49-F238E27FC236}">
                  <a16:creationId xmlns="" xmlns:a16="http://schemas.microsoft.com/office/drawing/2014/main" id="{ED21B02F-6EB9-4300-B81F-B390F453FE40}"/>
                </a:ext>
              </a:extLst>
            </p:cNvPr>
            <p:cNvCxnSpPr/>
            <p:nvPr/>
          </p:nvCxnSpPr>
          <p:spPr>
            <a:xfrm flipV="1">
              <a:off x="3942608" y="3135086"/>
              <a:ext cx="0" cy="208742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63" name="Straight Connector 100">
              <a:extLst>
                <a:ext uri="{FF2B5EF4-FFF2-40B4-BE49-F238E27FC236}">
                  <a16:creationId xmlns="" xmlns:a16="http://schemas.microsoft.com/office/drawing/2014/main" id="{23BC59BB-247E-4FB3-87A7-7A04AF31812C}"/>
                </a:ext>
              </a:extLst>
            </p:cNvPr>
            <p:cNvCxnSpPr/>
            <p:nvPr/>
          </p:nvCxnSpPr>
          <p:spPr>
            <a:xfrm flipH="1" flipV="1">
              <a:off x="3009585" y="3135086"/>
              <a:ext cx="933023" cy="11875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</p:grpSp>
      <p:grpSp>
        <p:nvGrpSpPr>
          <p:cNvPr id="64" name="Group 101">
            <a:extLst>
              <a:ext uri="{FF2B5EF4-FFF2-40B4-BE49-F238E27FC236}">
                <a16:creationId xmlns="" xmlns:a16="http://schemas.microsoft.com/office/drawing/2014/main" id="{561CA1FF-F888-4330-945F-68A594294549}"/>
              </a:ext>
            </a:extLst>
          </p:cNvPr>
          <p:cNvGrpSpPr/>
          <p:nvPr/>
        </p:nvGrpSpPr>
        <p:grpSpPr>
          <a:xfrm>
            <a:off x="8221409" y="2600168"/>
            <a:ext cx="459707" cy="1565567"/>
            <a:chOff x="3329666" y="3135086"/>
            <a:chExt cx="612942" cy="2087422"/>
          </a:xfrm>
        </p:grpSpPr>
        <p:cxnSp>
          <p:nvCxnSpPr>
            <p:cNvPr id="65" name="Straight Connector 102">
              <a:extLst>
                <a:ext uri="{FF2B5EF4-FFF2-40B4-BE49-F238E27FC236}">
                  <a16:creationId xmlns="" xmlns:a16="http://schemas.microsoft.com/office/drawing/2014/main" id="{A21F792F-E8E3-4328-8576-6DD9394E5EE6}"/>
                </a:ext>
              </a:extLst>
            </p:cNvPr>
            <p:cNvCxnSpPr/>
            <p:nvPr/>
          </p:nvCxnSpPr>
          <p:spPr>
            <a:xfrm>
              <a:off x="3329666" y="5222508"/>
              <a:ext cx="61294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66" name="Straight Connector 103">
              <a:extLst>
                <a:ext uri="{FF2B5EF4-FFF2-40B4-BE49-F238E27FC236}">
                  <a16:creationId xmlns="" xmlns:a16="http://schemas.microsoft.com/office/drawing/2014/main" id="{70518094-90CD-4491-B03A-7577DEC249EE}"/>
                </a:ext>
              </a:extLst>
            </p:cNvPr>
            <p:cNvCxnSpPr/>
            <p:nvPr/>
          </p:nvCxnSpPr>
          <p:spPr>
            <a:xfrm flipV="1">
              <a:off x="3942608" y="3135086"/>
              <a:ext cx="0" cy="208742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67" name="Straight Connector 104">
              <a:extLst>
                <a:ext uri="{FF2B5EF4-FFF2-40B4-BE49-F238E27FC236}">
                  <a16:creationId xmlns="" xmlns:a16="http://schemas.microsoft.com/office/drawing/2014/main" id="{8F4933CB-026F-4898-9378-3C0A13E867F8}"/>
                </a:ext>
              </a:extLst>
            </p:cNvPr>
            <p:cNvCxnSpPr/>
            <p:nvPr/>
          </p:nvCxnSpPr>
          <p:spPr>
            <a:xfrm flipH="1">
              <a:off x="3479470" y="3146961"/>
              <a:ext cx="46313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</p:grpSp>
      <p:grpSp>
        <p:nvGrpSpPr>
          <p:cNvPr id="68" name="Group 105">
            <a:extLst>
              <a:ext uri="{FF2B5EF4-FFF2-40B4-BE49-F238E27FC236}">
                <a16:creationId xmlns="" xmlns:a16="http://schemas.microsoft.com/office/drawing/2014/main" id="{12D7BFE2-9E42-43BA-A661-D4483A5C920F}"/>
              </a:ext>
            </a:extLst>
          </p:cNvPr>
          <p:cNvGrpSpPr/>
          <p:nvPr/>
        </p:nvGrpSpPr>
        <p:grpSpPr>
          <a:xfrm flipH="1">
            <a:off x="5823682" y="2135749"/>
            <a:ext cx="699767" cy="1565567"/>
            <a:chOff x="3009585" y="3135086"/>
            <a:chExt cx="933023" cy="2087422"/>
          </a:xfrm>
        </p:grpSpPr>
        <p:cxnSp>
          <p:nvCxnSpPr>
            <p:cNvPr id="69" name="Straight Connector 106">
              <a:extLst>
                <a:ext uri="{FF2B5EF4-FFF2-40B4-BE49-F238E27FC236}">
                  <a16:creationId xmlns="" xmlns:a16="http://schemas.microsoft.com/office/drawing/2014/main" id="{CE76BB4B-66EF-48C9-B399-2A2205FACC4B}"/>
                </a:ext>
              </a:extLst>
            </p:cNvPr>
            <p:cNvCxnSpPr/>
            <p:nvPr/>
          </p:nvCxnSpPr>
          <p:spPr>
            <a:xfrm>
              <a:off x="3329666" y="5222508"/>
              <a:ext cx="61294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70" name="Straight Connector 107">
              <a:extLst>
                <a:ext uri="{FF2B5EF4-FFF2-40B4-BE49-F238E27FC236}">
                  <a16:creationId xmlns="" xmlns:a16="http://schemas.microsoft.com/office/drawing/2014/main" id="{9D7598B3-AE85-4F1D-93DF-1309E295AC48}"/>
                </a:ext>
              </a:extLst>
            </p:cNvPr>
            <p:cNvCxnSpPr/>
            <p:nvPr/>
          </p:nvCxnSpPr>
          <p:spPr>
            <a:xfrm flipV="1">
              <a:off x="3942608" y="3135086"/>
              <a:ext cx="0" cy="208742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71" name="Straight Connector 108">
              <a:extLst>
                <a:ext uri="{FF2B5EF4-FFF2-40B4-BE49-F238E27FC236}">
                  <a16:creationId xmlns="" xmlns:a16="http://schemas.microsoft.com/office/drawing/2014/main" id="{B1420F0D-E63D-47B7-9168-8E12BD4BFB1A}"/>
                </a:ext>
              </a:extLst>
            </p:cNvPr>
            <p:cNvCxnSpPr/>
            <p:nvPr/>
          </p:nvCxnSpPr>
          <p:spPr>
            <a:xfrm flipH="1" flipV="1">
              <a:off x="3009585" y="3135086"/>
              <a:ext cx="933023" cy="11875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</p:grpSp>
      <p:sp>
        <p:nvSpPr>
          <p:cNvPr id="72" name="Rectangle 110">
            <a:extLst>
              <a:ext uri="{FF2B5EF4-FFF2-40B4-BE49-F238E27FC236}">
                <a16:creationId xmlns="" xmlns:a16="http://schemas.microsoft.com/office/drawing/2014/main" id="{9541A51C-E7B4-4F75-8A59-8CA6FFBC0940}"/>
              </a:ext>
            </a:extLst>
          </p:cNvPr>
          <p:cNvSpPr/>
          <p:nvPr/>
        </p:nvSpPr>
        <p:spPr>
          <a:xfrm>
            <a:off x="434743" y="2237578"/>
            <a:ext cx="2165771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altLang="zh-CN" sz="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zh-CN" altLang="en-US" sz="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altLang="zh-CN" sz="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zh-CN" altLang="en-US" sz="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altLang="zh-CN" sz="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endParaRPr lang="en-US" altLang="zh-CN" sz="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74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1390464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Graphic spid="29" grpId="0">
        <p:bldSub>
          <a:bldChart bld="category"/>
        </p:bldSub>
      </p:bldGraphic>
      <p:bldP spid="52" grpId="0" animBg="1"/>
      <p:bldP spid="53" grpId="0"/>
      <p:bldP spid="54" grpId="0" animBg="1"/>
      <p:bldP spid="55" grpId="0" animBg="1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3">
            <a:extLst>
              <a:ext uri="{FF2B5EF4-FFF2-40B4-BE49-F238E27FC236}">
                <a16:creationId xmlns="" xmlns:a16="http://schemas.microsoft.com/office/drawing/2014/main" id="{3128F472-1AEB-4915-BDF6-60817334E6E1}"/>
              </a:ext>
            </a:extLst>
          </p:cNvPr>
          <p:cNvSpPr txBox="1"/>
          <p:nvPr/>
        </p:nvSpPr>
        <p:spPr>
          <a:xfrm>
            <a:off x="5773401" y="1705528"/>
            <a:ext cx="543019" cy="204311"/>
          </a:xfrm>
          <a:prstGeom prst="roundRect">
            <a:avLst/>
          </a:prstGeom>
          <a:solidFill>
            <a:srgbClr val="9D399B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kern="0">
                <a:solidFill>
                  <a:schemeClr val="bg1"/>
                </a:solidFill>
                <a:cs typeface="+mn-ea"/>
                <a:sym typeface="+mn-lt"/>
              </a:rPr>
              <a:t>One Step</a:t>
            </a:r>
          </a:p>
        </p:txBody>
      </p:sp>
      <p:sp>
        <p:nvSpPr>
          <p:cNvPr id="3" name="Rectangle 34">
            <a:extLst>
              <a:ext uri="{FF2B5EF4-FFF2-40B4-BE49-F238E27FC236}">
                <a16:creationId xmlns="" xmlns:a16="http://schemas.microsoft.com/office/drawing/2014/main" id="{CE070164-7621-4C0D-A5F0-EE6634B94A24}"/>
              </a:ext>
            </a:extLst>
          </p:cNvPr>
          <p:cNvSpPr/>
          <p:nvPr/>
        </p:nvSpPr>
        <p:spPr>
          <a:xfrm>
            <a:off x="6410129" y="1647119"/>
            <a:ext cx="1699856" cy="362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675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sz="675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sz="67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5">
            <a:extLst>
              <a:ext uri="{FF2B5EF4-FFF2-40B4-BE49-F238E27FC236}">
                <a16:creationId xmlns="" xmlns:a16="http://schemas.microsoft.com/office/drawing/2014/main" id="{9EB6C069-1CEA-425C-B15E-E8D28D24689F}"/>
              </a:ext>
            </a:extLst>
          </p:cNvPr>
          <p:cNvSpPr txBox="1"/>
          <p:nvPr/>
        </p:nvSpPr>
        <p:spPr>
          <a:xfrm>
            <a:off x="5773401" y="2373061"/>
            <a:ext cx="544669" cy="204311"/>
          </a:xfrm>
          <a:prstGeom prst="roundRect">
            <a:avLst/>
          </a:prstGeom>
          <a:solidFill>
            <a:srgbClr val="F9AF44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kern="0">
                <a:solidFill>
                  <a:schemeClr val="bg1"/>
                </a:solidFill>
                <a:cs typeface="+mn-ea"/>
                <a:sym typeface="+mn-lt"/>
              </a:rPr>
              <a:t>Two Step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="" xmlns:a16="http://schemas.microsoft.com/office/drawing/2014/main" id="{9FA60A83-2E53-4669-BC00-34E394C1929C}"/>
              </a:ext>
            </a:extLst>
          </p:cNvPr>
          <p:cNvSpPr/>
          <p:nvPr/>
        </p:nvSpPr>
        <p:spPr>
          <a:xfrm>
            <a:off x="6410129" y="2314652"/>
            <a:ext cx="1699856" cy="362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675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sz="675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sz="67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37">
            <a:extLst>
              <a:ext uri="{FF2B5EF4-FFF2-40B4-BE49-F238E27FC236}">
                <a16:creationId xmlns="" xmlns:a16="http://schemas.microsoft.com/office/drawing/2014/main" id="{D4BE080F-7ECE-4010-B0F9-B89AFE7B5C82}"/>
              </a:ext>
            </a:extLst>
          </p:cNvPr>
          <p:cNvSpPr txBox="1"/>
          <p:nvPr/>
        </p:nvSpPr>
        <p:spPr>
          <a:xfrm>
            <a:off x="5773400" y="3040594"/>
            <a:ext cx="557865" cy="204311"/>
          </a:xfrm>
          <a:prstGeom prst="roundRect">
            <a:avLst/>
          </a:prstGeom>
          <a:solidFill>
            <a:srgbClr val="2078C2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kern="0">
                <a:solidFill>
                  <a:schemeClr val="bg1"/>
                </a:solidFill>
                <a:cs typeface="+mn-ea"/>
                <a:sym typeface="+mn-lt"/>
              </a:rPr>
              <a:t>Four Step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="" xmlns:a16="http://schemas.microsoft.com/office/drawing/2014/main" id="{64F8F6FD-B986-4A9D-BEF3-5BF1AC492731}"/>
              </a:ext>
            </a:extLst>
          </p:cNvPr>
          <p:cNvSpPr/>
          <p:nvPr/>
        </p:nvSpPr>
        <p:spPr>
          <a:xfrm>
            <a:off x="6410129" y="2982185"/>
            <a:ext cx="1699856" cy="362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675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sz="675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sz="67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9">
            <a:extLst>
              <a:ext uri="{FF2B5EF4-FFF2-40B4-BE49-F238E27FC236}">
                <a16:creationId xmlns="" xmlns:a16="http://schemas.microsoft.com/office/drawing/2014/main" id="{309C336C-7DCF-4094-9EE4-560090C15C07}"/>
              </a:ext>
            </a:extLst>
          </p:cNvPr>
          <p:cNvSpPr txBox="1"/>
          <p:nvPr/>
        </p:nvSpPr>
        <p:spPr>
          <a:xfrm>
            <a:off x="5773400" y="3708127"/>
            <a:ext cx="546318" cy="204311"/>
          </a:xfrm>
          <a:prstGeom prst="roundRect">
            <a:avLst/>
          </a:prstGeom>
          <a:solidFill>
            <a:srgbClr val="05A39C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kern="0">
                <a:solidFill>
                  <a:schemeClr val="bg1"/>
                </a:solidFill>
                <a:cs typeface="+mn-ea"/>
                <a:sym typeface="+mn-lt"/>
              </a:rPr>
              <a:t>Five Step</a:t>
            </a:r>
          </a:p>
        </p:txBody>
      </p:sp>
      <p:sp>
        <p:nvSpPr>
          <p:cNvPr id="9" name="Rectangle 40">
            <a:extLst>
              <a:ext uri="{FF2B5EF4-FFF2-40B4-BE49-F238E27FC236}">
                <a16:creationId xmlns="" xmlns:a16="http://schemas.microsoft.com/office/drawing/2014/main" id="{01EFC704-A4FF-43A8-83EA-F06B3193ACE5}"/>
              </a:ext>
            </a:extLst>
          </p:cNvPr>
          <p:cNvSpPr/>
          <p:nvPr/>
        </p:nvSpPr>
        <p:spPr>
          <a:xfrm>
            <a:off x="6410129" y="3649718"/>
            <a:ext cx="1699856" cy="362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67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sz="67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sz="67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10" name="Chart 43">
            <a:extLst>
              <a:ext uri="{FF2B5EF4-FFF2-40B4-BE49-F238E27FC236}">
                <a16:creationId xmlns="" xmlns:a16="http://schemas.microsoft.com/office/drawing/2014/main" id="{C33B0474-3110-4218-878E-3FB323B9A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0309"/>
              </p:ext>
            </p:extLst>
          </p:nvPr>
        </p:nvGraphicFramePr>
        <p:xfrm>
          <a:off x="392051" y="1226702"/>
          <a:ext cx="4683641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12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5234379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5C3E641D-8E6C-41C9-9828-3A0FEFB242C4}"/>
              </a:ext>
            </a:extLst>
          </p:cNvPr>
          <p:cNvGrpSpPr/>
          <p:nvPr/>
        </p:nvGrpSpPr>
        <p:grpSpPr>
          <a:xfrm>
            <a:off x="1356851" y="2624289"/>
            <a:ext cx="2362200" cy="264320"/>
            <a:chOff x="1371600" y="2882384"/>
            <a:chExt cx="2362200" cy="26432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F5CAC3A5-5433-473E-9FA1-C1A51B59443F}"/>
                </a:ext>
              </a:extLst>
            </p:cNvPr>
            <p:cNvSpPr/>
            <p:nvPr/>
          </p:nvSpPr>
          <p:spPr>
            <a:xfrm>
              <a:off x="2057400" y="2883458"/>
              <a:ext cx="1676400" cy="263246"/>
            </a:xfrm>
            <a:prstGeom prst="rect">
              <a:avLst/>
            </a:prstGeom>
            <a:solidFill>
              <a:srgbClr val="9D399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4" name="Rectangle 18">
              <a:extLst>
                <a:ext uri="{FF2B5EF4-FFF2-40B4-BE49-F238E27FC236}">
                  <a16:creationId xmlns="" xmlns:a16="http://schemas.microsoft.com/office/drawing/2014/main" id="{D1DF708C-EBBF-4CA8-89AF-D285A3C41D80}"/>
                </a:ext>
              </a:extLst>
            </p:cNvPr>
            <p:cNvSpPr/>
            <p:nvPr/>
          </p:nvSpPr>
          <p:spPr>
            <a:xfrm>
              <a:off x="1371600" y="2882384"/>
              <a:ext cx="2362200" cy="2493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 defTabSz="914378">
                <a:lnSpc>
                  <a:spcPct val="125000"/>
                </a:lnSpc>
                <a:defRPr/>
              </a:pPr>
              <a:r>
                <a:rPr lang="en-US" sz="900" b="1" kern="0" dirty="0">
                  <a:solidFill>
                    <a:srgbClr val="FFFFFF"/>
                  </a:solidFill>
                  <a:cs typeface="+mn-ea"/>
                  <a:sym typeface="+mn-lt"/>
                </a:rPr>
                <a:t>￥35,656.00</a:t>
              </a: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="" xmlns:a16="http://schemas.microsoft.com/office/drawing/2014/main" id="{066149E9-91B7-46BA-A3D1-DA57A984048B}"/>
              </a:ext>
            </a:extLst>
          </p:cNvPr>
          <p:cNvGrpSpPr/>
          <p:nvPr/>
        </p:nvGrpSpPr>
        <p:grpSpPr>
          <a:xfrm>
            <a:off x="1280651" y="2960410"/>
            <a:ext cx="2438400" cy="263246"/>
            <a:chOff x="1295400" y="3218505"/>
            <a:chExt cx="2438400" cy="263246"/>
          </a:xfrm>
        </p:grpSpPr>
        <p:sp>
          <p:nvSpPr>
            <p:cNvPr id="6" name="Rectangle 15">
              <a:extLst>
                <a:ext uri="{FF2B5EF4-FFF2-40B4-BE49-F238E27FC236}">
                  <a16:creationId xmlns="" xmlns:a16="http://schemas.microsoft.com/office/drawing/2014/main" id="{B95FAF43-5E43-4559-812A-C9EAF6CED5C0}"/>
                </a:ext>
              </a:extLst>
            </p:cNvPr>
            <p:cNvSpPr/>
            <p:nvPr/>
          </p:nvSpPr>
          <p:spPr>
            <a:xfrm>
              <a:off x="1295400" y="3218505"/>
              <a:ext cx="2438400" cy="263246"/>
            </a:xfrm>
            <a:prstGeom prst="rect">
              <a:avLst/>
            </a:prstGeom>
            <a:solidFill>
              <a:srgbClr val="F9AF4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19">
              <a:extLst>
                <a:ext uri="{FF2B5EF4-FFF2-40B4-BE49-F238E27FC236}">
                  <a16:creationId xmlns="" xmlns:a16="http://schemas.microsoft.com/office/drawing/2014/main" id="{6A62CE5B-F323-4E66-9E54-D4D343AD487F}"/>
                </a:ext>
              </a:extLst>
            </p:cNvPr>
            <p:cNvSpPr/>
            <p:nvPr/>
          </p:nvSpPr>
          <p:spPr>
            <a:xfrm>
              <a:off x="1371600" y="3219255"/>
              <a:ext cx="2362200" cy="2493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 defTabSz="914378">
                <a:lnSpc>
                  <a:spcPct val="125000"/>
                </a:lnSpc>
                <a:defRPr/>
              </a:pPr>
              <a:r>
                <a:rPr lang="en-US" sz="900" b="1" kern="0" dirty="0">
                  <a:solidFill>
                    <a:srgbClr val="FFFFFF"/>
                  </a:solidFill>
                  <a:cs typeface="+mn-ea"/>
                  <a:sym typeface="+mn-lt"/>
                </a:rPr>
                <a:t>￥125,656.00</a:t>
              </a:r>
            </a:p>
          </p:txBody>
        </p:sp>
      </p:grpSp>
      <p:grpSp>
        <p:nvGrpSpPr>
          <p:cNvPr id="8" name="Group 34">
            <a:extLst>
              <a:ext uri="{FF2B5EF4-FFF2-40B4-BE49-F238E27FC236}">
                <a16:creationId xmlns="" xmlns:a16="http://schemas.microsoft.com/office/drawing/2014/main" id="{151C799F-C72E-4FA2-B745-4BB19C5AB0E2}"/>
              </a:ext>
            </a:extLst>
          </p:cNvPr>
          <p:cNvGrpSpPr/>
          <p:nvPr/>
        </p:nvGrpSpPr>
        <p:grpSpPr>
          <a:xfrm>
            <a:off x="1356851" y="3302827"/>
            <a:ext cx="2362200" cy="263246"/>
            <a:chOff x="1371600" y="3560922"/>
            <a:chExt cx="2362200" cy="263246"/>
          </a:xfrm>
        </p:grpSpPr>
        <p:sp>
          <p:nvSpPr>
            <p:cNvPr id="9" name="Rectangle 16">
              <a:extLst>
                <a:ext uri="{FF2B5EF4-FFF2-40B4-BE49-F238E27FC236}">
                  <a16:creationId xmlns="" xmlns:a16="http://schemas.microsoft.com/office/drawing/2014/main" id="{92C93110-A45B-42CC-9FCC-8C9EED3F3B65}"/>
                </a:ext>
              </a:extLst>
            </p:cNvPr>
            <p:cNvSpPr/>
            <p:nvPr/>
          </p:nvSpPr>
          <p:spPr>
            <a:xfrm>
              <a:off x="2514600" y="3560922"/>
              <a:ext cx="1219200" cy="263246"/>
            </a:xfrm>
            <a:prstGeom prst="rect">
              <a:avLst/>
            </a:prstGeom>
            <a:solidFill>
              <a:srgbClr val="2078C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20">
              <a:extLst>
                <a:ext uri="{FF2B5EF4-FFF2-40B4-BE49-F238E27FC236}">
                  <a16:creationId xmlns="" xmlns:a16="http://schemas.microsoft.com/office/drawing/2014/main" id="{20991454-3929-490E-961A-05D9A36E3833}"/>
                </a:ext>
              </a:extLst>
            </p:cNvPr>
            <p:cNvSpPr/>
            <p:nvPr/>
          </p:nvSpPr>
          <p:spPr>
            <a:xfrm>
              <a:off x="1371600" y="3566519"/>
              <a:ext cx="2362200" cy="2493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 defTabSz="914378">
                <a:lnSpc>
                  <a:spcPct val="125000"/>
                </a:lnSpc>
                <a:defRPr/>
              </a:pPr>
              <a:r>
                <a:rPr lang="en-US" sz="900" b="1" kern="0" dirty="0">
                  <a:solidFill>
                    <a:srgbClr val="FFFFFF"/>
                  </a:solidFill>
                  <a:cs typeface="+mn-ea"/>
                  <a:sym typeface="+mn-lt"/>
                </a:rPr>
                <a:t>￥15,656.00</a:t>
              </a:r>
            </a:p>
          </p:txBody>
        </p:sp>
      </p:grpSp>
      <p:grpSp>
        <p:nvGrpSpPr>
          <p:cNvPr id="11" name="Group 35">
            <a:extLst>
              <a:ext uri="{FF2B5EF4-FFF2-40B4-BE49-F238E27FC236}">
                <a16:creationId xmlns="" xmlns:a16="http://schemas.microsoft.com/office/drawing/2014/main" id="{DD5B546C-9C0C-4FEB-915E-774F53E56D3C}"/>
              </a:ext>
            </a:extLst>
          </p:cNvPr>
          <p:cNvGrpSpPr/>
          <p:nvPr/>
        </p:nvGrpSpPr>
        <p:grpSpPr>
          <a:xfrm>
            <a:off x="1356851" y="3637874"/>
            <a:ext cx="2362200" cy="263246"/>
            <a:chOff x="1371600" y="3895969"/>
            <a:chExt cx="2362200" cy="263246"/>
          </a:xfrm>
        </p:grpSpPr>
        <p:sp>
          <p:nvSpPr>
            <p:cNvPr id="12" name="Rectangle 17">
              <a:extLst>
                <a:ext uri="{FF2B5EF4-FFF2-40B4-BE49-F238E27FC236}">
                  <a16:creationId xmlns="" xmlns:a16="http://schemas.microsoft.com/office/drawing/2014/main" id="{72F8DE41-5F8F-4417-B154-FC03698AB4C9}"/>
                </a:ext>
              </a:extLst>
            </p:cNvPr>
            <p:cNvSpPr/>
            <p:nvPr/>
          </p:nvSpPr>
          <p:spPr>
            <a:xfrm>
              <a:off x="1752600" y="3895969"/>
              <a:ext cx="1981200" cy="263246"/>
            </a:xfrm>
            <a:prstGeom prst="rect">
              <a:avLst/>
            </a:prstGeom>
            <a:solidFill>
              <a:srgbClr val="F357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="" xmlns:a16="http://schemas.microsoft.com/office/drawing/2014/main" id="{C272D8AB-5511-4907-8E76-BD657DD468FB}"/>
                </a:ext>
              </a:extLst>
            </p:cNvPr>
            <p:cNvSpPr/>
            <p:nvPr/>
          </p:nvSpPr>
          <p:spPr>
            <a:xfrm>
              <a:off x="1371600" y="3900135"/>
              <a:ext cx="2362200" cy="2493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 defTabSz="914378">
                <a:lnSpc>
                  <a:spcPct val="125000"/>
                </a:lnSpc>
                <a:defRPr/>
              </a:pPr>
              <a:r>
                <a:rPr lang="en-US" sz="900" b="1" kern="0" dirty="0">
                  <a:solidFill>
                    <a:srgbClr val="FFFFFF"/>
                  </a:solidFill>
                  <a:cs typeface="+mn-ea"/>
                  <a:sym typeface="+mn-lt"/>
                </a:rPr>
                <a:t>￥50,656.00</a:t>
              </a: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="" xmlns:a16="http://schemas.microsoft.com/office/drawing/2014/main" id="{14DA7E62-DC24-40C9-9A9F-D862ECCDBCD2}"/>
              </a:ext>
            </a:extLst>
          </p:cNvPr>
          <p:cNvGrpSpPr/>
          <p:nvPr/>
        </p:nvGrpSpPr>
        <p:grpSpPr>
          <a:xfrm>
            <a:off x="4262358" y="2599038"/>
            <a:ext cx="622042" cy="579141"/>
            <a:chOff x="4277106" y="2857134"/>
            <a:chExt cx="622042" cy="579141"/>
          </a:xfrm>
        </p:grpSpPr>
        <p:sp>
          <p:nvSpPr>
            <p:cNvPr id="15" name="Oval 1">
              <a:extLst>
                <a:ext uri="{FF2B5EF4-FFF2-40B4-BE49-F238E27FC236}">
                  <a16:creationId xmlns="" xmlns:a16="http://schemas.microsoft.com/office/drawing/2014/main" id="{0241412D-E037-42C4-9954-F41AD80B706B}"/>
                </a:ext>
              </a:extLst>
            </p:cNvPr>
            <p:cNvSpPr/>
            <p:nvPr/>
          </p:nvSpPr>
          <p:spPr>
            <a:xfrm>
              <a:off x="4348813" y="2907390"/>
              <a:ext cx="478629" cy="478629"/>
            </a:xfrm>
            <a:prstGeom prst="ellipse">
              <a:avLst/>
            </a:prstGeom>
            <a:solidFill>
              <a:srgbClr val="05A39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2">
              <a:extLst>
                <a:ext uri="{FF2B5EF4-FFF2-40B4-BE49-F238E27FC236}">
                  <a16:creationId xmlns="" xmlns:a16="http://schemas.microsoft.com/office/drawing/2014/main" id="{6D0FF6BE-26D9-4C6B-AE97-DC16435B7DDF}"/>
                </a:ext>
              </a:extLst>
            </p:cNvPr>
            <p:cNvSpPr/>
            <p:nvPr/>
          </p:nvSpPr>
          <p:spPr>
            <a:xfrm>
              <a:off x="4277106" y="2972379"/>
              <a:ext cx="622042" cy="33515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4378">
                <a:lnSpc>
                  <a:spcPct val="125000"/>
                </a:lnSpc>
                <a:defRPr/>
              </a:pPr>
              <a:r>
                <a:rPr lang="en-US" sz="1400" kern="0" dirty="0" err="1">
                  <a:solidFill>
                    <a:schemeClr val="bg1"/>
                  </a:solidFill>
                  <a:cs typeface="+mn-ea"/>
                  <a:sym typeface="+mn-lt"/>
                </a:rPr>
                <a:t>vs</a:t>
              </a:r>
              <a:endParaRPr lang="en-US" sz="1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23">
              <a:extLst>
                <a:ext uri="{FF2B5EF4-FFF2-40B4-BE49-F238E27FC236}">
                  <a16:creationId xmlns="" xmlns:a16="http://schemas.microsoft.com/office/drawing/2014/main" id="{A7ACB97D-6AAC-460B-9C23-66DB24ABB3E6}"/>
                </a:ext>
              </a:extLst>
            </p:cNvPr>
            <p:cNvSpPr/>
            <p:nvPr/>
          </p:nvSpPr>
          <p:spPr>
            <a:xfrm>
              <a:off x="4298557" y="2857134"/>
              <a:ext cx="579141" cy="579141"/>
            </a:xfrm>
            <a:prstGeom prst="ellipse">
              <a:avLst/>
            </a:prstGeom>
            <a:noFill/>
            <a:ln w="63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45">
            <a:extLst>
              <a:ext uri="{FF2B5EF4-FFF2-40B4-BE49-F238E27FC236}">
                <a16:creationId xmlns="" xmlns:a16="http://schemas.microsoft.com/office/drawing/2014/main" id="{F0E5A068-4D82-4DE1-945C-85835E3C478E}"/>
              </a:ext>
            </a:extLst>
          </p:cNvPr>
          <p:cNvGrpSpPr/>
          <p:nvPr/>
        </p:nvGrpSpPr>
        <p:grpSpPr>
          <a:xfrm>
            <a:off x="5374589" y="2624289"/>
            <a:ext cx="2362200" cy="264320"/>
            <a:chOff x="5389338" y="2882384"/>
            <a:chExt cx="2362200" cy="264320"/>
          </a:xfrm>
        </p:grpSpPr>
        <p:sp>
          <p:nvSpPr>
            <p:cNvPr id="19" name="Rectangle 26">
              <a:extLst>
                <a:ext uri="{FF2B5EF4-FFF2-40B4-BE49-F238E27FC236}">
                  <a16:creationId xmlns="" xmlns:a16="http://schemas.microsoft.com/office/drawing/2014/main" id="{CB2C2524-7909-4B6C-9114-8F3DCB9C91C0}"/>
                </a:ext>
              </a:extLst>
            </p:cNvPr>
            <p:cNvSpPr/>
            <p:nvPr/>
          </p:nvSpPr>
          <p:spPr>
            <a:xfrm>
              <a:off x="5389338" y="2883458"/>
              <a:ext cx="2078262" cy="263246"/>
            </a:xfrm>
            <a:prstGeom prst="rect">
              <a:avLst/>
            </a:prstGeom>
            <a:solidFill>
              <a:srgbClr val="9D399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0">
              <a:extLst>
                <a:ext uri="{FF2B5EF4-FFF2-40B4-BE49-F238E27FC236}">
                  <a16:creationId xmlns="" xmlns:a16="http://schemas.microsoft.com/office/drawing/2014/main" id="{7CD8053C-1ED2-498B-877E-1E853834B82B}"/>
                </a:ext>
              </a:extLst>
            </p:cNvPr>
            <p:cNvSpPr/>
            <p:nvPr/>
          </p:nvSpPr>
          <p:spPr>
            <a:xfrm>
              <a:off x="5389338" y="2882384"/>
              <a:ext cx="2362200" cy="2493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914378">
                <a:lnSpc>
                  <a:spcPct val="125000"/>
                </a:lnSpc>
                <a:defRPr/>
              </a:pPr>
              <a:r>
                <a:rPr lang="en-US" sz="900" b="1" kern="0" dirty="0">
                  <a:solidFill>
                    <a:srgbClr val="FFFFFF"/>
                  </a:solidFill>
                  <a:cs typeface="+mn-ea"/>
                  <a:sym typeface="+mn-lt"/>
                </a:rPr>
                <a:t>￥35,656.00</a:t>
              </a:r>
            </a:p>
          </p:txBody>
        </p:sp>
      </p:grpSp>
      <p:grpSp>
        <p:nvGrpSpPr>
          <p:cNvPr id="21" name="Group 44">
            <a:extLst>
              <a:ext uri="{FF2B5EF4-FFF2-40B4-BE49-F238E27FC236}">
                <a16:creationId xmlns="" xmlns:a16="http://schemas.microsoft.com/office/drawing/2014/main" id="{41D0C764-DF53-4537-8184-F0CC638E7560}"/>
              </a:ext>
            </a:extLst>
          </p:cNvPr>
          <p:cNvGrpSpPr/>
          <p:nvPr/>
        </p:nvGrpSpPr>
        <p:grpSpPr>
          <a:xfrm>
            <a:off x="5374589" y="2960410"/>
            <a:ext cx="2362200" cy="263246"/>
            <a:chOff x="5389338" y="3218505"/>
            <a:chExt cx="2362200" cy="263246"/>
          </a:xfrm>
        </p:grpSpPr>
        <p:sp>
          <p:nvSpPr>
            <p:cNvPr id="22" name="Rectangle 27">
              <a:extLst>
                <a:ext uri="{FF2B5EF4-FFF2-40B4-BE49-F238E27FC236}">
                  <a16:creationId xmlns="" xmlns:a16="http://schemas.microsoft.com/office/drawing/2014/main" id="{A28CDC7F-8301-4DAD-A6F3-72EF2A0F73D9}"/>
                </a:ext>
              </a:extLst>
            </p:cNvPr>
            <p:cNvSpPr/>
            <p:nvPr/>
          </p:nvSpPr>
          <p:spPr>
            <a:xfrm>
              <a:off x="5389339" y="3218505"/>
              <a:ext cx="1621062" cy="263246"/>
            </a:xfrm>
            <a:prstGeom prst="rect">
              <a:avLst/>
            </a:prstGeom>
            <a:solidFill>
              <a:srgbClr val="F9AF4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31">
              <a:extLst>
                <a:ext uri="{FF2B5EF4-FFF2-40B4-BE49-F238E27FC236}">
                  <a16:creationId xmlns="" xmlns:a16="http://schemas.microsoft.com/office/drawing/2014/main" id="{28714EEA-E09F-41A1-8552-A657AB4768DB}"/>
                </a:ext>
              </a:extLst>
            </p:cNvPr>
            <p:cNvSpPr/>
            <p:nvPr/>
          </p:nvSpPr>
          <p:spPr>
            <a:xfrm>
              <a:off x="5389338" y="3219255"/>
              <a:ext cx="2362200" cy="2493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914378">
                <a:lnSpc>
                  <a:spcPct val="125000"/>
                </a:lnSpc>
                <a:defRPr/>
              </a:pPr>
              <a:r>
                <a:rPr lang="en-US" sz="900" b="1" kern="0" dirty="0">
                  <a:solidFill>
                    <a:srgbClr val="FFFFFF"/>
                  </a:solidFill>
                  <a:cs typeface="+mn-ea"/>
                  <a:sym typeface="+mn-lt"/>
                </a:rPr>
                <a:t>￥125,656.00</a:t>
              </a:r>
            </a:p>
          </p:txBody>
        </p:sp>
      </p:grpSp>
      <p:grpSp>
        <p:nvGrpSpPr>
          <p:cNvPr id="24" name="Group 43">
            <a:extLst>
              <a:ext uri="{FF2B5EF4-FFF2-40B4-BE49-F238E27FC236}">
                <a16:creationId xmlns="" xmlns:a16="http://schemas.microsoft.com/office/drawing/2014/main" id="{A6EAAEE9-9B74-434F-8084-F719A7A13E1B}"/>
              </a:ext>
            </a:extLst>
          </p:cNvPr>
          <p:cNvGrpSpPr/>
          <p:nvPr/>
        </p:nvGrpSpPr>
        <p:grpSpPr>
          <a:xfrm>
            <a:off x="5374589" y="3302827"/>
            <a:ext cx="2362200" cy="263246"/>
            <a:chOff x="5389338" y="3560922"/>
            <a:chExt cx="2362200" cy="263246"/>
          </a:xfrm>
        </p:grpSpPr>
        <p:sp>
          <p:nvSpPr>
            <p:cNvPr id="25" name="Rectangle 28">
              <a:extLst>
                <a:ext uri="{FF2B5EF4-FFF2-40B4-BE49-F238E27FC236}">
                  <a16:creationId xmlns="" xmlns:a16="http://schemas.microsoft.com/office/drawing/2014/main" id="{4FE77C1F-3D2D-4F4C-98E6-9C66AE25CBEF}"/>
                </a:ext>
              </a:extLst>
            </p:cNvPr>
            <p:cNvSpPr/>
            <p:nvPr/>
          </p:nvSpPr>
          <p:spPr>
            <a:xfrm>
              <a:off x="5389338" y="3560922"/>
              <a:ext cx="1039131" cy="263246"/>
            </a:xfrm>
            <a:prstGeom prst="rect">
              <a:avLst/>
            </a:prstGeom>
            <a:solidFill>
              <a:srgbClr val="2078C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32">
              <a:extLst>
                <a:ext uri="{FF2B5EF4-FFF2-40B4-BE49-F238E27FC236}">
                  <a16:creationId xmlns="" xmlns:a16="http://schemas.microsoft.com/office/drawing/2014/main" id="{DA7B4843-A67A-4C4B-B29C-B658E935E09A}"/>
                </a:ext>
              </a:extLst>
            </p:cNvPr>
            <p:cNvSpPr/>
            <p:nvPr/>
          </p:nvSpPr>
          <p:spPr>
            <a:xfrm>
              <a:off x="5389338" y="3566519"/>
              <a:ext cx="2362200" cy="2493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914378">
                <a:lnSpc>
                  <a:spcPct val="125000"/>
                </a:lnSpc>
                <a:defRPr/>
              </a:pPr>
              <a:r>
                <a:rPr lang="en-US" sz="900" b="1" kern="0" dirty="0">
                  <a:solidFill>
                    <a:srgbClr val="FFFFFF"/>
                  </a:solidFill>
                  <a:cs typeface="+mn-ea"/>
                  <a:sym typeface="+mn-lt"/>
                </a:rPr>
                <a:t>￥15,656.00</a:t>
              </a:r>
            </a:p>
          </p:txBody>
        </p:sp>
      </p:grpSp>
      <p:grpSp>
        <p:nvGrpSpPr>
          <p:cNvPr id="27" name="Group 42">
            <a:extLst>
              <a:ext uri="{FF2B5EF4-FFF2-40B4-BE49-F238E27FC236}">
                <a16:creationId xmlns="" xmlns:a16="http://schemas.microsoft.com/office/drawing/2014/main" id="{D7925F61-F564-4FC1-AB4C-B2CBD7660263}"/>
              </a:ext>
            </a:extLst>
          </p:cNvPr>
          <p:cNvGrpSpPr/>
          <p:nvPr/>
        </p:nvGrpSpPr>
        <p:grpSpPr>
          <a:xfrm>
            <a:off x="5374589" y="3637874"/>
            <a:ext cx="2459262" cy="263246"/>
            <a:chOff x="5389338" y="3895969"/>
            <a:chExt cx="2459262" cy="263246"/>
          </a:xfrm>
        </p:grpSpPr>
        <p:sp>
          <p:nvSpPr>
            <p:cNvPr id="28" name="Rectangle 29">
              <a:extLst>
                <a:ext uri="{FF2B5EF4-FFF2-40B4-BE49-F238E27FC236}">
                  <a16:creationId xmlns="" xmlns:a16="http://schemas.microsoft.com/office/drawing/2014/main" id="{1A3F1688-DF47-4E2C-A6A8-E48BE8EDE519}"/>
                </a:ext>
              </a:extLst>
            </p:cNvPr>
            <p:cNvSpPr/>
            <p:nvPr/>
          </p:nvSpPr>
          <p:spPr>
            <a:xfrm>
              <a:off x="5389338" y="3895969"/>
              <a:ext cx="2459262" cy="263246"/>
            </a:xfrm>
            <a:prstGeom prst="rect">
              <a:avLst/>
            </a:prstGeom>
            <a:solidFill>
              <a:srgbClr val="F357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en-US" sz="1800" kern="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33">
              <a:extLst>
                <a:ext uri="{FF2B5EF4-FFF2-40B4-BE49-F238E27FC236}">
                  <a16:creationId xmlns="" xmlns:a16="http://schemas.microsoft.com/office/drawing/2014/main" id="{23F137A7-021F-4175-8D50-63F8EB0D1DE2}"/>
                </a:ext>
              </a:extLst>
            </p:cNvPr>
            <p:cNvSpPr/>
            <p:nvPr/>
          </p:nvSpPr>
          <p:spPr>
            <a:xfrm>
              <a:off x="5389338" y="3900135"/>
              <a:ext cx="2362200" cy="2493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914378">
                <a:lnSpc>
                  <a:spcPct val="125000"/>
                </a:lnSpc>
                <a:defRPr/>
              </a:pPr>
              <a:r>
                <a:rPr lang="en-US" sz="900" b="1" kern="0" dirty="0">
                  <a:solidFill>
                    <a:srgbClr val="FFFFFF"/>
                  </a:solidFill>
                  <a:cs typeface="+mn-ea"/>
                  <a:sym typeface="+mn-lt"/>
                </a:rPr>
                <a:t>￥50,656.00</a:t>
              </a:r>
            </a:p>
          </p:txBody>
        </p:sp>
      </p:grpSp>
      <p:cxnSp>
        <p:nvCxnSpPr>
          <p:cNvPr id="30" name="Straight Connector 5">
            <a:extLst>
              <a:ext uri="{FF2B5EF4-FFF2-40B4-BE49-F238E27FC236}">
                <a16:creationId xmlns="" xmlns:a16="http://schemas.microsoft.com/office/drawing/2014/main" id="{E35F43AA-E608-4712-A3AE-4F0FE6A08411}"/>
              </a:ext>
            </a:extLst>
          </p:cNvPr>
          <p:cNvCxnSpPr>
            <a:stCxn id="17" idx="0"/>
          </p:cNvCxnSpPr>
          <p:nvPr/>
        </p:nvCxnSpPr>
        <p:spPr>
          <a:xfrm flipV="1">
            <a:off x="4573379" y="1627853"/>
            <a:ext cx="0" cy="971184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31" name="Straight Connector 37">
            <a:extLst>
              <a:ext uri="{FF2B5EF4-FFF2-40B4-BE49-F238E27FC236}">
                <a16:creationId xmlns="" xmlns:a16="http://schemas.microsoft.com/office/drawing/2014/main" id="{62B1D597-C875-4CB3-B17B-D5B41E34BF03}"/>
              </a:ext>
            </a:extLst>
          </p:cNvPr>
          <p:cNvCxnSpPr/>
          <p:nvPr/>
        </p:nvCxnSpPr>
        <p:spPr>
          <a:xfrm flipV="1">
            <a:off x="4573379" y="3178178"/>
            <a:ext cx="0" cy="72294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2FB28983-2E22-4C22-B7BB-EDD95617B788}"/>
              </a:ext>
            </a:extLst>
          </p:cNvPr>
          <p:cNvGrpSpPr/>
          <p:nvPr/>
        </p:nvGrpSpPr>
        <p:grpSpPr>
          <a:xfrm>
            <a:off x="5313583" y="1518013"/>
            <a:ext cx="2200275" cy="1000125"/>
            <a:chOff x="4765190" y="4828598"/>
            <a:chExt cx="2933700" cy="1333500"/>
          </a:xfrm>
        </p:grpSpPr>
        <p:sp>
          <p:nvSpPr>
            <p:cNvPr id="33" name="PA-îSļîḍê">
              <a:extLst>
                <a:ext uri="{FF2B5EF4-FFF2-40B4-BE49-F238E27FC236}">
                  <a16:creationId xmlns="" xmlns:a16="http://schemas.microsoft.com/office/drawing/2014/main" id="{B907ED13-4D45-4836-8A25-D9CDE43D829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4765190" y="5330012"/>
              <a:ext cx="2933700" cy="83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6858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此处添加详细文本描述，语言描述尽量简洁生动。</a:t>
              </a:r>
              <a:r>
                <a:rPr lang="en-US" altLang="zh-CN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  </a:t>
              </a:r>
              <a:endParaRPr lang="en-US" altLang="zh-CN" sz="9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defTabSz="6858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34" name="PA-îşḷîḑe">
              <a:extLst>
                <a:ext uri="{FF2B5EF4-FFF2-40B4-BE49-F238E27FC236}">
                  <a16:creationId xmlns="" xmlns:a16="http://schemas.microsoft.com/office/drawing/2014/main" id="{7108DA26-1DF0-4F1E-915E-E1048961B545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 bwMode="auto">
            <a:xfrm>
              <a:off x="4765190" y="4828598"/>
              <a:ext cx="2933700" cy="50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685800">
                <a:spcBef>
                  <a:spcPct val="0"/>
                </a:spcBef>
                <a:defRPr/>
              </a:pPr>
              <a:r>
                <a:rPr lang="zh-CN" altLang="en-US" sz="15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en-US" altLang="zh-CN" sz="15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234BBE4C-8C4F-4669-A935-56EED4BB0A17}"/>
              </a:ext>
            </a:extLst>
          </p:cNvPr>
          <p:cNvGrpSpPr/>
          <p:nvPr/>
        </p:nvGrpSpPr>
        <p:grpSpPr>
          <a:xfrm>
            <a:off x="1518776" y="1518013"/>
            <a:ext cx="2200275" cy="1000125"/>
            <a:chOff x="4765190" y="4828598"/>
            <a:chExt cx="2933700" cy="1333500"/>
          </a:xfrm>
        </p:grpSpPr>
        <p:sp>
          <p:nvSpPr>
            <p:cNvPr id="36" name="PA-îSļîḍê">
              <a:extLst>
                <a:ext uri="{FF2B5EF4-FFF2-40B4-BE49-F238E27FC236}">
                  <a16:creationId xmlns="" xmlns:a16="http://schemas.microsoft.com/office/drawing/2014/main" id="{5AB8D138-3412-478D-A801-84654D9A48A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4765190" y="5330012"/>
              <a:ext cx="2933700" cy="83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defTabSz="6858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此处添加详细文本描述，语言描述尽量简洁生动。</a:t>
              </a:r>
              <a:r>
                <a:rPr lang="en-US" altLang="zh-CN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,  </a:t>
              </a:r>
              <a:endParaRPr lang="en-US" altLang="zh-CN" sz="9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algn="r" defTabSz="6858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37" name="PA-îşḷîḑe">
              <a:extLst>
                <a:ext uri="{FF2B5EF4-FFF2-40B4-BE49-F238E27FC236}">
                  <a16:creationId xmlns="" xmlns:a16="http://schemas.microsoft.com/office/drawing/2014/main" id="{019DA5E8-6611-4DDF-9C4A-6F569FB56011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 bwMode="auto">
            <a:xfrm>
              <a:off x="4765190" y="4828598"/>
              <a:ext cx="2933700" cy="50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defTabSz="685800">
                <a:spcBef>
                  <a:spcPct val="0"/>
                </a:spcBef>
                <a:defRPr/>
              </a:pPr>
              <a:r>
                <a:rPr lang="zh-CN" altLang="en-US" sz="15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en-US" altLang="zh-CN" sz="15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39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0350144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3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92255" y="3273829"/>
            <a:ext cx="7505495" cy="120517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0000">
                <a:srgbClr val="FFFFFF">
                  <a:alpha val="75000"/>
                </a:srgbClr>
              </a:gs>
              <a:gs pos="33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/>
            <a:endParaRPr lang="zh-CN" altLang="en-US" sz="1799"/>
          </a:p>
        </p:txBody>
      </p:sp>
      <p:grpSp>
        <p:nvGrpSpPr>
          <p:cNvPr id="6" name="组合 23"/>
          <p:cNvGrpSpPr/>
          <p:nvPr/>
        </p:nvGrpSpPr>
        <p:grpSpPr>
          <a:xfrm>
            <a:off x="807206" y="1113590"/>
            <a:ext cx="2520215" cy="2520665"/>
            <a:chOff x="1074585" y="1653711"/>
            <a:chExt cx="3360886" cy="3360886"/>
          </a:xfrm>
          <a:solidFill>
            <a:srgbClr val="FF6600"/>
          </a:solidFill>
        </p:grpSpPr>
        <p:sp>
          <p:nvSpPr>
            <p:cNvPr id="7" name="弦形 6"/>
            <p:cNvSpPr/>
            <p:nvPr/>
          </p:nvSpPr>
          <p:spPr>
            <a:xfrm rot="7571281">
              <a:off x="1074585" y="1653711"/>
              <a:ext cx="3360886" cy="3360886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9"/>
            </a:p>
          </p:txBody>
        </p:sp>
        <p:sp>
          <p:nvSpPr>
            <p:cNvPr id="8" name="文本框 22"/>
            <p:cNvSpPr txBox="1"/>
            <p:nvPr/>
          </p:nvSpPr>
          <p:spPr>
            <a:xfrm>
              <a:off x="2089938" y="2145608"/>
              <a:ext cx="1939649" cy="1138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zh-CN" altLang="en-US" sz="32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26"/>
          <p:cNvGrpSpPr/>
          <p:nvPr/>
        </p:nvGrpSpPr>
        <p:grpSpPr>
          <a:xfrm>
            <a:off x="3488626" y="1454295"/>
            <a:ext cx="1894703" cy="1895041"/>
            <a:chOff x="4650449" y="2107983"/>
            <a:chExt cx="2526721" cy="2526721"/>
          </a:xfrm>
          <a:solidFill>
            <a:srgbClr val="FF6600"/>
          </a:solidFill>
        </p:grpSpPr>
        <p:sp>
          <p:nvSpPr>
            <p:cNvPr id="10" name="弦形 9"/>
            <p:cNvSpPr/>
            <p:nvPr/>
          </p:nvSpPr>
          <p:spPr>
            <a:xfrm rot="7571281">
              <a:off x="4650449" y="2107983"/>
              <a:ext cx="2526721" cy="2526721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9"/>
            </a:p>
          </p:txBody>
        </p:sp>
        <p:sp>
          <p:nvSpPr>
            <p:cNvPr id="11" name="文本框 22"/>
            <p:cNvSpPr txBox="1"/>
            <p:nvPr/>
          </p:nvSpPr>
          <p:spPr>
            <a:xfrm>
              <a:off x="5366759" y="2427238"/>
              <a:ext cx="1366686" cy="104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9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29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29"/>
          <p:cNvGrpSpPr/>
          <p:nvPr/>
        </p:nvGrpSpPr>
        <p:grpSpPr>
          <a:xfrm>
            <a:off x="5549125" y="1717377"/>
            <a:ext cx="1410178" cy="1410429"/>
            <a:chOff x="7398270" y="2458761"/>
            <a:chExt cx="1880572" cy="1880572"/>
          </a:xfrm>
          <a:solidFill>
            <a:srgbClr val="FF6600"/>
          </a:solidFill>
        </p:grpSpPr>
        <p:sp>
          <p:nvSpPr>
            <p:cNvPr id="13" name="弦形 12"/>
            <p:cNvSpPr/>
            <p:nvPr/>
          </p:nvSpPr>
          <p:spPr>
            <a:xfrm rot="7571281">
              <a:off x="7398270" y="2458761"/>
              <a:ext cx="1880572" cy="1880572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9"/>
            </a:p>
          </p:txBody>
        </p:sp>
        <p:sp>
          <p:nvSpPr>
            <p:cNvPr id="14" name="文本框 22"/>
            <p:cNvSpPr txBox="1"/>
            <p:nvPr/>
          </p:nvSpPr>
          <p:spPr>
            <a:xfrm>
              <a:off x="7881660" y="2599068"/>
              <a:ext cx="1248047" cy="86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3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  <a:endParaRPr lang="zh-CN" altLang="en-US" sz="23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32"/>
          <p:cNvGrpSpPr/>
          <p:nvPr/>
        </p:nvGrpSpPr>
        <p:grpSpPr>
          <a:xfrm>
            <a:off x="7123684" y="1906302"/>
            <a:ext cx="1078917" cy="1079110"/>
            <a:chOff x="9498058" y="2710658"/>
            <a:chExt cx="1438813" cy="1438813"/>
          </a:xfrm>
          <a:solidFill>
            <a:srgbClr val="FF6600"/>
          </a:solidFill>
        </p:grpSpPr>
        <p:sp>
          <p:nvSpPr>
            <p:cNvPr id="16" name="弦形 15"/>
            <p:cNvSpPr/>
            <p:nvPr/>
          </p:nvSpPr>
          <p:spPr>
            <a:xfrm rot="7571281">
              <a:off x="9498058" y="2710658"/>
              <a:ext cx="1438813" cy="1438813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9"/>
            </a:p>
          </p:txBody>
        </p:sp>
        <p:sp>
          <p:nvSpPr>
            <p:cNvPr id="17" name="文本框 22"/>
            <p:cNvSpPr txBox="1"/>
            <p:nvPr/>
          </p:nvSpPr>
          <p:spPr>
            <a:xfrm>
              <a:off x="9823132" y="2842737"/>
              <a:ext cx="969825" cy="67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7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endParaRPr lang="zh-CN" altLang="en-US" sz="17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37"/>
          <p:cNvSpPr txBox="1"/>
          <p:nvPr/>
        </p:nvSpPr>
        <p:spPr>
          <a:xfrm>
            <a:off x="2054894" y="3446275"/>
            <a:ext cx="6026870" cy="889454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1116683" y="2607074"/>
            <a:ext cx="2018157" cy="315451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3672178" y="2668148"/>
            <a:ext cx="1868459" cy="253767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1" name="文本框 22"/>
          <p:cNvSpPr txBox="1"/>
          <p:nvPr/>
        </p:nvSpPr>
        <p:spPr>
          <a:xfrm>
            <a:off x="5615795" y="2679729"/>
            <a:ext cx="1643002" cy="230812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文本框 22"/>
          <p:cNvSpPr txBox="1"/>
          <p:nvPr/>
        </p:nvSpPr>
        <p:spPr>
          <a:xfrm>
            <a:off x="7151637" y="2643736"/>
            <a:ext cx="1955468" cy="207729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1116233" y="3608294"/>
            <a:ext cx="652883" cy="549606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5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61" tIns="34280" rIns="68561" bIns="3428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99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8264627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3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4" name="Freeform: Shape 2">
            <a:extLst>
              <a:ext uri="{FF2B5EF4-FFF2-40B4-BE49-F238E27FC236}">
                <a16:creationId xmlns="" xmlns:a16="http://schemas.microsoft.com/office/drawing/2014/main" id="{5F74369C-AC1E-42BA-BDAA-8E9CD29BC5C5}"/>
              </a:ext>
            </a:extLst>
          </p:cNvPr>
          <p:cNvSpPr>
            <a:spLocks/>
          </p:cNvSpPr>
          <p:nvPr/>
        </p:nvSpPr>
        <p:spPr bwMode="auto">
          <a:xfrm>
            <a:off x="765091" y="2605740"/>
            <a:ext cx="1916954" cy="381993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65" tIns="34282" rIns="68565" bIns="34282" anchor="ctr"/>
          <a:lstStyle/>
          <a:p>
            <a:pPr algn="ctr"/>
            <a:endParaRPr sz="1799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7">
            <a:extLst>
              <a:ext uri="{FF2B5EF4-FFF2-40B4-BE49-F238E27FC236}">
                <a16:creationId xmlns="" xmlns:a16="http://schemas.microsoft.com/office/drawing/2014/main" id="{101DFB22-003B-4DF4-B74A-04E4D0645E4A}"/>
              </a:ext>
            </a:extLst>
          </p:cNvPr>
          <p:cNvSpPr txBox="1">
            <a:spLocks/>
          </p:cNvSpPr>
          <p:nvPr/>
        </p:nvSpPr>
        <p:spPr bwMode="auto">
          <a:xfrm>
            <a:off x="1567296" y="2177044"/>
            <a:ext cx="312544" cy="2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1799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20%</a:t>
            </a:r>
          </a:p>
        </p:txBody>
      </p:sp>
      <p:sp>
        <p:nvSpPr>
          <p:cNvPr id="36" name="Freeform: Shape 3">
            <a:extLst>
              <a:ext uri="{FF2B5EF4-FFF2-40B4-BE49-F238E27FC236}">
                <a16:creationId xmlns="" xmlns:a16="http://schemas.microsoft.com/office/drawing/2014/main" id="{A8C3C7AE-4D7C-4F5C-A679-EA691EC51FAF}"/>
              </a:ext>
            </a:extLst>
          </p:cNvPr>
          <p:cNvSpPr>
            <a:spLocks/>
          </p:cNvSpPr>
          <p:nvPr/>
        </p:nvSpPr>
        <p:spPr bwMode="auto">
          <a:xfrm>
            <a:off x="2174359" y="1841747"/>
            <a:ext cx="1916954" cy="1145987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65" tIns="34282" rIns="68565" bIns="34282" anchor="ctr"/>
          <a:lstStyle/>
          <a:p>
            <a:pPr algn="ctr"/>
            <a:endParaRPr sz="1799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8">
            <a:extLst>
              <a:ext uri="{FF2B5EF4-FFF2-40B4-BE49-F238E27FC236}">
                <a16:creationId xmlns="" xmlns:a16="http://schemas.microsoft.com/office/drawing/2014/main" id="{8725171B-53D0-4AEC-9DB0-CB68BCD1C08E}"/>
              </a:ext>
            </a:extLst>
          </p:cNvPr>
          <p:cNvSpPr txBox="1">
            <a:spLocks/>
          </p:cNvSpPr>
          <p:nvPr/>
        </p:nvSpPr>
        <p:spPr bwMode="auto">
          <a:xfrm>
            <a:off x="2971756" y="1450320"/>
            <a:ext cx="322160" cy="2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1799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60%</a:t>
            </a:r>
          </a:p>
        </p:txBody>
      </p:sp>
      <p:sp>
        <p:nvSpPr>
          <p:cNvPr id="38" name="Freeform: Shape 4">
            <a:extLst>
              <a:ext uri="{FF2B5EF4-FFF2-40B4-BE49-F238E27FC236}">
                <a16:creationId xmlns="" xmlns:a16="http://schemas.microsoft.com/office/drawing/2014/main" id="{AAB421DD-403F-400C-BC6E-CB4C1F0AC6D8}"/>
              </a:ext>
            </a:extLst>
          </p:cNvPr>
          <p:cNvSpPr>
            <a:spLocks/>
          </p:cNvSpPr>
          <p:nvPr/>
        </p:nvSpPr>
        <p:spPr bwMode="auto">
          <a:xfrm>
            <a:off x="3583627" y="2030194"/>
            <a:ext cx="1916954" cy="957539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65" tIns="34282" rIns="68565" bIns="34282" anchor="ctr"/>
          <a:lstStyle/>
          <a:p>
            <a:pPr algn="ctr"/>
            <a:endParaRPr sz="1799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="" xmlns:a16="http://schemas.microsoft.com/office/drawing/2014/main" id="{478D8ADF-FD5F-4DDA-8983-74AA286A6EEB}"/>
              </a:ext>
            </a:extLst>
          </p:cNvPr>
          <p:cNvSpPr txBox="1">
            <a:spLocks/>
          </p:cNvSpPr>
          <p:nvPr/>
        </p:nvSpPr>
        <p:spPr bwMode="auto">
          <a:xfrm>
            <a:off x="4381623" y="1656068"/>
            <a:ext cx="320958" cy="2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1799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50%</a:t>
            </a:r>
          </a:p>
        </p:txBody>
      </p:sp>
      <p:sp>
        <p:nvSpPr>
          <p:cNvPr id="40" name="Freeform: Shape 5">
            <a:extLst>
              <a:ext uri="{FF2B5EF4-FFF2-40B4-BE49-F238E27FC236}">
                <a16:creationId xmlns="" xmlns:a16="http://schemas.microsoft.com/office/drawing/2014/main" id="{EAFE6744-8A33-4A85-B124-542C10A5EC45}"/>
              </a:ext>
            </a:extLst>
          </p:cNvPr>
          <p:cNvSpPr>
            <a:spLocks/>
          </p:cNvSpPr>
          <p:nvPr/>
        </p:nvSpPr>
        <p:spPr bwMode="auto">
          <a:xfrm>
            <a:off x="4992895" y="1284277"/>
            <a:ext cx="1916954" cy="1703457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lIns="68565" tIns="34282" rIns="68565" bIns="34282" anchor="ctr"/>
          <a:lstStyle/>
          <a:p>
            <a:pPr algn="ctr"/>
            <a:endParaRPr sz="1799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="" xmlns:a16="http://schemas.microsoft.com/office/drawing/2014/main" id="{2D36324F-A922-4E9A-AB29-83500649B841}"/>
              </a:ext>
            </a:extLst>
          </p:cNvPr>
          <p:cNvSpPr txBox="1">
            <a:spLocks/>
          </p:cNvSpPr>
          <p:nvPr/>
        </p:nvSpPr>
        <p:spPr bwMode="auto">
          <a:xfrm>
            <a:off x="5790291" y="922771"/>
            <a:ext cx="322160" cy="2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1799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90%</a:t>
            </a:r>
          </a:p>
        </p:txBody>
      </p:sp>
      <p:sp>
        <p:nvSpPr>
          <p:cNvPr id="42" name="Freeform: Shape 6">
            <a:extLst>
              <a:ext uri="{FF2B5EF4-FFF2-40B4-BE49-F238E27FC236}">
                <a16:creationId xmlns="" xmlns:a16="http://schemas.microsoft.com/office/drawing/2014/main" id="{C69B5F51-E023-4557-B9DF-12836A7D9922}"/>
              </a:ext>
            </a:extLst>
          </p:cNvPr>
          <p:cNvSpPr>
            <a:spLocks/>
          </p:cNvSpPr>
          <p:nvPr/>
        </p:nvSpPr>
        <p:spPr bwMode="auto">
          <a:xfrm>
            <a:off x="6402162" y="1652897"/>
            <a:ext cx="1916954" cy="1334839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8565" tIns="34282" rIns="68565" bIns="34282" anchor="ctr"/>
          <a:lstStyle/>
          <a:p>
            <a:pPr algn="ctr"/>
            <a:endParaRPr sz="1799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11">
            <a:extLst>
              <a:ext uri="{FF2B5EF4-FFF2-40B4-BE49-F238E27FC236}">
                <a16:creationId xmlns="" xmlns:a16="http://schemas.microsoft.com/office/drawing/2014/main" id="{7BF4F141-BAB9-41DD-A760-0D19CAEEBFC5}"/>
              </a:ext>
            </a:extLst>
          </p:cNvPr>
          <p:cNvSpPr txBox="1">
            <a:spLocks/>
          </p:cNvSpPr>
          <p:nvPr/>
        </p:nvSpPr>
        <p:spPr bwMode="auto">
          <a:xfrm>
            <a:off x="7216990" y="1274070"/>
            <a:ext cx="287300" cy="2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1799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70%</a:t>
            </a:r>
          </a:p>
        </p:txBody>
      </p:sp>
      <p:sp>
        <p:nvSpPr>
          <p:cNvPr id="44" name="Freeform: Shape 46">
            <a:extLst>
              <a:ext uri="{FF2B5EF4-FFF2-40B4-BE49-F238E27FC236}">
                <a16:creationId xmlns="" xmlns:a16="http://schemas.microsoft.com/office/drawing/2014/main" id="{33211CFE-04A6-440E-AF61-D85246C887E3}"/>
              </a:ext>
            </a:extLst>
          </p:cNvPr>
          <p:cNvSpPr>
            <a:spLocks/>
          </p:cNvSpPr>
          <p:nvPr/>
        </p:nvSpPr>
        <p:spPr bwMode="auto">
          <a:xfrm>
            <a:off x="7217933" y="3094335"/>
            <a:ext cx="285413" cy="285413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lIns="68565" tIns="34282" rIns="68565" bIns="34282" anchor="ctr"/>
          <a:lstStyle/>
          <a:p>
            <a:pPr algn="ctr"/>
            <a:endParaRPr sz="1799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Freeform: Shape 47">
            <a:extLst>
              <a:ext uri="{FF2B5EF4-FFF2-40B4-BE49-F238E27FC236}">
                <a16:creationId xmlns="" xmlns:a16="http://schemas.microsoft.com/office/drawing/2014/main" id="{ACDD6A9D-2A5A-4C49-BF1D-18F5F16F9B35}"/>
              </a:ext>
            </a:extLst>
          </p:cNvPr>
          <p:cNvSpPr>
            <a:spLocks/>
          </p:cNvSpPr>
          <p:nvPr/>
        </p:nvSpPr>
        <p:spPr bwMode="auto">
          <a:xfrm>
            <a:off x="4383299" y="3094335"/>
            <a:ext cx="285413" cy="285413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68565" tIns="34282" rIns="68565" bIns="34282" anchor="ctr"/>
          <a:lstStyle/>
          <a:p>
            <a:pPr algn="ctr"/>
            <a:endParaRPr sz="1799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Freeform: Shape 48">
            <a:extLst>
              <a:ext uri="{FF2B5EF4-FFF2-40B4-BE49-F238E27FC236}">
                <a16:creationId xmlns="" xmlns:a16="http://schemas.microsoft.com/office/drawing/2014/main" id="{D87DBE40-9004-4DFE-8A6D-9AE6CDF7DF47}"/>
              </a:ext>
            </a:extLst>
          </p:cNvPr>
          <p:cNvSpPr>
            <a:spLocks/>
          </p:cNvSpPr>
          <p:nvPr/>
        </p:nvSpPr>
        <p:spPr bwMode="auto">
          <a:xfrm>
            <a:off x="5800617" y="3094335"/>
            <a:ext cx="285413" cy="285413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lIns="68565" tIns="34282" rIns="68565" bIns="34282" anchor="ctr"/>
          <a:lstStyle/>
          <a:p>
            <a:pPr algn="ctr"/>
            <a:endParaRPr sz="1799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Freeform: Shape 49">
            <a:extLst>
              <a:ext uri="{FF2B5EF4-FFF2-40B4-BE49-F238E27FC236}">
                <a16:creationId xmlns="" xmlns:a16="http://schemas.microsoft.com/office/drawing/2014/main" id="{C76745E3-8E2D-47F6-A9EA-2AB508AF08AC}"/>
              </a:ext>
            </a:extLst>
          </p:cNvPr>
          <p:cNvSpPr>
            <a:spLocks/>
          </p:cNvSpPr>
          <p:nvPr/>
        </p:nvSpPr>
        <p:spPr bwMode="auto">
          <a:xfrm>
            <a:off x="1548663" y="3094335"/>
            <a:ext cx="285413" cy="28541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68565" tIns="34282" rIns="68565" bIns="34282" anchor="ctr"/>
          <a:lstStyle/>
          <a:p>
            <a:pPr algn="ctr"/>
            <a:endParaRPr sz="1799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Freeform: Shape 50">
            <a:extLst>
              <a:ext uri="{FF2B5EF4-FFF2-40B4-BE49-F238E27FC236}">
                <a16:creationId xmlns="" xmlns:a16="http://schemas.microsoft.com/office/drawing/2014/main" id="{A9831D78-77C7-4078-BCC5-1D2ACF6CC55E}"/>
              </a:ext>
            </a:extLst>
          </p:cNvPr>
          <p:cNvSpPr>
            <a:spLocks/>
          </p:cNvSpPr>
          <p:nvPr/>
        </p:nvSpPr>
        <p:spPr bwMode="auto">
          <a:xfrm>
            <a:off x="2965981" y="3094335"/>
            <a:ext cx="285413" cy="285413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68565" tIns="34282" rIns="68565" bIns="34282" anchor="ctr"/>
          <a:lstStyle/>
          <a:p>
            <a:pPr algn="ctr"/>
            <a:endParaRPr sz="1799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9" name="Straight Connector 54">
            <a:extLst>
              <a:ext uri="{FF2B5EF4-FFF2-40B4-BE49-F238E27FC236}">
                <a16:creationId xmlns="" xmlns:a16="http://schemas.microsoft.com/office/drawing/2014/main" id="{A3FA346F-F04D-4EC0-9469-6CB43F3C67F9}"/>
              </a:ext>
            </a:extLst>
          </p:cNvPr>
          <p:cNvCxnSpPr/>
          <p:nvPr/>
        </p:nvCxnSpPr>
        <p:spPr>
          <a:xfrm>
            <a:off x="1914039" y="3234506"/>
            <a:ext cx="9719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55">
            <a:extLst>
              <a:ext uri="{FF2B5EF4-FFF2-40B4-BE49-F238E27FC236}">
                <a16:creationId xmlns="" xmlns:a16="http://schemas.microsoft.com/office/drawing/2014/main" id="{BADAC637-2FDD-42E0-B830-FF85FA7008C0}"/>
              </a:ext>
            </a:extLst>
          </p:cNvPr>
          <p:cNvCxnSpPr/>
          <p:nvPr/>
        </p:nvCxnSpPr>
        <p:spPr>
          <a:xfrm>
            <a:off x="3331357" y="3234755"/>
            <a:ext cx="9719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6">
            <a:extLst>
              <a:ext uri="{FF2B5EF4-FFF2-40B4-BE49-F238E27FC236}">
                <a16:creationId xmlns="" xmlns:a16="http://schemas.microsoft.com/office/drawing/2014/main" id="{8DFF5424-8DCD-42BE-8EB0-30F6D90CB9CE}"/>
              </a:ext>
            </a:extLst>
          </p:cNvPr>
          <p:cNvCxnSpPr/>
          <p:nvPr/>
        </p:nvCxnSpPr>
        <p:spPr>
          <a:xfrm>
            <a:off x="4748676" y="3234506"/>
            <a:ext cx="9719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7">
            <a:extLst>
              <a:ext uri="{FF2B5EF4-FFF2-40B4-BE49-F238E27FC236}">
                <a16:creationId xmlns="" xmlns:a16="http://schemas.microsoft.com/office/drawing/2014/main" id="{9E84214A-E400-442C-AF39-746F248A363E}"/>
              </a:ext>
            </a:extLst>
          </p:cNvPr>
          <p:cNvCxnSpPr/>
          <p:nvPr/>
        </p:nvCxnSpPr>
        <p:spPr>
          <a:xfrm>
            <a:off x="6165993" y="3234506"/>
            <a:ext cx="9719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33">
            <a:extLst>
              <a:ext uri="{FF2B5EF4-FFF2-40B4-BE49-F238E27FC236}">
                <a16:creationId xmlns="" xmlns:a16="http://schemas.microsoft.com/office/drawing/2014/main" id="{3C04632C-D436-4D2B-9D23-AF9B9A1563BF}"/>
              </a:ext>
            </a:extLst>
          </p:cNvPr>
          <p:cNvSpPr txBox="1">
            <a:spLocks/>
          </p:cNvSpPr>
          <p:nvPr/>
        </p:nvSpPr>
        <p:spPr bwMode="auto">
          <a:xfrm>
            <a:off x="1008087" y="3379748"/>
            <a:ext cx="1306159" cy="31879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b" anchorCtr="1">
            <a:normAutofit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199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sp>
        <p:nvSpPr>
          <p:cNvPr id="54" name="TextBox 34">
            <a:extLst>
              <a:ext uri="{FF2B5EF4-FFF2-40B4-BE49-F238E27FC236}">
                <a16:creationId xmlns="" xmlns:a16="http://schemas.microsoft.com/office/drawing/2014/main" id="{DF8E02BF-F20B-444C-81C6-0D5E26C9D792}"/>
              </a:ext>
            </a:extLst>
          </p:cNvPr>
          <p:cNvSpPr txBox="1">
            <a:spLocks/>
          </p:cNvSpPr>
          <p:nvPr/>
        </p:nvSpPr>
        <p:spPr bwMode="auto">
          <a:xfrm>
            <a:off x="1008087" y="3698538"/>
            <a:ext cx="1306159" cy="425788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此部分内容作为文字排版占位显示 （建议使用主题字体）</a:t>
            </a:r>
          </a:p>
        </p:txBody>
      </p:sp>
      <p:sp>
        <p:nvSpPr>
          <p:cNvPr id="55" name="TextBox 37">
            <a:extLst>
              <a:ext uri="{FF2B5EF4-FFF2-40B4-BE49-F238E27FC236}">
                <a16:creationId xmlns="" xmlns:a16="http://schemas.microsoft.com/office/drawing/2014/main" id="{7B37B3E8-6524-42E9-A5DF-4D4BF5C4FF04}"/>
              </a:ext>
            </a:extLst>
          </p:cNvPr>
          <p:cNvSpPr txBox="1">
            <a:spLocks/>
          </p:cNvSpPr>
          <p:nvPr/>
        </p:nvSpPr>
        <p:spPr bwMode="auto">
          <a:xfrm>
            <a:off x="2455608" y="3379748"/>
            <a:ext cx="1306159" cy="31879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b" anchorCtr="1">
            <a:normAutofit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199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="" xmlns:a16="http://schemas.microsoft.com/office/drawing/2014/main" id="{581F88D3-F619-4D05-A846-A9A9999E0E3B}"/>
              </a:ext>
            </a:extLst>
          </p:cNvPr>
          <p:cNvSpPr txBox="1">
            <a:spLocks/>
          </p:cNvSpPr>
          <p:nvPr/>
        </p:nvSpPr>
        <p:spPr bwMode="auto">
          <a:xfrm>
            <a:off x="2455608" y="3698538"/>
            <a:ext cx="1306159" cy="425788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此部分内容作为文字排版占位显示 （建议使用主题字体）</a:t>
            </a:r>
          </a:p>
        </p:txBody>
      </p:sp>
      <p:sp>
        <p:nvSpPr>
          <p:cNvPr id="57" name="TextBox 40">
            <a:extLst>
              <a:ext uri="{FF2B5EF4-FFF2-40B4-BE49-F238E27FC236}">
                <a16:creationId xmlns="" xmlns:a16="http://schemas.microsoft.com/office/drawing/2014/main" id="{136C11B2-7C4E-4084-92C4-AE2CEBC8605B}"/>
              </a:ext>
            </a:extLst>
          </p:cNvPr>
          <p:cNvSpPr txBox="1">
            <a:spLocks/>
          </p:cNvSpPr>
          <p:nvPr/>
        </p:nvSpPr>
        <p:spPr bwMode="auto">
          <a:xfrm>
            <a:off x="3856150" y="3379748"/>
            <a:ext cx="1306159" cy="31879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b" anchorCtr="1">
            <a:normAutofit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199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sp>
        <p:nvSpPr>
          <p:cNvPr id="58" name="TextBox 45">
            <a:extLst>
              <a:ext uri="{FF2B5EF4-FFF2-40B4-BE49-F238E27FC236}">
                <a16:creationId xmlns="" xmlns:a16="http://schemas.microsoft.com/office/drawing/2014/main" id="{47CF1CFD-7404-4973-BCA5-E9AF12874FB1}"/>
              </a:ext>
            </a:extLst>
          </p:cNvPr>
          <p:cNvSpPr txBox="1">
            <a:spLocks/>
          </p:cNvSpPr>
          <p:nvPr/>
        </p:nvSpPr>
        <p:spPr bwMode="auto">
          <a:xfrm>
            <a:off x="3856150" y="3698538"/>
            <a:ext cx="1306159" cy="425788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此部分内容作为文字排版占位显示 （建议使用主题字体）</a:t>
            </a:r>
          </a:p>
        </p:txBody>
      </p:sp>
      <p:sp>
        <p:nvSpPr>
          <p:cNvPr id="59" name="TextBox 53">
            <a:extLst>
              <a:ext uri="{FF2B5EF4-FFF2-40B4-BE49-F238E27FC236}">
                <a16:creationId xmlns="" xmlns:a16="http://schemas.microsoft.com/office/drawing/2014/main" id="{C35B3573-359A-48C9-BF27-3AB132BA91B3}"/>
              </a:ext>
            </a:extLst>
          </p:cNvPr>
          <p:cNvSpPr txBox="1">
            <a:spLocks/>
          </p:cNvSpPr>
          <p:nvPr/>
        </p:nvSpPr>
        <p:spPr bwMode="auto">
          <a:xfrm>
            <a:off x="5290243" y="3379748"/>
            <a:ext cx="1306159" cy="31879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b" anchorCtr="1">
            <a:normAutofit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199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7F5038A-2653-4786-8E46-4A01FF4B1FF1}"/>
              </a:ext>
            </a:extLst>
          </p:cNvPr>
          <p:cNvSpPr txBox="1">
            <a:spLocks/>
          </p:cNvSpPr>
          <p:nvPr/>
        </p:nvSpPr>
        <p:spPr bwMode="auto">
          <a:xfrm>
            <a:off x="5290243" y="3698538"/>
            <a:ext cx="1306159" cy="425788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此部分内容作为文字排版占位显示 （建议使用主题字体）</a:t>
            </a:r>
          </a:p>
        </p:txBody>
      </p:sp>
      <p:sp>
        <p:nvSpPr>
          <p:cNvPr id="61" name="TextBox 61">
            <a:extLst>
              <a:ext uri="{FF2B5EF4-FFF2-40B4-BE49-F238E27FC236}">
                <a16:creationId xmlns="" xmlns:a16="http://schemas.microsoft.com/office/drawing/2014/main" id="{C468E475-E6F3-4992-ADFC-EE8D72D5B0C3}"/>
              </a:ext>
            </a:extLst>
          </p:cNvPr>
          <p:cNvSpPr txBox="1">
            <a:spLocks/>
          </p:cNvSpPr>
          <p:nvPr/>
        </p:nvSpPr>
        <p:spPr bwMode="auto">
          <a:xfrm>
            <a:off x="6707559" y="3379748"/>
            <a:ext cx="1306159" cy="31879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b" anchorCtr="1">
            <a:normAutofit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199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sp>
        <p:nvSpPr>
          <p:cNvPr id="62" name="TextBox 62">
            <a:extLst>
              <a:ext uri="{FF2B5EF4-FFF2-40B4-BE49-F238E27FC236}">
                <a16:creationId xmlns="" xmlns:a16="http://schemas.microsoft.com/office/drawing/2014/main" id="{BE4AB889-A4A3-4362-9FB0-7BA0225A727A}"/>
              </a:ext>
            </a:extLst>
          </p:cNvPr>
          <p:cNvSpPr txBox="1">
            <a:spLocks/>
          </p:cNvSpPr>
          <p:nvPr/>
        </p:nvSpPr>
        <p:spPr bwMode="auto">
          <a:xfrm>
            <a:off x="6707559" y="3698538"/>
            <a:ext cx="1306159" cy="425788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此部分内容作为文字排版占位显示 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03076586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8">
            <a:extLst>
              <a:ext uri="{FF2B5EF4-FFF2-40B4-BE49-F238E27FC236}">
                <a16:creationId xmlns="" xmlns:a16="http://schemas.microsoft.com/office/drawing/2014/main" id="{ED8B8A56-3FEE-4BB2-BBE5-E999C6AB9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227812"/>
              </p:ext>
            </p:extLst>
          </p:nvPr>
        </p:nvGraphicFramePr>
        <p:xfrm>
          <a:off x="4755411" y="1396853"/>
          <a:ext cx="411480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9">
            <a:extLst>
              <a:ext uri="{FF2B5EF4-FFF2-40B4-BE49-F238E27FC236}">
                <a16:creationId xmlns="" xmlns:a16="http://schemas.microsoft.com/office/drawing/2014/main" id="{D02F82F5-5232-41A5-A3CE-7E7029503569}"/>
              </a:ext>
            </a:extLst>
          </p:cNvPr>
          <p:cNvSpPr/>
          <p:nvPr/>
        </p:nvSpPr>
        <p:spPr>
          <a:xfrm>
            <a:off x="377455" y="1400176"/>
            <a:ext cx="349279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="" xmlns:a16="http://schemas.microsoft.com/office/drawing/2014/main" id="{D6D4C347-1141-440C-92B0-062F4251FB6F}"/>
              </a:ext>
            </a:extLst>
          </p:cNvPr>
          <p:cNvSpPr/>
          <p:nvPr/>
        </p:nvSpPr>
        <p:spPr>
          <a:xfrm>
            <a:off x="1074863" y="2866631"/>
            <a:ext cx="3170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128588" indent="-128588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128588" indent="-128588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128588" indent="-128588">
              <a:lnSpc>
                <a:spcPct val="130000"/>
              </a:lnSpc>
              <a:buFont typeface="Courier New" panose="02070309020205020404" pitchFamily="49" charset="0"/>
              <a:buChar char="o"/>
              <a:defRPr/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="" xmlns:a16="http://schemas.microsoft.com/office/drawing/2014/main" id="{C8C58F27-4F48-4ED1-B9D2-B5F60717A447}"/>
              </a:ext>
            </a:extLst>
          </p:cNvPr>
          <p:cNvSpPr txBox="1"/>
          <p:nvPr/>
        </p:nvSpPr>
        <p:spPr>
          <a:xfrm>
            <a:off x="459319" y="2866631"/>
            <a:ext cx="551267" cy="20431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kern="0">
                <a:solidFill>
                  <a:schemeClr val="bg1"/>
                </a:solidFill>
                <a:cs typeface="+mn-ea"/>
                <a:sym typeface="+mn-lt"/>
              </a:rPr>
              <a:t>MAIN TIP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7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8952608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24"/>
          <p:cNvGrpSpPr/>
          <p:nvPr/>
        </p:nvGrpSpPr>
        <p:grpSpPr>
          <a:xfrm>
            <a:off x="598138" y="800101"/>
            <a:ext cx="7374289" cy="917191"/>
            <a:chOff x="6978085" y="4610100"/>
            <a:chExt cx="19664769" cy="2445841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91420" tIns="45710" rIns="91420" bIns="45710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75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975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 Vivamus accumsan nisi vel nulla viverra semper. </a:t>
              </a:r>
            </a:p>
          </p:txBody>
        </p:sp>
        <p:sp>
          <p:nvSpPr>
            <p:cNvPr id="4" name="สี่เหลี่ยมผืนผ้า 27"/>
            <p:cNvSpPr/>
            <p:nvPr/>
          </p:nvSpPr>
          <p:spPr>
            <a:xfrm>
              <a:off x="7056437" y="4610100"/>
              <a:ext cx="500222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50" b="1" dirty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1650" b="1" dirty="0">
                <a:solidFill>
                  <a:schemeClr val="accent5"/>
                </a:solidFill>
              </a:endParaRPr>
            </a:p>
          </p:txBody>
        </p:sp>
        <p:sp>
          <p:nvSpPr>
            <p:cNvPr id="5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</p:grpSp>
      <p:graphicFrame>
        <p:nvGraphicFramePr>
          <p:cNvPr id="6" name="Chart 17"/>
          <p:cNvGraphicFramePr/>
          <p:nvPr>
            <p:extLst>
              <p:ext uri="{D42A27DB-BD31-4B8C-83A1-F6EECF244321}">
                <p14:modId xmlns:p14="http://schemas.microsoft.com/office/powerpoint/2010/main" val="821100480"/>
              </p:ext>
            </p:extLst>
          </p:nvPr>
        </p:nvGraphicFramePr>
        <p:xfrm>
          <a:off x="869547" y="1968318"/>
          <a:ext cx="2190454" cy="146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7"/>
          <p:cNvGraphicFramePr/>
          <p:nvPr>
            <p:extLst>
              <p:ext uri="{D42A27DB-BD31-4B8C-83A1-F6EECF244321}">
                <p14:modId xmlns:p14="http://schemas.microsoft.com/office/powerpoint/2010/main" val="450276809"/>
              </p:ext>
            </p:extLst>
          </p:nvPr>
        </p:nvGraphicFramePr>
        <p:xfrm>
          <a:off x="3354150" y="1966684"/>
          <a:ext cx="2190454" cy="146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17"/>
          <p:cNvGraphicFramePr/>
          <p:nvPr>
            <p:extLst>
              <p:ext uri="{D42A27DB-BD31-4B8C-83A1-F6EECF244321}">
                <p14:modId xmlns:p14="http://schemas.microsoft.com/office/powerpoint/2010/main" val="369495993"/>
              </p:ext>
            </p:extLst>
          </p:nvPr>
        </p:nvGraphicFramePr>
        <p:xfrm>
          <a:off x="5867697" y="1957816"/>
          <a:ext cx="2190454" cy="146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63"/>
          <p:cNvSpPr txBox="1"/>
          <p:nvPr/>
        </p:nvSpPr>
        <p:spPr>
          <a:xfrm>
            <a:off x="1095720" y="3515557"/>
            <a:ext cx="1309102" cy="230818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r>
              <a:rPr lang="en-US" sz="1050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Description here</a:t>
            </a:r>
            <a:endParaRPr lang="id-ID" sz="1050" b="1" dirty="0">
              <a:solidFill>
                <a:schemeClr val="accent5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0" name="TextBox 64"/>
          <p:cNvSpPr txBox="1"/>
          <p:nvPr/>
        </p:nvSpPr>
        <p:spPr>
          <a:xfrm>
            <a:off x="1085851" y="3763466"/>
            <a:ext cx="1833321" cy="637083"/>
          </a:xfrm>
          <a:prstGeom prst="rect">
            <a:avLst/>
          </a:prstGeom>
          <a:noFill/>
        </p:spPr>
        <p:txBody>
          <a:bodyPr wrap="square" lIns="82283" tIns="41141" rIns="82283" bIns="41141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11" name="TextBox 65"/>
          <p:cNvSpPr txBox="1"/>
          <p:nvPr/>
        </p:nvSpPr>
        <p:spPr>
          <a:xfrm>
            <a:off x="3696045" y="3515557"/>
            <a:ext cx="1309102" cy="230818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Description here</a:t>
            </a:r>
            <a:endParaRPr lang="id-ID" sz="1050" b="1" dirty="0">
              <a:solidFill>
                <a:schemeClr val="accent2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2" name="TextBox 66"/>
          <p:cNvSpPr txBox="1"/>
          <p:nvPr/>
        </p:nvSpPr>
        <p:spPr>
          <a:xfrm>
            <a:off x="3686176" y="3763466"/>
            <a:ext cx="1833321" cy="637083"/>
          </a:xfrm>
          <a:prstGeom prst="rect">
            <a:avLst/>
          </a:prstGeom>
          <a:noFill/>
        </p:spPr>
        <p:txBody>
          <a:bodyPr wrap="square" lIns="82283" tIns="41141" rIns="82283" bIns="41141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sp>
        <p:nvSpPr>
          <p:cNvPr id="13" name="TextBox 67"/>
          <p:cNvSpPr txBox="1"/>
          <p:nvPr/>
        </p:nvSpPr>
        <p:spPr>
          <a:xfrm>
            <a:off x="6153495" y="3515557"/>
            <a:ext cx="1309102" cy="230818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r>
              <a:rPr lang="en-US" sz="1050" b="1" dirty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Description here</a:t>
            </a:r>
            <a:endParaRPr lang="id-ID" sz="1050" b="1" dirty="0">
              <a:solidFill>
                <a:schemeClr val="accent6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4" name="TextBox 68"/>
          <p:cNvSpPr txBox="1"/>
          <p:nvPr/>
        </p:nvSpPr>
        <p:spPr>
          <a:xfrm>
            <a:off x="6143626" y="3763466"/>
            <a:ext cx="1833321" cy="637083"/>
          </a:xfrm>
          <a:prstGeom prst="rect">
            <a:avLst/>
          </a:prstGeom>
          <a:noFill/>
        </p:spPr>
        <p:txBody>
          <a:bodyPr wrap="square" lIns="82283" tIns="41141" rIns="82283" bIns="41141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</p:spTree>
    <p:extLst>
      <p:ext uri="{BB962C8B-B14F-4D97-AF65-F5344CB8AC3E}">
        <p14:creationId xmlns:p14="http://schemas.microsoft.com/office/powerpoint/2010/main" val="3801784443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Graphic spid="7" grpId="0">
        <p:bldSub>
          <a:bldChart bld="series"/>
        </p:bldSub>
      </p:bldGraphic>
      <p:bldGraphic spid="8" grpId="0">
        <p:bldSub>
          <a:bldChart bld="series"/>
        </p:bldSub>
      </p:bldGraphic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3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29" name="กลุ่ม 24"/>
          <p:cNvGrpSpPr/>
          <p:nvPr/>
        </p:nvGrpSpPr>
        <p:grpSpPr>
          <a:xfrm>
            <a:off x="598138" y="800101"/>
            <a:ext cx="7374289" cy="917191"/>
            <a:chOff x="6978085" y="4610100"/>
            <a:chExt cx="19664769" cy="2445841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91420" tIns="45710" rIns="91420" bIns="45710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75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975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 Vivamus accumsan nisi vel nulla viverra semper. </a:t>
              </a:r>
            </a:p>
          </p:txBody>
        </p:sp>
        <p:sp>
          <p:nvSpPr>
            <p:cNvPr id="31" name="สี่เหลี่ยมผืนผ้า 27"/>
            <p:cNvSpPr/>
            <p:nvPr/>
          </p:nvSpPr>
          <p:spPr>
            <a:xfrm>
              <a:off x="7056437" y="4610100"/>
              <a:ext cx="500222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50" b="1" dirty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1650" b="1" dirty="0">
                <a:solidFill>
                  <a:schemeClr val="accent5"/>
                </a:solidFill>
              </a:endParaRPr>
            </a:p>
          </p:txBody>
        </p:sp>
        <p:sp>
          <p:nvSpPr>
            <p:cNvPr id="32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</p:grpSp>
      <p:graphicFrame>
        <p:nvGraphicFramePr>
          <p:cNvPr id="33" name="Chart 39"/>
          <p:cNvGraphicFramePr/>
          <p:nvPr>
            <p:extLst>
              <p:ext uri="{D42A27DB-BD31-4B8C-83A1-F6EECF244321}">
                <p14:modId xmlns:p14="http://schemas.microsoft.com/office/powerpoint/2010/main" val="3545021405"/>
              </p:ext>
            </p:extLst>
          </p:nvPr>
        </p:nvGraphicFramePr>
        <p:xfrm>
          <a:off x="4484635" y="1709564"/>
          <a:ext cx="4169948" cy="322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กลุ่ม 57"/>
          <p:cNvGrpSpPr/>
          <p:nvPr/>
        </p:nvGrpSpPr>
        <p:grpSpPr>
          <a:xfrm>
            <a:off x="730290" y="2250516"/>
            <a:ext cx="1970485" cy="869156"/>
            <a:chOff x="15670212" y="2895600"/>
            <a:chExt cx="5254625" cy="2317750"/>
          </a:xfrm>
        </p:grpSpPr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37" name="TextBox 31"/>
            <p:cNvSpPr txBox="1">
              <a:spLocks noChangeArrowheads="1"/>
            </p:cNvSpPr>
            <p:nvPr/>
          </p:nvSpPr>
          <p:spPr bwMode="auto">
            <a:xfrm>
              <a:off x="15743241" y="2979003"/>
              <a:ext cx="5181596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</a:t>
              </a:r>
            </a:p>
          </p:txBody>
        </p:sp>
        <p:sp>
          <p:nvSpPr>
            <p:cNvPr id="38" name="TextBox 61"/>
            <p:cNvSpPr txBox="1"/>
            <p:nvPr/>
          </p:nvSpPr>
          <p:spPr>
            <a:xfrm>
              <a:off x="15743241" y="3862966"/>
              <a:ext cx="5181596" cy="960224"/>
            </a:xfrm>
            <a:prstGeom prst="rect">
              <a:avLst/>
            </a:prstGeom>
            <a:noFill/>
          </p:spPr>
          <p:txBody>
            <a:bodyPr wrap="square" lIns="82283" tIns="41141" rIns="82283" bIns="41141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39" name="กลุ่ม 62"/>
          <p:cNvGrpSpPr/>
          <p:nvPr/>
        </p:nvGrpSpPr>
        <p:grpSpPr>
          <a:xfrm>
            <a:off x="731480" y="3445670"/>
            <a:ext cx="1970485" cy="869156"/>
            <a:chOff x="15670212" y="2895600"/>
            <a:chExt cx="5254625" cy="2317750"/>
          </a:xfrm>
        </p:grpSpPr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42" name="TextBox 31"/>
            <p:cNvSpPr txBox="1">
              <a:spLocks noChangeArrowheads="1"/>
            </p:cNvSpPr>
            <p:nvPr/>
          </p:nvSpPr>
          <p:spPr bwMode="auto">
            <a:xfrm>
              <a:off x="15743241" y="2979003"/>
              <a:ext cx="5181596" cy="86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</a:t>
              </a:r>
            </a:p>
          </p:txBody>
        </p:sp>
        <p:sp>
          <p:nvSpPr>
            <p:cNvPr id="43" name="TextBox 66"/>
            <p:cNvSpPr txBox="1"/>
            <p:nvPr/>
          </p:nvSpPr>
          <p:spPr>
            <a:xfrm>
              <a:off x="15743241" y="3862966"/>
              <a:ext cx="5181596" cy="960224"/>
            </a:xfrm>
            <a:prstGeom prst="rect">
              <a:avLst/>
            </a:prstGeom>
            <a:noFill/>
          </p:spPr>
          <p:txBody>
            <a:bodyPr wrap="square" lIns="82283" tIns="41141" rIns="82283" bIns="41141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44" name="กลุ่ม 67"/>
          <p:cNvGrpSpPr/>
          <p:nvPr/>
        </p:nvGrpSpPr>
        <p:grpSpPr>
          <a:xfrm>
            <a:off x="2873415" y="2250516"/>
            <a:ext cx="1970485" cy="869156"/>
            <a:chOff x="15670212" y="2895600"/>
            <a:chExt cx="5254625" cy="2317750"/>
          </a:xfrm>
        </p:grpSpPr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47" name="TextBox 31"/>
            <p:cNvSpPr txBox="1">
              <a:spLocks noChangeArrowheads="1"/>
            </p:cNvSpPr>
            <p:nvPr/>
          </p:nvSpPr>
          <p:spPr bwMode="auto">
            <a:xfrm>
              <a:off x="15743241" y="2979003"/>
              <a:ext cx="5181596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</a:t>
              </a:r>
            </a:p>
          </p:txBody>
        </p:sp>
        <p:sp>
          <p:nvSpPr>
            <p:cNvPr id="48" name="TextBox 71"/>
            <p:cNvSpPr txBox="1"/>
            <p:nvPr/>
          </p:nvSpPr>
          <p:spPr>
            <a:xfrm>
              <a:off x="15743241" y="3862966"/>
              <a:ext cx="5181596" cy="960224"/>
            </a:xfrm>
            <a:prstGeom prst="rect">
              <a:avLst/>
            </a:prstGeom>
            <a:noFill/>
          </p:spPr>
          <p:txBody>
            <a:bodyPr wrap="square" lIns="82283" tIns="41141" rIns="82283" bIns="41141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49" name="กลุ่ม 72"/>
          <p:cNvGrpSpPr/>
          <p:nvPr/>
        </p:nvGrpSpPr>
        <p:grpSpPr>
          <a:xfrm>
            <a:off x="2874605" y="3445670"/>
            <a:ext cx="1970485" cy="869156"/>
            <a:chOff x="15670212" y="2895600"/>
            <a:chExt cx="5254625" cy="2317750"/>
          </a:xfrm>
        </p:grpSpPr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sp>
          <p:nvSpPr>
            <p:cNvPr id="52" name="TextBox 31"/>
            <p:cNvSpPr txBox="1">
              <a:spLocks noChangeArrowheads="1"/>
            </p:cNvSpPr>
            <p:nvPr/>
          </p:nvSpPr>
          <p:spPr bwMode="auto">
            <a:xfrm>
              <a:off x="15743241" y="2979003"/>
              <a:ext cx="5181596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</a:t>
              </a:r>
            </a:p>
          </p:txBody>
        </p:sp>
        <p:sp>
          <p:nvSpPr>
            <p:cNvPr id="53" name="TextBox 76"/>
            <p:cNvSpPr txBox="1"/>
            <p:nvPr/>
          </p:nvSpPr>
          <p:spPr>
            <a:xfrm>
              <a:off x="15743241" y="3862966"/>
              <a:ext cx="5181596" cy="960224"/>
            </a:xfrm>
            <a:prstGeom prst="rect">
              <a:avLst/>
            </a:prstGeom>
            <a:noFill/>
          </p:spPr>
          <p:txBody>
            <a:bodyPr wrap="square" lIns="82283" tIns="41141" rIns="82283" bIns="41141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852531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3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5" name="กลุ่ม 24"/>
          <p:cNvGrpSpPr/>
          <p:nvPr/>
        </p:nvGrpSpPr>
        <p:grpSpPr>
          <a:xfrm>
            <a:off x="598138" y="981098"/>
            <a:ext cx="7374289" cy="917191"/>
            <a:chOff x="6978085" y="4610100"/>
            <a:chExt cx="19664769" cy="2445841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978085" y="5608141"/>
              <a:ext cx="19664769" cy="1447800"/>
            </a:xfrm>
            <a:prstGeom prst="rect">
              <a:avLst/>
            </a:prstGeom>
          </p:spPr>
          <p:txBody>
            <a:bodyPr vert="horz" lIns="91420" tIns="45710" rIns="91420" bIns="45710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75" b="1" dirty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Lorem ipsum dolor sit amet</a:t>
              </a:r>
              <a:r>
                <a:rPr lang="en-US" sz="975" dirty="0">
                  <a:solidFill>
                    <a:schemeClr val="bg1">
                      <a:lumMod val="7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consectetur adipiscing elit. Ut efficitur ipsum vitae tortor accumsan, a pulvinar lorem lacinia. Donec eu arcu justo. Fusce eget consequat risus Proin est lacus, interdum vitae feugiat quis, faucibus vel mi.  Vivamus accumsan nisi vel nulla viverra semper. </a:t>
              </a:r>
            </a:p>
          </p:txBody>
        </p:sp>
        <p:sp>
          <p:nvSpPr>
            <p:cNvPr id="7" name="สี่เหลี่ยมผืนผ้า 27"/>
            <p:cNvSpPr/>
            <p:nvPr/>
          </p:nvSpPr>
          <p:spPr>
            <a:xfrm>
              <a:off x="7056437" y="4610100"/>
              <a:ext cx="500222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50" b="1" dirty="0">
                  <a:solidFill>
                    <a:schemeClr val="accent5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Description Here</a:t>
              </a:r>
              <a:endParaRPr lang="th-TH" sz="1650" b="1" dirty="0">
                <a:solidFill>
                  <a:schemeClr val="accent5"/>
                </a:solidFill>
              </a:endParaRPr>
            </a:p>
          </p:txBody>
        </p:sp>
        <p:sp>
          <p:nvSpPr>
            <p:cNvPr id="8" name="Rectangle 328"/>
            <p:cNvSpPr/>
            <p:nvPr/>
          </p:nvSpPr>
          <p:spPr>
            <a:xfrm>
              <a:off x="7156831" y="5415353"/>
              <a:ext cx="4389938" cy="130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</p:grpSp>
      <p:graphicFrame>
        <p:nvGraphicFramePr>
          <p:cNvPr id="9" name="Chart 306"/>
          <p:cNvGraphicFramePr/>
          <p:nvPr>
            <p:extLst>
              <p:ext uri="{D42A27DB-BD31-4B8C-83A1-F6EECF244321}">
                <p14:modId xmlns:p14="http://schemas.microsoft.com/office/powerpoint/2010/main" val="3045698175"/>
              </p:ext>
            </p:extLst>
          </p:nvPr>
        </p:nvGraphicFramePr>
        <p:xfrm>
          <a:off x="3800476" y="1911097"/>
          <a:ext cx="4642952" cy="27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กลุ่ม 29"/>
          <p:cNvGrpSpPr/>
          <p:nvPr/>
        </p:nvGrpSpPr>
        <p:grpSpPr>
          <a:xfrm>
            <a:off x="665168" y="2163534"/>
            <a:ext cx="1234943" cy="282400"/>
            <a:chOff x="9762826" y="5958899"/>
            <a:chExt cx="3293181" cy="753065"/>
          </a:xfrm>
        </p:grpSpPr>
        <p:sp>
          <p:nvSpPr>
            <p:cNvPr id="11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83" tIns="41141" rIns="82283" bIns="41141" rtlCol="0" anchor="ctr"/>
            <a:lstStyle/>
            <a:p>
              <a:pPr algn="r"/>
              <a:endParaRPr lang="bg-BG" sz="675" dirty="0">
                <a:latin typeface="Lato Light"/>
              </a:endParaRPr>
            </a:p>
          </p:txBody>
        </p:sp>
        <p:sp>
          <p:nvSpPr>
            <p:cNvPr id="12" name="TextBox 31"/>
            <p:cNvSpPr txBox="1"/>
            <p:nvPr/>
          </p:nvSpPr>
          <p:spPr>
            <a:xfrm>
              <a:off x="9762826" y="6001808"/>
              <a:ext cx="3293181" cy="6155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13" name="TextBox 32"/>
          <p:cNvSpPr txBox="1"/>
          <p:nvPr/>
        </p:nvSpPr>
        <p:spPr>
          <a:xfrm>
            <a:off x="665168" y="2494652"/>
            <a:ext cx="1280121" cy="637083"/>
          </a:xfrm>
          <a:prstGeom prst="rect">
            <a:avLst/>
          </a:prstGeom>
          <a:noFill/>
        </p:spPr>
        <p:txBody>
          <a:bodyPr wrap="square" lIns="82283" tIns="41141" rIns="82283" bIns="41141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14" name="กลุ่ม 33"/>
          <p:cNvGrpSpPr/>
          <p:nvPr/>
        </p:nvGrpSpPr>
        <p:grpSpPr>
          <a:xfrm>
            <a:off x="2393180" y="2163534"/>
            <a:ext cx="1234943" cy="282400"/>
            <a:chOff x="9762826" y="5958899"/>
            <a:chExt cx="3293181" cy="753065"/>
          </a:xfrm>
        </p:grpSpPr>
        <p:sp>
          <p:nvSpPr>
            <p:cNvPr id="1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83" tIns="41141" rIns="82283" bIns="41141" rtlCol="0" anchor="ctr"/>
            <a:lstStyle/>
            <a:p>
              <a:pPr algn="r"/>
              <a:endParaRPr lang="bg-BG" sz="675" dirty="0">
                <a:latin typeface="Lato Light"/>
              </a:endParaRPr>
            </a:p>
          </p:txBody>
        </p:sp>
        <p:sp>
          <p:nvSpPr>
            <p:cNvPr id="16" name="TextBox 35"/>
            <p:cNvSpPr txBox="1"/>
            <p:nvPr/>
          </p:nvSpPr>
          <p:spPr>
            <a:xfrm>
              <a:off x="9762826" y="6001808"/>
              <a:ext cx="3293181" cy="6155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17" name="TextBox 42"/>
          <p:cNvSpPr txBox="1"/>
          <p:nvPr/>
        </p:nvSpPr>
        <p:spPr>
          <a:xfrm>
            <a:off x="2393179" y="2494652"/>
            <a:ext cx="1280121" cy="637083"/>
          </a:xfrm>
          <a:prstGeom prst="rect">
            <a:avLst/>
          </a:prstGeom>
          <a:noFill/>
        </p:spPr>
        <p:txBody>
          <a:bodyPr wrap="square" lIns="82283" tIns="41141" rIns="82283" bIns="41141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18" name="กลุ่ม 43"/>
          <p:cNvGrpSpPr/>
          <p:nvPr/>
        </p:nvGrpSpPr>
        <p:grpSpPr>
          <a:xfrm>
            <a:off x="669510" y="3420834"/>
            <a:ext cx="1234943" cy="282400"/>
            <a:chOff x="9762826" y="5958899"/>
            <a:chExt cx="3293181" cy="753065"/>
          </a:xfrm>
        </p:grpSpPr>
        <p:sp>
          <p:nvSpPr>
            <p:cNvPr id="1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83" tIns="41141" rIns="82283" bIns="41141" rtlCol="0" anchor="ctr"/>
            <a:lstStyle/>
            <a:p>
              <a:pPr algn="r"/>
              <a:endParaRPr lang="bg-BG" sz="675" dirty="0">
                <a:latin typeface="Lato Light"/>
              </a:endParaRPr>
            </a:p>
          </p:txBody>
        </p:sp>
        <p:sp>
          <p:nvSpPr>
            <p:cNvPr id="20" name="TextBox 45"/>
            <p:cNvSpPr txBox="1"/>
            <p:nvPr/>
          </p:nvSpPr>
          <p:spPr>
            <a:xfrm>
              <a:off x="9762826" y="6001808"/>
              <a:ext cx="3293181" cy="6155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21" name="TextBox 46"/>
          <p:cNvSpPr txBox="1"/>
          <p:nvPr/>
        </p:nvSpPr>
        <p:spPr>
          <a:xfrm>
            <a:off x="669509" y="3812453"/>
            <a:ext cx="1280121" cy="637083"/>
          </a:xfrm>
          <a:prstGeom prst="rect">
            <a:avLst/>
          </a:prstGeom>
          <a:noFill/>
        </p:spPr>
        <p:txBody>
          <a:bodyPr wrap="square" lIns="82283" tIns="41141" rIns="82283" bIns="41141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22" name="กลุ่ม 47"/>
          <p:cNvGrpSpPr/>
          <p:nvPr/>
        </p:nvGrpSpPr>
        <p:grpSpPr>
          <a:xfrm>
            <a:off x="2383139" y="3412091"/>
            <a:ext cx="1234943" cy="282400"/>
            <a:chOff x="9762826" y="5958899"/>
            <a:chExt cx="3293181" cy="753065"/>
          </a:xfrm>
        </p:grpSpPr>
        <p:sp>
          <p:nvSpPr>
            <p:cNvPr id="2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83" tIns="41141" rIns="82283" bIns="41141" rtlCol="0" anchor="ctr"/>
            <a:lstStyle/>
            <a:p>
              <a:pPr algn="r"/>
              <a:endParaRPr lang="bg-BG" sz="675" dirty="0">
                <a:latin typeface="Lato Light"/>
              </a:endParaRPr>
            </a:p>
          </p:txBody>
        </p:sp>
        <p:sp>
          <p:nvSpPr>
            <p:cNvPr id="24" name="TextBox 49"/>
            <p:cNvSpPr txBox="1"/>
            <p:nvPr/>
          </p:nvSpPr>
          <p:spPr>
            <a:xfrm>
              <a:off x="9762826" y="6001808"/>
              <a:ext cx="3293181" cy="6155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25" name="TextBox 50"/>
          <p:cNvSpPr txBox="1"/>
          <p:nvPr/>
        </p:nvSpPr>
        <p:spPr>
          <a:xfrm>
            <a:off x="2413997" y="3841028"/>
            <a:ext cx="1280121" cy="637083"/>
          </a:xfrm>
          <a:prstGeom prst="rect">
            <a:avLst/>
          </a:prstGeom>
          <a:noFill/>
        </p:spPr>
        <p:txBody>
          <a:bodyPr wrap="square" lIns="82283" tIns="41141" rIns="82283" bIns="41141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577268664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/>
      <p:bldP spid="17" grpId="0"/>
      <p:bldP spid="21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2228463830"/>
              </p:ext>
            </p:extLst>
          </p:nvPr>
        </p:nvGraphicFramePr>
        <p:xfrm>
          <a:off x="-443996" y="1121803"/>
          <a:ext cx="5528630" cy="364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>
          <a:xfrm>
            <a:off x="3995936" y="2707876"/>
            <a:ext cx="475252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8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 此处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添加详细文本描述，建议与标题相关并符合整体语言风格，语言描述尽量简洁生动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defTabSz="121888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 此处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添加详细文本描述，建议与标题相关并符合整体语言风格，语言描述尽量简洁生动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。此处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添加详细文本描述，建议与标题相关并符合整体语言风格，语言描述尽量简洁生动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553278454"/>
              </p:ext>
            </p:extLst>
          </p:nvPr>
        </p:nvGraphicFramePr>
        <p:xfrm>
          <a:off x="3995936" y="1123700"/>
          <a:ext cx="4630366" cy="153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7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6035820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2419377360"/>
              </p:ext>
            </p:extLst>
          </p:nvPr>
        </p:nvGraphicFramePr>
        <p:xfrm>
          <a:off x="3851920" y="1347614"/>
          <a:ext cx="4320480" cy="346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074020" y="1573515"/>
            <a:ext cx="2606631" cy="1191043"/>
            <a:chOff x="520386" y="2988988"/>
            <a:chExt cx="3231513" cy="1191043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751899" y="2988988"/>
              <a:ext cx="0" cy="58030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1792067" y="3078943"/>
              <a:ext cx="19459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20386" y="3579867"/>
              <a:ext cx="32176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8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88099" y="2989605"/>
            <a:ext cx="2606631" cy="1191043"/>
            <a:chOff x="520386" y="2988988"/>
            <a:chExt cx="3231513" cy="1191043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751899" y="2988988"/>
              <a:ext cx="0" cy="58030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792067" y="3078943"/>
              <a:ext cx="19459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0386" y="3579867"/>
              <a:ext cx="32176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8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12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6035820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1857365872"/>
              </p:ext>
            </p:extLst>
          </p:nvPr>
        </p:nvGraphicFramePr>
        <p:xfrm>
          <a:off x="251520" y="1007028"/>
          <a:ext cx="8496944" cy="285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972003" y="386638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15815" y="3866383"/>
            <a:ext cx="5400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111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 to enter your 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6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6035820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>
            <a:extLst>
              <a:ext uri="{FF2B5EF4-FFF2-40B4-BE49-F238E27FC236}">
                <a16:creationId xmlns="" xmlns:a16="http://schemas.microsoft.com/office/drawing/2014/main" id="{F2C44B0E-3981-447E-94B5-D37242398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159776"/>
              </p:ext>
            </p:extLst>
          </p:nvPr>
        </p:nvGraphicFramePr>
        <p:xfrm>
          <a:off x="682933" y="1277174"/>
          <a:ext cx="3770671" cy="251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5">
            <a:extLst>
              <a:ext uri="{FF2B5EF4-FFF2-40B4-BE49-F238E27FC236}">
                <a16:creationId xmlns="" xmlns:a16="http://schemas.microsoft.com/office/drawing/2014/main" id="{426081C2-E8F2-4425-8F44-988A8703568B}"/>
              </a:ext>
            </a:extLst>
          </p:cNvPr>
          <p:cNvSpPr/>
          <p:nvPr/>
        </p:nvSpPr>
        <p:spPr>
          <a:xfrm>
            <a:off x="1669437" y="1429574"/>
            <a:ext cx="622300" cy="622300"/>
          </a:xfrm>
          <a:prstGeom prst="ellipse">
            <a:avLst/>
          </a:prstGeom>
          <a:solidFill>
            <a:srgbClr val="05A39C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GB" sz="675" kern="0" dirty="0">
                <a:solidFill>
                  <a:prstClr val="white"/>
                </a:solidFill>
                <a:cs typeface="+mn-ea"/>
                <a:sym typeface="+mn-lt"/>
              </a:rPr>
              <a:t>HIGHIEST SALE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FEA09A33-9517-4D1B-A16B-CE1C0DD1AAA1}"/>
              </a:ext>
            </a:extLst>
          </p:cNvPr>
          <p:cNvCxnSpPr/>
          <p:nvPr/>
        </p:nvCxnSpPr>
        <p:spPr>
          <a:xfrm>
            <a:off x="4888099" y="1277173"/>
            <a:ext cx="0" cy="316103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5" name="Rectangle: Diagonal Corners Rounded 7">
            <a:extLst>
              <a:ext uri="{FF2B5EF4-FFF2-40B4-BE49-F238E27FC236}">
                <a16:creationId xmlns="" xmlns:a16="http://schemas.microsoft.com/office/drawing/2014/main" id="{BA75F600-75D7-4B3C-A005-732537D47BE5}"/>
              </a:ext>
            </a:extLst>
          </p:cNvPr>
          <p:cNvSpPr/>
          <p:nvPr/>
        </p:nvSpPr>
        <p:spPr>
          <a:xfrm>
            <a:off x="5200077" y="1446719"/>
            <a:ext cx="480060" cy="480060"/>
          </a:xfrm>
          <a:prstGeom prst="round2DiagRect">
            <a:avLst/>
          </a:prstGeom>
          <a:solidFill>
            <a:srgbClr val="05A3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83A7D73-B5EC-4A3F-93C2-C30EE796F074}"/>
              </a:ext>
            </a:extLst>
          </p:cNvPr>
          <p:cNvSpPr/>
          <p:nvPr/>
        </p:nvSpPr>
        <p:spPr>
          <a:xfrm>
            <a:off x="5747731" y="1635646"/>
            <a:ext cx="263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="" xmlns:a16="http://schemas.microsoft.com/office/drawing/2014/main" id="{29EE2BD9-258D-40C6-B950-E22BEE22CF29}"/>
              </a:ext>
            </a:extLst>
          </p:cNvPr>
          <p:cNvSpPr txBox="1"/>
          <p:nvPr/>
        </p:nvSpPr>
        <p:spPr>
          <a:xfrm>
            <a:off x="5747732" y="142176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  <a:endParaRPr lang="en-GB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0AA3940-A5E9-4D6C-8B89-CB9C2AF8D2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41804" y="1567812"/>
            <a:ext cx="243373" cy="237873"/>
            <a:chOff x="4908" y="1892"/>
            <a:chExt cx="354" cy="346"/>
          </a:xfrm>
          <a:solidFill>
            <a:sysClr val="window" lastClr="FFFFFF"/>
          </a:solidFill>
        </p:grpSpPr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34B7986B-6BF3-41AB-83A6-6E119E492B71}"/>
                </a:ext>
              </a:extLst>
            </p:cNvPr>
            <p:cNvSpPr/>
            <p:nvPr/>
          </p:nvSpPr>
          <p:spPr bwMode="auto">
            <a:xfrm>
              <a:off x="5204" y="2187"/>
              <a:ext cx="13" cy="13"/>
            </a:xfrm>
            <a:custGeom>
              <a:avLst/>
              <a:gdLst>
                <a:gd name="T0" fmla="*/ 64 w 129"/>
                <a:gd name="T1" fmla="*/ 0 h 128"/>
                <a:gd name="T2" fmla="*/ 85 w 129"/>
                <a:gd name="T3" fmla="*/ 3 h 128"/>
                <a:gd name="T4" fmla="*/ 103 w 129"/>
                <a:gd name="T5" fmla="*/ 13 h 128"/>
                <a:gd name="T6" fmla="*/ 116 w 129"/>
                <a:gd name="T7" fmla="*/ 26 h 128"/>
                <a:gd name="T8" fmla="*/ 126 w 129"/>
                <a:gd name="T9" fmla="*/ 43 h 128"/>
                <a:gd name="T10" fmla="*/ 129 w 129"/>
                <a:gd name="T11" fmla="*/ 64 h 128"/>
                <a:gd name="T12" fmla="*/ 126 w 129"/>
                <a:gd name="T13" fmla="*/ 85 h 128"/>
                <a:gd name="T14" fmla="*/ 116 w 129"/>
                <a:gd name="T15" fmla="*/ 102 h 128"/>
                <a:gd name="T16" fmla="*/ 103 w 129"/>
                <a:gd name="T17" fmla="*/ 115 h 128"/>
                <a:gd name="T18" fmla="*/ 85 w 129"/>
                <a:gd name="T19" fmla="*/ 125 h 128"/>
                <a:gd name="T20" fmla="*/ 64 w 129"/>
                <a:gd name="T21" fmla="*/ 128 h 128"/>
                <a:gd name="T22" fmla="*/ 44 w 129"/>
                <a:gd name="T23" fmla="*/ 125 h 128"/>
                <a:gd name="T24" fmla="*/ 26 w 129"/>
                <a:gd name="T25" fmla="*/ 115 h 128"/>
                <a:gd name="T26" fmla="*/ 13 w 129"/>
                <a:gd name="T27" fmla="*/ 102 h 128"/>
                <a:gd name="T28" fmla="*/ 3 w 129"/>
                <a:gd name="T29" fmla="*/ 85 h 128"/>
                <a:gd name="T30" fmla="*/ 0 w 129"/>
                <a:gd name="T31" fmla="*/ 64 h 128"/>
                <a:gd name="T32" fmla="*/ 3 w 129"/>
                <a:gd name="T33" fmla="*/ 43 h 128"/>
                <a:gd name="T34" fmla="*/ 13 w 129"/>
                <a:gd name="T35" fmla="*/ 26 h 128"/>
                <a:gd name="T36" fmla="*/ 26 w 129"/>
                <a:gd name="T37" fmla="*/ 13 h 128"/>
                <a:gd name="T38" fmla="*/ 44 w 129"/>
                <a:gd name="T39" fmla="*/ 3 h 128"/>
                <a:gd name="T40" fmla="*/ 64 w 129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28">
                  <a:moveTo>
                    <a:pt x="64" y="0"/>
                  </a:moveTo>
                  <a:lnTo>
                    <a:pt x="85" y="3"/>
                  </a:lnTo>
                  <a:lnTo>
                    <a:pt x="103" y="13"/>
                  </a:lnTo>
                  <a:lnTo>
                    <a:pt x="116" y="26"/>
                  </a:lnTo>
                  <a:lnTo>
                    <a:pt x="126" y="43"/>
                  </a:lnTo>
                  <a:lnTo>
                    <a:pt x="129" y="64"/>
                  </a:lnTo>
                  <a:lnTo>
                    <a:pt x="126" y="85"/>
                  </a:lnTo>
                  <a:lnTo>
                    <a:pt x="116" y="102"/>
                  </a:lnTo>
                  <a:lnTo>
                    <a:pt x="103" y="115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3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3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524851C4-27D2-4217-B801-08C92D38F2A4}"/>
                </a:ext>
              </a:extLst>
            </p:cNvPr>
            <p:cNvSpPr/>
            <p:nvPr/>
          </p:nvSpPr>
          <p:spPr bwMode="auto">
            <a:xfrm>
              <a:off x="5191" y="2168"/>
              <a:ext cx="13" cy="12"/>
            </a:xfrm>
            <a:custGeom>
              <a:avLst/>
              <a:gdLst>
                <a:gd name="T0" fmla="*/ 65 w 129"/>
                <a:gd name="T1" fmla="*/ 0 h 128"/>
                <a:gd name="T2" fmla="*/ 85 w 129"/>
                <a:gd name="T3" fmla="*/ 3 h 128"/>
                <a:gd name="T4" fmla="*/ 102 w 129"/>
                <a:gd name="T5" fmla="*/ 13 h 128"/>
                <a:gd name="T6" fmla="*/ 117 w 129"/>
                <a:gd name="T7" fmla="*/ 26 h 128"/>
                <a:gd name="T8" fmla="*/ 125 w 129"/>
                <a:gd name="T9" fmla="*/ 43 h 128"/>
                <a:gd name="T10" fmla="*/ 129 w 129"/>
                <a:gd name="T11" fmla="*/ 64 h 128"/>
                <a:gd name="T12" fmla="*/ 125 w 129"/>
                <a:gd name="T13" fmla="*/ 84 h 128"/>
                <a:gd name="T14" fmla="*/ 117 w 129"/>
                <a:gd name="T15" fmla="*/ 102 h 128"/>
                <a:gd name="T16" fmla="*/ 102 w 129"/>
                <a:gd name="T17" fmla="*/ 115 h 128"/>
                <a:gd name="T18" fmla="*/ 85 w 129"/>
                <a:gd name="T19" fmla="*/ 125 h 128"/>
                <a:gd name="T20" fmla="*/ 65 w 129"/>
                <a:gd name="T21" fmla="*/ 128 h 128"/>
                <a:gd name="T22" fmla="*/ 44 w 129"/>
                <a:gd name="T23" fmla="*/ 125 h 128"/>
                <a:gd name="T24" fmla="*/ 27 w 129"/>
                <a:gd name="T25" fmla="*/ 115 h 128"/>
                <a:gd name="T26" fmla="*/ 12 w 129"/>
                <a:gd name="T27" fmla="*/ 102 h 128"/>
                <a:gd name="T28" fmla="*/ 4 w 129"/>
                <a:gd name="T29" fmla="*/ 84 h 128"/>
                <a:gd name="T30" fmla="*/ 0 w 129"/>
                <a:gd name="T31" fmla="*/ 64 h 128"/>
                <a:gd name="T32" fmla="*/ 4 w 129"/>
                <a:gd name="T33" fmla="*/ 43 h 128"/>
                <a:gd name="T34" fmla="*/ 12 w 129"/>
                <a:gd name="T35" fmla="*/ 26 h 128"/>
                <a:gd name="T36" fmla="*/ 27 w 129"/>
                <a:gd name="T37" fmla="*/ 13 h 128"/>
                <a:gd name="T38" fmla="*/ 44 w 129"/>
                <a:gd name="T39" fmla="*/ 3 h 128"/>
                <a:gd name="T40" fmla="*/ 65 w 129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85" y="3"/>
                  </a:lnTo>
                  <a:lnTo>
                    <a:pt x="102" y="13"/>
                  </a:lnTo>
                  <a:lnTo>
                    <a:pt x="117" y="26"/>
                  </a:lnTo>
                  <a:lnTo>
                    <a:pt x="125" y="43"/>
                  </a:lnTo>
                  <a:lnTo>
                    <a:pt x="129" y="64"/>
                  </a:lnTo>
                  <a:lnTo>
                    <a:pt x="125" y="84"/>
                  </a:lnTo>
                  <a:lnTo>
                    <a:pt x="117" y="102"/>
                  </a:lnTo>
                  <a:lnTo>
                    <a:pt x="102" y="115"/>
                  </a:lnTo>
                  <a:lnTo>
                    <a:pt x="85" y="125"/>
                  </a:lnTo>
                  <a:lnTo>
                    <a:pt x="65" y="128"/>
                  </a:lnTo>
                  <a:lnTo>
                    <a:pt x="44" y="125"/>
                  </a:lnTo>
                  <a:lnTo>
                    <a:pt x="27" y="115"/>
                  </a:lnTo>
                  <a:lnTo>
                    <a:pt x="12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2" y="26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E0887EFC-4888-455A-B221-402D48073E28}"/>
                </a:ext>
              </a:extLst>
            </p:cNvPr>
            <p:cNvSpPr/>
            <p:nvPr/>
          </p:nvSpPr>
          <p:spPr bwMode="auto">
            <a:xfrm>
              <a:off x="5178" y="2148"/>
              <a:ext cx="13" cy="13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4 h 128"/>
                <a:gd name="T10" fmla="*/ 128 w 128"/>
                <a:gd name="T11" fmla="*/ 64 h 128"/>
                <a:gd name="T12" fmla="*/ 125 w 128"/>
                <a:gd name="T13" fmla="*/ 85 h 128"/>
                <a:gd name="T14" fmla="*/ 116 w 128"/>
                <a:gd name="T15" fmla="*/ 102 h 128"/>
                <a:gd name="T16" fmla="*/ 102 w 128"/>
                <a:gd name="T17" fmla="*/ 115 h 128"/>
                <a:gd name="T18" fmla="*/ 84 w 128"/>
                <a:gd name="T19" fmla="*/ 125 h 128"/>
                <a:gd name="T20" fmla="*/ 63 w 128"/>
                <a:gd name="T21" fmla="*/ 128 h 128"/>
                <a:gd name="T22" fmla="*/ 44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5 h 128"/>
                <a:gd name="T30" fmla="*/ 0 w 128"/>
                <a:gd name="T31" fmla="*/ 64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5" y="85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4" y="125"/>
                  </a:lnTo>
                  <a:lnTo>
                    <a:pt x="63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DEF81DEB-CD88-44FC-B5F7-8BE893128EBF}"/>
                </a:ext>
              </a:extLst>
            </p:cNvPr>
            <p:cNvSpPr/>
            <p:nvPr/>
          </p:nvSpPr>
          <p:spPr bwMode="auto">
            <a:xfrm>
              <a:off x="5204" y="2148"/>
              <a:ext cx="13" cy="13"/>
            </a:xfrm>
            <a:custGeom>
              <a:avLst/>
              <a:gdLst>
                <a:gd name="T0" fmla="*/ 64 w 129"/>
                <a:gd name="T1" fmla="*/ 0 h 128"/>
                <a:gd name="T2" fmla="*/ 85 w 129"/>
                <a:gd name="T3" fmla="*/ 3 h 128"/>
                <a:gd name="T4" fmla="*/ 103 w 129"/>
                <a:gd name="T5" fmla="*/ 13 h 128"/>
                <a:gd name="T6" fmla="*/ 116 w 129"/>
                <a:gd name="T7" fmla="*/ 26 h 128"/>
                <a:gd name="T8" fmla="*/ 126 w 129"/>
                <a:gd name="T9" fmla="*/ 44 h 128"/>
                <a:gd name="T10" fmla="*/ 129 w 129"/>
                <a:gd name="T11" fmla="*/ 64 h 128"/>
                <a:gd name="T12" fmla="*/ 126 w 129"/>
                <a:gd name="T13" fmla="*/ 85 h 128"/>
                <a:gd name="T14" fmla="*/ 116 w 129"/>
                <a:gd name="T15" fmla="*/ 102 h 128"/>
                <a:gd name="T16" fmla="*/ 103 w 129"/>
                <a:gd name="T17" fmla="*/ 115 h 128"/>
                <a:gd name="T18" fmla="*/ 85 w 129"/>
                <a:gd name="T19" fmla="*/ 125 h 128"/>
                <a:gd name="T20" fmla="*/ 64 w 129"/>
                <a:gd name="T21" fmla="*/ 128 h 128"/>
                <a:gd name="T22" fmla="*/ 44 w 129"/>
                <a:gd name="T23" fmla="*/ 125 h 128"/>
                <a:gd name="T24" fmla="*/ 26 w 129"/>
                <a:gd name="T25" fmla="*/ 115 h 128"/>
                <a:gd name="T26" fmla="*/ 13 w 129"/>
                <a:gd name="T27" fmla="*/ 102 h 128"/>
                <a:gd name="T28" fmla="*/ 3 w 129"/>
                <a:gd name="T29" fmla="*/ 85 h 128"/>
                <a:gd name="T30" fmla="*/ 0 w 129"/>
                <a:gd name="T31" fmla="*/ 64 h 128"/>
                <a:gd name="T32" fmla="*/ 3 w 129"/>
                <a:gd name="T33" fmla="*/ 44 h 128"/>
                <a:gd name="T34" fmla="*/ 13 w 129"/>
                <a:gd name="T35" fmla="*/ 26 h 128"/>
                <a:gd name="T36" fmla="*/ 26 w 129"/>
                <a:gd name="T37" fmla="*/ 13 h 128"/>
                <a:gd name="T38" fmla="*/ 44 w 129"/>
                <a:gd name="T39" fmla="*/ 3 h 128"/>
                <a:gd name="T40" fmla="*/ 64 w 129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28">
                  <a:moveTo>
                    <a:pt x="64" y="0"/>
                  </a:moveTo>
                  <a:lnTo>
                    <a:pt x="85" y="3"/>
                  </a:lnTo>
                  <a:lnTo>
                    <a:pt x="103" y="13"/>
                  </a:lnTo>
                  <a:lnTo>
                    <a:pt x="116" y="26"/>
                  </a:lnTo>
                  <a:lnTo>
                    <a:pt x="126" y="44"/>
                  </a:lnTo>
                  <a:lnTo>
                    <a:pt x="129" y="64"/>
                  </a:lnTo>
                  <a:lnTo>
                    <a:pt x="126" y="85"/>
                  </a:lnTo>
                  <a:lnTo>
                    <a:pt x="116" y="102"/>
                  </a:lnTo>
                  <a:lnTo>
                    <a:pt x="103" y="115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3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C3D82D1A-4F54-485A-BAFD-F7C230BCA195}"/>
                </a:ext>
              </a:extLst>
            </p:cNvPr>
            <p:cNvSpPr/>
            <p:nvPr/>
          </p:nvSpPr>
          <p:spPr bwMode="auto">
            <a:xfrm>
              <a:off x="5165" y="2129"/>
              <a:ext cx="13" cy="13"/>
            </a:xfrm>
            <a:custGeom>
              <a:avLst/>
              <a:gdLst>
                <a:gd name="T0" fmla="*/ 65 w 130"/>
                <a:gd name="T1" fmla="*/ 0 h 128"/>
                <a:gd name="T2" fmla="*/ 86 w 130"/>
                <a:gd name="T3" fmla="*/ 3 h 128"/>
                <a:gd name="T4" fmla="*/ 103 w 130"/>
                <a:gd name="T5" fmla="*/ 13 h 128"/>
                <a:gd name="T6" fmla="*/ 117 w 130"/>
                <a:gd name="T7" fmla="*/ 26 h 128"/>
                <a:gd name="T8" fmla="*/ 127 w 130"/>
                <a:gd name="T9" fmla="*/ 43 h 128"/>
                <a:gd name="T10" fmla="*/ 130 w 130"/>
                <a:gd name="T11" fmla="*/ 64 h 128"/>
                <a:gd name="T12" fmla="*/ 127 w 130"/>
                <a:gd name="T13" fmla="*/ 85 h 128"/>
                <a:gd name="T14" fmla="*/ 117 w 130"/>
                <a:gd name="T15" fmla="*/ 102 h 128"/>
                <a:gd name="T16" fmla="*/ 103 w 130"/>
                <a:gd name="T17" fmla="*/ 115 h 128"/>
                <a:gd name="T18" fmla="*/ 86 w 130"/>
                <a:gd name="T19" fmla="*/ 125 h 128"/>
                <a:gd name="T20" fmla="*/ 65 w 130"/>
                <a:gd name="T21" fmla="*/ 128 h 128"/>
                <a:gd name="T22" fmla="*/ 45 w 130"/>
                <a:gd name="T23" fmla="*/ 125 h 128"/>
                <a:gd name="T24" fmla="*/ 27 w 130"/>
                <a:gd name="T25" fmla="*/ 115 h 128"/>
                <a:gd name="T26" fmla="*/ 14 w 130"/>
                <a:gd name="T27" fmla="*/ 102 h 128"/>
                <a:gd name="T28" fmla="*/ 4 w 130"/>
                <a:gd name="T29" fmla="*/ 85 h 128"/>
                <a:gd name="T30" fmla="*/ 0 w 130"/>
                <a:gd name="T31" fmla="*/ 64 h 128"/>
                <a:gd name="T32" fmla="*/ 4 w 130"/>
                <a:gd name="T33" fmla="*/ 43 h 128"/>
                <a:gd name="T34" fmla="*/ 14 w 130"/>
                <a:gd name="T35" fmla="*/ 26 h 128"/>
                <a:gd name="T36" fmla="*/ 27 w 130"/>
                <a:gd name="T37" fmla="*/ 13 h 128"/>
                <a:gd name="T38" fmla="*/ 45 w 130"/>
                <a:gd name="T39" fmla="*/ 3 h 128"/>
                <a:gd name="T40" fmla="*/ 65 w 130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28">
                  <a:moveTo>
                    <a:pt x="65" y="0"/>
                  </a:moveTo>
                  <a:lnTo>
                    <a:pt x="86" y="3"/>
                  </a:lnTo>
                  <a:lnTo>
                    <a:pt x="103" y="13"/>
                  </a:lnTo>
                  <a:lnTo>
                    <a:pt x="117" y="26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5"/>
                  </a:lnTo>
                  <a:lnTo>
                    <a:pt x="117" y="102"/>
                  </a:lnTo>
                  <a:lnTo>
                    <a:pt x="103" y="115"/>
                  </a:lnTo>
                  <a:lnTo>
                    <a:pt x="86" y="125"/>
                  </a:lnTo>
                  <a:lnTo>
                    <a:pt x="65" y="128"/>
                  </a:lnTo>
                  <a:lnTo>
                    <a:pt x="45" y="125"/>
                  </a:lnTo>
                  <a:lnTo>
                    <a:pt x="27" y="115"/>
                  </a:lnTo>
                  <a:lnTo>
                    <a:pt x="14" y="102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4" y="26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79E45554-6F49-410A-8214-9568D7CA9438}"/>
                </a:ext>
              </a:extLst>
            </p:cNvPr>
            <p:cNvSpPr/>
            <p:nvPr/>
          </p:nvSpPr>
          <p:spPr bwMode="auto">
            <a:xfrm>
              <a:off x="5191" y="2129"/>
              <a:ext cx="13" cy="13"/>
            </a:xfrm>
            <a:custGeom>
              <a:avLst/>
              <a:gdLst>
                <a:gd name="T0" fmla="*/ 65 w 129"/>
                <a:gd name="T1" fmla="*/ 0 h 128"/>
                <a:gd name="T2" fmla="*/ 85 w 129"/>
                <a:gd name="T3" fmla="*/ 3 h 128"/>
                <a:gd name="T4" fmla="*/ 102 w 129"/>
                <a:gd name="T5" fmla="*/ 13 h 128"/>
                <a:gd name="T6" fmla="*/ 117 w 129"/>
                <a:gd name="T7" fmla="*/ 26 h 128"/>
                <a:gd name="T8" fmla="*/ 125 w 129"/>
                <a:gd name="T9" fmla="*/ 43 h 128"/>
                <a:gd name="T10" fmla="*/ 129 w 129"/>
                <a:gd name="T11" fmla="*/ 64 h 128"/>
                <a:gd name="T12" fmla="*/ 125 w 129"/>
                <a:gd name="T13" fmla="*/ 85 h 128"/>
                <a:gd name="T14" fmla="*/ 117 w 129"/>
                <a:gd name="T15" fmla="*/ 102 h 128"/>
                <a:gd name="T16" fmla="*/ 102 w 129"/>
                <a:gd name="T17" fmla="*/ 115 h 128"/>
                <a:gd name="T18" fmla="*/ 85 w 129"/>
                <a:gd name="T19" fmla="*/ 125 h 128"/>
                <a:gd name="T20" fmla="*/ 65 w 129"/>
                <a:gd name="T21" fmla="*/ 128 h 128"/>
                <a:gd name="T22" fmla="*/ 44 w 129"/>
                <a:gd name="T23" fmla="*/ 125 h 128"/>
                <a:gd name="T24" fmla="*/ 27 w 129"/>
                <a:gd name="T25" fmla="*/ 115 h 128"/>
                <a:gd name="T26" fmla="*/ 12 w 129"/>
                <a:gd name="T27" fmla="*/ 102 h 128"/>
                <a:gd name="T28" fmla="*/ 4 w 129"/>
                <a:gd name="T29" fmla="*/ 85 h 128"/>
                <a:gd name="T30" fmla="*/ 0 w 129"/>
                <a:gd name="T31" fmla="*/ 64 h 128"/>
                <a:gd name="T32" fmla="*/ 4 w 129"/>
                <a:gd name="T33" fmla="*/ 43 h 128"/>
                <a:gd name="T34" fmla="*/ 12 w 129"/>
                <a:gd name="T35" fmla="*/ 26 h 128"/>
                <a:gd name="T36" fmla="*/ 27 w 129"/>
                <a:gd name="T37" fmla="*/ 13 h 128"/>
                <a:gd name="T38" fmla="*/ 44 w 129"/>
                <a:gd name="T39" fmla="*/ 3 h 128"/>
                <a:gd name="T40" fmla="*/ 65 w 129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85" y="3"/>
                  </a:lnTo>
                  <a:lnTo>
                    <a:pt x="102" y="13"/>
                  </a:lnTo>
                  <a:lnTo>
                    <a:pt x="117" y="26"/>
                  </a:lnTo>
                  <a:lnTo>
                    <a:pt x="125" y="43"/>
                  </a:lnTo>
                  <a:lnTo>
                    <a:pt x="129" y="64"/>
                  </a:lnTo>
                  <a:lnTo>
                    <a:pt x="125" y="85"/>
                  </a:lnTo>
                  <a:lnTo>
                    <a:pt x="117" y="102"/>
                  </a:lnTo>
                  <a:lnTo>
                    <a:pt x="102" y="115"/>
                  </a:lnTo>
                  <a:lnTo>
                    <a:pt x="85" y="125"/>
                  </a:lnTo>
                  <a:lnTo>
                    <a:pt x="65" y="128"/>
                  </a:lnTo>
                  <a:lnTo>
                    <a:pt x="44" y="125"/>
                  </a:lnTo>
                  <a:lnTo>
                    <a:pt x="27" y="115"/>
                  </a:lnTo>
                  <a:lnTo>
                    <a:pt x="12" y="102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2" y="26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F97E8E4E-8E51-4770-9F90-D4C5D98E521C}"/>
                </a:ext>
              </a:extLst>
            </p:cNvPr>
            <p:cNvSpPr/>
            <p:nvPr/>
          </p:nvSpPr>
          <p:spPr bwMode="auto">
            <a:xfrm>
              <a:off x="5153" y="2110"/>
              <a:ext cx="12" cy="13"/>
            </a:xfrm>
            <a:custGeom>
              <a:avLst/>
              <a:gdLst>
                <a:gd name="T0" fmla="*/ 65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3 h 128"/>
                <a:gd name="T10" fmla="*/ 128 w 128"/>
                <a:gd name="T11" fmla="*/ 64 h 128"/>
                <a:gd name="T12" fmla="*/ 125 w 128"/>
                <a:gd name="T13" fmla="*/ 85 h 128"/>
                <a:gd name="T14" fmla="*/ 116 w 128"/>
                <a:gd name="T15" fmla="*/ 102 h 128"/>
                <a:gd name="T16" fmla="*/ 102 w 128"/>
                <a:gd name="T17" fmla="*/ 115 h 128"/>
                <a:gd name="T18" fmla="*/ 84 w 128"/>
                <a:gd name="T19" fmla="*/ 125 h 128"/>
                <a:gd name="T20" fmla="*/ 65 w 128"/>
                <a:gd name="T21" fmla="*/ 128 h 128"/>
                <a:gd name="T22" fmla="*/ 44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5 h 128"/>
                <a:gd name="T30" fmla="*/ 0 w 128"/>
                <a:gd name="T31" fmla="*/ 64 h 128"/>
                <a:gd name="T32" fmla="*/ 3 w 128"/>
                <a:gd name="T33" fmla="*/ 43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5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5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3"/>
                  </a:lnTo>
                  <a:lnTo>
                    <a:pt x="128" y="64"/>
                  </a:lnTo>
                  <a:lnTo>
                    <a:pt x="125" y="85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4" y="125"/>
                  </a:lnTo>
                  <a:lnTo>
                    <a:pt x="65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9D2D2A23-6562-43BF-965B-44630EF3569E}"/>
                </a:ext>
              </a:extLst>
            </p:cNvPr>
            <p:cNvSpPr/>
            <p:nvPr/>
          </p:nvSpPr>
          <p:spPr bwMode="auto">
            <a:xfrm>
              <a:off x="5178" y="2110"/>
              <a:ext cx="13" cy="13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3 h 128"/>
                <a:gd name="T10" fmla="*/ 128 w 128"/>
                <a:gd name="T11" fmla="*/ 64 h 128"/>
                <a:gd name="T12" fmla="*/ 125 w 128"/>
                <a:gd name="T13" fmla="*/ 85 h 128"/>
                <a:gd name="T14" fmla="*/ 116 w 128"/>
                <a:gd name="T15" fmla="*/ 102 h 128"/>
                <a:gd name="T16" fmla="*/ 102 w 128"/>
                <a:gd name="T17" fmla="*/ 115 h 128"/>
                <a:gd name="T18" fmla="*/ 84 w 128"/>
                <a:gd name="T19" fmla="*/ 125 h 128"/>
                <a:gd name="T20" fmla="*/ 63 w 128"/>
                <a:gd name="T21" fmla="*/ 128 h 128"/>
                <a:gd name="T22" fmla="*/ 44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5 h 128"/>
                <a:gd name="T30" fmla="*/ 0 w 128"/>
                <a:gd name="T31" fmla="*/ 64 h 128"/>
                <a:gd name="T32" fmla="*/ 3 w 128"/>
                <a:gd name="T33" fmla="*/ 43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3"/>
                  </a:lnTo>
                  <a:lnTo>
                    <a:pt x="128" y="64"/>
                  </a:lnTo>
                  <a:lnTo>
                    <a:pt x="125" y="85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4" y="125"/>
                  </a:lnTo>
                  <a:lnTo>
                    <a:pt x="63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0D1EE932-628F-49DF-A4EE-C812512FB454}"/>
                </a:ext>
              </a:extLst>
            </p:cNvPr>
            <p:cNvSpPr/>
            <p:nvPr/>
          </p:nvSpPr>
          <p:spPr bwMode="auto">
            <a:xfrm>
              <a:off x="5217" y="2206"/>
              <a:ext cx="13" cy="13"/>
            </a:xfrm>
            <a:custGeom>
              <a:avLst/>
              <a:gdLst>
                <a:gd name="T0" fmla="*/ 64 w 128"/>
                <a:gd name="T1" fmla="*/ 0 h 128"/>
                <a:gd name="T2" fmla="*/ 85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3 h 128"/>
                <a:gd name="T10" fmla="*/ 128 w 128"/>
                <a:gd name="T11" fmla="*/ 64 h 128"/>
                <a:gd name="T12" fmla="*/ 125 w 128"/>
                <a:gd name="T13" fmla="*/ 85 h 128"/>
                <a:gd name="T14" fmla="*/ 116 w 128"/>
                <a:gd name="T15" fmla="*/ 102 h 128"/>
                <a:gd name="T16" fmla="*/ 102 w 128"/>
                <a:gd name="T17" fmla="*/ 115 h 128"/>
                <a:gd name="T18" fmla="*/ 85 w 128"/>
                <a:gd name="T19" fmla="*/ 125 h 128"/>
                <a:gd name="T20" fmla="*/ 64 w 128"/>
                <a:gd name="T21" fmla="*/ 128 h 128"/>
                <a:gd name="T22" fmla="*/ 44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5 h 128"/>
                <a:gd name="T30" fmla="*/ 0 w 128"/>
                <a:gd name="T31" fmla="*/ 64 h 128"/>
                <a:gd name="T32" fmla="*/ 3 w 128"/>
                <a:gd name="T33" fmla="*/ 43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4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85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3"/>
                  </a:lnTo>
                  <a:lnTo>
                    <a:pt x="128" y="64"/>
                  </a:lnTo>
                  <a:lnTo>
                    <a:pt x="125" y="85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62556604-3AE6-4FC9-867D-4ACD5984B181}"/>
                </a:ext>
              </a:extLst>
            </p:cNvPr>
            <p:cNvSpPr/>
            <p:nvPr/>
          </p:nvSpPr>
          <p:spPr bwMode="auto">
            <a:xfrm>
              <a:off x="5191" y="2206"/>
              <a:ext cx="13" cy="13"/>
            </a:xfrm>
            <a:custGeom>
              <a:avLst/>
              <a:gdLst>
                <a:gd name="T0" fmla="*/ 65 w 129"/>
                <a:gd name="T1" fmla="*/ 0 h 128"/>
                <a:gd name="T2" fmla="*/ 85 w 129"/>
                <a:gd name="T3" fmla="*/ 3 h 128"/>
                <a:gd name="T4" fmla="*/ 102 w 129"/>
                <a:gd name="T5" fmla="*/ 13 h 128"/>
                <a:gd name="T6" fmla="*/ 117 w 129"/>
                <a:gd name="T7" fmla="*/ 26 h 128"/>
                <a:gd name="T8" fmla="*/ 125 w 129"/>
                <a:gd name="T9" fmla="*/ 43 h 128"/>
                <a:gd name="T10" fmla="*/ 129 w 129"/>
                <a:gd name="T11" fmla="*/ 64 h 128"/>
                <a:gd name="T12" fmla="*/ 125 w 129"/>
                <a:gd name="T13" fmla="*/ 85 h 128"/>
                <a:gd name="T14" fmla="*/ 117 w 129"/>
                <a:gd name="T15" fmla="*/ 102 h 128"/>
                <a:gd name="T16" fmla="*/ 102 w 129"/>
                <a:gd name="T17" fmla="*/ 115 h 128"/>
                <a:gd name="T18" fmla="*/ 85 w 129"/>
                <a:gd name="T19" fmla="*/ 125 h 128"/>
                <a:gd name="T20" fmla="*/ 65 w 129"/>
                <a:gd name="T21" fmla="*/ 128 h 128"/>
                <a:gd name="T22" fmla="*/ 44 w 129"/>
                <a:gd name="T23" fmla="*/ 125 h 128"/>
                <a:gd name="T24" fmla="*/ 27 w 129"/>
                <a:gd name="T25" fmla="*/ 115 h 128"/>
                <a:gd name="T26" fmla="*/ 12 w 129"/>
                <a:gd name="T27" fmla="*/ 102 h 128"/>
                <a:gd name="T28" fmla="*/ 4 w 129"/>
                <a:gd name="T29" fmla="*/ 85 h 128"/>
                <a:gd name="T30" fmla="*/ 0 w 129"/>
                <a:gd name="T31" fmla="*/ 64 h 128"/>
                <a:gd name="T32" fmla="*/ 4 w 129"/>
                <a:gd name="T33" fmla="*/ 43 h 128"/>
                <a:gd name="T34" fmla="*/ 12 w 129"/>
                <a:gd name="T35" fmla="*/ 26 h 128"/>
                <a:gd name="T36" fmla="*/ 27 w 129"/>
                <a:gd name="T37" fmla="*/ 13 h 128"/>
                <a:gd name="T38" fmla="*/ 44 w 129"/>
                <a:gd name="T39" fmla="*/ 3 h 128"/>
                <a:gd name="T40" fmla="*/ 65 w 129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85" y="3"/>
                  </a:lnTo>
                  <a:lnTo>
                    <a:pt x="102" y="13"/>
                  </a:lnTo>
                  <a:lnTo>
                    <a:pt x="117" y="26"/>
                  </a:lnTo>
                  <a:lnTo>
                    <a:pt x="125" y="43"/>
                  </a:lnTo>
                  <a:lnTo>
                    <a:pt x="129" y="64"/>
                  </a:lnTo>
                  <a:lnTo>
                    <a:pt x="125" y="85"/>
                  </a:lnTo>
                  <a:lnTo>
                    <a:pt x="117" y="102"/>
                  </a:lnTo>
                  <a:lnTo>
                    <a:pt x="102" y="115"/>
                  </a:lnTo>
                  <a:lnTo>
                    <a:pt x="85" y="125"/>
                  </a:lnTo>
                  <a:lnTo>
                    <a:pt x="65" y="128"/>
                  </a:lnTo>
                  <a:lnTo>
                    <a:pt x="44" y="125"/>
                  </a:lnTo>
                  <a:lnTo>
                    <a:pt x="27" y="115"/>
                  </a:lnTo>
                  <a:lnTo>
                    <a:pt x="12" y="102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2" y="26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E69C9168-BBE4-44FD-8246-BDAC5AE84EA0}"/>
                </a:ext>
              </a:extLst>
            </p:cNvPr>
            <p:cNvSpPr/>
            <p:nvPr/>
          </p:nvSpPr>
          <p:spPr bwMode="auto">
            <a:xfrm>
              <a:off x="5178" y="2187"/>
              <a:ext cx="13" cy="13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3 h 128"/>
                <a:gd name="T10" fmla="*/ 128 w 128"/>
                <a:gd name="T11" fmla="*/ 64 h 128"/>
                <a:gd name="T12" fmla="*/ 125 w 128"/>
                <a:gd name="T13" fmla="*/ 85 h 128"/>
                <a:gd name="T14" fmla="*/ 116 w 128"/>
                <a:gd name="T15" fmla="*/ 102 h 128"/>
                <a:gd name="T16" fmla="*/ 102 w 128"/>
                <a:gd name="T17" fmla="*/ 115 h 128"/>
                <a:gd name="T18" fmla="*/ 84 w 128"/>
                <a:gd name="T19" fmla="*/ 125 h 128"/>
                <a:gd name="T20" fmla="*/ 63 w 128"/>
                <a:gd name="T21" fmla="*/ 128 h 128"/>
                <a:gd name="T22" fmla="*/ 44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5 h 128"/>
                <a:gd name="T30" fmla="*/ 0 w 128"/>
                <a:gd name="T31" fmla="*/ 64 h 128"/>
                <a:gd name="T32" fmla="*/ 3 w 128"/>
                <a:gd name="T33" fmla="*/ 43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3"/>
                  </a:lnTo>
                  <a:lnTo>
                    <a:pt x="128" y="64"/>
                  </a:lnTo>
                  <a:lnTo>
                    <a:pt x="125" y="85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4" y="125"/>
                  </a:lnTo>
                  <a:lnTo>
                    <a:pt x="63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296257-5134-4E94-8EAD-605FC0BD6300}"/>
                </a:ext>
              </a:extLst>
            </p:cNvPr>
            <p:cNvSpPr/>
            <p:nvPr/>
          </p:nvSpPr>
          <p:spPr bwMode="auto">
            <a:xfrm>
              <a:off x="5165" y="2168"/>
              <a:ext cx="13" cy="12"/>
            </a:xfrm>
            <a:custGeom>
              <a:avLst/>
              <a:gdLst>
                <a:gd name="T0" fmla="*/ 65 w 130"/>
                <a:gd name="T1" fmla="*/ 0 h 128"/>
                <a:gd name="T2" fmla="*/ 86 w 130"/>
                <a:gd name="T3" fmla="*/ 3 h 128"/>
                <a:gd name="T4" fmla="*/ 103 w 130"/>
                <a:gd name="T5" fmla="*/ 13 h 128"/>
                <a:gd name="T6" fmla="*/ 117 w 130"/>
                <a:gd name="T7" fmla="*/ 26 h 128"/>
                <a:gd name="T8" fmla="*/ 127 w 130"/>
                <a:gd name="T9" fmla="*/ 43 h 128"/>
                <a:gd name="T10" fmla="*/ 130 w 130"/>
                <a:gd name="T11" fmla="*/ 64 h 128"/>
                <a:gd name="T12" fmla="*/ 127 w 130"/>
                <a:gd name="T13" fmla="*/ 84 h 128"/>
                <a:gd name="T14" fmla="*/ 117 w 130"/>
                <a:gd name="T15" fmla="*/ 102 h 128"/>
                <a:gd name="T16" fmla="*/ 103 w 130"/>
                <a:gd name="T17" fmla="*/ 115 h 128"/>
                <a:gd name="T18" fmla="*/ 86 w 130"/>
                <a:gd name="T19" fmla="*/ 125 h 128"/>
                <a:gd name="T20" fmla="*/ 65 w 130"/>
                <a:gd name="T21" fmla="*/ 128 h 128"/>
                <a:gd name="T22" fmla="*/ 45 w 130"/>
                <a:gd name="T23" fmla="*/ 125 h 128"/>
                <a:gd name="T24" fmla="*/ 27 w 130"/>
                <a:gd name="T25" fmla="*/ 115 h 128"/>
                <a:gd name="T26" fmla="*/ 14 w 130"/>
                <a:gd name="T27" fmla="*/ 102 h 128"/>
                <a:gd name="T28" fmla="*/ 4 w 130"/>
                <a:gd name="T29" fmla="*/ 84 h 128"/>
                <a:gd name="T30" fmla="*/ 0 w 130"/>
                <a:gd name="T31" fmla="*/ 64 h 128"/>
                <a:gd name="T32" fmla="*/ 4 w 130"/>
                <a:gd name="T33" fmla="*/ 43 h 128"/>
                <a:gd name="T34" fmla="*/ 14 w 130"/>
                <a:gd name="T35" fmla="*/ 26 h 128"/>
                <a:gd name="T36" fmla="*/ 27 w 130"/>
                <a:gd name="T37" fmla="*/ 13 h 128"/>
                <a:gd name="T38" fmla="*/ 45 w 130"/>
                <a:gd name="T39" fmla="*/ 3 h 128"/>
                <a:gd name="T40" fmla="*/ 65 w 130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28">
                  <a:moveTo>
                    <a:pt x="65" y="0"/>
                  </a:moveTo>
                  <a:lnTo>
                    <a:pt x="86" y="3"/>
                  </a:lnTo>
                  <a:lnTo>
                    <a:pt x="103" y="13"/>
                  </a:lnTo>
                  <a:lnTo>
                    <a:pt x="117" y="26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7" y="102"/>
                  </a:lnTo>
                  <a:lnTo>
                    <a:pt x="103" y="115"/>
                  </a:lnTo>
                  <a:lnTo>
                    <a:pt x="86" y="125"/>
                  </a:lnTo>
                  <a:lnTo>
                    <a:pt x="65" y="128"/>
                  </a:lnTo>
                  <a:lnTo>
                    <a:pt x="45" y="125"/>
                  </a:lnTo>
                  <a:lnTo>
                    <a:pt x="27" y="115"/>
                  </a:lnTo>
                  <a:lnTo>
                    <a:pt x="14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4" y="26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="" xmlns:a16="http://schemas.microsoft.com/office/drawing/2014/main" id="{E8FA1D58-A487-4788-B29A-D0454260C1A1}"/>
                </a:ext>
              </a:extLst>
            </p:cNvPr>
            <p:cNvSpPr/>
            <p:nvPr/>
          </p:nvSpPr>
          <p:spPr bwMode="auto">
            <a:xfrm>
              <a:off x="5153" y="2148"/>
              <a:ext cx="12" cy="13"/>
            </a:xfrm>
            <a:custGeom>
              <a:avLst/>
              <a:gdLst>
                <a:gd name="T0" fmla="*/ 65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4 h 128"/>
                <a:gd name="T10" fmla="*/ 128 w 128"/>
                <a:gd name="T11" fmla="*/ 64 h 128"/>
                <a:gd name="T12" fmla="*/ 125 w 128"/>
                <a:gd name="T13" fmla="*/ 85 h 128"/>
                <a:gd name="T14" fmla="*/ 116 w 128"/>
                <a:gd name="T15" fmla="*/ 102 h 128"/>
                <a:gd name="T16" fmla="*/ 102 w 128"/>
                <a:gd name="T17" fmla="*/ 115 h 128"/>
                <a:gd name="T18" fmla="*/ 84 w 128"/>
                <a:gd name="T19" fmla="*/ 125 h 128"/>
                <a:gd name="T20" fmla="*/ 65 w 128"/>
                <a:gd name="T21" fmla="*/ 128 h 128"/>
                <a:gd name="T22" fmla="*/ 44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5 h 128"/>
                <a:gd name="T30" fmla="*/ 0 w 128"/>
                <a:gd name="T31" fmla="*/ 64 h 128"/>
                <a:gd name="T32" fmla="*/ 3 w 128"/>
                <a:gd name="T33" fmla="*/ 44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5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5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5" y="85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4" y="125"/>
                  </a:lnTo>
                  <a:lnTo>
                    <a:pt x="65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E2F7D662-864D-4270-9453-8A50563CC95C}"/>
                </a:ext>
              </a:extLst>
            </p:cNvPr>
            <p:cNvSpPr/>
            <p:nvPr/>
          </p:nvSpPr>
          <p:spPr bwMode="auto">
            <a:xfrm>
              <a:off x="5140" y="2129"/>
              <a:ext cx="13" cy="13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3 h 128"/>
                <a:gd name="T10" fmla="*/ 128 w 128"/>
                <a:gd name="T11" fmla="*/ 64 h 128"/>
                <a:gd name="T12" fmla="*/ 125 w 128"/>
                <a:gd name="T13" fmla="*/ 85 h 128"/>
                <a:gd name="T14" fmla="*/ 116 w 128"/>
                <a:gd name="T15" fmla="*/ 102 h 128"/>
                <a:gd name="T16" fmla="*/ 102 w 128"/>
                <a:gd name="T17" fmla="*/ 115 h 128"/>
                <a:gd name="T18" fmla="*/ 84 w 128"/>
                <a:gd name="T19" fmla="*/ 125 h 128"/>
                <a:gd name="T20" fmla="*/ 63 w 128"/>
                <a:gd name="T21" fmla="*/ 128 h 128"/>
                <a:gd name="T22" fmla="*/ 43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5 h 128"/>
                <a:gd name="T30" fmla="*/ 0 w 128"/>
                <a:gd name="T31" fmla="*/ 64 h 128"/>
                <a:gd name="T32" fmla="*/ 3 w 128"/>
                <a:gd name="T33" fmla="*/ 43 h 128"/>
                <a:gd name="T34" fmla="*/ 12 w 128"/>
                <a:gd name="T35" fmla="*/ 26 h 128"/>
                <a:gd name="T36" fmla="*/ 26 w 128"/>
                <a:gd name="T37" fmla="*/ 13 h 128"/>
                <a:gd name="T38" fmla="*/ 43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3"/>
                  </a:lnTo>
                  <a:lnTo>
                    <a:pt x="128" y="64"/>
                  </a:lnTo>
                  <a:lnTo>
                    <a:pt x="125" y="85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4" y="125"/>
                  </a:lnTo>
                  <a:lnTo>
                    <a:pt x="63" y="128"/>
                  </a:lnTo>
                  <a:lnTo>
                    <a:pt x="43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="" xmlns:a16="http://schemas.microsoft.com/office/drawing/2014/main" id="{14DA1F61-5506-4F34-8CE2-F1D68E222025}"/>
                </a:ext>
              </a:extLst>
            </p:cNvPr>
            <p:cNvSpPr/>
            <p:nvPr/>
          </p:nvSpPr>
          <p:spPr bwMode="auto">
            <a:xfrm>
              <a:off x="5153" y="2187"/>
              <a:ext cx="12" cy="13"/>
            </a:xfrm>
            <a:custGeom>
              <a:avLst/>
              <a:gdLst>
                <a:gd name="T0" fmla="*/ 65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3 h 128"/>
                <a:gd name="T10" fmla="*/ 128 w 128"/>
                <a:gd name="T11" fmla="*/ 64 h 128"/>
                <a:gd name="T12" fmla="*/ 125 w 128"/>
                <a:gd name="T13" fmla="*/ 85 h 128"/>
                <a:gd name="T14" fmla="*/ 116 w 128"/>
                <a:gd name="T15" fmla="*/ 102 h 128"/>
                <a:gd name="T16" fmla="*/ 102 w 128"/>
                <a:gd name="T17" fmla="*/ 115 h 128"/>
                <a:gd name="T18" fmla="*/ 84 w 128"/>
                <a:gd name="T19" fmla="*/ 125 h 128"/>
                <a:gd name="T20" fmla="*/ 65 w 128"/>
                <a:gd name="T21" fmla="*/ 128 h 128"/>
                <a:gd name="T22" fmla="*/ 44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5 h 128"/>
                <a:gd name="T30" fmla="*/ 0 w 128"/>
                <a:gd name="T31" fmla="*/ 64 h 128"/>
                <a:gd name="T32" fmla="*/ 3 w 128"/>
                <a:gd name="T33" fmla="*/ 43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5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5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3"/>
                  </a:lnTo>
                  <a:lnTo>
                    <a:pt x="128" y="64"/>
                  </a:lnTo>
                  <a:lnTo>
                    <a:pt x="125" y="85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4" y="125"/>
                  </a:lnTo>
                  <a:lnTo>
                    <a:pt x="65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="" xmlns:a16="http://schemas.microsoft.com/office/drawing/2014/main" id="{436868D7-768A-4058-B588-F4AB0A03BDA7}"/>
                </a:ext>
              </a:extLst>
            </p:cNvPr>
            <p:cNvSpPr/>
            <p:nvPr/>
          </p:nvSpPr>
          <p:spPr bwMode="auto">
            <a:xfrm>
              <a:off x="5140" y="2168"/>
              <a:ext cx="13" cy="12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3 h 128"/>
                <a:gd name="T10" fmla="*/ 128 w 128"/>
                <a:gd name="T11" fmla="*/ 64 h 128"/>
                <a:gd name="T12" fmla="*/ 125 w 128"/>
                <a:gd name="T13" fmla="*/ 84 h 128"/>
                <a:gd name="T14" fmla="*/ 116 w 128"/>
                <a:gd name="T15" fmla="*/ 102 h 128"/>
                <a:gd name="T16" fmla="*/ 102 w 128"/>
                <a:gd name="T17" fmla="*/ 115 h 128"/>
                <a:gd name="T18" fmla="*/ 84 w 128"/>
                <a:gd name="T19" fmla="*/ 125 h 128"/>
                <a:gd name="T20" fmla="*/ 63 w 128"/>
                <a:gd name="T21" fmla="*/ 128 h 128"/>
                <a:gd name="T22" fmla="*/ 43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4 h 128"/>
                <a:gd name="T32" fmla="*/ 3 w 128"/>
                <a:gd name="T33" fmla="*/ 43 h 128"/>
                <a:gd name="T34" fmla="*/ 12 w 128"/>
                <a:gd name="T35" fmla="*/ 26 h 128"/>
                <a:gd name="T36" fmla="*/ 26 w 128"/>
                <a:gd name="T37" fmla="*/ 13 h 128"/>
                <a:gd name="T38" fmla="*/ 43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3"/>
                  </a:lnTo>
                  <a:lnTo>
                    <a:pt x="128" y="64"/>
                  </a:lnTo>
                  <a:lnTo>
                    <a:pt x="125" y="84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4" y="125"/>
                  </a:lnTo>
                  <a:lnTo>
                    <a:pt x="63" y="128"/>
                  </a:lnTo>
                  <a:lnTo>
                    <a:pt x="43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="" xmlns:a16="http://schemas.microsoft.com/office/drawing/2014/main" id="{5A2B9170-FB26-4AD3-8C6A-CF5772835DB0}"/>
                </a:ext>
              </a:extLst>
            </p:cNvPr>
            <p:cNvSpPr/>
            <p:nvPr/>
          </p:nvSpPr>
          <p:spPr bwMode="auto">
            <a:xfrm>
              <a:off x="5127" y="2148"/>
              <a:ext cx="13" cy="13"/>
            </a:xfrm>
            <a:custGeom>
              <a:avLst/>
              <a:gdLst>
                <a:gd name="T0" fmla="*/ 65 w 130"/>
                <a:gd name="T1" fmla="*/ 0 h 128"/>
                <a:gd name="T2" fmla="*/ 86 w 130"/>
                <a:gd name="T3" fmla="*/ 3 h 128"/>
                <a:gd name="T4" fmla="*/ 103 w 130"/>
                <a:gd name="T5" fmla="*/ 13 h 128"/>
                <a:gd name="T6" fmla="*/ 116 w 130"/>
                <a:gd name="T7" fmla="*/ 26 h 128"/>
                <a:gd name="T8" fmla="*/ 126 w 130"/>
                <a:gd name="T9" fmla="*/ 44 h 128"/>
                <a:gd name="T10" fmla="*/ 130 w 130"/>
                <a:gd name="T11" fmla="*/ 64 h 128"/>
                <a:gd name="T12" fmla="*/ 126 w 130"/>
                <a:gd name="T13" fmla="*/ 85 h 128"/>
                <a:gd name="T14" fmla="*/ 116 w 130"/>
                <a:gd name="T15" fmla="*/ 102 h 128"/>
                <a:gd name="T16" fmla="*/ 103 w 130"/>
                <a:gd name="T17" fmla="*/ 115 h 128"/>
                <a:gd name="T18" fmla="*/ 86 w 130"/>
                <a:gd name="T19" fmla="*/ 125 h 128"/>
                <a:gd name="T20" fmla="*/ 65 w 130"/>
                <a:gd name="T21" fmla="*/ 128 h 128"/>
                <a:gd name="T22" fmla="*/ 44 w 130"/>
                <a:gd name="T23" fmla="*/ 125 h 128"/>
                <a:gd name="T24" fmla="*/ 26 w 130"/>
                <a:gd name="T25" fmla="*/ 115 h 128"/>
                <a:gd name="T26" fmla="*/ 13 w 130"/>
                <a:gd name="T27" fmla="*/ 102 h 128"/>
                <a:gd name="T28" fmla="*/ 3 w 130"/>
                <a:gd name="T29" fmla="*/ 85 h 128"/>
                <a:gd name="T30" fmla="*/ 0 w 130"/>
                <a:gd name="T31" fmla="*/ 64 h 128"/>
                <a:gd name="T32" fmla="*/ 3 w 130"/>
                <a:gd name="T33" fmla="*/ 44 h 128"/>
                <a:gd name="T34" fmla="*/ 13 w 130"/>
                <a:gd name="T35" fmla="*/ 26 h 128"/>
                <a:gd name="T36" fmla="*/ 26 w 130"/>
                <a:gd name="T37" fmla="*/ 13 h 128"/>
                <a:gd name="T38" fmla="*/ 44 w 130"/>
                <a:gd name="T39" fmla="*/ 3 h 128"/>
                <a:gd name="T40" fmla="*/ 65 w 130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28">
                  <a:moveTo>
                    <a:pt x="65" y="0"/>
                  </a:moveTo>
                  <a:lnTo>
                    <a:pt x="86" y="3"/>
                  </a:lnTo>
                  <a:lnTo>
                    <a:pt x="103" y="13"/>
                  </a:lnTo>
                  <a:lnTo>
                    <a:pt x="116" y="26"/>
                  </a:lnTo>
                  <a:lnTo>
                    <a:pt x="126" y="44"/>
                  </a:lnTo>
                  <a:lnTo>
                    <a:pt x="130" y="64"/>
                  </a:lnTo>
                  <a:lnTo>
                    <a:pt x="126" y="85"/>
                  </a:lnTo>
                  <a:lnTo>
                    <a:pt x="116" y="102"/>
                  </a:lnTo>
                  <a:lnTo>
                    <a:pt x="103" y="115"/>
                  </a:lnTo>
                  <a:lnTo>
                    <a:pt x="86" y="125"/>
                  </a:lnTo>
                  <a:lnTo>
                    <a:pt x="65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3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="" xmlns:a16="http://schemas.microsoft.com/office/drawing/2014/main" id="{400CF8AF-8461-4C90-BE96-83EDE4387C71}"/>
                </a:ext>
              </a:extLst>
            </p:cNvPr>
            <p:cNvSpPr/>
            <p:nvPr/>
          </p:nvSpPr>
          <p:spPr bwMode="auto">
            <a:xfrm>
              <a:off x="5165" y="2206"/>
              <a:ext cx="13" cy="13"/>
            </a:xfrm>
            <a:custGeom>
              <a:avLst/>
              <a:gdLst>
                <a:gd name="T0" fmla="*/ 65 w 130"/>
                <a:gd name="T1" fmla="*/ 0 h 128"/>
                <a:gd name="T2" fmla="*/ 86 w 130"/>
                <a:gd name="T3" fmla="*/ 3 h 128"/>
                <a:gd name="T4" fmla="*/ 103 w 130"/>
                <a:gd name="T5" fmla="*/ 13 h 128"/>
                <a:gd name="T6" fmla="*/ 117 w 130"/>
                <a:gd name="T7" fmla="*/ 26 h 128"/>
                <a:gd name="T8" fmla="*/ 127 w 130"/>
                <a:gd name="T9" fmla="*/ 43 h 128"/>
                <a:gd name="T10" fmla="*/ 130 w 130"/>
                <a:gd name="T11" fmla="*/ 64 h 128"/>
                <a:gd name="T12" fmla="*/ 127 w 130"/>
                <a:gd name="T13" fmla="*/ 85 h 128"/>
                <a:gd name="T14" fmla="*/ 117 w 130"/>
                <a:gd name="T15" fmla="*/ 102 h 128"/>
                <a:gd name="T16" fmla="*/ 103 w 130"/>
                <a:gd name="T17" fmla="*/ 115 h 128"/>
                <a:gd name="T18" fmla="*/ 86 w 130"/>
                <a:gd name="T19" fmla="*/ 125 h 128"/>
                <a:gd name="T20" fmla="*/ 65 w 130"/>
                <a:gd name="T21" fmla="*/ 128 h 128"/>
                <a:gd name="T22" fmla="*/ 45 w 130"/>
                <a:gd name="T23" fmla="*/ 125 h 128"/>
                <a:gd name="T24" fmla="*/ 27 w 130"/>
                <a:gd name="T25" fmla="*/ 115 h 128"/>
                <a:gd name="T26" fmla="*/ 14 w 130"/>
                <a:gd name="T27" fmla="*/ 102 h 128"/>
                <a:gd name="T28" fmla="*/ 4 w 130"/>
                <a:gd name="T29" fmla="*/ 85 h 128"/>
                <a:gd name="T30" fmla="*/ 0 w 130"/>
                <a:gd name="T31" fmla="*/ 64 h 128"/>
                <a:gd name="T32" fmla="*/ 4 w 130"/>
                <a:gd name="T33" fmla="*/ 43 h 128"/>
                <a:gd name="T34" fmla="*/ 14 w 130"/>
                <a:gd name="T35" fmla="*/ 26 h 128"/>
                <a:gd name="T36" fmla="*/ 27 w 130"/>
                <a:gd name="T37" fmla="*/ 13 h 128"/>
                <a:gd name="T38" fmla="*/ 45 w 130"/>
                <a:gd name="T39" fmla="*/ 3 h 128"/>
                <a:gd name="T40" fmla="*/ 65 w 130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28">
                  <a:moveTo>
                    <a:pt x="65" y="0"/>
                  </a:moveTo>
                  <a:lnTo>
                    <a:pt x="86" y="3"/>
                  </a:lnTo>
                  <a:lnTo>
                    <a:pt x="103" y="13"/>
                  </a:lnTo>
                  <a:lnTo>
                    <a:pt x="117" y="26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5"/>
                  </a:lnTo>
                  <a:lnTo>
                    <a:pt x="117" y="102"/>
                  </a:lnTo>
                  <a:lnTo>
                    <a:pt x="103" y="115"/>
                  </a:lnTo>
                  <a:lnTo>
                    <a:pt x="86" y="125"/>
                  </a:lnTo>
                  <a:lnTo>
                    <a:pt x="65" y="128"/>
                  </a:lnTo>
                  <a:lnTo>
                    <a:pt x="45" y="125"/>
                  </a:lnTo>
                  <a:lnTo>
                    <a:pt x="27" y="115"/>
                  </a:lnTo>
                  <a:lnTo>
                    <a:pt x="14" y="102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4" y="26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="" xmlns:a16="http://schemas.microsoft.com/office/drawing/2014/main" id="{C313C1E2-576C-48A3-BD30-EEC95B2EAF47}"/>
                </a:ext>
              </a:extLst>
            </p:cNvPr>
            <p:cNvSpPr/>
            <p:nvPr/>
          </p:nvSpPr>
          <p:spPr bwMode="auto">
            <a:xfrm>
              <a:off x="5140" y="2206"/>
              <a:ext cx="13" cy="13"/>
            </a:xfrm>
            <a:custGeom>
              <a:avLst/>
              <a:gdLst>
                <a:gd name="T0" fmla="*/ 63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3 h 128"/>
                <a:gd name="T10" fmla="*/ 128 w 128"/>
                <a:gd name="T11" fmla="*/ 64 h 128"/>
                <a:gd name="T12" fmla="*/ 125 w 128"/>
                <a:gd name="T13" fmla="*/ 85 h 128"/>
                <a:gd name="T14" fmla="*/ 116 w 128"/>
                <a:gd name="T15" fmla="*/ 102 h 128"/>
                <a:gd name="T16" fmla="*/ 102 w 128"/>
                <a:gd name="T17" fmla="*/ 115 h 128"/>
                <a:gd name="T18" fmla="*/ 84 w 128"/>
                <a:gd name="T19" fmla="*/ 125 h 128"/>
                <a:gd name="T20" fmla="*/ 63 w 128"/>
                <a:gd name="T21" fmla="*/ 128 h 128"/>
                <a:gd name="T22" fmla="*/ 43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5 h 128"/>
                <a:gd name="T30" fmla="*/ 0 w 128"/>
                <a:gd name="T31" fmla="*/ 64 h 128"/>
                <a:gd name="T32" fmla="*/ 3 w 128"/>
                <a:gd name="T33" fmla="*/ 43 h 128"/>
                <a:gd name="T34" fmla="*/ 12 w 128"/>
                <a:gd name="T35" fmla="*/ 26 h 128"/>
                <a:gd name="T36" fmla="*/ 26 w 128"/>
                <a:gd name="T37" fmla="*/ 13 h 128"/>
                <a:gd name="T38" fmla="*/ 43 w 128"/>
                <a:gd name="T39" fmla="*/ 3 h 128"/>
                <a:gd name="T40" fmla="*/ 63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3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3"/>
                  </a:lnTo>
                  <a:lnTo>
                    <a:pt x="128" y="64"/>
                  </a:lnTo>
                  <a:lnTo>
                    <a:pt x="125" y="85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4" y="125"/>
                  </a:lnTo>
                  <a:lnTo>
                    <a:pt x="63" y="128"/>
                  </a:lnTo>
                  <a:lnTo>
                    <a:pt x="43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="" xmlns:a16="http://schemas.microsoft.com/office/drawing/2014/main" id="{0287237A-E00D-4C57-AAEF-BB0B08F0E241}"/>
                </a:ext>
              </a:extLst>
            </p:cNvPr>
            <p:cNvSpPr/>
            <p:nvPr/>
          </p:nvSpPr>
          <p:spPr bwMode="auto">
            <a:xfrm>
              <a:off x="5127" y="2187"/>
              <a:ext cx="13" cy="13"/>
            </a:xfrm>
            <a:custGeom>
              <a:avLst/>
              <a:gdLst>
                <a:gd name="T0" fmla="*/ 65 w 130"/>
                <a:gd name="T1" fmla="*/ 0 h 128"/>
                <a:gd name="T2" fmla="*/ 86 w 130"/>
                <a:gd name="T3" fmla="*/ 3 h 128"/>
                <a:gd name="T4" fmla="*/ 103 w 130"/>
                <a:gd name="T5" fmla="*/ 13 h 128"/>
                <a:gd name="T6" fmla="*/ 116 w 130"/>
                <a:gd name="T7" fmla="*/ 26 h 128"/>
                <a:gd name="T8" fmla="*/ 126 w 130"/>
                <a:gd name="T9" fmla="*/ 43 h 128"/>
                <a:gd name="T10" fmla="*/ 130 w 130"/>
                <a:gd name="T11" fmla="*/ 64 h 128"/>
                <a:gd name="T12" fmla="*/ 126 w 130"/>
                <a:gd name="T13" fmla="*/ 85 h 128"/>
                <a:gd name="T14" fmla="*/ 116 w 130"/>
                <a:gd name="T15" fmla="*/ 102 h 128"/>
                <a:gd name="T16" fmla="*/ 103 w 130"/>
                <a:gd name="T17" fmla="*/ 115 h 128"/>
                <a:gd name="T18" fmla="*/ 86 w 130"/>
                <a:gd name="T19" fmla="*/ 125 h 128"/>
                <a:gd name="T20" fmla="*/ 65 w 130"/>
                <a:gd name="T21" fmla="*/ 128 h 128"/>
                <a:gd name="T22" fmla="*/ 44 w 130"/>
                <a:gd name="T23" fmla="*/ 125 h 128"/>
                <a:gd name="T24" fmla="*/ 26 w 130"/>
                <a:gd name="T25" fmla="*/ 115 h 128"/>
                <a:gd name="T26" fmla="*/ 13 w 130"/>
                <a:gd name="T27" fmla="*/ 102 h 128"/>
                <a:gd name="T28" fmla="*/ 3 w 130"/>
                <a:gd name="T29" fmla="*/ 85 h 128"/>
                <a:gd name="T30" fmla="*/ 0 w 130"/>
                <a:gd name="T31" fmla="*/ 64 h 128"/>
                <a:gd name="T32" fmla="*/ 3 w 130"/>
                <a:gd name="T33" fmla="*/ 43 h 128"/>
                <a:gd name="T34" fmla="*/ 13 w 130"/>
                <a:gd name="T35" fmla="*/ 26 h 128"/>
                <a:gd name="T36" fmla="*/ 26 w 130"/>
                <a:gd name="T37" fmla="*/ 13 h 128"/>
                <a:gd name="T38" fmla="*/ 44 w 130"/>
                <a:gd name="T39" fmla="*/ 3 h 128"/>
                <a:gd name="T40" fmla="*/ 65 w 130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28">
                  <a:moveTo>
                    <a:pt x="65" y="0"/>
                  </a:moveTo>
                  <a:lnTo>
                    <a:pt x="86" y="3"/>
                  </a:lnTo>
                  <a:lnTo>
                    <a:pt x="103" y="13"/>
                  </a:lnTo>
                  <a:lnTo>
                    <a:pt x="116" y="26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5"/>
                  </a:lnTo>
                  <a:lnTo>
                    <a:pt x="116" y="102"/>
                  </a:lnTo>
                  <a:lnTo>
                    <a:pt x="103" y="115"/>
                  </a:lnTo>
                  <a:lnTo>
                    <a:pt x="86" y="125"/>
                  </a:lnTo>
                  <a:lnTo>
                    <a:pt x="65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3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3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="" xmlns:a16="http://schemas.microsoft.com/office/drawing/2014/main" id="{AEF45E8B-C2F2-4BED-B8A6-B1F8806A29CE}"/>
                </a:ext>
              </a:extLst>
            </p:cNvPr>
            <p:cNvSpPr/>
            <p:nvPr/>
          </p:nvSpPr>
          <p:spPr bwMode="auto">
            <a:xfrm>
              <a:off x="5114" y="2168"/>
              <a:ext cx="13" cy="12"/>
            </a:xfrm>
            <a:custGeom>
              <a:avLst/>
              <a:gdLst>
                <a:gd name="T0" fmla="*/ 64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3 h 128"/>
                <a:gd name="T10" fmla="*/ 128 w 128"/>
                <a:gd name="T11" fmla="*/ 64 h 128"/>
                <a:gd name="T12" fmla="*/ 125 w 128"/>
                <a:gd name="T13" fmla="*/ 84 h 128"/>
                <a:gd name="T14" fmla="*/ 116 w 128"/>
                <a:gd name="T15" fmla="*/ 102 h 128"/>
                <a:gd name="T16" fmla="*/ 102 w 128"/>
                <a:gd name="T17" fmla="*/ 115 h 128"/>
                <a:gd name="T18" fmla="*/ 84 w 128"/>
                <a:gd name="T19" fmla="*/ 125 h 128"/>
                <a:gd name="T20" fmla="*/ 64 w 128"/>
                <a:gd name="T21" fmla="*/ 128 h 128"/>
                <a:gd name="T22" fmla="*/ 44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4 h 128"/>
                <a:gd name="T30" fmla="*/ 0 w 128"/>
                <a:gd name="T31" fmla="*/ 64 h 128"/>
                <a:gd name="T32" fmla="*/ 3 w 128"/>
                <a:gd name="T33" fmla="*/ 43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4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3"/>
                  </a:lnTo>
                  <a:lnTo>
                    <a:pt x="128" y="64"/>
                  </a:lnTo>
                  <a:lnTo>
                    <a:pt x="125" y="84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4" y="125"/>
                  </a:lnTo>
                  <a:lnTo>
                    <a:pt x="64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="" xmlns:a16="http://schemas.microsoft.com/office/drawing/2014/main" id="{CF2531AD-6680-485B-A668-9A8875B8F21B}"/>
                </a:ext>
              </a:extLst>
            </p:cNvPr>
            <p:cNvSpPr/>
            <p:nvPr/>
          </p:nvSpPr>
          <p:spPr bwMode="auto">
            <a:xfrm>
              <a:off x="5101" y="2187"/>
              <a:ext cx="13" cy="13"/>
            </a:xfrm>
            <a:custGeom>
              <a:avLst/>
              <a:gdLst>
                <a:gd name="T0" fmla="*/ 64 w 129"/>
                <a:gd name="T1" fmla="*/ 0 h 128"/>
                <a:gd name="T2" fmla="*/ 85 w 129"/>
                <a:gd name="T3" fmla="*/ 3 h 128"/>
                <a:gd name="T4" fmla="*/ 102 w 129"/>
                <a:gd name="T5" fmla="*/ 13 h 128"/>
                <a:gd name="T6" fmla="*/ 117 w 129"/>
                <a:gd name="T7" fmla="*/ 26 h 128"/>
                <a:gd name="T8" fmla="*/ 125 w 129"/>
                <a:gd name="T9" fmla="*/ 43 h 128"/>
                <a:gd name="T10" fmla="*/ 129 w 129"/>
                <a:gd name="T11" fmla="*/ 64 h 128"/>
                <a:gd name="T12" fmla="*/ 125 w 129"/>
                <a:gd name="T13" fmla="*/ 85 h 128"/>
                <a:gd name="T14" fmla="*/ 117 w 129"/>
                <a:gd name="T15" fmla="*/ 102 h 128"/>
                <a:gd name="T16" fmla="*/ 102 w 129"/>
                <a:gd name="T17" fmla="*/ 115 h 128"/>
                <a:gd name="T18" fmla="*/ 85 w 129"/>
                <a:gd name="T19" fmla="*/ 125 h 128"/>
                <a:gd name="T20" fmla="*/ 64 w 129"/>
                <a:gd name="T21" fmla="*/ 128 h 128"/>
                <a:gd name="T22" fmla="*/ 44 w 129"/>
                <a:gd name="T23" fmla="*/ 125 h 128"/>
                <a:gd name="T24" fmla="*/ 27 w 129"/>
                <a:gd name="T25" fmla="*/ 115 h 128"/>
                <a:gd name="T26" fmla="*/ 12 w 129"/>
                <a:gd name="T27" fmla="*/ 102 h 128"/>
                <a:gd name="T28" fmla="*/ 4 w 129"/>
                <a:gd name="T29" fmla="*/ 85 h 128"/>
                <a:gd name="T30" fmla="*/ 0 w 129"/>
                <a:gd name="T31" fmla="*/ 64 h 128"/>
                <a:gd name="T32" fmla="*/ 4 w 129"/>
                <a:gd name="T33" fmla="*/ 43 h 128"/>
                <a:gd name="T34" fmla="*/ 12 w 129"/>
                <a:gd name="T35" fmla="*/ 26 h 128"/>
                <a:gd name="T36" fmla="*/ 27 w 129"/>
                <a:gd name="T37" fmla="*/ 13 h 128"/>
                <a:gd name="T38" fmla="*/ 44 w 129"/>
                <a:gd name="T39" fmla="*/ 3 h 128"/>
                <a:gd name="T40" fmla="*/ 64 w 129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28">
                  <a:moveTo>
                    <a:pt x="64" y="0"/>
                  </a:moveTo>
                  <a:lnTo>
                    <a:pt x="85" y="3"/>
                  </a:lnTo>
                  <a:lnTo>
                    <a:pt x="102" y="13"/>
                  </a:lnTo>
                  <a:lnTo>
                    <a:pt x="117" y="26"/>
                  </a:lnTo>
                  <a:lnTo>
                    <a:pt x="125" y="43"/>
                  </a:lnTo>
                  <a:lnTo>
                    <a:pt x="129" y="64"/>
                  </a:lnTo>
                  <a:lnTo>
                    <a:pt x="125" y="85"/>
                  </a:lnTo>
                  <a:lnTo>
                    <a:pt x="117" y="102"/>
                  </a:lnTo>
                  <a:lnTo>
                    <a:pt x="102" y="115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4" y="125"/>
                  </a:lnTo>
                  <a:lnTo>
                    <a:pt x="27" y="115"/>
                  </a:lnTo>
                  <a:lnTo>
                    <a:pt x="12" y="102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2" y="26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="" xmlns:a16="http://schemas.microsoft.com/office/drawing/2014/main" id="{EC11E913-9D4C-4688-884F-1CB9D902DFFB}"/>
                </a:ext>
              </a:extLst>
            </p:cNvPr>
            <p:cNvSpPr/>
            <p:nvPr/>
          </p:nvSpPr>
          <p:spPr bwMode="auto">
            <a:xfrm>
              <a:off x="5114" y="2206"/>
              <a:ext cx="13" cy="13"/>
            </a:xfrm>
            <a:custGeom>
              <a:avLst/>
              <a:gdLst>
                <a:gd name="T0" fmla="*/ 64 w 128"/>
                <a:gd name="T1" fmla="*/ 0 h 128"/>
                <a:gd name="T2" fmla="*/ 84 w 128"/>
                <a:gd name="T3" fmla="*/ 3 h 128"/>
                <a:gd name="T4" fmla="*/ 102 w 128"/>
                <a:gd name="T5" fmla="*/ 13 h 128"/>
                <a:gd name="T6" fmla="*/ 116 w 128"/>
                <a:gd name="T7" fmla="*/ 26 h 128"/>
                <a:gd name="T8" fmla="*/ 125 w 128"/>
                <a:gd name="T9" fmla="*/ 43 h 128"/>
                <a:gd name="T10" fmla="*/ 128 w 128"/>
                <a:gd name="T11" fmla="*/ 64 h 128"/>
                <a:gd name="T12" fmla="*/ 125 w 128"/>
                <a:gd name="T13" fmla="*/ 85 h 128"/>
                <a:gd name="T14" fmla="*/ 116 w 128"/>
                <a:gd name="T15" fmla="*/ 102 h 128"/>
                <a:gd name="T16" fmla="*/ 102 w 128"/>
                <a:gd name="T17" fmla="*/ 115 h 128"/>
                <a:gd name="T18" fmla="*/ 84 w 128"/>
                <a:gd name="T19" fmla="*/ 125 h 128"/>
                <a:gd name="T20" fmla="*/ 64 w 128"/>
                <a:gd name="T21" fmla="*/ 128 h 128"/>
                <a:gd name="T22" fmla="*/ 44 w 128"/>
                <a:gd name="T23" fmla="*/ 125 h 128"/>
                <a:gd name="T24" fmla="*/ 26 w 128"/>
                <a:gd name="T25" fmla="*/ 115 h 128"/>
                <a:gd name="T26" fmla="*/ 12 w 128"/>
                <a:gd name="T27" fmla="*/ 102 h 128"/>
                <a:gd name="T28" fmla="*/ 3 w 128"/>
                <a:gd name="T29" fmla="*/ 85 h 128"/>
                <a:gd name="T30" fmla="*/ 0 w 128"/>
                <a:gd name="T31" fmla="*/ 64 h 128"/>
                <a:gd name="T32" fmla="*/ 3 w 128"/>
                <a:gd name="T33" fmla="*/ 43 h 128"/>
                <a:gd name="T34" fmla="*/ 12 w 128"/>
                <a:gd name="T35" fmla="*/ 26 h 128"/>
                <a:gd name="T36" fmla="*/ 26 w 128"/>
                <a:gd name="T37" fmla="*/ 13 h 128"/>
                <a:gd name="T38" fmla="*/ 44 w 128"/>
                <a:gd name="T39" fmla="*/ 3 h 128"/>
                <a:gd name="T40" fmla="*/ 64 w 128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6"/>
                  </a:lnTo>
                  <a:lnTo>
                    <a:pt x="125" y="43"/>
                  </a:lnTo>
                  <a:lnTo>
                    <a:pt x="128" y="64"/>
                  </a:lnTo>
                  <a:lnTo>
                    <a:pt x="125" y="85"/>
                  </a:lnTo>
                  <a:lnTo>
                    <a:pt x="116" y="102"/>
                  </a:lnTo>
                  <a:lnTo>
                    <a:pt x="102" y="115"/>
                  </a:lnTo>
                  <a:lnTo>
                    <a:pt x="84" y="125"/>
                  </a:lnTo>
                  <a:lnTo>
                    <a:pt x="64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="" xmlns:a16="http://schemas.microsoft.com/office/drawing/2014/main" id="{D163FF16-42C1-419D-8E3F-536C0B4D6E62}"/>
                </a:ext>
              </a:extLst>
            </p:cNvPr>
            <p:cNvSpPr/>
            <p:nvPr/>
          </p:nvSpPr>
          <p:spPr bwMode="auto">
            <a:xfrm>
              <a:off x="5088" y="2206"/>
              <a:ext cx="13" cy="13"/>
            </a:xfrm>
            <a:custGeom>
              <a:avLst/>
              <a:gdLst>
                <a:gd name="T0" fmla="*/ 65 w 129"/>
                <a:gd name="T1" fmla="*/ 0 h 128"/>
                <a:gd name="T2" fmla="*/ 84 w 129"/>
                <a:gd name="T3" fmla="*/ 3 h 128"/>
                <a:gd name="T4" fmla="*/ 103 w 129"/>
                <a:gd name="T5" fmla="*/ 13 h 128"/>
                <a:gd name="T6" fmla="*/ 116 w 129"/>
                <a:gd name="T7" fmla="*/ 26 h 128"/>
                <a:gd name="T8" fmla="*/ 126 w 129"/>
                <a:gd name="T9" fmla="*/ 43 h 128"/>
                <a:gd name="T10" fmla="*/ 129 w 129"/>
                <a:gd name="T11" fmla="*/ 64 h 128"/>
                <a:gd name="T12" fmla="*/ 126 w 129"/>
                <a:gd name="T13" fmla="*/ 85 h 128"/>
                <a:gd name="T14" fmla="*/ 116 w 129"/>
                <a:gd name="T15" fmla="*/ 102 h 128"/>
                <a:gd name="T16" fmla="*/ 103 w 129"/>
                <a:gd name="T17" fmla="*/ 115 h 128"/>
                <a:gd name="T18" fmla="*/ 84 w 129"/>
                <a:gd name="T19" fmla="*/ 125 h 128"/>
                <a:gd name="T20" fmla="*/ 65 w 129"/>
                <a:gd name="T21" fmla="*/ 128 h 128"/>
                <a:gd name="T22" fmla="*/ 44 w 129"/>
                <a:gd name="T23" fmla="*/ 125 h 128"/>
                <a:gd name="T24" fmla="*/ 26 w 129"/>
                <a:gd name="T25" fmla="*/ 115 h 128"/>
                <a:gd name="T26" fmla="*/ 13 w 129"/>
                <a:gd name="T27" fmla="*/ 102 h 128"/>
                <a:gd name="T28" fmla="*/ 3 w 129"/>
                <a:gd name="T29" fmla="*/ 85 h 128"/>
                <a:gd name="T30" fmla="*/ 0 w 129"/>
                <a:gd name="T31" fmla="*/ 64 h 128"/>
                <a:gd name="T32" fmla="*/ 3 w 129"/>
                <a:gd name="T33" fmla="*/ 43 h 128"/>
                <a:gd name="T34" fmla="*/ 13 w 129"/>
                <a:gd name="T35" fmla="*/ 26 h 128"/>
                <a:gd name="T36" fmla="*/ 26 w 129"/>
                <a:gd name="T37" fmla="*/ 13 h 128"/>
                <a:gd name="T38" fmla="*/ 44 w 129"/>
                <a:gd name="T39" fmla="*/ 3 h 128"/>
                <a:gd name="T40" fmla="*/ 65 w 129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6"/>
                  </a:lnTo>
                  <a:lnTo>
                    <a:pt x="126" y="43"/>
                  </a:lnTo>
                  <a:lnTo>
                    <a:pt x="129" y="64"/>
                  </a:lnTo>
                  <a:lnTo>
                    <a:pt x="126" y="85"/>
                  </a:lnTo>
                  <a:lnTo>
                    <a:pt x="116" y="102"/>
                  </a:lnTo>
                  <a:lnTo>
                    <a:pt x="103" y="115"/>
                  </a:lnTo>
                  <a:lnTo>
                    <a:pt x="84" y="125"/>
                  </a:lnTo>
                  <a:lnTo>
                    <a:pt x="65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3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3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="" xmlns:a16="http://schemas.microsoft.com/office/drawing/2014/main" id="{C10CA1C0-8A1A-479F-B80D-70FE63BF2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8" y="1892"/>
              <a:ext cx="354" cy="346"/>
            </a:xfrm>
            <a:custGeom>
              <a:avLst/>
              <a:gdLst>
                <a:gd name="T0" fmla="*/ 2385 w 3540"/>
                <a:gd name="T1" fmla="*/ 2079 h 3456"/>
                <a:gd name="T2" fmla="*/ 2251 w 3540"/>
                <a:gd name="T3" fmla="*/ 2177 h 3456"/>
                <a:gd name="T4" fmla="*/ 2314 w 3540"/>
                <a:gd name="T5" fmla="*/ 2219 h 3456"/>
                <a:gd name="T6" fmla="*/ 2253 w 3540"/>
                <a:gd name="T7" fmla="*/ 2304 h 3456"/>
                <a:gd name="T8" fmla="*/ 2165 w 3540"/>
                <a:gd name="T9" fmla="*/ 2285 h 3456"/>
                <a:gd name="T10" fmla="*/ 2144 w 3540"/>
                <a:gd name="T11" fmla="*/ 2371 h 3456"/>
                <a:gd name="T12" fmla="*/ 2176 w 3540"/>
                <a:gd name="T13" fmla="*/ 2470 h 3456"/>
                <a:gd name="T14" fmla="*/ 2079 w 3540"/>
                <a:gd name="T15" fmla="*/ 2478 h 3456"/>
                <a:gd name="T16" fmla="*/ 2036 w 3540"/>
                <a:gd name="T17" fmla="*/ 2575 h 3456"/>
                <a:gd name="T18" fmla="*/ 2033 w 3540"/>
                <a:gd name="T19" fmla="*/ 2675 h 3456"/>
                <a:gd name="T20" fmla="*/ 1943 w 3540"/>
                <a:gd name="T21" fmla="*/ 2660 h 3456"/>
                <a:gd name="T22" fmla="*/ 1931 w 3540"/>
                <a:gd name="T23" fmla="*/ 2816 h 3456"/>
                <a:gd name="T24" fmla="*/ 1851 w 3540"/>
                <a:gd name="T25" fmla="*/ 2878 h 3456"/>
                <a:gd name="T26" fmla="*/ 1793 w 3540"/>
                <a:gd name="T27" fmla="*/ 2977 h 3456"/>
                <a:gd name="T28" fmla="*/ 1758 w 3540"/>
                <a:gd name="T29" fmla="*/ 3069 h 3456"/>
                <a:gd name="T30" fmla="*/ 1695 w 3540"/>
                <a:gd name="T31" fmla="*/ 3069 h 3456"/>
                <a:gd name="T32" fmla="*/ 1651 w 3540"/>
                <a:gd name="T33" fmla="*/ 3143 h 3456"/>
                <a:gd name="T34" fmla="*/ 1673 w 3540"/>
                <a:gd name="T35" fmla="*/ 3200 h 3456"/>
                <a:gd name="T36" fmla="*/ 1654 w 3540"/>
                <a:gd name="T37" fmla="*/ 3271 h 3456"/>
                <a:gd name="T38" fmla="*/ 1824 w 3540"/>
                <a:gd name="T39" fmla="*/ 3327 h 3456"/>
                <a:gd name="T40" fmla="*/ 3233 w 3540"/>
                <a:gd name="T41" fmla="*/ 3305 h 3456"/>
                <a:gd name="T42" fmla="*/ 3349 w 3540"/>
                <a:gd name="T43" fmla="*/ 3215 h 3456"/>
                <a:gd name="T44" fmla="*/ 3411 w 3540"/>
                <a:gd name="T45" fmla="*/ 3137 h 3456"/>
                <a:gd name="T46" fmla="*/ 3333 w 3540"/>
                <a:gd name="T47" fmla="*/ 2969 h 3456"/>
                <a:gd name="T48" fmla="*/ 3335 w 3540"/>
                <a:gd name="T49" fmla="*/ 3046 h 3456"/>
                <a:gd name="T50" fmla="*/ 3231 w 3540"/>
                <a:gd name="T51" fmla="*/ 3046 h 3456"/>
                <a:gd name="T52" fmla="*/ 3262 w 3540"/>
                <a:gd name="T53" fmla="*/ 2947 h 3456"/>
                <a:gd name="T54" fmla="*/ 3274 w 3540"/>
                <a:gd name="T55" fmla="*/ 2890 h 3456"/>
                <a:gd name="T56" fmla="*/ 3215 w 3540"/>
                <a:gd name="T57" fmla="*/ 2836 h 3456"/>
                <a:gd name="T58" fmla="*/ 3116 w 3540"/>
                <a:gd name="T59" fmla="*/ 2867 h 3456"/>
                <a:gd name="T60" fmla="*/ 3116 w 3540"/>
                <a:gd name="T61" fmla="*/ 2765 h 3456"/>
                <a:gd name="T62" fmla="*/ 3137 w 3540"/>
                <a:gd name="T63" fmla="*/ 2677 h 3456"/>
                <a:gd name="T64" fmla="*/ 2940 w 3540"/>
                <a:gd name="T65" fmla="*/ 2362 h 3456"/>
                <a:gd name="T66" fmla="*/ 2769 w 3540"/>
                <a:gd name="T67" fmla="*/ 2149 h 3456"/>
                <a:gd name="T68" fmla="*/ 2521 w 3540"/>
                <a:gd name="T69" fmla="*/ 2048 h 3456"/>
                <a:gd name="T70" fmla="*/ 1522 w 3540"/>
                <a:gd name="T71" fmla="*/ 3123 h 3456"/>
                <a:gd name="T72" fmla="*/ 1564 w 3540"/>
                <a:gd name="T73" fmla="*/ 3035 h 3456"/>
                <a:gd name="T74" fmla="*/ 1667 w 3540"/>
                <a:gd name="T75" fmla="*/ 2879 h 3456"/>
                <a:gd name="T76" fmla="*/ 1887 w 3540"/>
                <a:gd name="T77" fmla="*/ 2500 h 3456"/>
                <a:gd name="T78" fmla="*/ 2065 w 3540"/>
                <a:gd name="T79" fmla="*/ 2203 h 3456"/>
                <a:gd name="T80" fmla="*/ 2194 w 3540"/>
                <a:gd name="T81" fmla="*/ 2053 h 3456"/>
                <a:gd name="T82" fmla="*/ 2342 w 3540"/>
                <a:gd name="T83" fmla="*/ 1957 h 3456"/>
                <a:gd name="T84" fmla="*/ 2446 w 3540"/>
                <a:gd name="T85" fmla="*/ 128 h 3456"/>
                <a:gd name="T86" fmla="*/ 128 w 3540"/>
                <a:gd name="T87" fmla="*/ 128 h 3456"/>
                <a:gd name="T88" fmla="*/ 515 w 3540"/>
                <a:gd name="T89" fmla="*/ 0 h 3456"/>
                <a:gd name="T90" fmla="*/ 2574 w 3540"/>
                <a:gd name="T91" fmla="*/ 64 h 3456"/>
                <a:gd name="T92" fmla="*/ 2816 w 3540"/>
                <a:gd name="T93" fmla="*/ 2023 h 3456"/>
                <a:gd name="T94" fmla="*/ 3026 w 3540"/>
                <a:gd name="T95" fmla="*/ 2261 h 3456"/>
                <a:gd name="T96" fmla="*/ 3220 w 3540"/>
                <a:gd name="T97" fmla="*/ 2568 h 3456"/>
                <a:gd name="T98" fmla="*/ 3389 w 3540"/>
                <a:gd name="T99" fmla="*/ 2829 h 3456"/>
                <a:gd name="T100" fmla="*/ 3528 w 3540"/>
                <a:gd name="T101" fmla="*/ 3058 h 3456"/>
                <a:gd name="T102" fmla="*/ 3496 w 3540"/>
                <a:gd name="T103" fmla="*/ 3285 h 3456"/>
                <a:gd name="T104" fmla="*/ 3271 w 3540"/>
                <a:gd name="T105" fmla="*/ 3427 h 3456"/>
                <a:gd name="T106" fmla="*/ 1817 w 3540"/>
                <a:gd name="T107" fmla="*/ 3454 h 3456"/>
                <a:gd name="T108" fmla="*/ 1615 w 3540"/>
                <a:gd name="T109" fmla="*/ 3402 h 3456"/>
                <a:gd name="T110" fmla="*/ 1527 w 3540"/>
                <a:gd name="T111" fmla="*/ 3312 h 3456"/>
                <a:gd name="T112" fmla="*/ 514 w 3540"/>
                <a:gd name="T113" fmla="*/ 3264 h 3456"/>
                <a:gd name="T114" fmla="*/ 10 w 3540"/>
                <a:gd name="T115" fmla="*/ 3043 h 3456"/>
                <a:gd name="T116" fmla="*/ 26 w 3540"/>
                <a:gd name="T117" fmla="*/ 12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0" h="3456">
                  <a:moveTo>
                    <a:pt x="2521" y="2048"/>
                  </a:moveTo>
                  <a:lnTo>
                    <a:pt x="2513" y="2048"/>
                  </a:lnTo>
                  <a:lnTo>
                    <a:pt x="2512" y="2048"/>
                  </a:lnTo>
                  <a:lnTo>
                    <a:pt x="2469" y="2052"/>
                  </a:lnTo>
                  <a:lnTo>
                    <a:pt x="2426" y="2062"/>
                  </a:lnTo>
                  <a:lnTo>
                    <a:pt x="2385" y="2079"/>
                  </a:lnTo>
                  <a:lnTo>
                    <a:pt x="2344" y="2100"/>
                  </a:lnTo>
                  <a:lnTo>
                    <a:pt x="2342" y="2101"/>
                  </a:lnTo>
                  <a:lnTo>
                    <a:pt x="2340" y="2103"/>
                  </a:lnTo>
                  <a:lnTo>
                    <a:pt x="2303" y="2128"/>
                  </a:lnTo>
                  <a:lnTo>
                    <a:pt x="2277" y="2151"/>
                  </a:lnTo>
                  <a:lnTo>
                    <a:pt x="2251" y="2177"/>
                  </a:lnTo>
                  <a:lnTo>
                    <a:pt x="2252" y="2177"/>
                  </a:lnTo>
                  <a:lnTo>
                    <a:pt x="2253" y="2176"/>
                  </a:lnTo>
                  <a:lnTo>
                    <a:pt x="2274" y="2179"/>
                  </a:lnTo>
                  <a:lnTo>
                    <a:pt x="2291" y="2189"/>
                  </a:lnTo>
                  <a:lnTo>
                    <a:pt x="2304" y="2202"/>
                  </a:lnTo>
                  <a:lnTo>
                    <a:pt x="2314" y="2219"/>
                  </a:lnTo>
                  <a:lnTo>
                    <a:pt x="2318" y="2240"/>
                  </a:lnTo>
                  <a:lnTo>
                    <a:pt x="2314" y="2261"/>
                  </a:lnTo>
                  <a:lnTo>
                    <a:pt x="2304" y="2278"/>
                  </a:lnTo>
                  <a:lnTo>
                    <a:pt x="2291" y="2291"/>
                  </a:lnTo>
                  <a:lnTo>
                    <a:pt x="2274" y="2301"/>
                  </a:lnTo>
                  <a:lnTo>
                    <a:pt x="2253" y="2304"/>
                  </a:lnTo>
                  <a:lnTo>
                    <a:pt x="2234" y="2301"/>
                  </a:lnTo>
                  <a:lnTo>
                    <a:pt x="2218" y="2293"/>
                  </a:lnTo>
                  <a:lnTo>
                    <a:pt x="2205" y="2281"/>
                  </a:lnTo>
                  <a:lnTo>
                    <a:pt x="2196" y="2266"/>
                  </a:lnTo>
                  <a:lnTo>
                    <a:pt x="2190" y="2249"/>
                  </a:lnTo>
                  <a:lnTo>
                    <a:pt x="2165" y="2285"/>
                  </a:lnTo>
                  <a:lnTo>
                    <a:pt x="2139" y="2325"/>
                  </a:lnTo>
                  <a:lnTo>
                    <a:pt x="2111" y="2371"/>
                  </a:lnTo>
                  <a:lnTo>
                    <a:pt x="2116" y="2370"/>
                  </a:lnTo>
                  <a:lnTo>
                    <a:pt x="2120" y="2369"/>
                  </a:lnTo>
                  <a:lnTo>
                    <a:pt x="2124" y="2368"/>
                  </a:lnTo>
                  <a:lnTo>
                    <a:pt x="2144" y="2371"/>
                  </a:lnTo>
                  <a:lnTo>
                    <a:pt x="2162" y="2381"/>
                  </a:lnTo>
                  <a:lnTo>
                    <a:pt x="2176" y="2394"/>
                  </a:lnTo>
                  <a:lnTo>
                    <a:pt x="2185" y="2411"/>
                  </a:lnTo>
                  <a:lnTo>
                    <a:pt x="2188" y="2432"/>
                  </a:lnTo>
                  <a:lnTo>
                    <a:pt x="2185" y="2452"/>
                  </a:lnTo>
                  <a:lnTo>
                    <a:pt x="2176" y="2470"/>
                  </a:lnTo>
                  <a:lnTo>
                    <a:pt x="2162" y="2483"/>
                  </a:lnTo>
                  <a:lnTo>
                    <a:pt x="2144" y="2493"/>
                  </a:lnTo>
                  <a:lnTo>
                    <a:pt x="2124" y="2496"/>
                  </a:lnTo>
                  <a:lnTo>
                    <a:pt x="2107" y="2494"/>
                  </a:lnTo>
                  <a:lnTo>
                    <a:pt x="2093" y="2488"/>
                  </a:lnTo>
                  <a:lnTo>
                    <a:pt x="2079" y="2478"/>
                  </a:lnTo>
                  <a:lnTo>
                    <a:pt x="2070" y="2466"/>
                  </a:lnTo>
                  <a:lnTo>
                    <a:pt x="2064" y="2451"/>
                  </a:lnTo>
                  <a:lnTo>
                    <a:pt x="2032" y="2505"/>
                  </a:lnTo>
                  <a:lnTo>
                    <a:pt x="1999" y="2561"/>
                  </a:lnTo>
                  <a:lnTo>
                    <a:pt x="2019" y="2565"/>
                  </a:lnTo>
                  <a:lnTo>
                    <a:pt x="2036" y="2575"/>
                  </a:lnTo>
                  <a:lnTo>
                    <a:pt x="2049" y="2588"/>
                  </a:lnTo>
                  <a:lnTo>
                    <a:pt x="2056" y="2604"/>
                  </a:lnTo>
                  <a:lnTo>
                    <a:pt x="2060" y="2624"/>
                  </a:lnTo>
                  <a:lnTo>
                    <a:pt x="2056" y="2645"/>
                  </a:lnTo>
                  <a:lnTo>
                    <a:pt x="2048" y="2662"/>
                  </a:lnTo>
                  <a:lnTo>
                    <a:pt x="2033" y="2675"/>
                  </a:lnTo>
                  <a:lnTo>
                    <a:pt x="2016" y="2685"/>
                  </a:lnTo>
                  <a:lnTo>
                    <a:pt x="1995" y="2688"/>
                  </a:lnTo>
                  <a:lnTo>
                    <a:pt x="1980" y="2686"/>
                  </a:lnTo>
                  <a:lnTo>
                    <a:pt x="1965" y="2681"/>
                  </a:lnTo>
                  <a:lnTo>
                    <a:pt x="1953" y="2671"/>
                  </a:lnTo>
                  <a:lnTo>
                    <a:pt x="1943" y="2660"/>
                  </a:lnTo>
                  <a:lnTo>
                    <a:pt x="1904" y="2730"/>
                  </a:lnTo>
                  <a:lnTo>
                    <a:pt x="1889" y="2757"/>
                  </a:lnTo>
                  <a:lnTo>
                    <a:pt x="1905" y="2766"/>
                  </a:lnTo>
                  <a:lnTo>
                    <a:pt x="1919" y="2779"/>
                  </a:lnTo>
                  <a:lnTo>
                    <a:pt x="1928" y="2796"/>
                  </a:lnTo>
                  <a:lnTo>
                    <a:pt x="1931" y="2816"/>
                  </a:lnTo>
                  <a:lnTo>
                    <a:pt x="1928" y="2836"/>
                  </a:lnTo>
                  <a:lnTo>
                    <a:pt x="1918" y="2854"/>
                  </a:lnTo>
                  <a:lnTo>
                    <a:pt x="1905" y="2867"/>
                  </a:lnTo>
                  <a:lnTo>
                    <a:pt x="1886" y="2877"/>
                  </a:lnTo>
                  <a:lnTo>
                    <a:pt x="1867" y="2880"/>
                  </a:lnTo>
                  <a:lnTo>
                    <a:pt x="1851" y="2878"/>
                  </a:lnTo>
                  <a:lnTo>
                    <a:pt x="1838" y="2873"/>
                  </a:lnTo>
                  <a:lnTo>
                    <a:pt x="1826" y="2864"/>
                  </a:lnTo>
                  <a:lnTo>
                    <a:pt x="1799" y="2911"/>
                  </a:lnTo>
                  <a:lnTo>
                    <a:pt x="1771" y="2955"/>
                  </a:lnTo>
                  <a:lnTo>
                    <a:pt x="1784" y="2964"/>
                  </a:lnTo>
                  <a:lnTo>
                    <a:pt x="1793" y="2977"/>
                  </a:lnTo>
                  <a:lnTo>
                    <a:pt x="1800" y="2992"/>
                  </a:lnTo>
                  <a:lnTo>
                    <a:pt x="1802" y="3008"/>
                  </a:lnTo>
                  <a:lnTo>
                    <a:pt x="1799" y="3029"/>
                  </a:lnTo>
                  <a:lnTo>
                    <a:pt x="1790" y="3046"/>
                  </a:lnTo>
                  <a:lnTo>
                    <a:pt x="1775" y="3059"/>
                  </a:lnTo>
                  <a:lnTo>
                    <a:pt x="1758" y="3069"/>
                  </a:lnTo>
                  <a:lnTo>
                    <a:pt x="1738" y="3072"/>
                  </a:lnTo>
                  <a:lnTo>
                    <a:pt x="1725" y="3070"/>
                  </a:lnTo>
                  <a:lnTo>
                    <a:pt x="1713" y="3066"/>
                  </a:lnTo>
                  <a:lnTo>
                    <a:pt x="1702" y="3059"/>
                  </a:lnTo>
                  <a:lnTo>
                    <a:pt x="1699" y="3065"/>
                  </a:lnTo>
                  <a:lnTo>
                    <a:pt x="1695" y="3069"/>
                  </a:lnTo>
                  <a:lnTo>
                    <a:pt x="1683" y="3087"/>
                  </a:lnTo>
                  <a:lnTo>
                    <a:pt x="1672" y="3103"/>
                  </a:lnTo>
                  <a:lnTo>
                    <a:pt x="1668" y="3111"/>
                  </a:lnTo>
                  <a:lnTo>
                    <a:pt x="1654" y="3138"/>
                  </a:lnTo>
                  <a:lnTo>
                    <a:pt x="1653" y="3141"/>
                  </a:lnTo>
                  <a:lnTo>
                    <a:pt x="1651" y="3143"/>
                  </a:lnTo>
                  <a:lnTo>
                    <a:pt x="1650" y="3148"/>
                  </a:lnTo>
                  <a:lnTo>
                    <a:pt x="1648" y="3151"/>
                  </a:lnTo>
                  <a:lnTo>
                    <a:pt x="1659" y="3161"/>
                  </a:lnTo>
                  <a:lnTo>
                    <a:pt x="1667" y="3172"/>
                  </a:lnTo>
                  <a:lnTo>
                    <a:pt x="1671" y="3186"/>
                  </a:lnTo>
                  <a:lnTo>
                    <a:pt x="1673" y="3200"/>
                  </a:lnTo>
                  <a:lnTo>
                    <a:pt x="1671" y="3216"/>
                  </a:lnTo>
                  <a:lnTo>
                    <a:pt x="1665" y="3232"/>
                  </a:lnTo>
                  <a:lnTo>
                    <a:pt x="1655" y="3244"/>
                  </a:lnTo>
                  <a:lnTo>
                    <a:pt x="1642" y="3253"/>
                  </a:lnTo>
                  <a:lnTo>
                    <a:pt x="1642" y="3255"/>
                  </a:lnTo>
                  <a:lnTo>
                    <a:pt x="1654" y="3271"/>
                  </a:lnTo>
                  <a:lnTo>
                    <a:pt x="1670" y="3285"/>
                  </a:lnTo>
                  <a:lnTo>
                    <a:pt x="1692" y="3298"/>
                  </a:lnTo>
                  <a:lnTo>
                    <a:pt x="1718" y="3309"/>
                  </a:lnTo>
                  <a:lnTo>
                    <a:pt x="1749" y="3317"/>
                  </a:lnTo>
                  <a:lnTo>
                    <a:pt x="1784" y="3323"/>
                  </a:lnTo>
                  <a:lnTo>
                    <a:pt x="1824" y="3327"/>
                  </a:lnTo>
                  <a:lnTo>
                    <a:pt x="1865" y="3328"/>
                  </a:lnTo>
                  <a:lnTo>
                    <a:pt x="3035" y="3328"/>
                  </a:lnTo>
                  <a:lnTo>
                    <a:pt x="3090" y="3327"/>
                  </a:lnTo>
                  <a:lnTo>
                    <a:pt x="3141" y="3322"/>
                  </a:lnTo>
                  <a:lnTo>
                    <a:pt x="3189" y="3315"/>
                  </a:lnTo>
                  <a:lnTo>
                    <a:pt x="3233" y="3305"/>
                  </a:lnTo>
                  <a:lnTo>
                    <a:pt x="3272" y="3293"/>
                  </a:lnTo>
                  <a:lnTo>
                    <a:pt x="3307" y="3277"/>
                  </a:lnTo>
                  <a:lnTo>
                    <a:pt x="3338" y="3260"/>
                  </a:lnTo>
                  <a:lnTo>
                    <a:pt x="3363" y="3241"/>
                  </a:lnTo>
                  <a:lnTo>
                    <a:pt x="3355" y="3229"/>
                  </a:lnTo>
                  <a:lnTo>
                    <a:pt x="3349" y="3215"/>
                  </a:lnTo>
                  <a:lnTo>
                    <a:pt x="3347" y="3200"/>
                  </a:lnTo>
                  <a:lnTo>
                    <a:pt x="3350" y="3180"/>
                  </a:lnTo>
                  <a:lnTo>
                    <a:pt x="3360" y="3163"/>
                  </a:lnTo>
                  <a:lnTo>
                    <a:pt x="3373" y="3149"/>
                  </a:lnTo>
                  <a:lnTo>
                    <a:pt x="3391" y="3140"/>
                  </a:lnTo>
                  <a:lnTo>
                    <a:pt x="3411" y="3137"/>
                  </a:lnTo>
                  <a:lnTo>
                    <a:pt x="3407" y="3106"/>
                  </a:lnTo>
                  <a:lnTo>
                    <a:pt x="3397" y="3075"/>
                  </a:lnTo>
                  <a:lnTo>
                    <a:pt x="3382" y="3042"/>
                  </a:lnTo>
                  <a:lnTo>
                    <a:pt x="3362" y="3008"/>
                  </a:lnTo>
                  <a:lnTo>
                    <a:pt x="3336" y="2972"/>
                  </a:lnTo>
                  <a:lnTo>
                    <a:pt x="3333" y="2969"/>
                  </a:lnTo>
                  <a:lnTo>
                    <a:pt x="3330" y="2965"/>
                  </a:lnTo>
                  <a:lnTo>
                    <a:pt x="3339" y="2979"/>
                  </a:lnTo>
                  <a:lnTo>
                    <a:pt x="3346" y="2993"/>
                  </a:lnTo>
                  <a:lnTo>
                    <a:pt x="3347" y="3008"/>
                  </a:lnTo>
                  <a:lnTo>
                    <a:pt x="3344" y="3029"/>
                  </a:lnTo>
                  <a:lnTo>
                    <a:pt x="3335" y="3046"/>
                  </a:lnTo>
                  <a:lnTo>
                    <a:pt x="3321" y="3059"/>
                  </a:lnTo>
                  <a:lnTo>
                    <a:pt x="3303" y="3069"/>
                  </a:lnTo>
                  <a:lnTo>
                    <a:pt x="3283" y="3072"/>
                  </a:lnTo>
                  <a:lnTo>
                    <a:pt x="3262" y="3069"/>
                  </a:lnTo>
                  <a:lnTo>
                    <a:pt x="3245" y="3059"/>
                  </a:lnTo>
                  <a:lnTo>
                    <a:pt x="3231" y="3046"/>
                  </a:lnTo>
                  <a:lnTo>
                    <a:pt x="3222" y="3029"/>
                  </a:lnTo>
                  <a:lnTo>
                    <a:pt x="3218" y="3008"/>
                  </a:lnTo>
                  <a:lnTo>
                    <a:pt x="3222" y="2988"/>
                  </a:lnTo>
                  <a:lnTo>
                    <a:pt x="3231" y="2970"/>
                  </a:lnTo>
                  <a:lnTo>
                    <a:pt x="3245" y="2957"/>
                  </a:lnTo>
                  <a:lnTo>
                    <a:pt x="3262" y="2947"/>
                  </a:lnTo>
                  <a:lnTo>
                    <a:pt x="3283" y="2944"/>
                  </a:lnTo>
                  <a:lnTo>
                    <a:pt x="3300" y="2946"/>
                  </a:lnTo>
                  <a:lnTo>
                    <a:pt x="3315" y="2952"/>
                  </a:lnTo>
                  <a:lnTo>
                    <a:pt x="3328" y="2962"/>
                  </a:lnTo>
                  <a:lnTo>
                    <a:pt x="3302" y="2928"/>
                  </a:lnTo>
                  <a:lnTo>
                    <a:pt x="3274" y="2890"/>
                  </a:lnTo>
                  <a:lnTo>
                    <a:pt x="3246" y="2848"/>
                  </a:lnTo>
                  <a:lnTo>
                    <a:pt x="3215" y="2803"/>
                  </a:lnTo>
                  <a:lnTo>
                    <a:pt x="3216" y="2807"/>
                  </a:lnTo>
                  <a:lnTo>
                    <a:pt x="3218" y="2812"/>
                  </a:lnTo>
                  <a:lnTo>
                    <a:pt x="3218" y="2816"/>
                  </a:lnTo>
                  <a:lnTo>
                    <a:pt x="3215" y="2836"/>
                  </a:lnTo>
                  <a:lnTo>
                    <a:pt x="3206" y="2854"/>
                  </a:lnTo>
                  <a:lnTo>
                    <a:pt x="3192" y="2867"/>
                  </a:lnTo>
                  <a:lnTo>
                    <a:pt x="3175" y="2877"/>
                  </a:lnTo>
                  <a:lnTo>
                    <a:pt x="3154" y="2880"/>
                  </a:lnTo>
                  <a:lnTo>
                    <a:pt x="3134" y="2877"/>
                  </a:lnTo>
                  <a:lnTo>
                    <a:pt x="3116" y="2867"/>
                  </a:lnTo>
                  <a:lnTo>
                    <a:pt x="3102" y="2854"/>
                  </a:lnTo>
                  <a:lnTo>
                    <a:pt x="3093" y="2836"/>
                  </a:lnTo>
                  <a:lnTo>
                    <a:pt x="3090" y="2816"/>
                  </a:lnTo>
                  <a:lnTo>
                    <a:pt x="3093" y="2795"/>
                  </a:lnTo>
                  <a:lnTo>
                    <a:pt x="3102" y="2778"/>
                  </a:lnTo>
                  <a:lnTo>
                    <a:pt x="3116" y="2765"/>
                  </a:lnTo>
                  <a:lnTo>
                    <a:pt x="3134" y="2755"/>
                  </a:lnTo>
                  <a:lnTo>
                    <a:pt x="3154" y="2752"/>
                  </a:lnTo>
                  <a:lnTo>
                    <a:pt x="3168" y="2754"/>
                  </a:lnTo>
                  <a:lnTo>
                    <a:pt x="3181" y="2758"/>
                  </a:lnTo>
                  <a:lnTo>
                    <a:pt x="3192" y="2766"/>
                  </a:lnTo>
                  <a:lnTo>
                    <a:pt x="3137" y="2677"/>
                  </a:lnTo>
                  <a:lnTo>
                    <a:pt x="3081" y="2587"/>
                  </a:lnTo>
                  <a:lnTo>
                    <a:pt x="3052" y="2540"/>
                  </a:lnTo>
                  <a:lnTo>
                    <a:pt x="3023" y="2494"/>
                  </a:lnTo>
                  <a:lnTo>
                    <a:pt x="2995" y="2448"/>
                  </a:lnTo>
                  <a:lnTo>
                    <a:pt x="2966" y="2404"/>
                  </a:lnTo>
                  <a:lnTo>
                    <a:pt x="2940" y="2362"/>
                  </a:lnTo>
                  <a:lnTo>
                    <a:pt x="2913" y="2323"/>
                  </a:lnTo>
                  <a:lnTo>
                    <a:pt x="2888" y="2286"/>
                  </a:lnTo>
                  <a:lnTo>
                    <a:pt x="2864" y="2254"/>
                  </a:lnTo>
                  <a:lnTo>
                    <a:pt x="2843" y="2226"/>
                  </a:lnTo>
                  <a:lnTo>
                    <a:pt x="2807" y="2185"/>
                  </a:lnTo>
                  <a:lnTo>
                    <a:pt x="2769" y="2149"/>
                  </a:lnTo>
                  <a:lnTo>
                    <a:pt x="2730" y="2119"/>
                  </a:lnTo>
                  <a:lnTo>
                    <a:pt x="2690" y="2094"/>
                  </a:lnTo>
                  <a:lnTo>
                    <a:pt x="2648" y="2074"/>
                  </a:lnTo>
                  <a:lnTo>
                    <a:pt x="2606" y="2060"/>
                  </a:lnTo>
                  <a:lnTo>
                    <a:pt x="2563" y="2051"/>
                  </a:lnTo>
                  <a:lnTo>
                    <a:pt x="2521" y="2048"/>
                  </a:lnTo>
                  <a:close/>
                  <a:moveTo>
                    <a:pt x="579" y="128"/>
                  </a:moveTo>
                  <a:lnTo>
                    <a:pt x="579" y="3136"/>
                  </a:lnTo>
                  <a:lnTo>
                    <a:pt x="1518" y="3136"/>
                  </a:lnTo>
                  <a:lnTo>
                    <a:pt x="1519" y="3131"/>
                  </a:lnTo>
                  <a:lnTo>
                    <a:pt x="1520" y="3128"/>
                  </a:lnTo>
                  <a:lnTo>
                    <a:pt x="1522" y="3123"/>
                  </a:lnTo>
                  <a:lnTo>
                    <a:pt x="1524" y="3117"/>
                  </a:lnTo>
                  <a:lnTo>
                    <a:pt x="1536" y="3088"/>
                  </a:lnTo>
                  <a:lnTo>
                    <a:pt x="1541" y="3077"/>
                  </a:lnTo>
                  <a:lnTo>
                    <a:pt x="1557" y="3046"/>
                  </a:lnTo>
                  <a:lnTo>
                    <a:pt x="1560" y="3041"/>
                  </a:lnTo>
                  <a:lnTo>
                    <a:pt x="1564" y="3035"/>
                  </a:lnTo>
                  <a:lnTo>
                    <a:pt x="1589" y="2997"/>
                  </a:lnTo>
                  <a:lnTo>
                    <a:pt x="1590" y="2996"/>
                  </a:lnTo>
                  <a:lnTo>
                    <a:pt x="1591" y="2994"/>
                  </a:lnTo>
                  <a:lnTo>
                    <a:pt x="1614" y="2960"/>
                  </a:lnTo>
                  <a:lnTo>
                    <a:pt x="1639" y="2922"/>
                  </a:lnTo>
                  <a:lnTo>
                    <a:pt x="1667" y="2879"/>
                  </a:lnTo>
                  <a:lnTo>
                    <a:pt x="1694" y="2833"/>
                  </a:lnTo>
                  <a:lnTo>
                    <a:pt x="1723" y="2785"/>
                  </a:lnTo>
                  <a:lnTo>
                    <a:pt x="1752" y="2735"/>
                  </a:lnTo>
                  <a:lnTo>
                    <a:pt x="1796" y="2659"/>
                  </a:lnTo>
                  <a:lnTo>
                    <a:pt x="1840" y="2583"/>
                  </a:lnTo>
                  <a:lnTo>
                    <a:pt x="1887" y="2500"/>
                  </a:lnTo>
                  <a:lnTo>
                    <a:pt x="1919" y="2444"/>
                  </a:lnTo>
                  <a:lnTo>
                    <a:pt x="1950" y="2389"/>
                  </a:lnTo>
                  <a:lnTo>
                    <a:pt x="1981" y="2338"/>
                  </a:lnTo>
                  <a:lnTo>
                    <a:pt x="2010" y="2289"/>
                  </a:lnTo>
                  <a:lnTo>
                    <a:pt x="2039" y="2244"/>
                  </a:lnTo>
                  <a:lnTo>
                    <a:pt x="2065" y="2203"/>
                  </a:lnTo>
                  <a:lnTo>
                    <a:pt x="2090" y="2167"/>
                  </a:lnTo>
                  <a:lnTo>
                    <a:pt x="2132" y="2116"/>
                  </a:lnTo>
                  <a:lnTo>
                    <a:pt x="2139" y="2108"/>
                  </a:lnTo>
                  <a:lnTo>
                    <a:pt x="2146" y="2099"/>
                  </a:lnTo>
                  <a:lnTo>
                    <a:pt x="2176" y="2070"/>
                  </a:lnTo>
                  <a:lnTo>
                    <a:pt x="2194" y="2053"/>
                  </a:lnTo>
                  <a:lnTo>
                    <a:pt x="2222" y="2029"/>
                  </a:lnTo>
                  <a:lnTo>
                    <a:pt x="2242" y="2015"/>
                  </a:lnTo>
                  <a:lnTo>
                    <a:pt x="2271" y="1995"/>
                  </a:lnTo>
                  <a:lnTo>
                    <a:pt x="2291" y="1984"/>
                  </a:lnTo>
                  <a:lnTo>
                    <a:pt x="2323" y="1966"/>
                  </a:lnTo>
                  <a:lnTo>
                    <a:pt x="2342" y="1957"/>
                  </a:lnTo>
                  <a:lnTo>
                    <a:pt x="2361" y="1950"/>
                  </a:lnTo>
                  <a:lnTo>
                    <a:pt x="2381" y="1943"/>
                  </a:lnTo>
                  <a:lnTo>
                    <a:pt x="2388" y="1941"/>
                  </a:lnTo>
                  <a:lnTo>
                    <a:pt x="2394" y="1939"/>
                  </a:lnTo>
                  <a:lnTo>
                    <a:pt x="2446" y="1926"/>
                  </a:lnTo>
                  <a:lnTo>
                    <a:pt x="2446" y="128"/>
                  </a:lnTo>
                  <a:lnTo>
                    <a:pt x="579" y="128"/>
                  </a:lnTo>
                  <a:close/>
                  <a:moveTo>
                    <a:pt x="128" y="128"/>
                  </a:moveTo>
                  <a:lnTo>
                    <a:pt x="128" y="2965"/>
                  </a:lnTo>
                  <a:lnTo>
                    <a:pt x="449" y="3103"/>
                  </a:lnTo>
                  <a:lnTo>
                    <a:pt x="449" y="128"/>
                  </a:lnTo>
                  <a:lnTo>
                    <a:pt x="128" y="128"/>
                  </a:lnTo>
                  <a:close/>
                  <a:moveTo>
                    <a:pt x="64" y="0"/>
                  </a:moveTo>
                  <a:lnTo>
                    <a:pt x="512" y="0"/>
                  </a:lnTo>
                  <a:lnTo>
                    <a:pt x="514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2511" y="0"/>
                  </a:lnTo>
                  <a:lnTo>
                    <a:pt x="2530" y="4"/>
                  </a:lnTo>
                  <a:lnTo>
                    <a:pt x="2548" y="12"/>
                  </a:lnTo>
                  <a:lnTo>
                    <a:pt x="2562" y="27"/>
                  </a:lnTo>
                  <a:lnTo>
                    <a:pt x="2571" y="44"/>
                  </a:lnTo>
                  <a:lnTo>
                    <a:pt x="2574" y="64"/>
                  </a:lnTo>
                  <a:lnTo>
                    <a:pt x="2574" y="1923"/>
                  </a:lnTo>
                  <a:lnTo>
                    <a:pt x="2625" y="1931"/>
                  </a:lnTo>
                  <a:lnTo>
                    <a:pt x="2674" y="1945"/>
                  </a:lnTo>
                  <a:lnTo>
                    <a:pt x="2722" y="1966"/>
                  </a:lnTo>
                  <a:lnTo>
                    <a:pt x="2770" y="1991"/>
                  </a:lnTo>
                  <a:lnTo>
                    <a:pt x="2816" y="2023"/>
                  </a:lnTo>
                  <a:lnTo>
                    <a:pt x="2860" y="2059"/>
                  </a:lnTo>
                  <a:lnTo>
                    <a:pt x="2902" y="2099"/>
                  </a:lnTo>
                  <a:lnTo>
                    <a:pt x="2943" y="2145"/>
                  </a:lnTo>
                  <a:lnTo>
                    <a:pt x="2969" y="2179"/>
                  </a:lnTo>
                  <a:lnTo>
                    <a:pt x="2997" y="2218"/>
                  </a:lnTo>
                  <a:lnTo>
                    <a:pt x="3026" y="2261"/>
                  </a:lnTo>
                  <a:lnTo>
                    <a:pt x="3057" y="2308"/>
                  </a:lnTo>
                  <a:lnTo>
                    <a:pt x="3089" y="2358"/>
                  </a:lnTo>
                  <a:lnTo>
                    <a:pt x="3122" y="2410"/>
                  </a:lnTo>
                  <a:lnTo>
                    <a:pt x="3156" y="2465"/>
                  </a:lnTo>
                  <a:lnTo>
                    <a:pt x="3190" y="2520"/>
                  </a:lnTo>
                  <a:lnTo>
                    <a:pt x="3220" y="2568"/>
                  </a:lnTo>
                  <a:lnTo>
                    <a:pt x="3249" y="2615"/>
                  </a:lnTo>
                  <a:lnTo>
                    <a:pt x="3279" y="2662"/>
                  </a:lnTo>
                  <a:lnTo>
                    <a:pt x="3307" y="2708"/>
                  </a:lnTo>
                  <a:lnTo>
                    <a:pt x="3336" y="2751"/>
                  </a:lnTo>
                  <a:lnTo>
                    <a:pt x="3362" y="2792"/>
                  </a:lnTo>
                  <a:lnTo>
                    <a:pt x="3389" y="2829"/>
                  </a:lnTo>
                  <a:lnTo>
                    <a:pt x="3413" y="2863"/>
                  </a:lnTo>
                  <a:lnTo>
                    <a:pt x="3436" y="2892"/>
                  </a:lnTo>
                  <a:lnTo>
                    <a:pt x="3468" y="2934"/>
                  </a:lnTo>
                  <a:lnTo>
                    <a:pt x="3493" y="2975"/>
                  </a:lnTo>
                  <a:lnTo>
                    <a:pt x="3514" y="3018"/>
                  </a:lnTo>
                  <a:lnTo>
                    <a:pt x="3528" y="3058"/>
                  </a:lnTo>
                  <a:lnTo>
                    <a:pt x="3537" y="3100"/>
                  </a:lnTo>
                  <a:lnTo>
                    <a:pt x="3540" y="3139"/>
                  </a:lnTo>
                  <a:lnTo>
                    <a:pt x="3538" y="3177"/>
                  </a:lnTo>
                  <a:lnTo>
                    <a:pt x="3530" y="3215"/>
                  </a:lnTo>
                  <a:lnTo>
                    <a:pt x="3516" y="3250"/>
                  </a:lnTo>
                  <a:lnTo>
                    <a:pt x="3496" y="3285"/>
                  </a:lnTo>
                  <a:lnTo>
                    <a:pt x="3471" y="3317"/>
                  </a:lnTo>
                  <a:lnTo>
                    <a:pt x="3440" y="3345"/>
                  </a:lnTo>
                  <a:lnTo>
                    <a:pt x="3405" y="3370"/>
                  </a:lnTo>
                  <a:lnTo>
                    <a:pt x="3364" y="3392"/>
                  </a:lnTo>
                  <a:lnTo>
                    <a:pt x="3321" y="3412"/>
                  </a:lnTo>
                  <a:lnTo>
                    <a:pt x="3271" y="3427"/>
                  </a:lnTo>
                  <a:lnTo>
                    <a:pt x="3217" y="3440"/>
                  </a:lnTo>
                  <a:lnTo>
                    <a:pt x="3160" y="3449"/>
                  </a:lnTo>
                  <a:lnTo>
                    <a:pt x="3100" y="3454"/>
                  </a:lnTo>
                  <a:lnTo>
                    <a:pt x="3035" y="3456"/>
                  </a:lnTo>
                  <a:lnTo>
                    <a:pt x="1865" y="3456"/>
                  </a:lnTo>
                  <a:lnTo>
                    <a:pt x="1817" y="3454"/>
                  </a:lnTo>
                  <a:lnTo>
                    <a:pt x="1774" y="3451"/>
                  </a:lnTo>
                  <a:lnTo>
                    <a:pt x="1735" y="3444"/>
                  </a:lnTo>
                  <a:lnTo>
                    <a:pt x="1699" y="3437"/>
                  </a:lnTo>
                  <a:lnTo>
                    <a:pt x="1668" y="3427"/>
                  </a:lnTo>
                  <a:lnTo>
                    <a:pt x="1639" y="3415"/>
                  </a:lnTo>
                  <a:lnTo>
                    <a:pt x="1615" y="3402"/>
                  </a:lnTo>
                  <a:lnTo>
                    <a:pt x="1593" y="3389"/>
                  </a:lnTo>
                  <a:lnTo>
                    <a:pt x="1576" y="3373"/>
                  </a:lnTo>
                  <a:lnTo>
                    <a:pt x="1559" y="3358"/>
                  </a:lnTo>
                  <a:lnTo>
                    <a:pt x="1546" y="3343"/>
                  </a:lnTo>
                  <a:lnTo>
                    <a:pt x="1535" y="3328"/>
                  </a:lnTo>
                  <a:lnTo>
                    <a:pt x="1527" y="3312"/>
                  </a:lnTo>
                  <a:lnTo>
                    <a:pt x="1518" y="3288"/>
                  </a:lnTo>
                  <a:lnTo>
                    <a:pt x="1511" y="3264"/>
                  </a:lnTo>
                  <a:lnTo>
                    <a:pt x="515" y="3264"/>
                  </a:lnTo>
                  <a:lnTo>
                    <a:pt x="515" y="3264"/>
                  </a:lnTo>
                  <a:lnTo>
                    <a:pt x="515" y="3263"/>
                  </a:lnTo>
                  <a:lnTo>
                    <a:pt x="514" y="3264"/>
                  </a:lnTo>
                  <a:lnTo>
                    <a:pt x="512" y="3264"/>
                  </a:lnTo>
                  <a:lnTo>
                    <a:pt x="500" y="3262"/>
                  </a:lnTo>
                  <a:lnTo>
                    <a:pt x="488" y="3259"/>
                  </a:lnTo>
                  <a:lnTo>
                    <a:pt x="38" y="3067"/>
                  </a:lnTo>
                  <a:lnTo>
                    <a:pt x="23" y="3057"/>
                  </a:lnTo>
                  <a:lnTo>
                    <a:pt x="10" y="3043"/>
                  </a:lnTo>
                  <a:lnTo>
                    <a:pt x="2" y="3027"/>
                  </a:lnTo>
                  <a:lnTo>
                    <a:pt x="0" y="3008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2"/>
                  </a:lnTo>
                  <a:lnTo>
                    <a:pt x="44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="" xmlns:a16="http://schemas.microsoft.com/office/drawing/2014/main" id="{A506B577-1520-44D6-A198-79263D3FE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" y="1931"/>
              <a:ext cx="154" cy="123"/>
            </a:xfrm>
            <a:custGeom>
              <a:avLst/>
              <a:gdLst>
                <a:gd name="T0" fmla="*/ 1164 w 1545"/>
                <a:gd name="T1" fmla="*/ 666 h 1231"/>
                <a:gd name="T2" fmla="*/ 1061 w 1545"/>
                <a:gd name="T3" fmla="*/ 723 h 1231"/>
                <a:gd name="T4" fmla="*/ 992 w 1545"/>
                <a:gd name="T5" fmla="*/ 815 h 1231"/>
                <a:gd name="T6" fmla="*/ 965 w 1545"/>
                <a:gd name="T7" fmla="*/ 933 h 1231"/>
                <a:gd name="T8" fmla="*/ 1177 w 1545"/>
                <a:gd name="T9" fmla="*/ 1100 h 1231"/>
                <a:gd name="T10" fmla="*/ 1288 w 1545"/>
                <a:gd name="T11" fmla="*/ 1057 h 1231"/>
                <a:gd name="T12" fmla="*/ 1370 w 1545"/>
                <a:gd name="T13" fmla="*/ 976 h 1231"/>
                <a:gd name="T14" fmla="*/ 1413 w 1545"/>
                <a:gd name="T15" fmla="*/ 865 h 1231"/>
                <a:gd name="T16" fmla="*/ 1245 w 1545"/>
                <a:gd name="T17" fmla="*/ 655 h 1231"/>
                <a:gd name="T18" fmla="*/ 131 w 1545"/>
                <a:gd name="T19" fmla="*/ 865 h 1231"/>
                <a:gd name="T20" fmla="*/ 173 w 1545"/>
                <a:gd name="T21" fmla="*/ 976 h 1231"/>
                <a:gd name="T22" fmla="*/ 255 w 1545"/>
                <a:gd name="T23" fmla="*/ 1057 h 1231"/>
                <a:gd name="T24" fmla="*/ 367 w 1545"/>
                <a:gd name="T25" fmla="*/ 1100 h 1231"/>
                <a:gd name="T26" fmla="*/ 579 w 1545"/>
                <a:gd name="T27" fmla="*/ 933 h 1231"/>
                <a:gd name="T28" fmla="*/ 553 w 1545"/>
                <a:gd name="T29" fmla="*/ 815 h 1231"/>
                <a:gd name="T30" fmla="*/ 483 w 1545"/>
                <a:gd name="T31" fmla="*/ 723 h 1231"/>
                <a:gd name="T32" fmla="*/ 381 w 1545"/>
                <a:gd name="T33" fmla="*/ 666 h 1231"/>
                <a:gd name="T34" fmla="*/ 128 w 1545"/>
                <a:gd name="T35" fmla="*/ 655 h 1231"/>
                <a:gd name="T36" fmla="*/ 626 w 1545"/>
                <a:gd name="T37" fmla="*/ 304 h 1231"/>
                <a:gd name="T38" fmla="*/ 578 w 1545"/>
                <a:gd name="T39" fmla="*/ 401 h 1231"/>
                <a:gd name="T40" fmla="*/ 571 w 1545"/>
                <a:gd name="T41" fmla="*/ 507 h 1231"/>
                <a:gd name="T42" fmla="*/ 606 w 1545"/>
                <a:gd name="T43" fmla="*/ 609 h 1231"/>
                <a:gd name="T44" fmla="*/ 772 w 1545"/>
                <a:gd name="T45" fmla="*/ 788 h 1231"/>
                <a:gd name="T46" fmla="*/ 938 w 1545"/>
                <a:gd name="T47" fmla="*/ 609 h 1231"/>
                <a:gd name="T48" fmla="*/ 972 w 1545"/>
                <a:gd name="T49" fmla="*/ 507 h 1231"/>
                <a:gd name="T50" fmla="*/ 965 w 1545"/>
                <a:gd name="T51" fmla="*/ 401 h 1231"/>
                <a:gd name="T52" fmla="*/ 918 w 1545"/>
                <a:gd name="T53" fmla="*/ 304 h 1231"/>
                <a:gd name="T54" fmla="*/ 772 w 1545"/>
                <a:gd name="T55" fmla="*/ 0 h 1231"/>
                <a:gd name="T56" fmla="*/ 817 w 1545"/>
                <a:gd name="T57" fmla="*/ 19 h 1231"/>
                <a:gd name="T58" fmla="*/ 1042 w 1545"/>
                <a:gd name="T59" fmla="*/ 257 h 1231"/>
                <a:gd name="T60" fmla="*/ 1093 w 1545"/>
                <a:gd name="T61" fmla="*/ 380 h 1231"/>
                <a:gd name="T62" fmla="*/ 1100 w 1545"/>
                <a:gd name="T63" fmla="*/ 512 h 1231"/>
                <a:gd name="T64" fmla="*/ 1167 w 1545"/>
                <a:gd name="T65" fmla="*/ 534 h 1231"/>
                <a:gd name="T66" fmla="*/ 1480 w 1545"/>
                <a:gd name="T67" fmla="*/ 526 h 1231"/>
                <a:gd name="T68" fmla="*/ 1533 w 1545"/>
                <a:gd name="T69" fmla="*/ 552 h 1231"/>
                <a:gd name="T70" fmla="*/ 1545 w 1545"/>
                <a:gd name="T71" fmla="*/ 825 h 1231"/>
                <a:gd name="T72" fmla="*/ 1517 w 1545"/>
                <a:gd name="T73" fmla="*/ 971 h 1231"/>
                <a:gd name="T74" fmla="*/ 1442 w 1545"/>
                <a:gd name="T75" fmla="*/ 1095 h 1231"/>
                <a:gd name="T76" fmla="*/ 1329 w 1545"/>
                <a:gd name="T77" fmla="*/ 1183 h 1231"/>
                <a:gd name="T78" fmla="*/ 1188 w 1545"/>
                <a:gd name="T79" fmla="*/ 1228 h 1231"/>
                <a:gd name="T80" fmla="*/ 881 w 1545"/>
                <a:gd name="T81" fmla="*/ 1228 h 1231"/>
                <a:gd name="T82" fmla="*/ 840 w 1545"/>
                <a:gd name="T83" fmla="*/ 1187 h 1231"/>
                <a:gd name="T84" fmla="*/ 838 w 1545"/>
                <a:gd name="T85" fmla="*/ 904 h 1231"/>
                <a:gd name="T86" fmla="*/ 788 w 1545"/>
                <a:gd name="T87" fmla="*/ 941 h 1231"/>
                <a:gd name="T88" fmla="*/ 740 w 1545"/>
                <a:gd name="T89" fmla="*/ 934 h 1231"/>
                <a:gd name="T90" fmla="*/ 708 w 1545"/>
                <a:gd name="T91" fmla="*/ 933 h 1231"/>
                <a:gd name="T92" fmla="*/ 695 w 1545"/>
                <a:gd name="T93" fmla="*/ 1205 h 1231"/>
                <a:gd name="T94" fmla="*/ 644 w 1545"/>
                <a:gd name="T95" fmla="*/ 1231 h 1231"/>
                <a:gd name="T96" fmla="*/ 308 w 1545"/>
                <a:gd name="T97" fmla="*/ 1218 h 1231"/>
                <a:gd name="T98" fmla="*/ 175 w 1545"/>
                <a:gd name="T99" fmla="*/ 1158 h 1231"/>
                <a:gd name="T100" fmla="*/ 73 w 1545"/>
                <a:gd name="T101" fmla="*/ 1056 h 1231"/>
                <a:gd name="T102" fmla="*/ 12 w 1545"/>
                <a:gd name="T103" fmla="*/ 924 h 1231"/>
                <a:gd name="T104" fmla="*/ 0 w 1545"/>
                <a:gd name="T105" fmla="*/ 591 h 1231"/>
                <a:gd name="T106" fmla="*/ 26 w 1545"/>
                <a:gd name="T107" fmla="*/ 539 h 1231"/>
                <a:gd name="T108" fmla="*/ 299 w 1545"/>
                <a:gd name="T109" fmla="*/ 526 h 1231"/>
                <a:gd name="T110" fmla="*/ 450 w 1545"/>
                <a:gd name="T111" fmla="*/ 555 h 1231"/>
                <a:gd name="T112" fmla="*/ 443 w 1545"/>
                <a:gd name="T113" fmla="*/ 424 h 1231"/>
                <a:gd name="T114" fmla="*/ 480 w 1545"/>
                <a:gd name="T115" fmla="*/ 296 h 1231"/>
                <a:gd name="T116" fmla="*/ 559 w 1545"/>
                <a:gd name="T117" fmla="*/ 185 h 1231"/>
                <a:gd name="T118" fmla="*/ 756 w 1545"/>
                <a:gd name="T119" fmla="*/ 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5" h="1231">
                  <a:moveTo>
                    <a:pt x="1245" y="655"/>
                  </a:moveTo>
                  <a:lnTo>
                    <a:pt x="1204" y="657"/>
                  </a:lnTo>
                  <a:lnTo>
                    <a:pt x="1164" y="666"/>
                  </a:lnTo>
                  <a:lnTo>
                    <a:pt x="1127" y="680"/>
                  </a:lnTo>
                  <a:lnTo>
                    <a:pt x="1093" y="700"/>
                  </a:lnTo>
                  <a:lnTo>
                    <a:pt x="1061" y="723"/>
                  </a:lnTo>
                  <a:lnTo>
                    <a:pt x="1035" y="750"/>
                  </a:lnTo>
                  <a:lnTo>
                    <a:pt x="1010" y="781"/>
                  </a:lnTo>
                  <a:lnTo>
                    <a:pt x="992" y="815"/>
                  </a:lnTo>
                  <a:lnTo>
                    <a:pt x="978" y="852"/>
                  </a:lnTo>
                  <a:lnTo>
                    <a:pt x="969" y="892"/>
                  </a:lnTo>
                  <a:lnTo>
                    <a:pt x="965" y="933"/>
                  </a:lnTo>
                  <a:lnTo>
                    <a:pt x="965" y="1102"/>
                  </a:lnTo>
                  <a:lnTo>
                    <a:pt x="1137" y="1102"/>
                  </a:lnTo>
                  <a:lnTo>
                    <a:pt x="1177" y="1100"/>
                  </a:lnTo>
                  <a:lnTo>
                    <a:pt x="1217" y="1091"/>
                  </a:lnTo>
                  <a:lnTo>
                    <a:pt x="1254" y="1077"/>
                  </a:lnTo>
                  <a:lnTo>
                    <a:pt x="1288" y="1057"/>
                  </a:lnTo>
                  <a:lnTo>
                    <a:pt x="1320" y="1035"/>
                  </a:lnTo>
                  <a:lnTo>
                    <a:pt x="1347" y="1007"/>
                  </a:lnTo>
                  <a:lnTo>
                    <a:pt x="1370" y="976"/>
                  </a:lnTo>
                  <a:lnTo>
                    <a:pt x="1390" y="942"/>
                  </a:lnTo>
                  <a:lnTo>
                    <a:pt x="1404" y="905"/>
                  </a:lnTo>
                  <a:lnTo>
                    <a:pt x="1413" y="865"/>
                  </a:lnTo>
                  <a:lnTo>
                    <a:pt x="1416" y="825"/>
                  </a:lnTo>
                  <a:lnTo>
                    <a:pt x="1416" y="655"/>
                  </a:lnTo>
                  <a:lnTo>
                    <a:pt x="1245" y="655"/>
                  </a:lnTo>
                  <a:close/>
                  <a:moveTo>
                    <a:pt x="128" y="655"/>
                  </a:moveTo>
                  <a:lnTo>
                    <a:pt x="128" y="825"/>
                  </a:lnTo>
                  <a:lnTo>
                    <a:pt x="131" y="865"/>
                  </a:lnTo>
                  <a:lnTo>
                    <a:pt x="140" y="905"/>
                  </a:lnTo>
                  <a:lnTo>
                    <a:pt x="155" y="942"/>
                  </a:lnTo>
                  <a:lnTo>
                    <a:pt x="173" y="976"/>
                  </a:lnTo>
                  <a:lnTo>
                    <a:pt x="197" y="1007"/>
                  </a:lnTo>
                  <a:lnTo>
                    <a:pt x="225" y="1035"/>
                  </a:lnTo>
                  <a:lnTo>
                    <a:pt x="255" y="1057"/>
                  </a:lnTo>
                  <a:lnTo>
                    <a:pt x="291" y="1077"/>
                  </a:lnTo>
                  <a:lnTo>
                    <a:pt x="328" y="1091"/>
                  </a:lnTo>
                  <a:lnTo>
                    <a:pt x="367" y="1100"/>
                  </a:lnTo>
                  <a:lnTo>
                    <a:pt x="408" y="1102"/>
                  </a:lnTo>
                  <a:lnTo>
                    <a:pt x="579" y="1102"/>
                  </a:lnTo>
                  <a:lnTo>
                    <a:pt x="579" y="933"/>
                  </a:lnTo>
                  <a:lnTo>
                    <a:pt x="576" y="892"/>
                  </a:lnTo>
                  <a:lnTo>
                    <a:pt x="567" y="852"/>
                  </a:lnTo>
                  <a:lnTo>
                    <a:pt x="553" y="815"/>
                  </a:lnTo>
                  <a:lnTo>
                    <a:pt x="534" y="781"/>
                  </a:lnTo>
                  <a:lnTo>
                    <a:pt x="510" y="750"/>
                  </a:lnTo>
                  <a:lnTo>
                    <a:pt x="483" y="723"/>
                  </a:lnTo>
                  <a:lnTo>
                    <a:pt x="452" y="700"/>
                  </a:lnTo>
                  <a:lnTo>
                    <a:pt x="418" y="680"/>
                  </a:lnTo>
                  <a:lnTo>
                    <a:pt x="381" y="666"/>
                  </a:lnTo>
                  <a:lnTo>
                    <a:pt x="341" y="657"/>
                  </a:lnTo>
                  <a:lnTo>
                    <a:pt x="299" y="655"/>
                  </a:lnTo>
                  <a:lnTo>
                    <a:pt x="128" y="655"/>
                  </a:lnTo>
                  <a:close/>
                  <a:moveTo>
                    <a:pt x="772" y="154"/>
                  </a:moveTo>
                  <a:lnTo>
                    <a:pt x="650" y="274"/>
                  </a:lnTo>
                  <a:lnTo>
                    <a:pt x="626" y="304"/>
                  </a:lnTo>
                  <a:lnTo>
                    <a:pt x="606" y="334"/>
                  </a:lnTo>
                  <a:lnTo>
                    <a:pt x="589" y="367"/>
                  </a:lnTo>
                  <a:lnTo>
                    <a:pt x="578" y="401"/>
                  </a:lnTo>
                  <a:lnTo>
                    <a:pt x="571" y="436"/>
                  </a:lnTo>
                  <a:lnTo>
                    <a:pt x="569" y="472"/>
                  </a:lnTo>
                  <a:lnTo>
                    <a:pt x="571" y="507"/>
                  </a:lnTo>
                  <a:lnTo>
                    <a:pt x="578" y="541"/>
                  </a:lnTo>
                  <a:lnTo>
                    <a:pt x="589" y="576"/>
                  </a:lnTo>
                  <a:lnTo>
                    <a:pt x="606" y="609"/>
                  </a:lnTo>
                  <a:lnTo>
                    <a:pt x="626" y="640"/>
                  </a:lnTo>
                  <a:lnTo>
                    <a:pt x="650" y="668"/>
                  </a:lnTo>
                  <a:lnTo>
                    <a:pt x="772" y="788"/>
                  </a:lnTo>
                  <a:lnTo>
                    <a:pt x="893" y="668"/>
                  </a:lnTo>
                  <a:lnTo>
                    <a:pt x="918" y="640"/>
                  </a:lnTo>
                  <a:lnTo>
                    <a:pt x="938" y="609"/>
                  </a:lnTo>
                  <a:lnTo>
                    <a:pt x="954" y="576"/>
                  </a:lnTo>
                  <a:lnTo>
                    <a:pt x="965" y="541"/>
                  </a:lnTo>
                  <a:lnTo>
                    <a:pt x="972" y="507"/>
                  </a:lnTo>
                  <a:lnTo>
                    <a:pt x="974" y="472"/>
                  </a:lnTo>
                  <a:lnTo>
                    <a:pt x="972" y="436"/>
                  </a:lnTo>
                  <a:lnTo>
                    <a:pt x="965" y="401"/>
                  </a:lnTo>
                  <a:lnTo>
                    <a:pt x="954" y="367"/>
                  </a:lnTo>
                  <a:lnTo>
                    <a:pt x="938" y="334"/>
                  </a:lnTo>
                  <a:lnTo>
                    <a:pt x="918" y="304"/>
                  </a:lnTo>
                  <a:lnTo>
                    <a:pt x="893" y="274"/>
                  </a:lnTo>
                  <a:lnTo>
                    <a:pt x="772" y="154"/>
                  </a:lnTo>
                  <a:close/>
                  <a:moveTo>
                    <a:pt x="772" y="0"/>
                  </a:moveTo>
                  <a:lnTo>
                    <a:pt x="788" y="3"/>
                  </a:lnTo>
                  <a:lnTo>
                    <a:pt x="804" y="8"/>
                  </a:lnTo>
                  <a:lnTo>
                    <a:pt x="817" y="19"/>
                  </a:lnTo>
                  <a:lnTo>
                    <a:pt x="984" y="184"/>
                  </a:lnTo>
                  <a:lnTo>
                    <a:pt x="1015" y="220"/>
                  </a:lnTo>
                  <a:lnTo>
                    <a:pt x="1042" y="257"/>
                  </a:lnTo>
                  <a:lnTo>
                    <a:pt x="1063" y="296"/>
                  </a:lnTo>
                  <a:lnTo>
                    <a:pt x="1081" y="337"/>
                  </a:lnTo>
                  <a:lnTo>
                    <a:pt x="1093" y="380"/>
                  </a:lnTo>
                  <a:lnTo>
                    <a:pt x="1100" y="424"/>
                  </a:lnTo>
                  <a:lnTo>
                    <a:pt x="1103" y="468"/>
                  </a:lnTo>
                  <a:lnTo>
                    <a:pt x="1100" y="512"/>
                  </a:lnTo>
                  <a:lnTo>
                    <a:pt x="1094" y="556"/>
                  </a:lnTo>
                  <a:lnTo>
                    <a:pt x="1130" y="544"/>
                  </a:lnTo>
                  <a:lnTo>
                    <a:pt x="1167" y="534"/>
                  </a:lnTo>
                  <a:lnTo>
                    <a:pt x="1206" y="528"/>
                  </a:lnTo>
                  <a:lnTo>
                    <a:pt x="1245" y="526"/>
                  </a:lnTo>
                  <a:lnTo>
                    <a:pt x="1480" y="526"/>
                  </a:lnTo>
                  <a:lnTo>
                    <a:pt x="1501" y="529"/>
                  </a:lnTo>
                  <a:lnTo>
                    <a:pt x="1518" y="539"/>
                  </a:lnTo>
                  <a:lnTo>
                    <a:pt x="1533" y="552"/>
                  </a:lnTo>
                  <a:lnTo>
                    <a:pt x="1542" y="570"/>
                  </a:lnTo>
                  <a:lnTo>
                    <a:pt x="1545" y="591"/>
                  </a:lnTo>
                  <a:lnTo>
                    <a:pt x="1545" y="825"/>
                  </a:lnTo>
                  <a:lnTo>
                    <a:pt x="1542" y="875"/>
                  </a:lnTo>
                  <a:lnTo>
                    <a:pt x="1533" y="924"/>
                  </a:lnTo>
                  <a:lnTo>
                    <a:pt x="1517" y="971"/>
                  </a:lnTo>
                  <a:lnTo>
                    <a:pt x="1497" y="1015"/>
                  </a:lnTo>
                  <a:lnTo>
                    <a:pt x="1471" y="1056"/>
                  </a:lnTo>
                  <a:lnTo>
                    <a:pt x="1442" y="1095"/>
                  </a:lnTo>
                  <a:lnTo>
                    <a:pt x="1408" y="1128"/>
                  </a:lnTo>
                  <a:lnTo>
                    <a:pt x="1369" y="1158"/>
                  </a:lnTo>
                  <a:lnTo>
                    <a:pt x="1329" y="1183"/>
                  </a:lnTo>
                  <a:lnTo>
                    <a:pt x="1284" y="1203"/>
                  </a:lnTo>
                  <a:lnTo>
                    <a:pt x="1236" y="1218"/>
                  </a:lnTo>
                  <a:lnTo>
                    <a:pt x="1188" y="1228"/>
                  </a:lnTo>
                  <a:lnTo>
                    <a:pt x="1137" y="1231"/>
                  </a:lnTo>
                  <a:lnTo>
                    <a:pt x="901" y="1231"/>
                  </a:lnTo>
                  <a:lnTo>
                    <a:pt x="881" y="1228"/>
                  </a:lnTo>
                  <a:lnTo>
                    <a:pt x="863" y="1218"/>
                  </a:lnTo>
                  <a:lnTo>
                    <a:pt x="849" y="1205"/>
                  </a:lnTo>
                  <a:lnTo>
                    <a:pt x="840" y="1187"/>
                  </a:lnTo>
                  <a:lnTo>
                    <a:pt x="837" y="1167"/>
                  </a:lnTo>
                  <a:lnTo>
                    <a:pt x="837" y="933"/>
                  </a:lnTo>
                  <a:lnTo>
                    <a:pt x="838" y="904"/>
                  </a:lnTo>
                  <a:lnTo>
                    <a:pt x="817" y="924"/>
                  </a:lnTo>
                  <a:lnTo>
                    <a:pt x="804" y="934"/>
                  </a:lnTo>
                  <a:lnTo>
                    <a:pt x="788" y="941"/>
                  </a:lnTo>
                  <a:lnTo>
                    <a:pt x="772" y="943"/>
                  </a:lnTo>
                  <a:lnTo>
                    <a:pt x="756" y="941"/>
                  </a:lnTo>
                  <a:lnTo>
                    <a:pt x="740" y="934"/>
                  </a:lnTo>
                  <a:lnTo>
                    <a:pt x="726" y="924"/>
                  </a:lnTo>
                  <a:lnTo>
                    <a:pt x="706" y="904"/>
                  </a:lnTo>
                  <a:lnTo>
                    <a:pt x="708" y="933"/>
                  </a:lnTo>
                  <a:lnTo>
                    <a:pt x="708" y="1167"/>
                  </a:lnTo>
                  <a:lnTo>
                    <a:pt x="704" y="1187"/>
                  </a:lnTo>
                  <a:lnTo>
                    <a:pt x="695" y="1205"/>
                  </a:lnTo>
                  <a:lnTo>
                    <a:pt x="681" y="1218"/>
                  </a:lnTo>
                  <a:lnTo>
                    <a:pt x="664" y="1228"/>
                  </a:lnTo>
                  <a:lnTo>
                    <a:pt x="644" y="1231"/>
                  </a:lnTo>
                  <a:lnTo>
                    <a:pt x="408" y="1231"/>
                  </a:lnTo>
                  <a:lnTo>
                    <a:pt x="358" y="1228"/>
                  </a:lnTo>
                  <a:lnTo>
                    <a:pt x="308" y="1218"/>
                  </a:lnTo>
                  <a:lnTo>
                    <a:pt x="261" y="1203"/>
                  </a:lnTo>
                  <a:lnTo>
                    <a:pt x="216" y="1183"/>
                  </a:lnTo>
                  <a:lnTo>
                    <a:pt x="175" y="1158"/>
                  </a:lnTo>
                  <a:lnTo>
                    <a:pt x="137" y="1128"/>
                  </a:lnTo>
                  <a:lnTo>
                    <a:pt x="103" y="1095"/>
                  </a:lnTo>
                  <a:lnTo>
                    <a:pt x="73" y="1056"/>
                  </a:lnTo>
                  <a:lnTo>
                    <a:pt x="48" y="1015"/>
                  </a:lnTo>
                  <a:lnTo>
                    <a:pt x="27" y="971"/>
                  </a:lnTo>
                  <a:lnTo>
                    <a:pt x="12" y="924"/>
                  </a:lnTo>
                  <a:lnTo>
                    <a:pt x="3" y="875"/>
                  </a:lnTo>
                  <a:lnTo>
                    <a:pt x="0" y="825"/>
                  </a:lnTo>
                  <a:lnTo>
                    <a:pt x="0" y="591"/>
                  </a:lnTo>
                  <a:lnTo>
                    <a:pt x="3" y="570"/>
                  </a:lnTo>
                  <a:lnTo>
                    <a:pt x="12" y="552"/>
                  </a:lnTo>
                  <a:lnTo>
                    <a:pt x="26" y="539"/>
                  </a:lnTo>
                  <a:lnTo>
                    <a:pt x="44" y="529"/>
                  </a:lnTo>
                  <a:lnTo>
                    <a:pt x="65" y="526"/>
                  </a:lnTo>
                  <a:lnTo>
                    <a:pt x="299" y="526"/>
                  </a:lnTo>
                  <a:lnTo>
                    <a:pt x="352" y="529"/>
                  </a:lnTo>
                  <a:lnTo>
                    <a:pt x="401" y="539"/>
                  </a:lnTo>
                  <a:lnTo>
                    <a:pt x="450" y="555"/>
                  </a:lnTo>
                  <a:lnTo>
                    <a:pt x="443" y="512"/>
                  </a:lnTo>
                  <a:lnTo>
                    <a:pt x="441" y="467"/>
                  </a:lnTo>
                  <a:lnTo>
                    <a:pt x="443" y="424"/>
                  </a:lnTo>
                  <a:lnTo>
                    <a:pt x="451" y="380"/>
                  </a:lnTo>
                  <a:lnTo>
                    <a:pt x="463" y="337"/>
                  </a:lnTo>
                  <a:lnTo>
                    <a:pt x="480" y="296"/>
                  </a:lnTo>
                  <a:lnTo>
                    <a:pt x="501" y="257"/>
                  </a:lnTo>
                  <a:lnTo>
                    <a:pt x="529" y="220"/>
                  </a:lnTo>
                  <a:lnTo>
                    <a:pt x="559" y="185"/>
                  </a:lnTo>
                  <a:lnTo>
                    <a:pt x="726" y="19"/>
                  </a:lnTo>
                  <a:lnTo>
                    <a:pt x="740" y="8"/>
                  </a:lnTo>
                  <a:lnTo>
                    <a:pt x="756" y="3"/>
                  </a:lnTo>
                  <a:lnTo>
                    <a:pt x="7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="" xmlns:a16="http://schemas.microsoft.com/office/drawing/2014/main" id="{7E304D6D-A10F-4DB9-9210-A7D7BCB648AB}"/>
                </a:ext>
              </a:extLst>
            </p:cNvPr>
            <p:cNvSpPr/>
            <p:nvPr/>
          </p:nvSpPr>
          <p:spPr bwMode="auto">
            <a:xfrm>
              <a:off x="5005" y="2091"/>
              <a:ext cx="109" cy="13"/>
            </a:xfrm>
            <a:custGeom>
              <a:avLst/>
              <a:gdLst>
                <a:gd name="T0" fmla="*/ 63 w 1094"/>
                <a:gd name="T1" fmla="*/ 0 h 128"/>
                <a:gd name="T2" fmla="*/ 1029 w 1094"/>
                <a:gd name="T3" fmla="*/ 0 h 128"/>
                <a:gd name="T4" fmla="*/ 1050 w 1094"/>
                <a:gd name="T5" fmla="*/ 3 h 128"/>
                <a:gd name="T6" fmla="*/ 1067 w 1094"/>
                <a:gd name="T7" fmla="*/ 13 h 128"/>
                <a:gd name="T8" fmla="*/ 1082 w 1094"/>
                <a:gd name="T9" fmla="*/ 26 h 128"/>
                <a:gd name="T10" fmla="*/ 1090 w 1094"/>
                <a:gd name="T11" fmla="*/ 43 h 128"/>
                <a:gd name="T12" fmla="*/ 1094 w 1094"/>
                <a:gd name="T13" fmla="*/ 64 h 128"/>
                <a:gd name="T14" fmla="*/ 1090 w 1094"/>
                <a:gd name="T15" fmla="*/ 85 h 128"/>
                <a:gd name="T16" fmla="*/ 1082 w 1094"/>
                <a:gd name="T17" fmla="*/ 102 h 128"/>
                <a:gd name="T18" fmla="*/ 1067 w 1094"/>
                <a:gd name="T19" fmla="*/ 115 h 128"/>
                <a:gd name="T20" fmla="*/ 1050 w 1094"/>
                <a:gd name="T21" fmla="*/ 125 h 128"/>
                <a:gd name="T22" fmla="*/ 1029 w 1094"/>
                <a:gd name="T23" fmla="*/ 128 h 128"/>
                <a:gd name="T24" fmla="*/ 63 w 1094"/>
                <a:gd name="T25" fmla="*/ 128 h 128"/>
                <a:gd name="T26" fmla="*/ 44 w 1094"/>
                <a:gd name="T27" fmla="*/ 125 h 128"/>
                <a:gd name="T28" fmla="*/ 26 w 1094"/>
                <a:gd name="T29" fmla="*/ 115 h 128"/>
                <a:gd name="T30" fmla="*/ 12 w 1094"/>
                <a:gd name="T31" fmla="*/ 102 h 128"/>
                <a:gd name="T32" fmla="*/ 3 w 1094"/>
                <a:gd name="T33" fmla="*/ 85 h 128"/>
                <a:gd name="T34" fmla="*/ 0 w 1094"/>
                <a:gd name="T35" fmla="*/ 64 h 128"/>
                <a:gd name="T36" fmla="*/ 3 w 1094"/>
                <a:gd name="T37" fmla="*/ 43 h 128"/>
                <a:gd name="T38" fmla="*/ 12 w 1094"/>
                <a:gd name="T39" fmla="*/ 26 h 128"/>
                <a:gd name="T40" fmla="*/ 26 w 1094"/>
                <a:gd name="T41" fmla="*/ 13 h 128"/>
                <a:gd name="T42" fmla="*/ 44 w 1094"/>
                <a:gd name="T43" fmla="*/ 3 h 128"/>
                <a:gd name="T44" fmla="*/ 63 w 1094"/>
                <a:gd name="T4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4" h="128">
                  <a:moveTo>
                    <a:pt x="63" y="0"/>
                  </a:moveTo>
                  <a:lnTo>
                    <a:pt x="1029" y="0"/>
                  </a:lnTo>
                  <a:lnTo>
                    <a:pt x="1050" y="3"/>
                  </a:lnTo>
                  <a:lnTo>
                    <a:pt x="1067" y="13"/>
                  </a:lnTo>
                  <a:lnTo>
                    <a:pt x="1082" y="26"/>
                  </a:lnTo>
                  <a:lnTo>
                    <a:pt x="1090" y="43"/>
                  </a:lnTo>
                  <a:lnTo>
                    <a:pt x="1094" y="64"/>
                  </a:lnTo>
                  <a:lnTo>
                    <a:pt x="1090" y="85"/>
                  </a:lnTo>
                  <a:lnTo>
                    <a:pt x="1082" y="102"/>
                  </a:lnTo>
                  <a:lnTo>
                    <a:pt x="1067" y="115"/>
                  </a:lnTo>
                  <a:lnTo>
                    <a:pt x="1050" y="125"/>
                  </a:lnTo>
                  <a:lnTo>
                    <a:pt x="1029" y="128"/>
                  </a:lnTo>
                  <a:lnTo>
                    <a:pt x="63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="" xmlns:a16="http://schemas.microsoft.com/office/drawing/2014/main" id="{5743125F-8D62-4AAF-8DE3-52590C8EC245}"/>
                </a:ext>
              </a:extLst>
            </p:cNvPr>
            <p:cNvSpPr/>
            <p:nvPr/>
          </p:nvSpPr>
          <p:spPr bwMode="auto">
            <a:xfrm>
              <a:off x="5024" y="2072"/>
              <a:ext cx="77" cy="12"/>
            </a:xfrm>
            <a:custGeom>
              <a:avLst/>
              <a:gdLst>
                <a:gd name="T0" fmla="*/ 63 w 772"/>
                <a:gd name="T1" fmla="*/ 0 h 128"/>
                <a:gd name="T2" fmla="*/ 708 w 772"/>
                <a:gd name="T3" fmla="*/ 0 h 128"/>
                <a:gd name="T4" fmla="*/ 727 w 772"/>
                <a:gd name="T5" fmla="*/ 3 h 128"/>
                <a:gd name="T6" fmla="*/ 746 w 772"/>
                <a:gd name="T7" fmla="*/ 13 h 128"/>
                <a:gd name="T8" fmla="*/ 759 w 772"/>
                <a:gd name="T9" fmla="*/ 26 h 128"/>
                <a:gd name="T10" fmla="*/ 769 w 772"/>
                <a:gd name="T11" fmla="*/ 43 h 128"/>
                <a:gd name="T12" fmla="*/ 772 w 772"/>
                <a:gd name="T13" fmla="*/ 64 h 128"/>
                <a:gd name="T14" fmla="*/ 769 w 772"/>
                <a:gd name="T15" fmla="*/ 84 h 128"/>
                <a:gd name="T16" fmla="*/ 759 w 772"/>
                <a:gd name="T17" fmla="*/ 102 h 128"/>
                <a:gd name="T18" fmla="*/ 746 w 772"/>
                <a:gd name="T19" fmla="*/ 115 h 128"/>
                <a:gd name="T20" fmla="*/ 727 w 772"/>
                <a:gd name="T21" fmla="*/ 125 h 128"/>
                <a:gd name="T22" fmla="*/ 708 w 772"/>
                <a:gd name="T23" fmla="*/ 128 h 128"/>
                <a:gd name="T24" fmla="*/ 63 w 772"/>
                <a:gd name="T25" fmla="*/ 128 h 128"/>
                <a:gd name="T26" fmla="*/ 44 w 772"/>
                <a:gd name="T27" fmla="*/ 125 h 128"/>
                <a:gd name="T28" fmla="*/ 26 w 772"/>
                <a:gd name="T29" fmla="*/ 115 h 128"/>
                <a:gd name="T30" fmla="*/ 12 w 772"/>
                <a:gd name="T31" fmla="*/ 102 h 128"/>
                <a:gd name="T32" fmla="*/ 3 w 772"/>
                <a:gd name="T33" fmla="*/ 84 h 128"/>
                <a:gd name="T34" fmla="*/ 0 w 772"/>
                <a:gd name="T35" fmla="*/ 64 h 128"/>
                <a:gd name="T36" fmla="*/ 3 w 772"/>
                <a:gd name="T37" fmla="*/ 43 h 128"/>
                <a:gd name="T38" fmla="*/ 12 w 772"/>
                <a:gd name="T39" fmla="*/ 26 h 128"/>
                <a:gd name="T40" fmla="*/ 26 w 772"/>
                <a:gd name="T41" fmla="*/ 13 h 128"/>
                <a:gd name="T42" fmla="*/ 44 w 772"/>
                <a:gd name="T43" fmla="*/ 3 h 128"/>
                <a:gd name="T44" fmla="*/ 63 w 772"/>
                <a:gd name="T4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2" h="128">
                  <a:moveTo>
                    <a:pt x="63" y="0"/>
                  </a:moveTo>
                  <a:lnTo>
                    <a:pt x="708" y="0"/>
                  </a:lnTo>
                  <a:lnTo>
                    <a:pt x="727" y="3"/>
                  </a:lnTo>
                  <a:lnTo>
                    <a:pt x="746" y="13"/>
                  </a:lnTo>
                  <a:lnTo>
                    <a:pt x="759" y="26"/>
                  </a:lnTo>
                  <a:lnTo>
                    <a:pt x="769" y="43"/>
                  </a:lnTo>
                  <a:lnTo>
                    <a:pt x="772" y="64"/>
                  </a:lnTo>
                  <a:lnTo>
                    <a:pt x="769" y="84"/>
                  </a:lnTo>
                  <a:lnTo>
                    <a:pt x="759" y="102"/>
                  </a:lnTo>
                  <a:lnTo>
                    <a:pt x="746" y="115"/>
                  </a:lnTo>
                  <a:lnTo>
                    <a:pt x="727" y="125"/>
                  </a:lnTo>
                  <a:lnTo>
                    <a:pt x="708" y="128"/>
                  </a:lnTo>
                  <a:lnTo>
                    <a:pt x="63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="" xmlns:a16="http://schemas.microsoft.com/office/drawing/2014/main" id="{125A6D46-E240-4DE1-9567-EB6624293415}"/>
                </a:ext>
              </a:extLst>
            </p:cNvPr>
            <p:cNvSpPr/>
            <p:nvPr/>
          </p:nvSpPr>
          <p:spPr bwMode="auto">
            <a:xfrm>
              <a:off x="5024" y="2110"/>
              <a:ext cx="77" cy="13"/>
            </a:xfrm>
            <a:custGeom>
              <a:avLst/>
              <a:gdLst>
                <a:gd name="T0" fmla="*/ 63 w 772"/>
                <a:gd name="T1" fmla="*/ 0 h 128"/>
                <a:gd name="T2" fmla="*/ 708 w 772"/>
                <a:gd name="T3" fmla="*/ 0 h 128"/>
                <a:gd name="T4" fmla="*/ 727 w 772"/>
                <a:gd name="T5" fmla="*/ 3 h 128"/>
                <a:gd name="T6" fmla="*/ 746 w 772"/>
                <a:gd name="T7" fmla="*/ 13 h 128"/>
                <a:gd name="T8" fmla="*/ 759 w 772"/>
                <a:gd name="T9" fmla="*/ 26 h 128"/>
                <a:gd name="T10" fmla="*/ 769 w 772"/>
                <a:gd name="T11" fmla="*/ 43 h 128"/>
                <a:gd name="T12" fmla="*/ 772 w 772"/>
                <a:gd name="T13" fmla="*/ 64 h 128"/>
                <a:gd name="T14" fmla="*/ 769 w 772"/>
                <a:gd name="T15" fmla="*/ 85 h 128"/>
                <a:gd name="T16" fmla="*/ 759 w 772"/>
                <a:gd name="T17" fmla="*/ 102 h 128"/>
                <a:gd name="T18" fmla="*/ 746 w 772"/>
                <a:gd name="T19" fmla="*/ 115 h 128"/>
                <a:gd name="T20" fmla="*/ 727 w 772"/>
                <a:gd name="T21" fmla="*/ 125 h 128"/>
                <a:gd name="T22" fmla="*/ 708 w 772"/>
                <a:gd name="T23" fmla="*/ 128 h 128"/>
                <a:gd name="T24" fmla="*/ 63 w 772"/>
                <a:gd name="T25" fmla="*/ 128 h 128"/>
                <a:gd name="T26" fmla="*/ 44 w 772"/>
                <a:gd name="T27" fmla="*/ 125 h 128"/>
                <a:gd name="T28" fmla="*/ 26 w 772"/>
                <a:gd name="T29" fmla="*/ 115 h 128"/>
                <a:gd name="T30" fmla="*/ 12 w 772"/>
                <a:gd name="T31" fmla="*/ 102 h 128"/>
                <a:gd name="T32" fmla="*/ 3 w 772"/>
                <a:gd name="T33" fmla="*/ 85 h 128"/>
                <a:gd name="T34" fmla="*/ 0 w 772"/>
                <a:gd name="T35" fmla="*/ 64 h 128"/>
                <a:gd name="T36" fmla="*/ 3 w 772"/>
                <a:gd name="T37" fmla="*/ 43 h 128"/>
                <a:gd name="T38" fmla="*/ 12 w 772"/>
                <a:gd name="T39" fmla="*/ 26 h 128"/>
                <a:gd name="T40" fmla="*/ 26 w 772"/>
                <a:gd name="T41" fmla="*/ 13 h 128"/>
                <a:gd name="T42" fmla="*/ 44 w 772"/>
                <a:gd name="T43" fmla="*/ 3 h 128"/>
                <a:gd name="T44" fmla="*/ 63 w 772"/>
                <a:gd name="T4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2" h="128">
                  <a:moveTo>
                    <a:pt x="63" y="0"/>
                  </a:moveTo>
                  <a:lnTo>
                    <a:pt x="708" y="0"/>
                  </a:lnTo>
                  <a:lnTo>
                    <a:pt x="727" y="3"/>
                  </a:lnTo>
                  <a:lnTo>
                    <a:pt x="746" y="13"/>
                  </a:lnTo>
                  <a:lnTo>
                    <a:pt x="759" y="26"/>
                  </a:lnTo>
                  <a:lnTo>
                    <a:pt x="769" y="43"/>
                  </a:lnTo>
                  <a:lnTo>
                    <a:pt x="772" y="64"/>
                  </a:lnTo>
                  <a:lnTo>
                    <a:pt x="769" y="85"/>
                  </a:lnTo>
                  <a:lnTo>
                    <a:pt x="759" y="102"/>
                  </a:lnTo>
                  <a:lnTo>
                    <a:pt x="746" y="115"/>
                  </a:lnTo>
                  <a:lnTo>
                    <a:pt x="727" y="125"/>
                  </a:lnTo>
                  <a:lnTo>
                    <a:pt x="708" y="128"/>
                  </a:lnTo>
                  <a:lnTo>
                    <a:pt x="63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Rectangle: Diagonal Corners Rounded 43">
            <a:extLst>
              <a:ext uri="{FF2B5EF4-FFF2-40B4-BE49-F238E27FC236}">
                <a16:creationId xmlns="" xmlns:a16="http://schemas.microsoft.com/office/drawing/2014/main" id="{95FD8979-8F6F-4A57-A5CC-4F4BE05FF3B5}"/>
              </a:ext>
            </a:extLst>
          </p:cNvPr>
          <p:cNvSpPr/>
          <p:nvPr/>
        </p:nvSpPr>
        <p:spPr>
          <a:xfrm>
            <a:off x="5200077" y="2142652"/>
            <a:ext cx="480060" cy="480060"/>
          </a:xfrm>
          <a:prstGeom prst="round2DiagRect">
            <a:avLst/>
          </a:prstGeom>
          <a:solidFill>
            <a:srgbClr val="F9AF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Rectangle 44">
            <a:extLst>
              <a:ext uri="{FF2B5EF4-FFF2-40B4-BE49-F238E27FC236}">
                <a16:creationId xmlns="" xmlns:a16="http://schemas.microsoft.com/office/drawing/2014/main" id="{0EB3D23F-B2FE-496D-B937-3543FBC2C8CE}"/>
              </a:ext>
            </a:extLst>
          </p:cNvPr>
          <p:cNvSpPr/>
          <p:nvPr/>
        </p:nvSpPr>
        <p:spPr>
          <a:xfrm>
            <a:off x="5747731" y="2331580"/>
            <a:ext cx="263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45">
            <a:extLst>
              <a:ext uri="{FF2B5EF4-FFF2-40B4-BE49-F238E27FC236}">
                <a16:creationId xmlns="" xmlns:a16="http://schemas.microsoft.com/office/drawing/2014/main" id="{BB9ED9BF-AABB-466C-A1C8-721BD94BEB88}"/>
              </a:ext>
            </a:extLst>
          </p:cNvPr>
          <p:cNvSpPr txBox="1"/>
          <p:nvPr/>
        </p:nvSpPr>
        <p:spPr>
          <a:xfrm>
            <a:off x="5747732" y="2117694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  <a:endParaRPr lang="en-GB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: Diagonal Corners Rounded 76">
            <a:extLst>
              <a:ext uri="{FF2B5EF4-FFF2-40B4-BE49-F238E27FC236}">
                <a16:creationId xmlns="" xmlns:a16="http://schemas.microsoft.com/office/drawing/2014/main" id="{49599CFD-E296-468F-8ACD-FD2DA7D22E61}"/>
              </a:ext>
            </a:extLst>
          </p:cNvPr>
          <p:cNvSpPr/>
          <p:nvPr/>
        </p:nvSpPr>
        <p:spPr>
          <a:xfrm>
            <a:off x="5200077" y="2863773"/>
            <a:ext cx="480060" cy="480060"/>
          </a:xfrm>
          <a:prstGeom prst="round2DiagRect">
            <a:avLst/>
          </a:prstGeom>
          <a:solidFill>
            <a:srgbClr val="207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Rectangle 77">
            <a:extLst>
              <a:ext uri="{FF2B5EF4-FFF2-40B4-BE49-F238E27FC236}">
                <a16:creationId xmlns="" xmlns:a16="http://schemas.microsoft.com/office/drawing/2014/main" id="{04C0562B-3061-4DF4-9853-2822EA14C672}"/>
              </a:ext>
            </a:extLst>
          </p:cNvPr>
          <p:cNvSpPr/>
          <p:nvPr/>
        </p:nvSpPr>
        <p:spPr>
          <a:xfrm>
            <a:off x="5747731" y="3052701"/>
            <a:ext cx="263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78">
            <a:extLst>
              <a:ext uri="{FF2B5EF4-FFF2-40B4-BE49-F238E27FC236}">
                <a16:creationId xmlns="" xmlns:a16="http://schemas.microsoft.com/office/drawing/2014/main" id="{82CD6BF5-412C-401C-8685-C970A374CB5E}"/>
              </a:ext>
            </a:extLst>
          </p:cNvPr>
          <p:cNvSpPr txBox="1"/>
          <p:nvPr/>
        </p:nvSpPr>
        <p:spPr>
          <a:xfrm>
            <a:off x="5747732" y="2838815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  <a:endParaRPr lang="en-GB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Group 37">
            <a:extLst>
              <a:ext uri="{FF2B5EF4-FFF2-40B4-BE49-F238E27FC236}">
                <a16:creationId xmlns="" xmlns:a16="http://schemas.microsoft.com/office/drawing/2014/main" id="{378B010A-0854-42AC-BE51-D94616024A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43629" y="2277546"/>
            <a:ext cx="206574" cy="210271"/>
            <a:chOff x="4324" y="1717"/>
            <a:chExt cx="447" cy="455"/>
          </a:xfrm>
          <a:solidFill>
            <a:sysClr val="window" lastClr="FFFFFF"/>
          </a:solidFill>
        </p:grpSpPr>
        <p:sp>
          <p:nvSpPr>
            <p:cNvPr id="45" name="Freeform 39">
              <a:extLst>
                <a:ext uri="{FF2B5EF4-FFF2-40B4-BE49-F238E27FC236}">
                  <a16:creationId xmlns="" xmlns:a16="http://schemas.microsoft.com/office/drawing/2014/main" id="{7545FBD2-7C3B-4CD2-B14B-56000D898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2" y="1717"/>
              <a:ext cx="351" cy="453"/>
            </a:xfrm>
            <a:custGeom>
              <a:avLst/>
              <a:gdLst>
                <a:gd name="T0" fmla="*/ 117 w 2809"/>
                <a:gd name="T1" fmla="*/ 1813 h 3625"/>
                <a:gd name="T2" fmla="*/ 2048 w 2809"/>
                <a:gd name="T3" fmla="*/ 1930 h 3625"/>
                <a:gd name="T4" fmla="*/ 1288 w 2809"/>
                <a:gd name="T5" fmla="*/ 3016 h 3625"/>
                <a:gd name="T6" fmla="*/ 1522 w 2809"/>
                <a:gd name="T7" fmla="*/ 3508 h 3625"/>
                <a:gd name="T8" fmla="*/ 2609 w 2809"/>
                <a:gd name="T9" fmla="*/ 1930 h 3625"/>
                <a:gd name="T10" fmla="*/ 2165 w 2809"/>
                <a:gd name="T11" fmla="*/ 1813 h 3625"/>
                <a:gd name="T12" fmla="*/ 2692 w 2809"/>
                <a:gd name="T13" fmla="*/ 1637 h 3625"/>
                <a:gd name="T14" fmla="*/ 1288 w 2809"/>
                <a:gd name="T15" fmla="*/ 819 h 3625"/>
                <a:gd name="T16" fmla="*/ 1556 w 2809"/>
                <a:gd name="T17" fmla="*/ 1053 h 3625"/>
                <a:gd name="T18" fmla="*/ 1288 w 2809"/>
                <a:gd name="T19" fmla="*/ 819 h 3625"/>
                <a:gd name="T20" fmla="*/ 234 w 2809"/>
                <a:gd name="T21" fmla="*/ 1520 h 3625"/>
                <a:gd name="T22" fmla="*/ 1639 w 2809"/>
                <a:gd name="T23" fmla="*/ 1170 h 3625"/>
                <a:gd name="T24" fmla="*/ 351 w 2809"/>
                <a:gd name="T25" fmla="*/ 1053 h 3625"/>
                <a:gd name="T26" fmla="*/ 1171 w 2809"/>
                <a:gd name="T27" fmla="*/ 936 h 3625"/>
                <a:gd name="T28" fmla="*/ 351 w 2809"/>
                <a:gd name="T29" fmla="*/ 819 h 3625"/>
                <a:gd name="T30" fmla="*/ 1171 w 2809"/>
                <a:gd name="T31" fmla="*/ 702 h 3625"/>
                <a:gd name="T32" fmla="*/ 2224 w 2809"/>
                <a:gd name="T33" fmla="*/ 200 h 3625"/>
                <a:gd name="T34" fmla="*/ 2492 w 2809"/>
                <a:gd name="T35" fmla="*/ 468 h 3625"/>
                <a:gd name="T36" fmla="*/ 1171 w 2809"/>
                <a:gd name="T37" fmla="*/ 117 h 3625"/>
                <a:gd name="T38" fmla="*/ 1254 w 2809"/>
                <a:gd name="T39" fmla="*/ 585 h 3625"/>
                <a:gd name="T40" fmla="*/ 2458 w 2809"/>
                <a:gd name="T41" fmla="*/ 702 h 3625"/>
                <a:gd name="T42" fmla="*/ 1488 w 2809"/>
                <a:gd name="T43" fmla="*/ 819 h 3625"/>
                <a:gd name="T44" fmla="*/ 2458 w 2809"/>
                <a:gd name="T45" fmla="*/ 936 h 3625"/>
                <a:gd name="T46" fmla="*/ 1722 w 2809"/>
                <a:gd name="T47" fmla="*/ 1053 h 3625"/>
                <a:gd name="T48" fmla="*/ 1756 w 2809"/>
                <a:gd name="T49" fmla="*/ 1170 h 3625"/>
                <a:gd name="T50" fmla="*/ 2458 w 2809"/>
                <a:gd name="T51" fmla="*/ 1286 h 3625"/>
                <a:gd name="T52" fmla="*/ 1756 w 2809"/>
                <a:gd name="T53" fmla="*/ 1520 h 3625"/>
                <a:gd name="T54" fmla="*/ 2575 w 2809"/>
                <a:gd name="T55" fmla="*/ 585 h 3625"/>
                <a:gd name="T56" fmla="*/ 1288 w 2809"/>
                <a:gd name="T57" fmla="*/ 468 h 3625"/>
                <a:gd name="T58" fmla="*/ 2107 w 2809"/>
                <a:gd name="T59" fmla="*/ 351 h 3625"/>
                <a:gd name="T60" fmla="*/ 1288 w 2809"/>
                <a:gd name="T61" fmla="*/ 234 h 3625"/>
                <a:gd name="T62" fmla="*/ 2107 w 2809"/>
                <a:gd name="T63" fmla="*/ 117 h 3625"/>
                <a:gd name="T64" fmla="*/ 1054 w 2809"/>
                <a:gd name="T65" fmla="*/ 0 h 3625"/>
                <a:gd name="T66" fmla="*/ 2692 w 2809"/>
                <a:gd name="T67" fmla="*/ 502 h 3625"/>
                <a:gd name="T68" fmla="*/ 2809 w 2809"/>
                <a:gd name="T69" fmla="*/ 1520 h 3625"/>
                <a:gd name="T70" fmla="*/ 1639 w 2809"/>
                <a:gd name="T71" fmla="*/ 3065 h 3625"/>
                <a:gd name="T72" fmla="*/ 1171 w 2809"/>
                <a:gd name="T73" fmla="*/ 3625 h 3625"/>
                <a:gd name="T74" fmla="*/ 0 w 2809"/>
                <a:gd name="T75" fmla="*/ 1895 h 3625"/>
                <a:gd name="T76" fmla="*/ 117 w 2809"/>
                <a:gd name="T77" fmla="*/ 1520 h 3625"/>
                <a:gd name="T78" fmla="*/ 1054 w 2809"/>
                <a:gd name="T79" fmla="*/ 585 h 3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9" h="3625">
                  <a:moveTo>
                    <a:pt x="117" y="1637"/>
                  </a:moveTo>
                  <a:lnTo>
                    <a:pt x="117" y="1813"/>
                  </a:lnTo>
                  <a:lnTo>
                    <a:pt x="2048" y="1813"/>
                  </a:lnTo>
                  <a:lnTo>
                    <a:pt x="2048" y="1930"/>
                  </a:lnTo>
                  <a:lnTo>
                    <a:pt x="200" y="1930"/>
                  </a:lnTo>
                  <a:lnTo>
                    <a:pt x="1288" y="3016"/>
                  </a:lnTo>
                  <a:lnTo>
                    <a:pt x="1288" y="3508"/>
                  </a:lnTo>
                  <a:lnTo>
                    <a:pt x="1522" y="3508"/>
                  </a:lnTo>
                  <a:lnTo>
                    <a:pt x="1522" y="3016"/>
                  </a:lnTo>
                  <a:lnTo>
                    <a:pt x="2609" y="1930"/>
                  </a:lnTo>
                  <a:lnTo>
                    <a:pt x="2165" y="1930"/>
                  </a:lnTo>
                  <a:lnTo>
                    <a:pt x="2165" y="1813"/>
                  </a:lnTo>
                  <a:lnTo>
                    <a:pt x="2692" y="1813"/>
                  </a:lnTo>
                  <a:lnTo>
                    <a:pt x="2692" y="1637"/>
                  </a:lnTo>
                  <a:lnTo>
                    <a:pt x="117" y="1637"/>
                  </a:lnTo>
                  <a:close/>
                  <a:moveTo>
                    <a:pt x="1288" y="819"/>
                  </a:moveTo>
                  <a:lnTo>
                    <a:pt x="1288" y="1053"/>
                  </a:lnTo>
                  <a:lnTo>
                    <a:pt x="1556" y="1053"/>
                  </a:lnTo>
                  <a:lnTo>
                    <a:pt x="1322" y="819"/>
                  </a:lnTo>
                  <a:lnTo>
                    <a:pt x="1288" y="819"/>
                  </a:lnTo>
                  <a:close/>
                  <a:moveTo>
                    <a:pt x="234" y="702"/>
                  </a:moveTo>
                  <a:lnTo>
                    <a:pt x="234" y="1520"/>
                  </a:lnTo>
                  <a:lnTo>
                    <a:pt x="1639" y="1520"/>
                  </a:lnTo>
                  <a:lnTo>
                    <a:pt x="1639" y="1170"/>
                  </a:lnTo>
                  <a:lnTo>
                    <a:pt x="351" y="1170"/>
                  </a:lnTo>
                  <a:lnTo>
                    <a:pt x="351" y="1053"/>
                  </a:lnTo>
                  <a:lnTo>
                    <a:pt x="1171" y="1053"/>
                  </a:lnTo>
                  <a:lnTo>
                    <a:pt x="1171" y="936"/>
                  </a:lnTo>
                  <a:lnTo>
                    <a:pt x="351" y="936"/>
                  </a:lnTo>
                  <a:lnTo>
                    <a:pt x="351" y="819"/>
                  </a:lnTo>
                  <a:lnTo>
                    <a:pt x="1171" y="819"/>
                  </a:lnTo>
                  <a:lnTo>
                    <a:pt x="1171" y="702"/>
                  </a:lnTo>
                  <a:lnTo>
                    <a:pt x="234" y="702"/>
                  </a:lnTo>
                  <a:close/>
                  <a:moveTo>
                    <a:pt x="2224" y="200"/>
                  </a:moveTo>
                  <a:lnTo>
                    <a:pt x="2224" y="468"/>
                  </a:lnTo>
                  <a:lnTo>
                    <a:pt x="2492" y="468"/>
                  </a:lnTo>
                  <a:lnTo>
                    <a:pt x="2224" y="200"/>
                  </a:lnTo>
                  <a:close/>
                  <a:moveTo>
                    <a:pt x="1171" y="117"/>
                  </a:moveTo>
                  <a:lnTo>
                    <a:pt x="1171" y="585"/>
                  </a:lnTo>
                  <a:lnTo>
                    <a:pt x="1254" y="585"/>
                  </a:lnTo>
                  <a:lnTo>
                    <a:pt x="1371" y="702"/>
                  </a:lnTo>
                  <a:lnTo>
                    <a:pt x="2458" y="702"/>
                  </a:lnTo>
                  <a:lnTo>
                    <a:pt x="2458" y="819"/>
                  </a:lnTo>
                  <a:lnTo>
                    <a:pt x="1488" y="819"/>
                  </a:lnTo>
                  <a:lnTo>
                    <a:pt x="1605" y="936"/>
                  </a:lnTo>
                  <a:lnTo>
                    <a:pt x="2458" y="936"/>
                  </a:lnTo>
                  <a:lnTo>
                    <a:pt x="2458" y="1053"/>
                  </a:lnTo>
                  <a:lnTo>
                    <a:pt x="1722" y="1053"/>
                  </a:lnTo>
                  <a:lnTo>
                    <a:pt x="1756" y="1087"/>
                  </a:lnTo>
                  <a:lnTo>
                    <a:pt x="1756" y="1170"/>
                  </a:lnTo>
                  <a:lnTo>
                    <a:pt x="2458" y="1170"/>
                  </a:lnTo>
                  <a:lnTo>
                    <a:pt x="2458" y="1286"/>
                  </a:lnTo>
                  <a:lnTo>
                    <a:pt x="1756" y="1286"/>
                  </a:lnTo>
                  <a:lnTo>
                    <a:pt x="1756" y="1520"/>
                  </a:lnTo>
                  <a:lnTo>
                    <a:pt x="2575" y="1520"/>
                  </a:lnTo>
                  <a:lnTo>
                    <a:pt x="2575" y="585"/>
                  </a:lnTo>
                  <a:lnTo>
                    <a:pt x="1288" y="585"/>
                  </a:lnTo>
                  <a:lnTo>
                    <a:pt x="1288" y="468"/>
                  </a:lnTo>
                  <a:lnTo>
                    <a:pt x="2107" y="468"/>
                  </a:lnTo>
                  <a:lnTo>
                    <a:pt x="2107" y="351"/>
                  </a:lnTo>
                  <a:lnTo>
                    <a:pt x="1288" y="351"/>
                  </a:lnTo>
                  <a:lnTo>
                    <a:pt x="1288" y="234"/>
                  </a:lnTo>
                  <a:lnTo>
                    <a:pt x="2107" y="234"/>
                  </a:lnTo>
                  <a:lnTo>
                    <a:pt x="2107" y="117"/>
                  </a:lnTo>
                  <a:lnTo>
                    <a:pt x="1171" y="117"/>
                  </a:lnTo>
                  <a:close/>
                  <a:moveTo>
                    <a:pt x="1054" y="0"/>
                  </a:moveTo>
                  <a:lnTo>
                    <a:pt x="2190" y="0"/>
                  </a:lnTo>
                  <a:lnTo>
                    <a:pt x="2692" y="502"/>
                  </a:lnTo>
                  <a:lnTo>
                    <a:pt x="2692" y="1520"/>
                  </a:lnTo>
                  <a:lnTo>
                    <a:pt x="2809" y="1520"/>
                  </a:lnTo>
                  <a:lnTo>
                    <a:pt x="2809" y="1895"/>
                  </a:lnTo>
                  <a:lnTo>
                    <a:pt x="1639" y="3065"/>
                  </a:lnTo>
                  <a:lnTo>
                    <a:pt x="1639" y="3625"/>
                  </a:lnTo>
                  <a:lnTo>
                    <a:pt x="1171" y="3625"/>
                  </a:lnTo>
                  <a:lnTo>
                    <a:pt x="1171" y="3065"/>
                  </a:lnTo>
                  <a:lnTo>
                    <a:pt x="0" y="1895"/>
                  </a:lnTo>
                  <a:lnTo>
                    <a:pt x="0" y="1520"/>
                  </a:lnTo>
                  <a:lnTo>
                    <a:pt x="117" y="1520"/>
                  </a:lnTo>
                  <a:lnTo>
                    <a:pt x="117" y="585"/>
                  </a:lnTo>
                  <a:lnTo>
                    <a:pt x="1054" y="585"/>
                  </a:lnTo>
                  <a:lnTo>
                    <a:pt x="10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="" xmlns:a16="http://schemas.microsoft.com/office/drawing/2014/main" id="{BE75F787-B295-4B2E-80BA-A8A4AA85C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78"/>
              <a:ext cx="146" cy="1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="" xmlns:a16="http://schemas.microsoft.com/office/drawing/2014/main" id="{2C49142B-B0DA-4EEC-A420-1B7A0F0D4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032"/>
              <a:ext cx="15" cy="1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="" xmlns:a16="http://schemas.microsoft.com/office/drawing/2014/main" id="{6EFE6620-D902-429F-9118-964B1E5A943D}"/>
                </a:ext>
              </a:extLst>
            </p:cNvPr>
            <p:cNvSpPr/>
            <p:nvPr/>
          </p:nvSpPr>
          <p:spPr bwMode="auto">
            <a:xfrm>
              <a:off x="4324" y="2017"/>
              <a:ext cx="140" cy="155"/>
            </a:xfrm>
            <a:custGeom>
              <a:avLst/>
              <a:gdLst>
                <a:gd name="T0" fmla="*/ 207 w 1118"/>
                <a:gd name="T1" fmla="*/ 0 h 1240"/>
                <a:gd name="T2" fmla="*/ 324 w 1118"/>
                <a:gd name="T3" fmla="*/ 0 h 1240"/>
                <a:gd name="T4" fmla="*/ 324 w 1118"/>
                <a:gd name="T5" fmla="*/ 943 h 1240"/>
                <a:gd name="T6" fmla="*/ 558 w 1118"/>
                <a:gd name="T7" fmla="*/ 1100 h 1240"/>
                <a:gd name="T8" fmla="*/ 792 w 1118"/>
                <a:gd name="T9" fmla="*/ 943 h 1240"/>
                <a:gd name="T10" fmla="*/ 792 w 1118"/>
                <a:gd name="T11" fmla="*/ 351 h 1240"/>
                <a:gd name="T12" fmla="*/ 909 w 1118"/>
                <a:gd name="T13" fmla="*/ 351 h 1240"/>
                <a:gd name="T14" fmla="*/ 909 w 1118"/>
                <a:gd name="T15" fmla="*/ 866 h 1240"/>
                <a:gd name="T16" fmla="*/ 1053 w 1118"/>
                <a:gd name="T17" fmla="*/ 770 h 1240"/>
                <a:gd name="T18" fmla="*/ 1118 w 1118"/>
                <a:gd name="T19" fmla="*/ 867 h 1240"/>
                <a:gd name="T20" fmla="*/ 558 w 1118"/>
                <a:gd name="T21" fmla="*/ 1240 h 1240"/>
                <a:gd name="T22" fmla="*/ 0 w 1118"/>
                <a:gd name="T23" fmla="*/ 867 h 1240"/>
                <a:gd name="T24" fmla="*/ 65 w 1118"/>
                <a:gd name="T25" fmla="*/ 770 h 1240"/>
                <a:gd name="T26" fmla="*/ 207 w 1118"/>
                <a:gd name="T27" fmla="*/ 866 h 1240"/>
                <a:gd name="T28" fmla="*/ 207 w 1118"/>
                <a:gd name="T2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8" h="1240">
                  <a:moveTo>
                    <a:pt x="207" y="0"/>
                  </a:moveTo>
                  <a:lnTo>
                    <a:pt x="324" y="0"/>
                  </a:lnTo>
                  <a:lnTo>
                    <a:pt x="324" y="943"/>
                  </a:lnTo>
                  <a:lnTo>
                    <a:pt x="558" y="1100"/>
                  </a:lnTo>
                  <a:lnTo>
                    <a:pt x="792" y="943"/>
                  </a:lnTo>
                  <a:lnTo>
                    <a:pt x="792" y="351"/>
                  </a:lnTo>
                  <a:lnTo>
                    <a:pt x="909" y="351"/>
                  </a:lnTo>
                  <a:lnTo>
                    <a:pt x="909" y="866"/>
                  </a:lnTo>
                  <a:lnTo>
                    <a:pt x="1053" y="770"/>
                  </a:lnTo>
                  <a:lnTo>
                    <a:pt x="1118" y="867"/>
                  </a:lnTo>
                  <a:lnTo>
                    <a:pt x="558" y="1240"/>
                  </a:lnTo>
                  <a:lnTo>
                    <a:pt x="0" y="867"/>
                  </a:lnTo>
                  <a:lnTo>
                    <a:pt x="65" y="770"/>
                  </a:lnTo>
                  <a:lnTo>
                    <a:pt x="207" y="866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="" xmlns:a16="http://schemas.microsoft.com/office/drawing/2014/main" id="{C57302C2-0C53-48C8-BD15-6A12FBB98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1988"/>
              <a:ext cx="15" cy="1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="" xmlns:a16="http://schemas.microsoft.com/office/drawing/2014/main" id="{F15BDFC2-C8E2-45A3-8FDF-3ACC0A41A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6" y="2061"/>
              <a:ext cx="15" cy="7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="" xmlns:a16="http://schemas.microsoft.com/office/drawing/2014/main" id="{9DD1B9E1-79A0-405E-963A-F68C0A5CF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6" y="2032"/>
              <a:ext cx="15" cy="1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46">
              <a:extLst>
                <a:ext uri="{FF2B5EF4-FFF2-40B4-BE49-F238E27FC236}">
                  <a16:creationId xmlns="" xmlns:a16="http://schemas.microsoft.com/office/drawing/2014/main" id="{A3EF7E16-6574-463C-A759-F87D65B20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046"/>
              <a:ext cx="15" cy="1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="" xmlns:a16="http://schemas.microsoft.com/office/drawing/2014/main" id="{07FD3F4F-2FAA-4DFA-B93E-2AD71B486251}"/>
                </a:ext>
              </a:extLst>
            </p:cNvPr>
            <p:cNvSpPr/>
            <p:nvPr/>
          </p:nvSpPr>
          <p:spPr bwMode="auto">
            <a:xfrm>
              <a:off x="4631" y="2032"/>
              <a:ext cx="140" cy="140"/>
            </a:xfrm>
            <a:custGeom>
              <a:avLst/>
              <a:gdLst>
                <a:gd name="T0" fmla="*/ 793 w 1118"/>
                <a:gd name="T1" fmla="*/ 0 h 1123"/>
                <a:gd name="T2" fmla="*/ 910 w 1118"/>
                <a:gd name="T3" fmla="*/ 0 h 1123"/>
                <a:gd name="T4" fmla="*/ 910 w 1118"/>
                <a:gd name="T5" fmla="*/ 749 h 1123"/>
                <a:gd name="T6" fmla="*/ 1054 w 1118"/>
                <a:gd name="T7" fmla="*/ 653 h 1123"/>
                <a:gd name="T8" fmla="*/ 1118 w 1118"/>
                <a:gd name="T9" fmla="*/ 750 h 1123"/>
                <a:gd name="T10" fmla="*/ 559 w 1118"/>
                <a:gd name="T11" fmla="*/ 1123 h 1123"/>
                <a:gd name="T12" fmla="*/ 0 w 1118"/>
                <a:gd name="T13" fmla="*/ 750 h 1123"/>
                <a:gd name="T14" fmla="*/ 65 w 1118"/>
                <a:gd name="T15" fmla="*/ 653 h 1123"/>
                <a:gd name="T16" fmla="*/ 208 w 1118"/>
                <a:gd name="T17" fmla="*/ 749 h 1123"/>
                <a:gd name="T18" fmla="*/ 208 w 1118"/>
                <a:gd name="T19" fmla="*/ 351 h 1123"/>
                <a:gd name="T20" fmla="*/ 325 w 1118"/>
                <a:gd name="T21" fmla="*/ 351 h 1123"/>
                <a:gd name="T22" fmla="*/ 325 w 1118"/>
                <a:gd name="T23" fmla="*/ 826 h 1123"/>
                <a:gd name="T24" fmla="*/ 559 w 1118"/>
                <a:gd name="T25" fmla="*/ 983 h 1123"/>
                <a:gd name="T26" fmla="*/ 793 w 1118"/>
                <a:gd name="T27" fmla="*/ 826 h 1123"/>
                <a:gd name="T28" fmla="*/ 793 w 1118"/>
                <a:gd name="T29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8" h="1123">
                  <a:moveTo>
                    <a:pt x="793" y="0"/>
                  </a:moveTo>
                  <a:lnTo>
                    <a:pt x="910" y="0"/>
                  </a:lnTo>
                  <a:lnTo>
                    <a:pt x="910" y="749"/>
                  </a:lnTo>
                  <a:lnTo>
                    <a:pt x="1054" y="653"/>
                  </a:lnTo>
                  <a:lnTo>
                    <a:pt x="1118" y="750"/>
                  </a:lnTo>
                  <a:lnTo>
                    <a:pt x="559" y="1123"/>
                  </a:lnTo>
                  <a:lnTo>
                    <a:pt x="0" y="750"/>
                  </a:lnTo>
                  <a:lnTo>
                    <a:pt x="65" y="653"/>
                  </a:lnTo>
                  <a:lnTo>
                    <a:pt x="208" y="749"/>
                  </a:lnTo>
                  <a:lnTo>
                    <a:pt x="208" y="351"/>
                  </a:lnTo>
                  <a:lnTo>
                    <a:pt x="325" y="351"/>
                  </a:lnTo>
                  <a:lnTo>
                    <a:pt x="325" y="826"/>
                  </a:lnTo>
                  <a:lnTo>
                    <a:pt x="559" y="983"/>
                  </a:lnTo>
                  <a:lnTo>
                    <a:pt x="793" y="826"/>
                  </a:lnTo>
                  <a:lnTo>
                    <a:pt x="7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="" xmlns:a16="http://schemas.microsoft.com/office/drawing/2014/main" id="{CE41BBF4-7A7C-43C0-BA6A-D76FF87C9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2002"/>
              <a:ext cx="15" cy="1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="" xmlns:a16="http://schemas.microsoft.com/office/drawing/2014/main" id="{E2AC728E-6964-4401-AFA4-E9D25E12F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061"/>
              <a:ext cx="14" cy="7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="" xmlns:a16="http://schemas.microsoft.com/office/drawing/2014/main" id="{1FBB2D23-9776-4DF7-A811-A5DB0DAF3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032"/>
              <a:ext cx="14" cy="1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53">
            <a:extLst>
              <a:ext uri="{FF2B5EF4-FFF2-40B4-BE49-F238E27FC236}">
                <a16:creationId xmlns="" xmlns:a16="http://schemas.microsoft.com/office/drawing/2014/main" id="{38647A92-EB4F-4D56-8495-32FC01E5EE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39411" y="2979599"/>
            <a:ext cx="228411" cy="228411"/>
            <a:chOff x="4890" y="2718"/>
            <a:chExt cx="241" cy="241"/>
          </a:xfrm>
          <a:solidFill>
            <a:sysClr val="window" lastClr="FFFFFF"/>
          </a:solidFill>
        </p:grpSpPr>
        <p:sp>
          <p:nvSpPr>
            <p:cNvPr id="58" name="Freeform 55">
              <a:extLst>
                <a:ext uri="{FF2B5EF4-FFF2-40B4-BE49-F238E27FC236}">
                  <a16:creationId xmlns="" xmlns:a16="http://schemas.microsoft.com/office/drawing/2014/main" id="{C05B5207-BA96-4309-91ED-497E8593D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0" y="2741"/>
              <a:ext cx="31" cy="86"/>
            </a:xfrm>
            <a:custGeom>
              <a:avLst/>
              <a:gdLst>
                <a:gd name="T0" fmla="*/ 110 w 436"/>
                <a:gd name="T1" fmla="*/ 110 h 1197"/>
                <a:gd name="T2" fmla="*/ 110 w 436"/>
                <a:gd name="T3" fmla="*/ 1089 h 1197"/>
                <a:gd name="T4" fmla="*/ 328 w 436"/>
                <a:gd name="T5" fmla="*/ 1089 h 1197"/>
                <a:gd name="T6" fmla="*/ 328 w 436"/>
                <a:gd name="T7" fmla="*/ 110 h 1197"/>
                <a:gd name="T8" fmla="*/ 110 w 436"/>
                <a:gd name="T9" fmla="*/ 110 h 1197"/>
                <a:gd name="T10" fmla="*/ 0 w 436"/>
                <a:gd name="T11" fmla="*/ 0 h 1197"/>
                <a:gd name="T12" fmla="*/ 436 w 436"/>
                <a:gd name="T13" fmla="*/ 0 h 1197"/>
                <a:gd name="T14" fmla="*/ 436 w 436"/>
                <a:gd name="T15" fmla="*/ 1197 h 1197"/>
                <a:gd name="T16" fmla="*/ 0 w 436"/>
                <a:gd name="T17" fmla="*/ 1197 h 1197"/>
                <a:gd name="T18" fmla="*/ 0 w 436"/>
                <a:gd name="T19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1197">
                  <a:moveTo>
                    <a:pt x="110" y="110"/>
                  </a:moveTo>
                  <a:lnTo>
                    <a:pt x="110" y="1089"/>
                  </a:lnTo>
                  <a:lnTo>
                    <a:pt x="328" y="1089"/>
                  </a:lnTo>
                  <a:lnTo>
                    <a:pt x="328" y="110"/>
                  </a:lnTo>
                  <a:lnTo>
                    <a:pt x="110" y="110"/>
                  </a:lnTo>
                  <a:close/>
                  <a:moveTo>
                    <a:pt x="0" y="0"/>
                  </a:moveTo>
                  <a:lnTo>
                    <a:pt x="436" y="0"/>
                  </a:lnTo>
                  <a:lnTo>
                    <a:pt x="436" y="1197"/>
                  </a:lnTo>
                  <a:lnTo>
                    <a:pt x="0" y="11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56">
              <a:extLst>
                <a:ext uri="{FF2B5EF4-FFF2-40B4-BE49-F238E27FC236}">
                  <a16:creationId xmlns="" xmlns:a16="http://schemas.microsoft.com/office/drawing/2014/main" id="{228FACAC-A62E-4F15-8E5F-5E1498E6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5" y="2757"/>
              <a:ext cx="97" cy="97"/>
            </a:xfrm>
            <a:custGeom>
              <a:avLst/>
              <a:gdLst>
                <a:gd name="T0" fmla="*/ 490 w 1361"/>
                <a:gd name="T1" fmla="*/ 327 h 1361"/>
                <a:gd name="T2" fmla="*/ 490 w 1361"/>
                <a:gd name="T3" fmla="*/ 871 h 1361"/>
                <a:gd name="T4" fmla="*/ 708 w 1361"/>
                <a:gd name="T5" fmla="*/ 871 h 1361"/>
                <a:gd name="T6" fmla="*/ 708 w 1361"/>
                <a:gd name="T7" fmla="*/ 327 h 1361"/>
                <a:gd name="T8" fmla="*/ 490 w 1361"/>
                <a:gd name="T9" fmla="*/ 327 h 1361"/>
                <a:gd name="T10" fmla="*/ 110 w 1361"/>
                <a:gd name="T11" fmla="*/ 110 h 1361"/>
                <a:gd name="T12" fmla="*/ 110 w 1361"/>
                <a:gd name="T13" fmla="*/ 1251 h 1361"/>
                <a:gd name="T14" fmla="*/ 1251 w 1361"/>
                <a:gd name="T15" fmla="*/ 1251 h 1361"/>
                <a:gd name="T16" fmla="*/ 1246 w 1361"/>
                <a:gd name="T17" fmla="*/ 1183 h 1361"/>
                <a:gd name="T18" fmla="*/ 1236 w 1361"/>
                <a:gd name="T19" fmla="*/ 1114 h 1361"/>
                <a:gd name="T20" fmla="*/ 1223 w 1361"/>
                <a:gd name="T21" fmla="*/ 1047 h 1361"/>
                <a:gd name="T22" fmla="*/ 1206 w 1361"/>
                <a:gd name="T23" fmla="*/ 979 h 1361"/>
                <a:gd name="T24" fmla="*/ 926 w 1361"/>
                <a:gd name="T25" fmla="*/ 979 h 1361"/>
                <a:gd name="T26" fmla="*/ 926 w 1361"/>
                <a:gd name="T27" fmla="*/ 486 h 1361"/>
                <a:gd name="T28" fmla="*/ 872 w 1361"/>
                <a:gd name="T29" fmla="*/ 433 h 1361"/>
                <a:gd name="T30" fmla="*/ 816 w 1361"/>
                <a:gd name="T31" fmla="*/ 384 h 1361"/>
                <a:gd name="T32" fmla="*/ 816 w 1361"/>
                <a:gd name="T33" fmla="*/ 979 h 1361"/>
                <a:gd name="T34" fmla="*/ 382 w 1361"/>
                <a:gd name="T35" fmla="*/ 979 h 1361"/>
                <a:gd name="T36" fmla="*/ 382 w 1361"/>
                <a:gd name="T37" fmla="*/ 218 h 1361"/>
                <a:gd name="T38" fmla="*/ 551 w 1361"/>
                <a:gd name="T39" fmla="*/ 218 h 1361"/>
                <a:gd name="T40" fmla="*/ 482 w 1361"/>
                <a:gd name="T41" fmla="*/ 188 h 1361"/>
                <a:gd name="T42" fmla="*/ 409 w 1361"/>
                <a:gd name="T43" fmla="*/ 164 h 1361"/>
                <a:gd name="T44" fmla="*/ 337 w 1361"/>
                <a:gd name="T45" fmla="*/ 143 h 1361"/>
                <a:gd name="T46" fmla="*/ 262 w 1361"/>
                <a:gd name="T47" fmla="*/ 128 h 1361"/>
                <a:gd name="T48" fmla="*/ 186 w 1361"/>
                <a:gd name="T49" fmla="*/ 116 h 1361"/>
                <a:gd name="T50" fmla="*/ 110 w 1361"/>
                <a:gd name="T51" fmla="*/ 110 h 1361"/>
                <a:gd name="T52" fmla="*/ 1034 w 1361"/>
                <a:gd name="T53" fmla="*/ 109 h 1361"/>
                <a:gd name="T54" fmla="*/ 1034 w 1361"/>
                <a:gd name="T55" fmla="*/ 871 h 1361"/>
                <a:gd name="T56" fmla="*/ 1252 w 1361"/>
                <a:gd name="T57" fmla="*/ 871 h 1361"/>
                <a:gd name="T58" fmla="*/ 1252 w 1361"/>
                <a:gd name="T59" fmla="*/ 109 h 1361"/>
                <a:gd name="T60" fmla="*/ 1034 w 1361"/>
                <a:gd name="T61" fmla="*/ 109 h 1361"/>
                <a:gd name="T62" fmla="*/ 0 w 1361"/>
                <a:gd name="T63" fmla="*/ 0 h 1361"/>
                <a:gd name="T64" fmla="*/ 54 w 1361"/>
                <a:gd name="T65" fmla="*/ 0 h 1361"/>
                <a:gd name="T66" fmla="*/ 140 w 1361"/>
                <a:gd name="T67" fmla="*/ 3 h 1361"/>
                <a:gd name="T68" fmla="*/ 225 w 1361"/>
                <a:gd name="T69" fmla="*/ 11 h 1361"/>
                <a:gd name="T70" fmla="*/ 309 w 1361"/>
                <a:gd name="T71" fmla="*/ 25 h 1361"/>
                <a:gd name="T72" fmla="*/ 392 w 1361"/>
                <a:gd name="T73" fmla="*/ 45 h 1361"/>
                <a:gd name="T74" fmla="*/ 473 w 1361"/>
                <a:gd name="T75" fmla="*/ 69 h 1361"/>
                <a:gd name="T76" fmla="*/ 552 w 1361"/>
                <a:gd name="T77" fmla="*/ 99 h 1361"/>
                <a:gd name="T78" fmla="*/ 629 w 1361"/>
                <a:gd name="T79" fmla="*/ 134 h 1361"/>
                <a:gd name="T80" fmla="*/ 704 w 1361"/>
                <a:gd name="T81" fmla="*/ 174 h 1361"/>
                <a:gd name="T82" fmla="*/ 775 w 1361"/>
                <a:gd name="T83" fmla="*/ 218 h 1361"/>
                <a:gd name="T84" fmla="*/ 816 w 1361"/>
                <a:gd name="T85" fmla="*/ 218 h 1361"/>
                <a:gd name="T86" fmla="*/ 816 w 1361"/>
                <a:gd name="T87" fmla="*/ 245 h 1361"/>
                <a:gd name="T88" fmla="*/ 872 w 1361"/>
                <a:gd name="T89" fmla="*/ 288 h 1361"/>
                <a:gd name="T90" fmla="*/ 926 w 1361"/>
                <a:gd name="T91" fmla="*/ 333 h 1361"/>
                <a:gd name="T92" fmla="*/ 926 w 1361"/>
                <a:gd name="T93" fmla="*/ 0 h 1361"/>
                <a:gd name="T94" fmla="*/ 1361 w 1361"/>
                <a:gd name="T95" fmla="*/ 0 h 1361"/>
                <a:gd name="T96" fmla="*/ 1361 w 1361"/>
                <a:gd name="T97" fmla="*/ 979 h 1361"/>
                <a:gd name="T98" fmla="*/ 1319 w 1361"/>
                <a:gd name="T99" fmla="*/ 979 h 1361"/>
                <a:gd name="T100" fmla="*/ 1337 w 1361"/>
                <a:gd name="T101" fmla="*/ 1060 h 1361"/>
                <a:gd name="T102" fmla="*/ 1350 w 1361"/>
                <a:gd name="T103" fmla="*/ 1142 h 1361"/>
                <a:gd name="T104" fmla="*/ 1358 w 1361"/>
                <a:gd name="T105" fmla="*/ 1224 h 1361"/>
                <a:gd name="T106" fmla="*/ 1361 w 1361"/>
                <a:gd name="T107" fmla="*/ 1307 h 1361"/>
                <a:gd name="T108" fmla="*/ 1361 w 1361"/>
                <a:gd name="T109" fmla="*/ 1361 h 1361"/>
                <a:gd name="T110" fmla="*/ 0 w 1361"/>
                <a:gd name="T111" fmla="*/ 1361 h 1361"/>
                <a:gd name="T112" fmla="*/ 0 w 1361"/>
                <a:gd name="T113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1" h="1361">
                  <a:moveTo>
                    <a:pt x="490" y="327"/>
                  </a:moveTo>
                  <a:lnTo>
                    <a:pt x="490" y="871"/>
                  </a:lnTo>
                  <a:lnTo>
                    <a:pt x="708" y="871"/>
                  </a:lnTo>
                  <a:lnTo>
                    <a:pt x="708" y="327"/>
                  </a:lnTo>
                  <a:lnTo>
                    <a:pt x="490" y="327"/>
                  </a:lnTo>
                  <a:close/>
                  <a:moveTo>
                    <a:pt x="110" y="110"/>
                  </a:moveTo>
                  <a:lnTo>
                    <a:pt x="110" y="1251"/>
                  </a:lnTo>
                  <a:lnTo>
                    <a:pt x="1251" y="1251"/>
                  </a:lnTo>
                  <a:lnTo>
                    <a:pt x="1246" y="1183"/>
                  </a:lnTo>
                  <a:lnTo>
                    <a:pt x="1236" y="1114"/>
                  </a:lnTo>
                  <a:lnTo>
                    <a:pt x="1223" y="1047"/>
                  </a:lnTo>
                  <a:lnTo>
                    <a:pt x="1206" y="979"/>
                  </a:lnTo>
                  <a:lnTo>
                    <a:pt x="926" y="979"/>
                  </a:lnTo>
                  <a:lnTo>
                    <a:pt x="926" y="486"/>
                  </a:lnTo>
                  <a:lnTo>
                    <a:pt x="872" y="433"/>
                  </a:lnTo>
                  <a:lnTo>
                    <a:pt x="816" y="384"/>
                  </a:lnTo>
                  <a:lnTo>
                    <a:pt x="816" y="979"/>
                  </a:lnTo>
                  <a:lnTo>
                    <a:pt x="382" y="979"/>
                  </a:lnTo>
                  <a:lnTo>
                    <a:pt x="382" y="218"/>
                  </a:lnTo>
                  <a:lnTo>
                    <a:pt x="551" y="218"/>
                  </a:lnTo>
                  <a:lnTo>
                    <a:pt x="482" y="188"/>
                  </a:lnTo>
                  <a:lnTo>
                    <a:pt x="409" y="164"/>
                  </a:lnTo>
                  <a:lnTo>
                    <a:pt x="337" y="143"/>
                  </a:lnTo>
                  <a:lnTo>
                    <a:pt x="262" y="128"/>
                  </a:lnTo>
                  <a:lnTo>
                    <a:pt x="186" y="116"/>
                  </a:lnTo>
                  <a:lnTo>
                    <a:pt x="110" y="110"/>
                  </a:lnTo>
                  <a:close/>
                  <a:moveTo>
                    <a:pt x="1034" y="109"/>
                  </a:moveTo>
                  <a:lnTo>
                    <a:pt x="1034" y="871"/>
                  </a:lnTo>
                  <a:lnTo>
                    <a:pt x="1252" y="871"/>
                  </a:lnTo>
                  <a:lnTo>
                    <a:pt x="1252" y="109"/>
                  </a:lnTo>
                  <a:lnTo>
                    <a:pt x="1034" y="109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140" y="3"/>
                  </a:lnTo>
                  <a:lnTo>
                    <a:pt x="225" y="11"/>
                  </a:lnTo>
                  <a:lnTo>
                    <a:pt x="309" y="25"/>
                  </a:lnTo>
                  <a:lnTo>
                    <a:pt x="392" y="45"/>
                  </a:lnTo>
                  <a:lnTo>
                    <a:pt x="473" y="69"/>
                  </a:lnTo>
                  <a:lnTo>
                    <a:pt x="552" y="99"/>
                  </a:lnTo>
                  <a:lnTo>
                    <a:pt x="629" y="134"/>
                  </a:lnTo>
                  <a:lnTo>
                    <a:pt x="704" y="174"/>
                  </a:lnTo>
                  <a:lnTo>
                    <a:pt x="775" y="218"/>
                  </a:lnTo>
                  <a:lnTo>
                    <a:pt x="816" y="218"/>
                  </a:lnTo>
                  <a:lnTo>
                    <a:pt x="816" y="245"/>
                  </a:lnTo>
                  <a:lnTo>
                    <a:pt x="872" y="288"/>
                  </a:lnTo>
                  <a:lnTo>
                    <a:pt x="926" y="333"/>
                  </a:lnTo>
                  <a:lnTo>
                    <a:pt x="926" y="0"/>
                  </a:lnTo>
                  <a:lnTo>
                    <a:pt x="1361" y="0"/>
                  </a:lnTo>
                  <a:lnTo>
                    <a:pt x="1361" y="979"/>
                  </a:lnTo>
                  <a:lnTo>
                    <a:pt x="1319" y="979"/>
                  </a:lnTo>
                  <a:lnTo>
                    <a:pt x="1337" y="1060"/>
                  </a:lnTo>
                  <a:lnTo>
                    <a:pt x="1350" y="1142"/>
                  </a:lnTo>
                  <a:lnTo>
                    <a:pt x="1358" y="1224"/>
                  </a:lnTo>
                  <a:lnTo>
                    <a:pt x="1361" y="1307"/>
                  </a:lnTo>
                  <a:lnTo>
                    <a:pt x="1361" y="1361"/>
                  </a:lnTo>
                  <a:lnTo>
                    <a:pt x="0" y="13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57">
              <a:extLst>
                <a:ext uri="{FF2B5EF4-FFF2-40B4-BE49-F238E27FC236}">
                  <a16:creationId xmlns="" xmlns:a16="http://schemas.microsoft.com/office/drawing/2014/main" id="{7F1C6EF1-A6AB-4356-B1FA-BDA3993FE8D5}"/>
                </a:ext>
              </a:extLst>
            </p:cNvPr>
            <p:cNvSpPr/>
            <p:nvPr/>
          </p:nvSpPr>
          <p:spPr bwMode="auto">
            <a:xfrm>
              <a:off x="4920" y="2836"/>
              <a:ext cx="39" cy="38"/>
            </a:xfrm>
            <a:custGeom>
              <a:avLst/>
              <a:gdLst>
                <a:gd name="T0" fmla="*/ 462 w 539"/>
                <a:gd name="T1" fmla="*/ 0 h 540"/>
                <a:gd name="T2" fmla="*/ 539 w 539"/>
                <a:gd name="T3" fmla="*/ 78 h 540"/>
                <a:gd name="T4" fmla="*/ 77 w 539"/>
                <a:gd name="T5" fmla="*/ 540 h 540"/>
                <a:gd name="T6" fmla="*/ 0 w 539"/>
                <a:gd name="T7" fmla="*/ 463 h 540"/>
                <a:gd name="T8" fmla="*/ 462 w 539"/>
                <a:gd name="T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540">
                  <a:moveTo>
                    <a:pt x="462" y="0"/>
                  </a:moveTo>
                  <a:lnTo>
                    <a:pt x="539" y="78"/>
                  </a:lnTo>
                  <a:lnTo>
                    <a:pt x="77" y="540"/>
                  </a:lnTo>
                  <a:lnTo>
                    <a:pt x="0" y="463"/>
                  </a:lnTo>
                  <a:lnTo>
                    <a:pt x="4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58">
              <a:extLst>
                <a:ext uri="{FF2B5EF4-FFF2-40B4-BE49-F238E27FC236}">
                  <a16:creationId xmlns="" xmlns:a16="http://schemas.microsoft.com/office/drawing/2014/main" id="{9C4C2C47-7D7D-420A-855A-7573027162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2827"/>
              <a:ext cx="24" cy="23"/>
            </a:xfrm>
            <a:custGeom>
              <a:avLst/>
              <a:gdLst>
                <a:gd name="T0" fmla="*/ 164 w 327"/>
                <a:gd name="T1" fmla="*/ 110 h 328"/>
                <a:gd name="T2" fmla="*/ 146 w 327"/>
                <a:gd name="T3" fmla="*/ 112 h 328"/>
                <a:gd name="T4" fmla="*/ 132 w 327"/>
                <a:gd name="T5" fmla="*/ 120 h 328"/>
                <a:gd name="T6" fmla="*/ 120 w 327"/>
                <a:gd name="T7" fmla="*/ 132 h 328"/>
                <a:gd name="T8" fmla="*/ 113 w 327"/>
                <a:gd name="T9" fmla="*/ 147 h 328"/>
                <a:gd name="T10" fmla="*/ 110 w 327"/>
                <a:gd name="T11" fmla="*/ 164 h 328"/>
                <a:gd name="T12" fmla="*/ 113 w 327"/>
                <a:gd name="T13" fmla="*/ 181 h 328"/>
                <a:gd name="T14" fmla="*/ 120 w 327"/>
                <a:gd name="T15" fmla="*/ 196 h 328"/>
                <a:gd name="T16" fmla="*/ 132 w 327"/>
                <a:gd name="T17" fmla="*/ 208 h 328"/>
                <a:gd name="T18" fmla="*/ 146 w 327"/>
                <a:gd name="T19" fmla="*/ 216 h 328"/>
                <a:gd name="T20" fmla="*/ 164 w 327"/>
                <a:gd name="T21" fmla="*/ 218 h 328"/>
                <a:gd name="T22" fmla="*/ 181 w 327"/>
                <a:gd name="T23" fmla="*/ 216 h 328"/>
                <a:gd name="T24" fmla="*/ 195 w 327"/>
                <a:gd name="T25" fmla="*/ 208 h 328"/>
                <a:gd name="T26" fmla="*/ 208 w 327"/>
                <a:gd name="T27" fmla="*/ 196 h 328"/>
                <a:gd name="T28" fmla="*/ 216 w 327"/>
                <a:gd name="T29" fmla="*/ 181 h 328"/>
                <a:gd name="T30" fmla="*/ 218 w 327"/>
                <a:gd name="T31" fmla="*/ 164 h 328"/>
                <a:gd name="T32" fmla="*/ 216 w 327"/>
                <a:gd name="T33" fmla="*/ 147 h 328"/>
                <a:gd name="T34" fmla="*/ 208 w 327"/>
                <a:gd name="T35" fmla="*/ 132 h 328"/>
                <a:gd name="T36" fmla="*/ 195 w 327"/>
                <a:gd name="T37" fmla="*/ 120 h 328"/>
                <a:gd name="T38" fmla="*/ 181 w 327"/>
                <a:gd name="T39" fmla="*/ 112 h 328"/>
                <a:gd name="T40" fmla="*/ 164 w 327"/>
                <a:gd name="T41" fmla="*/ 110 h 328"/>
                <a:gd name="T42" fmla="*/ 164 w 327"/>
                <a:gd name="T43" fmla="*/ 0 h 328"/>
                <a:gd name="T44" fmla="*/ 193 w 327"/>
                <a:gd name="T45" fmla="*/ 3 h 328"/>
                <a:gd name="T46" fmla="*/ 221 w 327"/>
                <a:gd name="T47" fmla="*/ 11 h 328"/>
                <a:gd name="T48" fmla="*/ 247 w 327"/>
                <a:gd name="T49" fmla="*/ 23 h 328"/>
                <a:gd name="T50" fmla="*/ 269 w 327"/>
                <a:gd name="T51" fmla="*/ 39 h 328"/>
                <a:gd name="T52" fmla="*/ 288 w 327"/>
                <a:gd name="T53" fmla="*/ 59 h 328"/>
                <a:gd name="T54" fmla="*/ 305 w 327"/>
                <a:gd name="T55" fmla="*/ 81 h 328"/>
                <a:gd name="T56" fmla="*/ 317 w 327"/>
                <a:gd name="T57" fmla="*/ 107 h 328"/>
                <a:gd name="T58" fmla="*/ 324 w 327"/>
                <a:gd name="T59" fmla="*/ 134 h 328"/>
                <a:gd name="T60" fmla="*/ 327 w 327"/>
                <a:gd name="T61" fmla="*/ 164 h 328"/>
                <a:gd name="T62" fmla="*/ 324 w 327"/>
                <a:gd name="T63" fmla="*/ 194 h 328"/>
                <a:gd name="T64" fmla="*/ 317 w 327"/>
                <a:gd name="T65" fmla="*/ 221 h 328"/>
                <a:gd name="T66" fmla="*/ 305 w 327"/>
                <a:gd name="T67" fmla="*/ 247 h 328"/>
                <a:gd name="T68" fmla="*/ 288 w 327"/>
                <a:gd name="T69" fmla="*/ 269 h 328"/>
                <a:gd name="T70" fmla="*/ 269 w 327"/>
                <a:gd name="T71" fmla="*/ 289 h 328"/>
                <a:gd name="T72" fmla="*/ 247 w 327"/>
                <a:gd name="T73" fmla="*/ 305 h 328"/>
                <a:gd name="T74" fmla="*/ 221 w 327"/>
                <a:gd name="T75" fmla="*/ 317 h 328"/>
                <a:gd name="T76" fmla="*/ 193 w 327"/>
                <a:gd name="T77" fmla="*/ 325 h 328"/>
                <a:gd name="T78" fmla="*/ 164 w 327"/>
                <a:gd name="T79" fmla="*/ 328 h 328"/>
                <a:gd name="T80" fmla="*/ 134 w 327"/>
                <a:gd name="T81" fmla="*/ 325 h 328"/>
                <a:gd name="T82" fmla="*/ 106 w 327"/>
                <a:gd name="T83" fmla="*/ 317 h 328"/>
                <a:gd name="T84" fmla="*/ 82 w 327"/>
                <a:gd name="T85" fmla="*/ 305 h 328"/>
                <a:gd name="T86" fmla="*/ 58 w 327"/>
                <a:gd name="T87" fmla="*/ 289 h 328"/>
                <a:gd name="T88" fmla="*/ 39 w 327"/>
                <a:gd name="T89" fmla="*/ 269 h 328"/>
                <a:gd name="T90" fmla="*/ 23 w 327"/>
                <a:gd name="T91" fmla="*/ 247 h 328"/>
                <a:gd name="T92" fmla="*/ 10 w 327"/>
                <a:gd name="T93" fmla="*/ 221 h 328"/>
                <a:gd name="T94" fmla="*/ 3 w 327"/>
                <a:gd name="T95" fmla="*/ 194 h 328"/>
                <a:gd name="T96" fmla="*/ 0 w 327"/>
                <a:gd name="T97" fmla="*/ 164 h 328"/>
                <a:gd name="T98" fmla="*/ 3 w 327"/>
                <a:gd name="T99" fmla="*/ 134 h 328"/>
                <a:gd name="T100" fmla="*/ 10 w 327"/>
                <a:gd name="T101" fmla="*/ 107 h 328"/>
                <a:gd name="T102" fmla="*/ 23 w 327"/>
                <a:gd name="T103" fmla="*/ 81 h 328"/>
                <a:gd name="T104" fmla="*/ 39 w 327"/>
                <a:gd name="T105" fmla="*/ 59 h 328"/>
                <a:gd name="T106" fmla="*/ 58 w 327"/>
                <a:gd name="T107" fmla="*/ 39 h 328"/>
                <a:gd name="T108" fmla="*/ 82 w 327"/>
                <a:gd name="T109" fmla="*/ 23 h 328"/>
                <a:gd name="T110" fmla="*/ 106 w 327"/>
                <a:gd name="T111" fmla="*/ 11 h 328"/>
                <a:gd name="T112" fmla="*/ 134 w 327"/>
                <a:gd name="T113" fmla="*/ 3 h 328"/>
                <a:gd name="T114" fmla="*/ 164 w 327"/>
                <a:gd name="T11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7" h="328">
                  <a:moveTo>
                    <a:pt x="164" y="110"/>
                  </a:moveTo>
                  <a:lnTo>
                    <a:pt x="146" y="112"/>
                  </a:lnTo>
                  <a:lnTo>
                    <a:pt x="132" y="120"/>
                  </a:lnTo>
                  <a:lnTo>
                    <a:pt x="120" y="132"/>
                  </a:lnTo>
                  <a:lnTo>
                    <a:pt x="113" y="147"/>
                  </a:lnTo>
                  <a:lnTo>
                    <a:pt x="110" y="164"/>
                  </a:lnTo>
                  <a:lnTo>
                    <a:pt x="113" y="181"/>
                  </a:lnTo>
                  <a:lnTo>
                    <a:pt x="120" y="196"/>
                  </a:lnTo>
                  <a:lnTo>
                    <a:pt x="132" y="208"/>
                  </a:lnTo>
                  <a:lnTo>
                    <a:pt x="146" y="216"/>
                  </a:lnTo>
                  <a:lnTo>
                    <a:pt x="164" y="218"/>
                  </a:lnTo>
                  <a:lnTo>
                    <a:pt x="181" y="216"/>
                  </a:lnTo>
                  <a:lnTo>
                    <a:pt x="195" y="208"/>
                  </a:lnTo>
                  <a:lnTo>
                    <a:pt x="208" y="196"/>
                  </a:lnTo>
                  <a:lnTo>
                    <a:pt x="216" y="181"/>
                  </a:lnTo>
                  <a:lnTo>
                    <a:pt x="218" y="164"/>
                  </a:lnTo>
                  <a:lnTo>
                    <a:pt x="216" y="147"/>
                  </a:lnTo>
                  <a:lnTo>
                    <a:pt x="208" y="132"/>
                  </a:lnTo>
                  <a:lnTo>
                    <a:pt x="195" y="120"/>
                  </a:lnTo>
                  <a:lnTo>
                    <a:pt x="181" y="112"/>
                  </a:lnTo>
                  <a:lnTo>
                    <a:pt x="164" y="110"/>
                  </a:lnTo>
                  <a:close/>
                  <a:moveTo>
                    <a:pt x="164" y="0"/>
                  </a:moveTo>
                  <a:lnTo>
                    <a:pt x="193" y="3"/>
                  </a:lnTo>
                  <a:lnTo>
                    <a:pt x="221" y="11"/>
                  </a:lnTo>
                  <a:lnTo>
                    <a:pt x="247" y="23"/>
                  </a:lnTo>
                  <a:lnTo>
                    <a:pt x="269" y="39"/>
                  </a:lnTo>
                  <a:lnTo>
                    <a:pt x="288" y="59"/>
                  </a:lnTo>
                  <a:lnTo>
                    <a:pt x="305" y="81"/>
                  </a:lnTo>
                  <a:lnTo>
                    <a:pt x="317" y="107"/>
                  </a:lnTo>
                  <a:lnTo>
                    <a:pt x="324" y="134"/>
                  </a:lnTo>
                  <a:lnTo>
                    <a:pt x="327" y="164"/>
                  </a:lnTo>
                  <a:lnTo>
                    <a:pt x="324" y="194"/>
                  </a:lnTo>
                  <a:lnTo>
                    <a:pt x="317" y="221"/>
                  </a:lnTo>
                  <a:lnTo>
                    <a:pt x="305" y="247"/>
                  </a:lnTo>
                  <a:lnTo>
                    <a:pt x="288" y="269"/>
                  </a:lnTo>
                  <a:lnTo>
                    <a:pt x="269" y="289"/>
                  </a:lnTo>
                  <a:lnTo>
                    <a:pt x="247" y="305"/>
                  </a:lnTo>
                  <a:lnTo>
                    <a:pt x="221" y="317"/>
                  </a:lnTo>
                  <a:lnTo>
                    <a:pt x="193" y="325"/>
                  </a:lnTo>
                  <a:lnTo>
                    <a:pt x="164" y="328"/>
                  </a:lnTo>
                  <a:lnTo>
                    <a:pt x="134" y="325"/>
                  </a:lnTo>
                  <a:lnTo>
                    <a:pt x="106" y="317"/>
                  </a:lnTo>
                  <a:lnTo>
                    <a:pt x="82" y="305"/>
                  </a:lnTo>
                  <a:lnTo>
                    <a:pt x="58" y="289"/>
                  </a:lnTo>
                  <a:lnTo>
                    <a:pt x="39" y="269"/>
                  </a:lnTo>
                  <a:lnTo>
                    <a:pt x="23" y="247"/>
                  </a:lnTo>
                  <a:lnTo>
                    <a:pt x="10" y="221"/>
                  </a:lnTo>
                  <a:lnTo>
                    <a:pt x="3" y="194"/>
                  </a:lnTo>
                  <a:lnTo>
                    <a:pt x="0" y="164"/>
                  </a:lnTo>
                  <a:lnTo>
                    <a:pt x="3" y="134"/>
                  </a:lnTo>
                  <a:lnTo>
                    <a:pt x="10" y="107"/>
                  </a:lnTo>
                  <a:lnTo>
                    <a:pt x="23" y="81"/>
                  </a:lnTo>
                  <a:lnTo>
                    <a:pt x="39" y="59"/>
                  </a:lnTo>
                  <a:lnTo>
                    <a:pt x="58" y="39"/>
                  </a:lnTo>
                  <a:lnTo>
                    <a:pt x="82" y="23"/>
                  </a:lnTo>
                  <a:lnTo>
                    <a:pt x="106" y="11"/>
                  </a:lnTo>
                  <a:lnTo>
                    <a:pt x="134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59">
              <a:extLst>
                <a:ext uri="{FF2B5EF4-FFF2-40B4-BE49-F238E27FC236}">
                  <a16:creationId xmlns="" xmlns:a16="http://schemas.microsoft.com/office/drawing/2014/main" id="{2F03C28B-6968-4714-8AC0-31A3FF474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4" y="2858"/>
              <a:ext cx="24" cy="23"/>
            </a:xfrm>
            <a:custGeom>
              <a:avLst/>
              <a:gdLst>
                <a:gd name="T0" fmla="*/ 163 w 327"/>
                <a:gd name="T1" fmla="*/ 109 h 326"/>
                <a:gd name="T2" fmla="*/ 146 w 327"/>
                <a:gd name="T3" fmla="*/ 111 h 326"/>
                <a:gd name="T4" fmla="*/ 131 w 327"/>
                <a:gd name="T5" fmla="*/ 120 h 326"/>
                <a:gd name="T6" fmla="*/ 119 w 327"/>
                <a:gd name="T7" fmla="*/ 131 h 326"/>
                <a:gd name="T8" fmla="*/ 111 w 327"/>
                <a:gd name="T9" fmla="*/ 146 h 326"/>
                <a:gd name="T10" fmla="*/ 109 w 327"/>
                <a:gd name="T11" fmla="*/ 164 h 326"/>
                <a:gd name="T12" fmla="*/ 111 w 327"/>
                <a:gd name="T13" fmla="*/ 181 h 326"/>
                <a:gd name="T14" fmla="*/ 119 w 327"/>
                <a:gd name="T15" fmla="*/ 195 h 326"/>
                <a:gd name="T16" fmla="*/ 131 w 327"/>
                <a:gd name="T17" fmla="*/ 208 h 326"/>
                <a:gd name="T18" fmla="*/ 146 w 327"/>
                <a:gd name="T19" fmla="*/ 215 h 326"/>
                <a:gd name="T20" fmla="*/ 163 w 327"/>
                <a:gd name="T21" fmla="*/ 218 h 326"/>
                <a:gd name="T22" fmla="*/ 181 w 327"/>
                <a:gd name="T23" fmla="*/ 215 h 326"/>
                <a:gd name="T24" fmla="*/ 195 w 327"/>
                <a:gd name="T25" fmla="*/ 208 h 326"/>
                <a:gd name="T26" fmla="*/ 207 w 327"/>
                <a:gd name="T27" fmla="*/ 195 h 326"/>
                <a:gd name="T28" fmla="*/ 214 w 327"/>
                <a:gd name="T29" fmla="*/ 181 h 326"/>
                <a:gd name="T30" fmla="*/ 217 w 327"/>
                <a:gd name="T31" fmla="*/ 164 h 326"/>
                <a:gd name="T32" fmla="*/ 214 w 327"/>
                <a:gd name="T33" fmla="*/ 146 h 326"/>
                <a:gd name="T34" fmla="*/ 207 w 327"/>
                <a:gd name="T35" fmla="*/ 131 h 326"/>
                <a:gd name="T36" fmla="*/ 195 w 327"/>
                <a:gd name="T37" fmla="*/ 120 h 326"/>
                <a:gd name="T38" fmla="*/ 181 w 327"/>
                <a:gd name="T39" fmla="*/ 111 h 326"/>
                <a:gd name="T40" fmla="*/ 163 w 327"/>
                <a:gd name="T41" fmla="*/ 109 h 326"/>
                <a:gd name="T42" fmla="*/ 163 w 327"/>
                <a:gd name="T43" fmla="*/ 0 h 326"/>
                <a:gd name="T44" fmla="*/ 193 w 327"/>
                <a:gd name="T45" fmla="*/ 3 h 326"/>
                <a:gd name="T46" fmla="*/ 220 w 327"/>
                <a:gd name="T47" fmla="*/ 10 h 326"/>
                <a:gd name="T48" fmla="*/ 245 w 327"/>
                <a:gd name="T49" fmla="*/ 22 h 326"/>
                <a:gd name="T50" fmla="*/ 269 w 327"/>
                <a:gd name="T51" fmla="*/ 39 h 326"/>
                <a:gd name="T52" fmla="*/ 288 w 327"/>
                <a:gd name="T53" fmla="*/ 58 h 326"/>
                <a:gd name="T54" fmla="*/ 304 w 327"/>
                <a:gd name="T55" fmla="*/ 81 h 326"/>
                <a:gd name="T56" fmla="*/ 317 w 327"/>
                <a:gd name="T57" fmla="*/ 106 h 326"/>
                <a:gd name="T58" fmla="*/ 324 w 327"/>
                <a:gd name="T59" fmla="*/ 134 h 326"/>
                <a:gd name="T60" fmla="*/ 327 w 327"/>
                <a:gd name="T61" fmla="*/ 164 h 326"/>
                <a:gd name="T62" fmla="*/ 324 w 327"/>
                <a:gd name="T63" fmla="*/ 192 h 326"/>
                <a:gd name="T64" fmla="*/ 317 w 327"/>
                <a:gd name="T65" fmla="*/ 220 h 326"/>
                <a:gd name="T66" fmla="*/ 304 w 327"/>
                <a:gd name="T67" fmla="*/ 245 h 326"/>
                <a:gd name="T68" fmla="*/ 288 w 327"/>
                <a:gd name="T69" fmla="*/ 269 h 326"/>
                <a:gd name="T70" fmla="*/ 269 w 327"/>
                <a:gd name="T71" fmla="*/ 288 h 326"/>
                <a:gd name="T72" fmla="*/ 245 w 327"/>
                <a:gd name="T73" fmla="*/ 305 h 326"/>
                <a:gd name="T74" fmla="*/ 220 w 327"/>
                <a:gd name="T75" fmla="*/ 316 h 326"/>
                <a:gd name="T76" fmla="*/ 193 w 327"/>
                <a:gd name="T77" fmla="*/ 324 h 326"/>
                <a:gd name="T78" fmla="*/ 163 w 327"/>
                <a:gd name="T79" fmla="*/ 326 h 326"/>
                <a:gd name="T80" fmla="*/ 134 w 327"/>
                <a:gd name="T81" fmla="*/ 324 h 326"/>
                <a:gd name="T82" fmla="*/ 106 w 327"/>
                <a:gd name="T83" fmla="*/ 316 h 326"/>
                <a:gd name="T84" fmla="*/ 80 w 327"/>
                <a:gd name="T85" fmla="*/ 305 h 326"/>
                <a:gd name="T86" fmla="*/ 58 w 327"/>
                <a:gd name="T87" fmla="*/ 288 h 326"/>
                <a:gd name="T88" fmla="*/ 39 w 327"/>
                <a:gd name="T89" fmla="*/ 269 h 326"/>
                <a:gd name="T90" fmla="*/ 22 w 327"/>
                <a:gd name="T91" fmla="*/ 245 h 326"/>
                <a:gd name="T92" fmla="*/ 10 w 327"/>
                <a:gd name="T93" fmla="*/ 220 h 326"/>
                <a:gd name="T94" fmla="*/ 3 w 327"/>
                <a:gd name="T95" fmla="*/ 192 h 326"/>
                <a:gd name="T96" fmla="*/ 0 w 327"/>
                <a:gd name="T97" fmla="*/ 164 h 326"/>
                <a:gd name="T98" fmla="*/ 3 w 327"/>
                <a:gd name="T99" fmla="*/ 134 h 326"/>
                <a:gd name="T100" fmla="*/ 10 w 327"/>
                <a:gd name="T101" fmla="*/ 106 h 326"/>
                <a:gd name="T102" fmla="*/ 22 w 327"/>
                <a:gd name="T103" fmla="*/ 81 h 326"/>
                <a:gd name="T104" fmla="*/ 39 w 327"/>
                <a:gd name="T105" fmla="*/ 58 h 326"/>
                <a:gd name="T106" fmla="*/ 58 w 327"/>
                <a:gd name="T107" fmla="*/ 39 h 326"/>
                <a:gd name="T108" fmla="*/ 80 w 327"/>
                <a:gd name="T109" fmla="*/ 22 h 326"/>
                <a:gd name="T110" fmla="*/ 106 w 327"/>
                <a:gd name="T111" fmla="*/ 10 h 326"/>
                <a:gd name="T112" fmla="*/ 134 w 327"/>
                <a:gd name="T113" fmla="*/ 3 h 326"/>
                <a:gd name="T114" fmla="*/ 163 w 327"/>
                <a:gd name="T115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7" h="326">
                  <a:moveTo>
                    <a:pt x="163" y="109"/>
                  </a:moveTo>
                  <a:lnTo>
                    <a:pt x="146" y="111"/>
                  </a:lnTo>
                  <a:lnTo>
                    <a:pt x="131" y="120"/>
                  </a:lnTo>
                  <a:lnTo>
                    <a:pt x="119" y="131"/>
                  </a:lnTo>
                  <a:lnTo>
                    <a:pt x="111" y="146"/>
                  </a:lnTo>
                  <a:lnTo>
                    <a:pt x="109" y="164"/>
                  </a:lnTo>
                  <a:lnTo>
                    <a:pt x="111" y="181"/>
                  </a:lnTo>
                  <a:lnTo>
                    <a:pt x="119" y="195"/>
                  </a:lnTo>
                  <a:lnTo>
                    <a:pt x="131" y="208"/>
                  </a:lnTo>
                  <a:lnTo>
                    <a:pt x="146" y="215"/>
                  </a:lnTo>
                  <a:lnTo>
                    <a:pt x="163" y="218"/>
                  </a:lnTo>
                  <a:lnTo>
                    <a:pt x="181" y="215"/>
                  </a:lnTo>
                  <a:lnTo>
                    <a:pt x="195" y="208"/>
                  </a:lnTo>
                  <a:lnTo>
                    <a:pt x="207" y="195"/>
                  </a:lnTo>
                  <a:lnTo>
                    <a:pt x="214" y="181"/>
                  </a:lnTo>
                  <a:lnTo>
                    <a:pt x="217" y="164"/>
                  </a:lnTo>
                  <a:lnTo>
                    <a:pt x="214" y="146"/>
                  </a:lnTo>
                  <a:lnTo>
                    <a:pt x="207" y="131"/>
                  </a:lnTo>
                  <a:lnTo>
                    <a:pt x="195" y="120"/>
                  </a:lnTo>
                  <a:lnTo>
                    <a:pt x="181" y="111"/>
                  </a:lnTo>
                  <a:lnTo>
                    <a:pt x="163" y="109"/>
                  </a:lnTo>
                  <a:close/>
                  <a:moveTo>
                    <a:pt x="163" y="0"/>
                  </a:moveTo>
                  <a:lnTo>
                    <a:pt x="193" y="3"/>
                  </a:lnTo>
                  <a:lnTo>
                    <a:pt x="220" y="10"/>
                  </a:lnTo>
                  <a:lnTo>
                    <a:pt x="245" y="22"/>
                  </a:lnTo>
                  <a:lnTo>
                    <a:pt x="269" y="39"/>
                  </a:lnTo>
                  <a:lnTo>
                    <a:pt x="288" y="58"/>
                  </a:lnTo>
                  <a:lnTo>
                    <a:pt x="304" y="81"/>
                  </a:lnTo>
                  <a:lnTo>
                    <a:pt x="317" y="106"/>
                  </a:lnTo>
                  <a:lnTo>
                    <a:pt x="324" y="134"/>
                  </a:lnTo>
                  <a:lnTo>
                    <a:pt x="327" y="164"/>
                  </a:lnTo>
                  <a:lnTo>
                    <a:pt x="324" y="192"/>
                  </a:lnTo>
                  <a:lnTo>
                    <a:pt x="317" y="220"/>
                  </a:lnTo>
                  <a:lnTo>
                    <a:pt x="304" y="245"/>
                  </a:lnTo>
                  <a:lnTo>
                    <a:pt x="288" y="269"/>
                  </a:lnTo>
                  <a:lnTo>
                    <a:pt x="269" y="288"/>
                  </a:lnTo>
                  <a:lnTo>
                    <a:pt x="245" y="305"/>
                  </a:lnTo>
                  <a:lnTo>
                    <a:pt x="220" y="316"/>
                  </a:lnTo>
                  <a:lnTo>
                    <a:pt x="193" y="324"/>
                  </a:lnTo>
                  <a:lnTo>
                    <a:pt x="163" y="326"/>
                  </a:lnTo>
                  <a:lnTo>
                    <a:pt x="134" y="324"/>
                  </a:lnTo>
                  <a:lnTo>
                    <a:pt x="106" y="316"/>
                  </a:lnTo>
                  <a:lnTo>
                    <a:pt x="80" y="305"/>
                  </a:lnTo>
                  <a:lnTo>
                    <a:pt x="58" y="288"/>
                  </a:lnTo>
                  <a:lnTo>
                    <a:pt x="39" y="269"/>
                  </a:lnTo>
                  <a:lnTo>
                    <a:pt x="22" y="245"/>
                  </a:lnTo>
                  <a:lnTo>
                    <a:pt x="10" y="220"/>
                  </a:lnTo>
                  <a:lnTo>
                    <a:pt x="3" y="192"/>
                  </a:lnTo>
                  <a:lnTo>
                    <a:pt x="0" y="164"/>
                  </a:lnTo>
                  <a:lnTo>
                    <a:pt x="3" y="134"/>
                  </a:lnTo>
                  <a:lnTo>
                    <a:pt x="10" y="106"/>
                  </a:lnTo>
                  <a:lnTo>
                    <a:pt x="22" y="81"/>
                  </a:lnTo>
                  <a:lnTo>
                    <a:pt x="39" y="58"/>
                  </a:lnTo>
                  <a:lnTo>
                    <a:pt x="58" y="39"/>
                  </a:lnTo>
                  <a:lnTo>
                    <a:pt x="80" y="22"/>
                  </a:lnTo>
                  <a:lnTo>
                    <a:pt x="106" y="10"/>
                  </a:lnTo>
                  <a:lnTo>
                    <a:pt x="134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="" xmlns:a16="http://schemas.microsoft.com/office/drawing/2014/main" id="{C895DF34-E9AE-4BC7-A371-EFBE77245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0" y="2718"/>
              <a:ext cx="187" cy="241"/>
            </a:xfrm>
            <a:custGeom>
              <a:avLst/>
              <a:gdLst>
                <a:gd name="T0" fmla="*/ 2406 w 2618"/>
                <a:gd name="T1" fmla="*/ 3145 h 3374"/>
                <a:gd name="T2" fmla="*/ 2479 w 2618"/>
                <a:gd name="T3" fmla="*/ 3155 h 3374"/>
                <a:gd name="T4" fmla="*/ 2508 w 2618"/>
                <a:gd name="T5" fmla="*/ 3087 h 3374"/>
                <a:gd name="T6" fmla="*/ 1869 w 2618"/>
                <a:gd name="T7" fmla="*/ 2343 h 3374"/>
                <a:gd name="T8" fmla="*/ 1729 w 2618"/>
                <a:gd name="T9" fmla="*/ 2429 h 3374"/>
                <a:gd name="T10" fmla="*/ 1690 w 2618"/>
                <a:gd name="T11" fmla="*/ 2593 h 3374"/>
                <a:gd name="T12" fmla="*/ 1776 w 2618"/>
                <a:gd name="T13" fmla="*/ 2733 h 3374"/>
                <a:gd name="T14" fmla="*/ 1940 w 2618"/>
                <a:gd name="T15" fmla="*/ 2773 h 3374"/>
                <a:gd name="T16" fmla="*/ 2081 w 2618"/>
                <a:gd name="T17" fmla="*/ 2686 h 3374"/>
                <a:gd name="T18" fmla="*/ 2119 w 2618"/>
                <a:gd name="T19" fmla="*/ 2522 h 3374"/>
                <a:gd name="T20" fmla="*/ 2034 w 2618"/>
                <a:gd name="T21" fmla="*/ 2382 h 3374"/>
                <a:gd name="T22" fmla="*/ 1251 w 2618"/>
                <a:gd name="T23" fmla="*/ 872 h 3374"/>
                <a:gd name="T24" fmla="*/ 800 w 2618"/>
                <a:gd name="T25" fmla="*/ 984 h 3374"/>
                <a:gd name="T26" fmla="*/ 472 w 2618"/>
                <a:gd name="T27" fmla="*/ 1211 h 3374"/>
                <a:gd name="T28" fmla="*/ 239 w 2618"/>
                <a:gd name="T29" fmla="*/ 1526 h 3374"/>
                <a:gd name="T30" fmla="*/ 120 w 2618"/>
                <a:gd name="T31" fmla="*/ 1905 h 3374"/>
                <a:gd name="T32" fmla="*/ 135 w 2618"/>
                <a:gd name="T33" fmla="*/ 2319 h 3374"/>
                <a:gd name="T34" fmla="*/ 286 w 2618"/>
                <a:gd name="T35" fmla="*/ 2695 h 3374"/>
                <a:gd name="T36" fmla="*/ 549 w 2618"/>
                <a:gd name="T37" fmla="*/ 2995 h 3374"/>
                <a:gd name="T38" fmla="*/ 898 w 2618"/>
                <a:gd name="T39" fmla="*/ 3193 h 3374"/>
                <a:gd name="T40" fmla="*/ 1306 w 2618"/>
                <a:gd name="T41" fmla="*/ 3266 h 3374"/>
                <a:gd name="T42" fmla="*/ 1685 w 2618"/>
                <a:gd name="T43" fmla="*/ 3203 h 3374"/>
                <a:gd name="T44" fmla="*/ 2022 w 2618"/>
                <a:gd name="T45" fmla="*/ 3025 h 3374"/>
                <a:gd name="T46" fmla="*/ 1861 w 2618"/>
                <a:gd name="T47" fmla="*/ 2881 h 3374"/>
                <a:gd name="T48" fmla="*/ 1674 w 2618"/>
                <a:gd name="T49" fmla="*/ 2788 h 3374"/>
                <a:gd name="T50" fmla="*/ 1581 w 2618"/>
                <a:gd name="T51" fmla="*/ 2602 h 3374"/>
                <a:gd name="T52" fmla="*/ 1623 w 2618"/>
                <a:gd name="T53" fmla="*/ 2393 h 3374"/>
                <a:gd name="T54" fmla="*/ 1778 w 2618"/>
                <a:gd name="T55" fmla="*/ 2256 h 3374"/>
                <a:gd name="T56" fmla="*/ 1992 w 2618"/>
                <a:gd name="T57" fmla="*/ 2243 h 3374"/>
                <a:gd name="T58" fmla="*/ 2163 w 2618"/>
                <a:gd name="T59" fmla="*/ 2359 h 3374"/>
                <a:gd name="T60" fmla="*/ 2231 w 2618"/>
                <a:gd name="T61" fmla="*/ 2558 h 3374"/>
                <a:gd name="T62" fmla="*/ 2387 w 2618"/>
                <a:gd name="T63" fmla="*/ 2583 h 3374"/>
                <a:gd name="T64" fmla="*/ 2496 w 2618"/>
                <a:gd name="T65" fmla="*/ 2202 h 3374"/>
                <a:gd name="T66" fmla="*/ 108 w 2618"/>
                <a:gd name="T67" fmla="*/ 653 h 3374"/>
                <a:gd name="T68" fmla="*/ 0 w 2618"/>
                <a:gd name="T69" fmla="*/ 0 h 3374"/>
                <a:gd name="T70" fmla="*/ 1306 w 2618"/>
                <a:gd name="T71" fmla="*/ 762 h 3374"/>
                <a:gd name="T72" fmla="*/ 2609 w 2618"/>
                <a:gd name="T73" fmla="*/ 2155 h 3374"/>
                <a:gd name="T74" fmla="*/ 2510 w 2618"/>
                <a:gd name="T75" fmla="*/ 2572 h 3374"/>
                <a:gd name="T76" fmla="*/ 2589 w 2618"/>
                <a:gd name="T77" fmla="*/ 3005 h 3374"/>
                <a:gd name="T78" fmla="*/ 2613 w 2618"/>
                <a:gd name="T79" fmla="*/ 3145 h 3374"/>
                <a:gd name="T80" fmla="*/ 2525 w 2618"/>
                <a:gd name="T81" fmla="*/ 3253 h 3374"/>
                <a:gd name="T82" fmla="*/ 2398 w 2618"/>
                <a:gd name="T83" fmla="*/ 3264 h 3374"/>
                <a:gd name="T84" fmla="*/ 2094 w 2618"/>
                <a:gd name="T85" fmla="*/ 3107 h 3374"/>
                <a:gd name="T86" fmla="*/ 1723 w 2618"/>
                <a:gd name="T87" fmla="*/ 3305 h 3374"/>
                <a:gd name="T88" fmla="*/ 1306 w 2618"/>
                <a:gd name="T89" fmla="*/ 3374 h 3374"/>
                <a:gd name="T90" fmla="*/ 860 w 2618"/>
                <a:gd name="T91" fmla="*/ 3295 h 3374"/>
                <a:gd name="T92" fmla="*/ 480 w 2618"/>
                <a:gd name="T93" fmla="*/ 3079 h 3374"/>
                <a:gd name="T94" fmla="*/ 193 w 2618"/>
                <a:gd name="T95" fmla="*/ 2751 h 3374"/>
                <a:gd name="T96" fmla="*/ 29 w 2618"/>
                <a:gd name="T97" fmla="*/ 2342 h 3374"/>
                <a:gd name="T98" fmla="*/ 11 w 2618"/>
                <a:gd name="T99" fmla="*/ 1896 h 3374"/>
                <a:gd name="T100" fmla="*/ 134 w 2618"/>
                <a:gd name="T101" fmla="*/ 1494 h 3374"/>
                <a:gd name="T102" fmla="*/ 374 w 2618"/>
                <a:gd name="T103" fmla="*/ 1153 h 3374"/>
                <a:gd name="T104" fmla="*/ 714 w 2618"/>
                <a:gd name="T105" fmla="*/ 905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8" h="3374">
                  <a:moveTo>
                    <a:pt x="2175" y="2741"/>
                  </a:moveTo>
                  <a:lnTo>
                    <a:pt x="2149" y="2774"/>
                  </a:lnTo>
                  <a:lnTo>
                    <a:pt x="2121" y="2802"/>
                  </a:lnTo>
                  <a:lnTo>
                    <a:pt x="2088" y="2828"/>
                  </a:lnTo>
                  <a:lnTo>
                    <a:pt x="2406" y="3145"/>
                  </a:lnTo>
                  <a:lnTo>
                    <a:pt x="2419" y="3155"/>
                  </a:lnTo>
                  <a:lnTo>
                    <a:pt x="2433" y="3161"/>
                  </a:lnTo>
                  <a:lnTo>
                    <a:pt x="2449" y="3163"/>
                  </a:lnTo>
                  <a:lnTo>
                    <a:pt x="2464" y="3161"/>
                  </a:lnTo>
                  <a:lnTo>
                    <a:pt x="2479" y="3155"/>
                  </a:lnTo>
                  <a:lnTo>
                    <a:pt x="2492" y="3145"/>
                  </a:lnTo>
                  <a:lnTo>
                    <a:pt x="2502" y="3132"/>
                  </a:lnTo>
                  <a:lnTo>
                    <a:pt x="2508" y="3117"/>
                  </a:lnTo>
                  <a:lnTo>
                    <a:pt x="2510" y="3102"/>
                  </a:lnTo>
                  <a:lnTo>
                    <a:pt x="2508" y="3087"/>
                  </a:lnTo>
                  <a:lnTo>
                    <a:pt x="2502" y="3071"/>
                  </a:lnTo>
                  <a:lnTo>
                    <a:pt x="2492" y="3059"/>
                  </a:lnTo>
                  <a:lnTo>
                    <a:pt x="2175" y="2741"/>
                  </a:lnTo>
                  <a:close/>
                  <a:moveTo>
                    <a:pt x="1905" y="2340"/>
                  </a:moveTo>
                  <a:lnTo>
                    <a:pt x="1869" y="2343"/>
                  </a:lnTo>
                  <a:lnTo>
                    <a:pt x="1836" y="2352"/>
                  </a:lnTo>
                  <a:lnTo>
                    <a:pt x="1805" y="2365"/>
                  </a:lnTo>
                  <a:lnTo>
                    <a:pt x="1776" y="2382"/>
                  </a:lnTo>
                  <a:lnTo>
                    <a:pt x="1750" y="2404"/>
                  </a:lnTo>
                  <a:lnTo>
                    <a:pt x="1729" y="2429"/>
                  </a:lnTo>
                  <a:lnTo>
                    <a:pt x="1712" y="2458"/>
                  </a:lnTo>
                  <a:lnTo>
                    <a:pt x="1698" y="2489"/>
                  </a:lnTo>
                  <a:lnTo>
                    <a:pt x="1690" y="2522"/>
                  </a:lnTo>
                  <a:lnTo>
                    <a:pt x="1687" y="2558"/>
                  </a:lnTo>
                  <a:lnTo>
                    <a:pt x="1690" y="2593"/>
                  </a:lnTo>
                  <a:lnTo>
                    <a:pt x="1698" y="2627"/>
                  </a:lnTo>
                  <a:lnTo>
                    <a:pt x="1712" y="2657"/>
                  </a:lnTo>
                  <a:lnTo>
                    <a:pt x="1729" y="2686"/>
                  </a:lnTo>
                  <a:lnTo>
                    <a:pt x="1750" y="2711"/>
                  </a:lnTo>
                  <a:lnTo>
                    <a:pt x="1776" y="2733"/>
                  </a:lnTo>
                  <a:lnTo>
                    <a:pt x="1805" y="2751"/>
                  </a:lnTo>
                  <a:lnTo>
                    <a:pt x="1836" y="2765"/>
                  </a:lnTo>
                  <a:lnTo>
                    <a:pt x="1869" y="2773"/>
                  </a:lnTo>
                  <a:lnTo>
                    <a:pt x="1905" y="2776"/>
                  </a:lnTo>
                  <a:lnTo>
                    <a:pt x="1940" y="2773"/>
                  </a:lnTo>
                  <a:lnTo>
                    <a:pt x="1973" y="2765"/>
                  </a:lnTo>
                  <a:lnTo>
                    <a:pt x="2005" y="2751"/>
                  </a:lnTo>
                  <a:lnTo>
                    <a:pt x="2034" y="2733"/>
                  </a:lnTo>
                  <a:lnTo>
                    <a:pt x="2058" y="2711"/>
                  </a:lnTo>
                  <a:lnTo>
                    <a:pt x="2081" y="2686"/>
                  </a:lnTo>
                  <a:lnTo>
                    <a:pt x="2098" y="2657"/>
                  </a:lnTo>
                  <a:lnTo>
                    <a:pt x="2111" y="2627"/>
                  </a:lnTo>
                  <a:lnTo>
                    <a:pt x="2119" y="2593"/>
                  </a:lnTo>
                  <a:lnTo>
                    <a:pt x="2123" y="2558"/>
                  </a:lnTo>
                  <a:lnTo>
                    <a:pt x="2119" y="2522"/>
                  </a:lnTo>
                  <a:lnTo>
                    <a:pt x="2111" y="2489"/>
                  </a:lnTo>
                  <a:lnTo>
                    <a:pt x="2098" y="2458"/>
                  </a:lnTo>
                  <a:lnTo>
                    <a:pt x="2081" y="2429"/>
                  </a:lnTo>
                  <a:lnTo>
                    <a:pt x="2058" y="2404"/>
                  </a:lnTo>
                  <a:lnTo>
                    <a:pt x="2034" y="2382"/>
                  </a:lnTo>
                  <a:lnTo>
                    <a:pt x="2005" y="2365"/>
                  </a:lnTo>
                  <a:lnTo>
                    <a:pt x="1973" y="2352"/>
                  </a:lnTo>
                  <a:lnTo>
                    <a:pt x="1940" y="2343"/>
                  </a:lnTo>
                  <a:lnTo>
                    <a:pt x="1905" y="2340"/>
                  </a:lnTo>
                  <a:close/>
                  <a:moveTo>
                    <a:pt x="1251" y="872"/>
                  </a:moveTo>
                  <a:lnTo>
                    <a:pt x="1197" y="876"/>
                  </a:lnTo>
                  <a:lnTo>
                    <a:pt x="1143" y="882"/>
                  </a:lnTo>
                  <a:lnTo>
                    <a:pt x="1143" y="1220"/>
                  </a:lnTo>
                  <a:lnTo>
                    <a:pt x="875" y="952"/>
                  </a:lnTo>
                  <a:lnTo>
                    <a:pt x="800" y="984"/>
                  </a:lnTo>
                  <a:lnTo>
                    <a:pt x="728" y="1020"/>
                  </a:lnTo>
                  <a:lnTo>
                    <a:pt x="658" y="1062"/>
                  </a:lnTo>
                  <a:lnTo>
                    <a:pt x="593" y="1107"/>
                  </a:lnTo>
                  <a:lnTo>
                    <a:pt x="531" y="1156"/>
                  </a:lnTo>
                  <a:lnTo>
                    <a:pt x="472" y="1211"/>
                  </a:lnTo>
                  <a:lnTo>
                    <a:pt x="417" y="1267"/>
                  </a:lnTo>
                  <a:lnTo>
                    <a:pt x="366" y="1327"/>
                  </a:lnTo>
                  <a:lnTo>
                    <a:pt x="320" y="1390"/>
                  </a:lnTo>
                  <a:lnTo>
                    <a:pt x="277" y="1457"/>
                  </a:lnTo>
                  <a:lnTo>
                    <a:pt x="239" y="1526"/>
                  </a:lnTo>
                  <a:lnTo>
                    <a:pt x="206" y="1598"/>
                  </a:lnTo>
                  <a:lnTo>
                    <a:pt x="177" y="1672"/>
                  </a:lnTo>
                  <a:lnTo>
                    <a:pt x="152" y="1748"/>
                  </a:lnTo>
                  <a:lnTo>
                    <a:pt x="134" y="1826"/>
                  </a:lnTo>
                  <a:lnTo>
                    <a:pt x="120" y="1905"/>
                  </a:lnTo>
                  <a:lnTo>
                    <a:pt x="111" y="1986"/>
                  </a:lnTo>
                  <a:lnTo>
                    <a:pt x="108" y="2068"/>
                  </a:lnTo>
                  <a:lnTo>
                    <a:pt x="111" y="2153"/>
                  </a:lnTo>
                  <a:lnTo>
                    <a:pt x="121" y="2237"/>
                  </a:lnTo>
                  <a:lnTo>
                    <a:pt x="135" y="2319"/>
                  </a:lnTo>
                  <a:lnTo>
                    <a:pt x="155" y="2399"/>
                  </a:lnTo>
                  <a:lnTo>
                    <a:pt x="181" y="2476"/>
                  </a:lnTo>
                  <a:lnTo>
                    <a:pt x="212" y="2552"/>
                  </a:lnTo>
                  <a:lnTo>
                    <a:pt x="246" y="2625"/>
                  </a:lnTo>
                  <a:lnTo>
                    <a:pt x="286" y="2695"/>
                  </a:lnTo>
                  <a:lnTo>
                    <a:pt x="330" y="2762"/>
                  </a:lnTo>
                  <a:lnTo>
                    <a:pt x="379" y="2825"/>
                  </a:lnTo>
                  <a:lnTo>
                    <a:pt x="432" y="2885"/>
                  </a:lnTo>
                  <a:lnTo>
                    <a:pt x="489" y="2942"/>
                  </a:lnTo>
                  <a:lnTo>
                    <a:pt x="549" y="2995"/>
                  </a:lnTo>
                  <a:lnTo>
                    <a:pt x="612" y="3044"/>
                  </a:lnTo>
                  <a:lnTo>
                    <a:pt x="679" y="3088"/>
                  </a:lnTo>
                  <a:lnTo>
                    <a:pt x="749" y="3128"/>
                  </a:lnTo>
                  <a:lnTo>
                    <a:pt x="822" y="3162"/>
                  </a:lnTo>
                  <a:lnTo>
                    <a:pt x="898" y="3193"/>
                  </a:lnTo>
                  <a:lnTo>
                    <a:pt x="975" y="3219"/>
                  </a:lnTo>
                  <a:lnTo>
                    <a:pt x="1055" y="3239"/>
                  </a:lnTo>
                  <a:lnTo>
                    <a:pt x="1137" y="3253"/>
                  </a:lnTo>
                  <a:lnTo>
                    <a:pt x="1221" y="3263"/>
                  </a:lnTo>
                  <a:lnTo>
                    <a:pt x="1306" y="3266"/>
                  </a:lnTo>
                  <a:lnTo>
                    <a:pt x="1384" y="3263"/>
                  </a:lnTo>
                  <a:lnTo>
                    <a:pt x="1461" y="3255"/>
                  </a:lnTo>
                  <a:lnTo>
                    <a:pt x="1537" y="3243"/>
                  </a:lnTo>
                  <a:lnTo>
                    <a:pt x="1611" y="3226"/>
                  </a:lnTo>
                  <a:lnTo>
                    <a:pt x="1685" y="3203"/>
                  </a:lnTo>
                  <a:lnTo>
                    <a:pt x="1757" y="3177"/>
                  </a:lnTo>
                  <a:lnTo>
                    <a:pt x="1826" y="3145"/>
                  </a:lnTo>
                  <a:lnTo>
                    <a:pt x="1894" y="3109"/>
                  </a:lnTo>
                  <a:lnTo>
                    <a:pt x="1960" y="3069"/>
                  </a:lnTo>
                  <a:lnTo>
                    <a:pt x="2022" y="3025"/>
                  </a:lnTo>
                  <a:lnTo>
                    <a:pt x="2084" y="2976"/>
                  </a:lnTo>
                  <a:lnTo>
                    <a:pt x="1981" y="2875"/>
                  </a:lnTo>
                  <a:lnTo>
                    <a:pt x="1944" y="2882"/>
                  </a:lnTo>
                  <a:lnTo>
                    <a:pt x="1905" y="2884"/>
                  </a:lnTo>
                  <a:lnTo>
                    <a:pt x="1861" y="2881"/>
                  </a:lnTo>
                  <a:lnTo>
                    <a:pt x="1818" y="2873"/>
                  </a:lnTo>
                  <a:lnTo>
                    <a:pt x="1778" y="2859"/>
                  </a:lnTo>
                  <a:lnTo>
                    <a:pt x="1740" y="2839"/>
                  </a:lnTo>
                  <a:lnTo>
                    <a:pt x="1705" y="2816"/>
                  </a:lnTo>
                  <a:lnTo>
                    <a:pt x="1674" y="2788"/>
                  </a:lnTo>
                  <a:lnTo>
                    <a:pt x="1646" y="2757"/>
                  </a:lnTo>
                  <a:lnTo>
                    <a:pt x="1623" y="2723"/>
                  </a:lnTo>
                  <a:lnTo>
                    <a:pt x="1604" y="2685"/>
                  </a:lnTo>
                  <a:lnTo>
                    <a:pt x="1590" y="2644"/>
                  </a:lnTo>
                  <a:lnTo>
                    <a:pt x="1581" y="2602"/>
                  </a:lnTo>
                  <a:lnTo>
                    <a:pt x="1579" y="2558"/>
                  </a:lnTo>
                  <a:lnTo>
                    <a:pt x="1581" y="2513"/>
                  </a:lnTo>
                  <a:lnTo>
                    <a:pt x="1590" y="2471"/>
                  </a:lnTo>
                  <a:lnTo>
                    <a:pt x="1604" y="2430"/>
                  </a:lnTo>
                  <a:lnTo>
                    <a:pt x="1623" y="2393"/>
                  </a:lnTo>
                  <a:lnTo>
                    <a:pt x="1646" y="2359"/>
                  </a:lnTo>
                  <a:lnTo>
                    <a:pt x="1674" y="2327"/>
                  </a:lnTo>
                  <a:lnTo>
                    <a:pt x="1705" y="2299"/>
                  </a:lnTo>
                  <a:lnTo>
                    <a:pt x="1740" y="2276"/>
                  </a:lnTo>
                  <a:lnTo>
                    <a:pt x="1778" y="2256"/>
                  </a:lnTo>
                  <a:lnTo>
                    <a:pt x="1818" y="2243"/>
                  </a:lnTo>
                  <a:lnTo>
                    <a:pt x="1861" y="2234"/>
                  </a:lnTo>
                  <a:lnTo>
                    <a:pt x="1905" y="2231"/>
                  </a:lnTo>
                  <a:lnTo>
                    <a:pt x="1949" y="2234"/>
                  </a:lnTo>
                  <a:lnTo>
                    <a:pt x="1992" y="2243"/>
                  </a:lnTo>
                  <a:lnTo>
                    <a:pt x="2032" y="2256"/>
                  </a:lnTo>
                  <a:lnTo>
                    <a:pt x="2069" y="2276"/>
                  </a:lnTo>
                  <a:lnTo>
                    <a:pt x="2104" y="2299"/>
                  </a:lnTo>
                  <a:lnTo>
                    <a:pt x="2136" y="2327"/>
                  </a:lnTo>
                  <a:lnTo>
                    <a:pt x="2163" y="2359"/>
                  </a:lnTo>
                  <a:lnTo>
                    <a:pt x="2187" y="2393"/>
                  </a:lnTo>
                  <a:lnTo>
                    <a:pt x="2205" y="2430"/>
                  </a:lnTo>
                  <a:lnTo>
                    <a:pt x="2220" y="2471"/>
                  </a:lnTo>
                  <a:lnTo>
                    <a:pt x="2228" y="2513"/>
                  </a:lnTo>
                  <a:lnTo>
                    <a:pt x="2231" y="2558"/>
                  </a:lnTo>
                  <a:lnTo>
                    <a:pt x="2229" y="2597"/>
                  </a:lnTo>
                  <a:lnTo>
                    <a:pt x="2222" y="2635"/>
                  </a:lnTo>
                  <a:lnTo>
                    <a:pt x="2309" y="2722"/>
                  </a:lnTo>
                  <a:lnTo>
                    <a:pt x="2351" y="2653"/>
                  </a:lnTo>
                  <a:lnTo>
                    <a:pt x="2387" y="2583"/>
                  </a:lnTo>
                  <a:lnTo>
                    <a:pt x="2419" y="2509"/>
                  </a:lnTo>
                  <a:lnTo>
                    <a:pt x="2446" y="2435"/>
                  </a:lnTo>
                  <a:lnTo>
                    <a:pt x="2467" y="2359"/>
                  </a:lnTo>
                  <a:lnTo>
                    <a:pt x="2484" y="2281"/>
                  </a:lnTo>
                  <a:lnTo>
                    <a:pt x="2496" y="2202"/>
                  </a:lnTo>
                  <a:lnTo>
                    <a:pt x="2502" y="2123"/>
                  </a:lnTo>
                  <a:lnTo>
                    <a:pt x="1251" y="2123"/>
                  </a:lnTo>
                  <a:lnTo>
                    <a:pt x="1251" y="872"/>
                  </a:lnTo>
                  <a:close/>
                  <a:moveTo>
                    <a:pt x="108" y="108"/>
                  </a:moveTo>
                  <a:lnTo>
                    <a:pt x="108" y="653"/>
                  </a:lnTo>
                  <a:lnTo>
                    <a:pt x="730" y="653"/>
                  </a:lnTo>
                  <a:lnTo>
                    <a:pt x="1034" y="957"/>
                  </a:lnTo>
                  <a:lnTo>
                    <a:pt x="1034" y="108"/>
                  </a:lnTo>
                  <a:lnTo>
                    <a:pt x="108" y="108"/>
                  </a:lnTo>
                  <a:close/>
                  <a:moveTo>
                    <a:pt x="0" y="0"/>
                  </a:moveTo>
                  <a:lnTo>
                    <a:pt x="1143" y="0"/>
                  </a:lnTo>
                  <a:lnTo>
                    <a:pt x="1143" y="774"/>
                  </a:lnTo>
                  <a:lnTo>
                    <a:pt x="1197" y="768"/>
                  </a:lnTo>
                  <a:lnTo>
                    <a:pt x="1252" y="764"/>
                  </a:lnTo>
                  <a:lnTo>
                    <a:pt x="1306" y="762"/>
                  </a:lnTo>
                  <a:lnTo>
                    <a:pt x="1361" y="762"/>
                  </a:lnTo>
                  <a:lnTo>
                    <a:pt x="1361" y="2013"/>
                  </a:lnTo>
                  <a:lnTo>
                    <a:pt x="2612" y="2013"/>
                  </a:lnTo>
                  <a:lnTo>
                    <a:pt x="2612" y="2068"/>
                  </a:lnTo>
                  <a:lnTo>
                    <a:pt x="2609" y="2155"/>
                  </a:lnTo>
                  <a:lnTo>
                    <a:pt x="2601" y="2241"/>
                  </a:lnTo>
                  <a:lnTo>
                    <a:pt x="2587" y="2326"/>
                  </a:lnTo>
                  <a:lnTo>
                    <a:pt x="2566" y="2410"/>
                  </a:lnTo>
                  <a:lnTo>
                    <a:pt x="2541" y="2492"/>
                  </a:lnTo>
                  <a:lnTo>
                    <a:pt x="2510" y="2572"/>
                  </a:lnTo>
                  <a:lnTo>
                    <a:pt x="2474" y="2650"/>
                  </a:lnTo>
                  <a:lnTo>
                    <a:pt x="2433" y="2726"/>
                  </a:lnTo>
                  <a:lnTo>
                    <a:pt x="2386" y="2799"/>
                  </a:lnTo>
                  <a:lnTo>
                    <a:pt x="2569" y="2981"/>
                  </a:lnTo>
                  <a:lnTo>
                    <a:pt x="2589" y="3005"/>
                  </a:lnTo>
                  <a:lnTo>
                    <a:pt x="2603" y="3031"/>
                  </a:lnTo>
                  <a:lnTo>
                    <a:pt x="2613" y="3059"/>
                  </a:lnTo>
                  <a:lnTo>
                    <a:pt x="2618" y="3088"/>
                  </a:lnTo>
                  <a:lnTo>
                    <a:pt x="2618" y="3116"/>
                  </a:lnTo>
                  <a:lnTo>
                    <a:pt x="2613" y="3145"/>
                  </a:lnTo>
                  <a:lnTo>
                    <a:pt x="2603" y="3173"/>
                  </a:lnTo>
                  <a:lnTo>
                    <a:pt x="2589" y="3198"/>
                  </a:lnTo>
                  <a:lnTo>
                    <a:pt x="2569" y="3222"/>
                  </a:lnTo>
                  <a:lnTo>
                    <a:pt x="2548" y="3240"/>
                  </a:lnTo>
                  <a:lnTo>
                    <a:pt x="2525" y="3253"/>
                  </a:lnTo>
                  <a:lnTo>
                    <a:pt x="2501" y="3264"/>
                  </a:lnTo>
                  <a:lnTo>
                    <a:pt x="2475" y="3270"/>
                  </a:lnTo>
                  <a:lnTo>
                    <a:pt x="2449" y="3272"/>
                  </a:lnTo>
                  <a:lnTo>
                    <a:pt x="2423" y="3270"/>
                  </a:lnTo>
                  <a:lnTo>
                    <a:pt x="2398" y="3264"/>
                  </a:lnTo>
                  <a:lnTo>
                    <a:pt x="2373" y="3253"/>
                  </a:lnTo>
                  <a:lnTo>
                    <a:pt x="2350" y="3240"/>
                  </a:lnTo>
                  <a:lnTo>
                    <a:pt x="2329" y="3222"/>
                  </a:lnTo>
                  <a:lnTo>
                    <a:pt x="2160" y="3054"/>
                  </a:lnTo>
                  <a:lnTo>
                    <a:pt x="2094" y="3107"/>
                  </a:lnTo>
                  <a:lnTo>
                    <a:pt x="2024" y="3157"/>
                  </a:lnTo>
                  <a:lnTo>
                    <a:pt x="1953" y="3201"/>
                  </a:lnTo>
                  <a:lnTo>
                    <a:pt x="1878" y="3241"/>
                  </a:lnTo>
                  <a:lnTo>
                    <a:pt x="1802" y="3276"/>
                  </a:lnTo>
                  <a:lnTo>
                    <a:pt x="1723" y="3305"/>
                  </a:lnTo>
                  <a:lnTo>
                    <a:pt x="1642" y="3330"/>
                  </a:lnTo>
                  <a:lnTo>
                    <a:pt x="1560" y="3349"/>
                  </a:lnTo>
                  <a:lnTo>
                    <a:pt x="1476" y="3363"/>
                  </a:lnTo>
                  <a:lnTo>
                    <a:pt x="1392" y="3371"/>
                  </a:lnTo>
                  <a:lnTo>
                    <a:pt x="1306" y="3374"/>
                  </a:lnTo>
                  <a:lnTo>
                    <a:pt x="1213" y="3371"/>
                  </a:lnTo>
                  <a:lnTo>
                    <a:pt x="1122" y="3361"/>
                  </a:lnTo>
                  <a:lnTo>
                    <a:pt x="1032" y="3345"/>
                  </a:lnTo>
                  <a:lnTo>
                    <a:pt x="945" y="3323"/>
                  </a:lnTo>
                  <a:lnTo>
                    <a:pt x="860" y="3295"/>
                  </a:lnTo>
                  <a:lnTo>
                    <a:pt x="778" y="3263"/>
                  </a:lnTo>
                  <a:lnTo>
                    <a:pt x="698" y="3224"/>
                  </a:lnTo>
                  <a:lnTo>
                    <a:pt x="623" y="3181"/>
                  </a:lnTo>
                  <a:lnTo>
                    <a:pt x="549" y="3132"/>
                  </a:lnTo>
                  <a:lnTo>
                    <a:pt x="480" y="3079"/>
                  </a:lnTo>
                  <a:lnTo>
                    <a:pt x="414" y="3021"/>
                  </a:lnTo>
                  <a:lnTo>
                    <a:pt x="353" y="2960"/>
                  </a:lnTo>
                  <a:lnTo>
                    <a:pt x="295" y="2894"/>
                  </a:lnTo>
                  <a:lnTo>
                    <a:pt x="242" y="2825"/>
                  </a:lnTo>
                  <a:lnTo>
                    <a:pt x="193" y="2751"/>
                  </a:lnTo>
                  <a:lnTo>
                    <a:pt x="150" y="2676"/>
                  </a:lnTo>
                  <a:lnTo>
                    <a:pt x="111" y="2596"/>
                  </a:lnTo>
                  <a:lnTo>
                    <a:pt x="79" y="2514"/>
                  </a:lnTo>
                  <a:lnTo>
                    <a:pt x="51" y="2429"/>
                  </a:lnTo>
                  <a:lnTo>
                    <a:pt x="29" y="2342"/>
                  </a:lnTo>
                  <a:lnTo>
                    <a:pt x="13" y="2252"/>
                  </a:lnTo>
                  <a:lnTo>
                    <a:pt x="3" y="2161"/>
                  </a:lnTo>
                  <a:lnTo>
                    <a:pt x="0" y="2068"/>
                  </a:lnTo>
                  <a:lnTo>
                    <a:pt x="3" y="1981"/>
                  </a:lnTo>
                  <a:lnTo>
                    <a:pt x="11" y="1896"/>
                  </a:lnTo>
                  <a:lnTo>
                    <a:pt x="26" y="1812"/>
                  </a:lnTo>
                  <a:lnTo>
                    <a:pt x="45" y="1729"/>
                  </a:lnTo>
                  <a:lnTo>
                    <a:pt x="70" y="1648"/>
                  </a:lnTo>
                  <a:lnTo>
                    <a:pt x="99" y="1569"/>
                  </a:lnTo>
                  <a:lnTo>
                    <a:pt x="134" y="1494"/>
                  </a:lnTo>
                  <a:lnTo>
                    <a:pt x="173" y="1419"/>
                  </a:lnTo>
                  <a:lnTo>
                    <a:pt x="217" y="1349"/>
                  </a:lnTo>
                  <a:lnTo>
                    <a:pt x="265" y="1280"/>
                  </a:lnTo>
                  <a:lnTo>
                    <a:pt x="318" y="1216"/>
                  </a:lnTo>
                  <a:lnTo>
                    <a:pt x="374" y="1153"/>
                  </a:lnTo>
                  <a:lnTo>
                    <a:pt x="435" y="1096"/>
                  </a:lnTo>
                  <a:lnTo>
                    <a:pt x="499" y="1042"/>
                  </a:lnTo>
                  <a:lnTo>
                    <a:pt x="567" y="992"/>
                  </a:lnTo>
                  <a:lnTo>
                    <a:pt x="639" y="946"/>
                  </a:lnTo>
                  <a:lnTo>
                    <a:pt x="714" y="905"/>
                  </a:lnTo>
                  <a:lnTo>
                    <a:pt x="791" y="868"/>
                  </a:lnTo>
                  <a:lnTo>
                    <a:pt x="685" y="762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Rectangle 61">
              <a:extLst>
                <a:ext uri="{FF2B5EF4-FFF2-40B4-BE49-F238E27FC236}">
                  <a16:creationId xmlns="" xmlns:a16="http://schemas.microsoft.com/office/drawing/2014/main" id="{6CA560F2-932E-49CF-85A1-8898E31A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2734"/>
              <a:ext cx="50" cy="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Rectangle 62">
              <a:extLst>
                <a:ext uri="{FF2B5EF4-FFF2-40B4-BE49-F238E27FC236}">
                  <a16:creationId xmlns="" xmlns:a16="http://schemas.microsoft.com/office/drawing/2014/main" id="{C3E7FAF9-05FD-4937-BE11-84C3F80A2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2749"/>
              <a:ext cx="50" cy="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Rectangle 63">
              <a:extLst>
                <a:ext uri="{FF2B5EF4-FFF2-40B4-BE49-F238E27FC236}">
                  <a16:creationId xmlns="" xmlns:a16="http://schemas.microsoft.com/office/drawing/2014/main" id="{2F75197E-2C36-4845-B347-73B5D8A58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" y="2897"/>
              <a:ext cx="8" cy="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Rectangle 64">
              <a:extLst>
                <a:ext uri="{FF2B5EF4-FFF2-40B4-BE49-F238E27FC236}">
                  <a16:creationId xmlns="" xmlns:a16="http://schemas.microsoft.com/office/drawing/2014/main" id="{3F03EA29-E443-46C5-B91B-E0772B613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" y="2897"/>
              <a:ext cx="8" cy="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="" xmlns:a16="http://schemas.microsoft.com/office/drawing/2014/main" id="{6AAAE1C9-D5A7-4C45-B9A6-49B1EA578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" y="2897"/>
              <a:ext cx="7" cy="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Rectangle 66">
              <a:extLst>
                <a:ext uri="{FF2B5EF4-FFF2-40B4-BE49-F238E27FC236}">
                  <a16:creationId xmlns="" xmlns:a16="http://schemas.microsoft.com/office/drawing/2014/main" id="{FE45C0C1-95D8-4052-8490-95D017938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2897"/>
              <a:ext cx="8" cy="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Rectangle 141">
            <a:extLst>
              <a:ext uri="{FF2B5EF4-FFF2-40B4-BE49-F238E27FC236}">
                <a16:creationId xmlns="" xmlns:a16="http://schemas.microsoft.com/office/drawing/2014/main" id="{994FE85D-3147-47AA-8BAB-F488DC149F61}"/>
              </a:ext>
            </a:extLst>
          </p:cNvPr>
          <p:cNvSpPr/>
          <p:nvPr/>
        </p:nvSpPr>
        <p:spPr>
          <a:xfrm>
            <a:off x="5200078" y="3641831"/>
            <a:ext cx="3183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Rectangle 142">
            <a:extLst>
              <a:ext uri="{FF2B5EF4-FFF2-40B4-BE49-F238E27FC236}">
                <a16:creationId xmlns="" xmlns:a16="http://schemas.microsoft.com/office/drawing/2014/main" id="{335F4A46-02D4-4529-8A83-1D9DC57E436D}"/>
              </a:ext>
            </a:extLst>
          </p:cNvPr>
          <p:cNvSpPr/>
          <p:nvPr/>
        </p:nvSpPr>
        <p:spPr>
          <a:xfrm>
            <a:off x="777645" y="4010120"/>
            <a:ext cx="3581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73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4536550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 animBg="1"/>
      <p:bldP spid="5" grpId="0" animBg="1"/>
      <p:bldP spid="6" grpId="0"/>
      <p:bldP spid="7" grpId="0"/>
      <p:bldP spid="38" grpId="0" animBg="1"/>
      <p:bldP spid="39" grpId="0"/>
      <p:bldP spid="40" grpId="0"/>
      <p:bldP spid="41" grpId="0" animBg="1"/>
      <p:bldP spid="42" grpId="0"/>
      <p:bldP spid="43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9">
            <a:extLst>
              <a:ext uri="{FF2B5EF4-FFF2-40B4-BE49-F238E27FC236}">
                <a16:creationId xmlns="" xmlns:a16="http://schemas.microsoft.com/office/drawing/2014/main" id="{AB925170-5622-4977-BF81-82D3E79AA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480880"/>
              </p:ext>
            </p:extLst>
          </p:nvPr>
        </p:nvGraphicFramePr>
        <p:xfrm>
          <a:off x="190910" y="1445957"/>
          <a:ext cx="38100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23B856FF-2A9E-4862-A705-04A331435B24}"/>
              </a:ext>
            </a:extLst>
          </p:cNvPr>
          <p:cNvSpPr txBox="1"/>
          <p:nvPr/>
        </p:nvSpPr>
        <p:spPr>
          <a:xfrm>
            <a:off x="4873101" y="1360618"/>
            <a:ext cx="2478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="" xmlns:a16="http://schemas.microsoft.com/office/drawing/2014/main" id="{6D855471-4CA1-4A57-9194-39926C4731A6}"/>
              </a:ext>
            </a:extLst>
          </p:cNvPr>
          <p:cNvSpPr txBox="1"/>
          <p:nvPr/>
        </p:nvSpPr>
        <p:spPr>
          <a:xfrm>
            <a:off x="4873100" y="2148679"/>
            <a:ext cx="2478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="" xmlns:a16="http://schemas.microsoft.com/office/drawing/2014/main" id="{6FC59D53-E0D4-46AE-AF52-1E10C7E7F0DE}"/>
              </a:ext>
            </a:extLst>
          </p:cNvPr>
          <p:cNvSpPr txBox="1"/>
          <p:nvPr/>
        </p:nvSpPr>
        <p:spPr>
          <a:xfrm>
            <a:off x="4873101" y="2931240"/>
            <a:ext cx="2478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="" xmlns:a16="http://schemas.microsoft.com/office/drawing/2014/main" id="{87B09A1B-3F3C-4AFE-9DA3-5A90641833DC}"/>
              </a:ext>
            </a:extLst>
          </p:cNvPr>
          <p:cNvSpPr txBox="1"/>
          <p:nvPr/>
        </p:nvSpPr>
        <p:spPr>
          <a:xfrm>
            <a:off x="4873101" y="3713800"/>
            <a:ext cx="2478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6BF9F342-8648-4394-B525-E1C7B4751DF7}"/>
              </a:ext>
            </a:extLst>
          </p:cNvPr>
          <p:cNvSpPr txBox="1">
            <a:spLocks/>
          </p:cNvSpPr>
          <p:nvPr/>
        </p:nvSpPr>
        <p:spPr>
          <a:xfrm>
            <a:off x="7377570" y="1470331"/>
            <a:ext cx="617156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8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DB9F142F-9AB5-463B-9ABA-C5744BF015C9}"/>
              </a:ext>
            </a:extLst>
          </p:cNvPr>
          <p:cNvSpPr txBox="1">
            <a:spLocks/>
          </p:cNvSpPr>
          <p:nvPr/>
        </p:nvSpPr>
        <p:spPr>
          <a:xfrm>
            <a:off x="7377570" y="3871637"/>
            <a:ext cx="617156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8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D89AE0F0-E50A-41D6-8266-13751F5FF7B5}"/>
              </a:ext>
            </a:extLst>
          </p:cNvPr>
          <p:cNvSpPr txBox="1">
            <a:spLocks/>
          </p:cNvSpPr>
          <p:nvPr/>
        </p:nvSpPr>
        <p:spPr>
          <a:xfrm>
            <a:off x="7377570" y="2270766"/>
            <a:ext cx="617156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8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15%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5EE3E198-D0D7-46F4-97A5-08405EACE0D2}"/>
              </a:ext>
            </a:extLst>
          </p:cNvPr>
          <p:cNvSpPr txBox="1">
            <a:spLocks/>
          </p:cNvSpPr>
          <p:nvPr/>
        </p:nvSpPr>
        <p:spPr>
          <a:xfrm>
            <a:off x="7377570" y="3071201"/>
            <a:ext cx="617156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8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grpSp>
        <p:nvGrpSpPr>
          <p:cNvPr id="20" name="Group 18">
            <a:extLst>
              <a:ext uri="{FF2B5EF4-FFF2-40B4-BE49-F238E27FC236}">
                <a16:creationId xmlns="" xmlns:a16="http://schemas.microsoft.com/office/drawing/2014/main" id="{5BA79CAB-80E4-4D60-B30A-23DC828FC202}"/>
              </a:ext>
            </a:extLst>
          </p:cNvPr>
          <p:cNvGrpSpPr/>
          <p:nvPr/>
        </p:nvGrpSpPr>
        <p:grpSpPr>
          <a:xfrm>
            <a:off x="4357030" y="1413383"/>
            <a:ext cx="493370" cy="479245"/>
            <a:chOff x="860271" y="1518068"/>
            <a:chExt cx="493370" cy="479245"/>
          </a:xfrm>
        </p:grpSpPr>
        <p:sp>
          <p:nvSpPr>
            <p:cNvPr id="21" name="Rounded Rectangle 19">
              <a:extLst>
                <a:ext uri="{FF2B5EF4-FFF2-40B4-BE49-F238E27FC236}">
                  <a16:creationId xmlns="" xmlns:a16="http://schemas.microsoft.com/office/drawing/2014/main" id="{2F02A0A0-AF51-47B0-AB6C-396705353434}"/>
                </a:ext>
              </a:extLst>
            </p:cNvPr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rgbClr val="05A39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8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F7ABACDC-12EA-4717-ABE5-86B954209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 kern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="" xmlns:a16="http://schemas.microsoft.com/office/drawing/2014/main" id="{C60D50EA-ED77-4CAB-8ECB-CF64ABEA0B63}"/>
              </a:ext>
            </a:extLst>
          </p:cNvPr>
          <p:cNvGrpSpPr/>
          <p:nvPr/>
        </p:nvGrpSpPr>
        <p:grpSpPr>
          <a:xfrm>
            <a:off x="4336918" y="2201445"/>
            <a:ext cx="493370" cy="479245"/>
            <a:chOff x="840159" y="2185414"/>
            <a:chExt cx="493370" cy="479245"/>
          </a:xfrm>
        </p:grpSpPr>
        <p:sp>
          <p:nvSpPr>
            <p:cNvPr id="24" name="Rounded Rectangle 22">
              <a:extLst>
                <a:ext uri="{FF2B5EF4-FFF2-40B4-BE49-F238E27FC236}">
                  <a16:creationId xmlns="" xmlns:a16="http://schemas.microsoft.com/office/drawing/2014/main" id="{E5A41C7B-6809-4296-9E5C-810ABB09696D}"/>
                </a:ext>
              </a:extLst>
            </p:cNvPr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rgbClr val="F9AF4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8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00">
              <a:extLst>
                <a:ext uri="{FF2B5EF4-FFF2-40B4-BE49-F238E27FC236}">
                  <a16:creationId xmlns="" xmlns:a16="http://schemas.microsoft.com/office/drawing/2014/main" id="{C00F3BE9-0924-4E09-81A2-0BF24B27B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 kern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="" xmlns:a16="http://schemas.microsoft.com/office/drawing/2014/main" id="{955A3EF4-12C1-4C45-8098-6D61A73E9780}"/>
              </a:ext>
            </a:extLst>
          </p:cNvPr>
          <p:cNvGrpSpPr/>
          <p:nvPr/>
        </p:nvGrpSpPr>
        <p:grpSpPr>
          <a:xfrm>
            <a:off x="4336918" y="2984004"/>
            <a:ext cx="493370" cy="479245"/>
            <a:chOff x="840159" y="2852760"/>
            <a:chExt cx="493370" cy="479245"/>
          </a:xfrm>
        </p:grpSpPr>
        <p:sp>
          <p:nvSpPr>
            <p:cNvPr id="27" name="Rounded Rectangle 25">
              <a:extLst>
                <a:ext uri="{FF2B5EF4-FFF2-40B4-BE49-F238E27FC236}">
                  <a16:creationId xmlns="" xmlns:a16="http://schemas.microsoft.com/office/drawing/2014/main" id="{7CE045E7-A578-4F18-97A2-BD569C3779A0}"/>
                </a:ext>
              </a:extLst>
            </p:cNvPr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rgbClr val="2078C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8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4">
              <a:extLst>
                <a:ext uri="{FF2B5EF4-FFF2-40B4-BE49-F238E27FC236}">
                  <a16:creationId xmlns="" xmlns:a16="http://schemas.microsoft.com/office/drawing/2014/main" id="{D68A9DE6-14EB-4054-9951-A94111B9BB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 kern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="" xmlns:a16="http://schemas.microsoft.com/office/drawing/2014/main" id="{96BE2820-65F3-4F82-92F8-DC595CE64494}"/>
              </a:ext>
            </a:extLst>
          </p:cNvPr>
          <p:cNvGrpSpPr/>
          <p:nvPr/>
        </p:nvGrpSpPr>
        <p:grpSpPr>
          <a:xfrm>
            <a:off x="4336918" y="3766565"/>
            <a:ext cx="493370" cy="479245"/>
            <a:chOff x="840159" y="3520106"/>
            <a:chExt cx="493370" cy="479245"/>
          </a:xfrm>
        </p:grpSpPr>
        <p:sp>
          <p:nvSpPr>
            <p:cNvPr id="30" name="Rounded Rectangle 28">
              <a:extLst>
                <a:ext uri="{FF2B5EF4-FFF2-40B4-BE49-F238E27FC236}">
                  <a16:creationId xmlns="" xmlns:a16="http://schemas.microsoft.com/office/drawing/2014/main" id="{9F7A344E-5848-4E24-AD98-2BB8093433C7}"/>
                </a:ext>
              </a:extLst>
            </p:cNvPr>
            <p:cNvSpPr/>
            <p:nvPr/>
          </p:nvSpPr>
          <p:spPr>
            <a:xfrm>
              <a:off x="840159" y="3520106"/>
              <a:ext cx="493370" cy="479245"/>
            </a:xfrm>
            <a:prstGeom prst="roundRect">
              <a:avLst/>
            </a:prstGeom>
            <a:solidFill>
              <a:srgbClr val="F3572D"/>
            </a:solidFill>
            <a:ln w="25400" cap="flat" cmpd="sng" algn="ctr">
              <a:noFill/>
              <a:prstDash val="solid"/>
            </a:ln>
            <a:effectLst/>
          </p:spPr>
          <p:txBody>
            <a:bodyPr bIns="91440" rtlCol="0" anchor="ctr"/>
            <a:lstStyle/>
            <a:p>
              <a:pPr algn="ctr">
                <a:defRPr/>
              </a:pPr>
              <a:endParaRPr lang="en-US" sz="18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52">
              <a:extLst>
                <a:ext uri="{FF2B5EF4-FFF2-40B4-BE49-F238E27FC236}">
                  <a16:creationId xmlns="" xmlns:a16="http://schemas.microsoft.com/office/drawing/2014/main" id="{229D4A70-BF24-44F1-9B53-882ED26DE1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 kern="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2" name="Elbow Connector 32">
            <a:extLst>
              <a:ext uri="{FF2B5EF4-FFF2-40B4-BE49-F238E27FC236}">
                <a16:creationId xmlns="" xmlns:a16="http://schemas.microsoft.com/office/drawing/2014/main" id="{F56859A9-AF6F-4A3D-A88D-5FFDCD4284F9}"/>
              </a:ext>
            </a:extLst>
          </p:cNvPr>
          <p:cNvCxnSpPr/>
          <p:nvPr/>
        </p:nvCxnSpPr>
        <p:spPr>
          <a:xfrm rot="10800000" flipV="1">
            <a:off x="1562512" y="1653005"/>
            <a:ext cx="2794519" cy="1164552"/>
          </a:xfrm>
          <a:prstGeom prst="bentConnector3">
            <a:avLst>
              <a:gd name="adj1" fmla="val 100445"/>
            </a:avLst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33" name="Elbow Connector 35">
            <a:extLst>
              <a:ext uri="{FF2B5EF4-FFF2-40B4-BE49-F238E27FC236}">
                <a16:creationId xmlns="" xmlns:a16="http://schemas.microsoft.com/office/drawing/2014/main" id="{10C2A4DD-4946-4FD9-AF08-3837207FC489}"/>
              </a:ext>
            </a:extLst>
          </p:cNvPr>
          <p:cNvCxnSpPr/>
          <p:nvPr/>
        </p:nvCxnSpPr>
        <p:spPr>
          <a:xfrm rot="10800000">
            <a:off x="1943511" y="3713800"/>
            <a:ext cx="2413521" cy="290259"/>
          </a:xfrm>
          <a:prstGeom prst="bentConnector3">
            <a:avLst>
              <a:gd name="adj1" fmla="val 99978"/>
            </a:avLst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34" name="Elbow Connector 38">
            <a:extLst>
              <a:ext uri="{FF2B5EF4-FFF2-40B4-BE49-F238E27FC236}">
                <a16:creationId xmlns="" xmlns:a16="http://schemas.microsoft.com/office/drawing/2014/main" id="{9D895E02-A66A-4F9E-A09D-EC1D5669FC4B}"/>
              </a:ext>
            </a:extLst>
          </p:cNvPr>
          <p:cNvCxnSpPr/>
          <p:nvPr/>
        </p:nvCxnSpPr>
        <p:spPr>
          <a:xfrm rot="10800000">
            <a:off x="1943511" y="2148679"/>
            <a:ext cx="2413521" cy="295100"/>
          </a:xfrm>
          <a:prstGeom prst="bentConnector3">
            <a:avLst>
              <a:gd name="adj1" fmla="val 34684"/>
            </a:avLst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35" name="Elbow Connector 41">
            <a:extLst>
              <a:ext uri="{FF2B5EF4-FFF2-40B4-BE49-F238E27FC236}">
                <a16:creationId xmlns="" xmlns:a16="http://schemas.microsoft.com/office/drawing/2014/main" id="{273F2BE2-52C2-426B-B070-1DB636B332AC}"/>
              </a:ext>
            </a:extLst>
          </p:cNvPr>
          <p:cNvCxnSpPr>
            <a:stCxn id="27" idx="1"/>
          </p:cNvCxnSpPr>
          <p:nvPr/>
        </p:nvCxnSpPr>
        <p:spPr>
          <a:xfrm rot="10800000">
            <a:off x="2705514" y="2817560"/>
            <a:ext cx="1631405" cy="40606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37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5555983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1560" y="1059582"/>
            <a:ext cx="7641277" cy="2658653"/>
            <a:chOff x="243091" y="915565"/>
            <a:chExt cx="8822675" cy="3069700"/>
          </a:xfrm>
        </p:grpSpPr>
        <p:sp>
          <p:nvSpPr>
            <p:cNvPr id="3" name="稻壳儿小白白(http://dwz.cn/Wu2UP)"/>
            <p:cNvSpPr>
              <a:spLocks noChangeArrowheads="1"/>
            </p:cNvSpPr>
            <p:nvPr/>
          </p:nvSpPr>
          <p:spPr bwMode="auto">
            <a:xfrm>
              <a:off x="252582" y="915566"/>
              <a:ext cx="406762" cy="2576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稻壳儿小白白(http://dwz.cn/Wu2UP)"/>
            <p:cNvSpPr>
              <a:spLocks noChangeArrowheads="1"/>
            </p:cNvSpPr>
            <p:nvPr/>
          </p:nvSpPr>
          <p:spPr bwMode="auto">
            <a:xfrm>
              <a:off x="1075598" y="915565"/>
              <a:ext cx="406762" cy="2576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稻壳儿小白白(http://dwz.cn/Wu2UP)"/>
            <p:cNvSpPr>
              <a:spLocks noChangeArrowheads="1"/>
            </p:cNvSpPr>
            <p:nvPr/>
          </p:nvSpPr>
          <p:spPr bwMode="auto">
            <a:xfrm>
              <a:off x="1764383" y="915566"/>
              <a:ext cx="406762" cy="2576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稻壳儿小白白(http://dwz.cn/Wu2UP)"/>
            <p:cNvSpPr>
              <a:spLocks noChangeArrowheads="1"/>
            </p:cNvSpPr>
            <p:nvPr/>
          </p:nvSpPr>
          <p:spPr bwMode="auto">
            <a:xfrm>
              <a:off x="2519604" y="915566"/>
              <a:ext cx="406762" cy="2576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稻壳儿小白白(http://dwz.cn/Wu2UP)"/>
            <p:cNvSpPr>
              <a:spLocks noChangeArrowheads="1"/>
            </p:cNvSpPr>
            <p:nvPr/>
          </p:nvSpPr>
          <p:spPr bwMode="auto">
            <a:xfrm>
              <a:off x="3276182" y="915566"/>
              <a:ext cx="406762" cy="2576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稻壳儿小白白(http://dwz.cn/Wu2UP)"/>
            <p:cNvSpPr>
              <a:spLocks noChangeArrowheads="1"/>
            </p:cNvSpPr>
            <p:nvPr/>
          </p:nvSpPr>
          <p:spPr bwMode="auto">
            <a:xfrm>
              <a:off x="4031405" y="915566"/>
              <a:ext cx="406762" cy="2576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稻壳儿小白白(http://dwz.cn/Wu2UP)"/>
            <p:cNvSpPr>
              <a:spLocks noChangeArrowheads="1"/>
            </p:cNvSpPr>
            <p:nvPr/>
          </p:nvSpPr>
          <p:spPr bwMode="auto">
            <a:xfrm>
              <a:off x="4787983" y="915566"/>
              <a:ext cx="406762" cy="2576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稻壳儿小白白(http://dwz.cn/Wu2UP)"/>
            <p:cNvSpPr>
              <a:spLocks noChangeArrowheads="1"/>
            </p:cNvSpPr>
            <p:nvPr/>
          </p:nvSpPr>
          <p:spPr bwMode="auto">
            <a:xfrm>
              <a:off x="5544561" y="915566"/>
              <a:ext cx="406762" cy="2576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稻壳儿小白白(http://dwz.cn/Wu2UP)"/>
            <p:cNvSpPr>
              <a:spLocks noChangeArrowheads="1"/>
            </p:cNvSpPr>
            <p:nvPr/>
          </p:nvSpPr>
          <p:spPr bwMode="auto">
            <a:xfrm>
              <a:off x="6299782" y="915566"/>
              <a:ext cx="406762" cy="2576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稻壳儿小白白(http://dwz.cn/Wu2UP)"/>
            <p:cNvSpPr>
              <a:spLocks noChangeArrowheads="1"/>
            </p:cNvSpPr>
            <p:nvPr/>
          </p:nvSpPr>
          <p:spPr bwMode="auto">
            <a:xfrm>
              <a:off x="7056360" y="915566"/>
              <a:ext cx="406762" cy="2576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稻壳儿小白白(http://dwz.cn/Wu2UP)"/>
            <p:cNvSpPr>
              <a:spLocks noChangeArrowheads="1"/>
            </p:cNvSpPr>
            <p:nvPr/>
          </p:nvSpPr>
          <p:spPr bwMode="auto">
            <a:xfrm>
              <a:off x="7811583" y="915566"/>
              <a:ext cx="406762" cy="25761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稻壳儿小白白(http://dwz.cn/Wu2UP)"/>
            <p:cNvSpPr>
              <a:spLocks noChangeArrowheads="1"/>
            </p:cNvSpPr>
            <p:nvPr/>
          </p:nvSpPr>
          <p:spPr bwMode="auto">
            <a:xfrm>
              <a:off x="8568161" y="915566"/>
              <a:ext cx="406762" cy="2576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稻壳儿小白白(http://dwz.cn/Wu2UP)"/>
            <p:cNvSpPr>
              <a:spLocks noChangeArrowheads="1"/>
            </p:cNvSpPr>
            <p:nvPr/>
          </p:nvSpPr>
          <p:spPr bwMode="auto">
            <a:xfrm>
              <a:off x="252582" y="3578503"/>
              <a:ext cx="406762" cy="406762"/>
            </a:xfrm>
            <a:prstGeom prst="rect">
              <a:avLst/>
            </a:prstGeom>
            <a:solidFill>
              <a:srgbClr val="F3572D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稻壳儿小白白(http://dwz.cn/Wu2UP)"/>
            <p:cNvSpPr>
              <a:spLocks noChangeArrowheads="1"/>
            </p:cNvSpPr>
            <p:nvPr/>
          </p:nvSpPr>
          <p:spPr bwMode="auto">
            <a:xfrm>
              <a:off x="1080580" y="3578503"/>
              <a:ext cx="406762" cy="4067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稻壳儿小白白(http://dwz.cn/Wu2UP)"/>
            <p:cNvSpPr>
              <a:spLocks noChangeArrowheads="1"/>
            </p:cNvSpPr>
            <p:nvPr/>
          </p:nvSpPr>
          <p:spPr bwMode="auto">
            <a:xfrm>
              <a:off x="1764383" y="3578503"/>
              <a:ext cx="406762" cy="406762"/>
            </a:xfrm>
            <a:prstGeom prst="rect">
              <a:avLst/>
            </a:prstGeom>
            <a:solidFill>
              <a:srgbClr val="F9AF44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稻壳儿小白白(http://dwz.cn/Wu2UP)"/>
            <p:cNvSpPr>
              <a:spLocks noChangeArrowheads="1"/>
            </p:cNvSpPr>
            <p:nvPr/>
          </p:nvSpPr>
          <p:spPr bwMode="auto">
            <a:xfrm>
              <a:off x="2519604" y="3578503"/>
              <a:ext cx="406762" cy="4067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稻壳儿小白白(http://dwz.cn/Wu2UP)"/>
            <p:cNvSpPr>
              <a:spLocks noChangeArrowheads="1"/>
            </p:cNvSpPr>
            <p:nvPr/>
          </p:nvSpPr>
          <p:spPr bwMode="auto">
            <a:xfrm>
              <a:off x="3276182" y="3578503"/>
              <a:ext cx="406762" cy="4067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稻壳儿小白白(http://dwz.cn/Wu2UP)"/>
            <p:cNvSpPr>
              <a:spLocks noChangeArrowheads="1"/>
            </p:cNvSpPr>
            <p:nvPr/>
          </p:nvSpPr>
          <p:spPr bwMode="auto">
            <a:xfrm>
              <a:off x="4031405" y="3578503"/>
              <a:ext cx="406762" cy="4067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稻壳儿小白白(http://dwz.cn/Wu2UP)"/>
            <p:cNvSpPr>
              <a:spLocks noChangeArrowheads="1"/>
            </p:cNvSpPr>
            <p:nvPr/>
          </p:nvSpPr>
          <p:spPr bwMode="auto">
            <a:xfrm>
              <a:off x="4787983" y="3578503"/>
              <a:ext cx="406762" cy="406762"/>
            </a:xfrm>
            <a:prstGeom prst="rect">
              <a:avLst/>
            </a:prstGeom>
            <a:solidFill>
              <a:srgbClr val="05A39C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稻壳儿小白白(http://dwz.cn/Wu2UP)"/>
            <p:cNvSpPr>
              <a:spLocks noChangeArrowheads="1"/>
            </p:cNvSpPr>
            <p:nvPr/>
          </p:nvSpPr>
          <p:spPr bwMode="auto">
            <a:xfrm>
              <a:off x="5544561" y="3578503"/>
              <a:ext cx="406762" cy="4067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稻壳儿小白白(http://dwz.cn/Wu2UP)"/>
            <p:cNvSpPr>
              <a:spLocks noChangeArrowheads="1"/>
            </p:cNvSpPr>
            <p:nvPr/>
          </p:nvSpPr>
          <p:spPr bwMode="auto">
            <a:xfrm>
              <a:off x="6299782" y="3578503"/>
              <a:ext cx="406762" cy="406762"/>
            </a:xfrm>
            <a:prstGeom prst="rect">
              <a:avLst/>
            </a:prstGeom>
            <a:solidFill>
              <a:srgbClr val="F3572D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稻壳儿小白白(http://dwz.cn/Wu2UP)"/>
            <p:cNvSpPr>
              <a:spLocks noChangeArrowheads="1"/>
            </p:cNvSpPr>
            <p:nvPr/>
          </p:nvSpPr>
          <p:spPr bwMode="auto">
            <a:xfrm>
              <a:off x="7056360" y="3578503"/>
              <a:ext cx="406762" cy="4067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稻壳儿小白白(http://dwz.cn/Wu2UP)"/>
            <p:cNvSpPr>
              <a:spLocks noChangeArrowheads="1"/>
            </p:cNvSpPr>
            <p:nvPr/>
          </p:nvSpPr>
          <p:spPr bwMode="auto">
            <a:xfrm>
              <a:off x="7811583" y="3578503"/>
              <a:ext cx="406762" cy="406762"/>
            </a:xfrm>
            <a:prstGeom prst="rect">
              <a:avLst/>
            </a:prstGeom>
            <a:solidFill>
              <a:srgbClr val="F9AF44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稻壳儿小白白(http://dwz.cn/Wu2UP)"/>
            <p:cNvSpPr>
              <a:spLocks noChangeArrowheads="1"/>
            </p:cNvSpPr>
            <p:nvPr/>
          </p:nvSpPr>
          <p:spPr bwMode="auto">
            <a:xfrm>
              <a:off x="8568161" y="3578503"/>
              <a:ext cx="406762" cy="4067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43091" y="3650367"/>
              <a:ext cx="536485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9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2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56280" y="3646295"/>
              <a:ext cx="526080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2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720995" y="3646295"/>
              <a:ext cx="526080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466726" y="3646295"/>
              <a:ext cx="526080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r>
                <a: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3217880" y="3646295"/>
              <a:ext cx="526080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3963611" y="3646295"/>
              <a:ext cx="526080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r>
                <a: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4728324" y="3646295"/>
              <a:ext cx="526080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  <a:r>
                <a: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5484902" y="3646295"/>
              <a:ext cx="526080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252327" y="3646295"/>
              <a:ext cx="526080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9</a:t>
              </a:r>
              <a:r>
                <a: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7025175" y="3646295"/>
              <a:ext cx="526080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7751924" y="3646295"/>
              <a:ext cx="526080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r>
                <a: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8539686" y="3646295"/>
              <a:ext cx="526080" cy="26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12</a:t>
              </a:r>
              <a:r>
                <a:rPr lang="zh-CN" altLang="en-US" sz="9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39" name="稻壳儿小白白(http://dwz.cn/Wu2UP)"/>
            <p:cNvSpPr>
              <a:spLocks noChangeArrowheads="1"/>
            </p:cNvSpPr>
            <p:nvPr/>
          </p:nvSpPr>
          <p:spPr bwMode="auto">
            <a:xfrm>
              <a:off x="252582" y="2637526"/>
              <a:ext cx="406762" cy="869116"/>
            </a:xfrm>
            <a:prstGeom prst="rect">
              <a:avLst/>
            </a:prstGeom>
            <a:solidFill>
              <a:srgbClr val="F3572D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稻壳儿小白白(http://dwz.cn/Wu2UP)"/>
            <p:cNvSpPr>
              <a:spLocks noChangeArrowheads="1"/>
            </p:cNvSpPr>
            <p:nvPr/>
          </p:nvSpPr>
          <p:spPr bwMode="auto">
            <a:xfrm>
              <a:off x="1080580" y="1847052"/>
              <a:ext cx="406762" cy="16595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稻壳儿小白白(http://dwz.cn/Wu2UP)"/>
            <p:cNvSpPr>
              <a:spLocks noChangeArrowheads="1"/>
            </p:cNvSpPr>
            <p:nvPr/>
          </p:nvSpPr>
          <p:spPr bwMode="auto">
            <a:xfrm>
              <a:off x="1764383" y="2637526"/>
              <a:ext cx="406762" cy="869116"/>
            </a:xfrm>
            <a:prstGeom prst="rect">
              <a:avLst/>
            </a:prstGeom>
            <a:solidFill>
              <a:srgbClr val="F9AF44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稻壳儿小白白(http://dwz.cn/Wu2UP)"/>
            <p:cNvSpPr>
              <a:spLocks noChangeArrowheads="1"/>
            </p:cNvSpPr>
            <p:nvPr/>
          </p:nvSpPr>
          <p:spPr bwMode="auto">
            <a:xfrm>
              <a:off x="2519604" y="1847052"/>
              <a:ext cx="406762" cy="16595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稻壳儿小白白(http://dwz.cn/Wu2UP)"/>
            <p:cNvSpPr>
              <a:spLocks noChangeArrowheads="1"/>
            </p:cNvSpPr>
            <p:nvPr/>
          </p:nvSpPr>
          <p:spPr bwMode="auto">
            <a:xfrm>
              <a:off x="3276182" y="2637526"/>
              <a:ext cx="406762" cy="8691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稻壳儿小白白(http://dwz.cn/Wu2UP)"/>
            <p:cNvSpPr>
              <a:spLocks noChangeArrowheads="1"/>
            </p:cNvSpPr>
            <p:nvPr/>
          </p:nvSpPr>
          <p:spPr bwMode="auto">
            <a:xfrm>
              <a:off x="4031405" y="1847052"/>
              <a:ext cx="406762" cy="16595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稻壳儿小白白(http://dwz.cn/Wu2UP)"/>
            <p:cNvSpPr>
              <a:spLocks noChangeArrowheads="1"/>
            </p:cNvSpPr>
            <p:nvPr/>
          </p:nvSpPr>
          <p:spPr bwMode="auto">
            <a:xfrm>
              <a:off x="4787983" y="2015180"/>
              <a:ext cx="406762" cy="1491462"/>
            </a:xfrm>
            <a:prstGeom prst="rect">
              <a:avLst/>
            </a:prstGeom>
            <a:solidFill>
              <a:srgbClr val="05A39C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稻壳儿小白白(http://dwz.cn/Wu2UP)"/>
            <p:cNvSpPr>
              <a:spLocks noChangeArrowheads="1"/>
            </p:cNvSpPr>
            <p:nvPr/>
          </p:nvSpPr>
          <p:spPr bwMode="auto">
            <a:xfrm>
              <a:off x="5544561" y="1360293"/>
              <a:ext cx="406762" cy="21463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稻壳儿小白白(http://dwz.cn/Wu2UP)"/>
            <p:cNvSpPr>
              <a:spLocks noChangeArrowheads="1"/>
            </p:cNvSpPr>
            <p:nvPr/>
          </p:nvSpPr>
          <p:spPr bwMode="auto">
            <a:xfrm>
              <a:off x="6299782" y="1847052"/>
              <a:ext cx="406762" cy="1659590"/>
            </a:xfrm>
            <a:prstGeom prst="rect">
              <a:avLst/>
            </a:prstGeom>
            <a:solidFill>
              <a:srgbClr val="F3572D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稻壳儿小白白(http://dwz.cn/Wu2UP)"/>
            <p:cNvSpPr>
              <a:spLocks noChangeArrowheads="1"/>
            </p:cNvSpPr>
            <p:nvPr/>
          </p:nvSpPr>
          <p:spPr bwMode="auto">
            <a:xfrm>
              <a:off x="7056360" y="2637526"/>
              <a:ext cx="406762" cy="8691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稻壳儿小白白(http://dwz.cn/Wu2UP)"/>
            <p:cNvSpPr>
              <a:spLocks noChangeArrowheads="1"/>
            </p:cNvSpPr>
            <p:nvPr/>
          </p:nvSpPr>
          <p:spPr bwMode="auto">
            <a:xfrm>
              <a:off x="7811583" y="1847051"/>
              <a:ext cx="406762" cy="1659589"/>
            </a:xfrm>
            <a:prstGeom prst="rect">
              <a:avLst/>
            </a:prstGeom>
            <a:solidFill>
              <a:srgbClr val="F9AF44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稻壳儿小白白(http://dwz.cn/Wu2UP)"/>
            <p:cNvSpPr>
              <a:spLocks noChangeArrowheads="1"/>
            </p:cNvSpPr>
            <p:nvPr/>
          </p:nvSpPr>
          <p:spPr bwMode="auto">
            <a:xfrm>
              <a:off x="8568160" y="2637526"/>
              <a:ext cx="406762" cy="8691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rgbClr val="FFA3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1" name="稻壳儿小白白(http://dwz.cn/Wu2UP)"/>
          <p:cNvSpPr txBox="1">
            <a:spLocks noChangeArrowheads="1"/>
          </p:cNvSpPr>
          <p:nvPr/>
        </p:nvSpPr>
        <p:spPr bwMode="auto">
          <a:xfrm>
            <a:off x="583510" y="4218000"/>
            <a:ext cx="766932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121888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稻壳儿小白白(http://dwz.cn/Wu2UP)"/>
          <p:cNvSpPr txBox="1">
            <a:spLocks noChangeArrowheads="1"/>
          </p:cNvSpPr>
          <p:nvPr/>
        </p:nvSpPr>
        <p:spPr bwMode="auto">
          <a:xfrm>
            <a:off x="583510" y="3830202"/>
            <a:ext cx="1837209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单击此处编辑标题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54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6035820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="" xmlns:a16="http://schemas.microsoft.com/office/drawing/2014/main" id="{C8A18252-ABCB-48A2-BE34-45C7FDDC0CC3}"/>
              </a:ext>
            </a:extLst>
          </p:cNvPr>
          <p:cNvSpPr txBox="1"/>
          <p:nvPr/>
        </p:nvSpPr>
        <p:spPr>
          <a:xfrm>
            <a:off x="4164217" y="3904329"/>
            <a:ext cx="1242139" cy="233595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zh-CN" altLang="en-US" sz="1200" dirty="0">
                <a:solidFill>
                  <a:prstClr val="white"/>
                </a:solidFill>
                <a:cs typeface="+mn-ea"/>
                <a:sym typeface="+mn-lt"/>
              </a:rPr>
              <a:t>汇报：张三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="" xmlns:a16="http://schemas.microsoft.com/office/drawing/2014/main" id="{C3BEB44F-18E3-48FF-BE49-79D367A1740A}"/>
              </a:ext>
            </a:extLst>
          </p:cNvPr>
          <p:cNvSpPr/>
          <p:nvPr/>
        </p:nvSpPr>
        <p:spPr bwMode="auto">
          <a:xfrm>
            <a:off x="4327799" y="1468795"/>
            <a:ext cx="490290" cy="3674705"/>
          </a:xfrm>
          <a:custGeom>
            <a:avLst/>
            <a:gdLst>
              <a:gd name="T0" fmla="*/ 182 w 260"/>
              <a:gd name="T1" fmla="*/ 130 h 1902"/>
              <a:gd name="T2" fmla="*/ 182 w 260"/>
              <a:gd name="T3" fmla="*/ 1902 h 1902"/>
              <a:gd name="T4" fmla="*/ 75 w 260"/>
              <a:gd name="T5" fmla="*/ 1902 h 1902"/>
              <a:gd name="T6" fmla="*/ 75 w 260"/>
              <a:gd name="T7" fmla="*/ 130 h 1902"/>
              <a:gd name="T8" fmla="*/ 0 w 260"/>
              <a:gd name="T9" fmla="*/ 130 h 1902"/>
              <a:gd name="T10" fmla="*/ 130 w 260"/>
              <a:gd name="T11" fmla="*/ 0 h 1902"/>
              <a:gd name="T12" fmla="*/ 260 w 260"/>
              <a:gd name="T13" fmla="*/ 130 h 1902"/>
              <a:gd name="T14" fmla="*/ 182 w 260"/>
              <a:gd name="T15" fmla="*/ 130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0" h="1902">
                <a:moveTo>
                  <a:pt x="182" y="130"/>
                </a:moveTo>
                <a:lnTo>
                  <a:pt x="182" y="1902"/>
                </a:lnTo>
                <a:lnTo>
                  <a:pt x="75" y="1902"/>
                </a:lnTo>
                <a:lnTo>
                  <a:pt x="75" y="130"/>
                </a:lnTo>
                <a:lnTo>
                  <a:pt x="0" y="130"/>
                </a:lnTo>
                <a:lnTo>
                  <a:pt x="130" y="0"/>
                </a:lnTo>
                <a:lnTo>
                  <a:pt x="260" y="130"/>
                </a:lnTo>
                <a:lnTo>
                  <a:pt x="182" y="13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="" xmlns:a16="http://schemas.microsoft.com/office/drawing/2014/main" id="{58AA41C0-496F-43C8-93E3-2A90E4A931AD}"/>
              </a:ext>
            </a:extLst>
          </p:cNvPr>
          <p:cNvSpPr/>
          <p:nvPr/>
        </p:nvSpPr>
        <p:spPr bwMode="auto">
          <a:xfrm>
            <a:off x="3039844" y="2999422"/>
            <a:ext cx="2021504" cy="2144078"/>
          </a:xfrm>
          <a:custGeom>
            <a:avLst/>
            <a:gdLst>
              <a:gd name="T0" fmla="*/ 225 w 454"/>
              <a:gd name="T1" fmla="*/ 35 h 481"/>
              <a:gd name="T2" fmla="*/ 55 w 454"/>
              <a:gd name="T3" fmla="*/ 35 h 481"/>
              <a:gd name="T4" fmla="*/ 55 w 454"/>
              <a:gd name="T5" fmla="*/ 0 h 481"/>
              <a:gd name="T6" fmla="*/ 0 w 454"/>
              <a:gd name="T7" fmla="*/ 55 h 481"/>
              <a:gd name="T8" fmla="*/ 55 w 454"/>
              <a:gd name="T9" fmla="*/ 110 h 481"/>
              <a:gd name="T10" fmla="*/ 55 w 454"/>
              <a:gd name="T11" fmla="*/ 80 h 481"/>
              <a:gd name="T12" fmla="*/ 224 w 454"/>
              <a:gd name="T13" fmla="*/ 80 h 481"/>
              <a:gd name="T14" fmla="*/ 409 w 454"/>
              <a:gd name="T15" fmla="*/ 277 h 481"/>
              <a:gd name="T16" fmla="*/ 409 w 454"/>
              <a:gd name="T17" fmla="*/ 481 h 481"/>
              <a:gd name="T18" fmla="*/ 454 w 454"/>
              <a:gd name="T19" fmla="*/ 481 h 481"/>
              <a:gd name="T20" fmla="*/ 454 w 454"/>
              <a:gd name="T21" fmla="*/ 277 h 481"/>
              <a:gd name="T22" fmla="*/ 225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5" y="35"/>
                </a:moveTo>
                <a:cubicBezTo>
                  <a:pt x="55" y="35"/>
                  <a:pt x="55" y="35"/>
                  <a:pt x="55" y="35"/>
                </a:cubicBezTo>
                <a:cubicBezTo>
                  <a:pt x="55" y="0"/>
                  <a:pt x="55" y="0"/>
                  <a:pt x="55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5" y="80"/>
                  <a:pt x="55" y="80"/>
                  <a:pt x="55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340" y="80"/>
                  <a:pt x="409" y="168"/>
                  <a:pt x="409" y="277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54" y="481"/>
                  <a:pt x="454" y="481"/>
                  <a:pt x="454" y="481"/>
                </a:cubicBezTo>
                <a:cubicBezTo>
                  <a:pt x="454" y="277"/>
                  <a:pt x="454" y="277"/>
                  <a:pt x="454" y="277"/>
                </a:cubicBezTo>
                <a:cubicBezTo>
                  <a:pt x="454" y="145"/>
                  <a:pt x="363" y="35"/>
                  <a:pt x="225" y="35"/>
                </a:cubicBezTo>
                <a:close/>
              </a:path>
            </a:pathLst>
          </a:custGeom>
          <a:solidFill>
            <a:srgbClr val="2078C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zh-CN" altLang="en-US" sz="1013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Oval 9">
            <a:extLst>
              <a:ext uri="{FF2B5EF4-FFF2-40B4-BE49-F238E27FC236}">
                <a16:creationId xmlns="" xmlns:a16="http://schemas.microsoft.com/office/drawing/2014/main" id="{FABD6FBB-0FCC-40DC-B14B-07C44859B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790" y="2085697"/>
            <a:ext cx="735436" cy="733550"/>
          </a:xfrm>
          <a:prstGeom prst="ellipse">
            <a:avLst/>
          </a:prstGeom>
          <a:solidFill>
            <a:srgbClr val="05A39C"/>
          </a:solidFill>
          <a:ln>
            <a:noFill/>
          </a:ln>
        </p:spPr>
        <p:txBody>
          <a:bodyPr vert="horz" wrap="none" lIns="0" tIns="34290" rIns="0" bIns="34290" numCol="1" anchor="ctr" anchorCtr="0" compatLnSpc="1"/>
          <a:lstStyle/>
          <a:p>
            <a:pPr algn="ctr">
              <a:defRPr/>
            </a:pPr>
            <a:r>
              <a:rPr lang="en-US" altLang="zh-CN" sz="1500" dirty="0">
                <a:solidFill>
                  <a:prstClr val="white"/>
                </a:solidFill>
                <a:cs typeface="+mn-ea"/>
                <a:sym typeface="+mn-lt"/>
              </a:rPr>
              <a:t>2019</a:t>
            </a:r>
            <a:endParaRPr lang="zh-CN" altLang="en-US" sz="15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="" xmlns:a16="http://schemas.microsoft.com/office/drawing/2014/main" id="{122D722E-7CD8-456D-B35A-5C472061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006" y="2085697"/>
            <a:ext cx="739207" cy="733550"/>
          </a:xfrm>
          <a:prstGeom prst="ellipse">
            <a:avLst/>
          </a:prstGeom>
          <a:solidFill>
            <a:srgbClr val="F9AF44"/>
          </a:solidFill>
          <a:ln>
            <a:noFill/>
          </a:ln>
        </p:spPr>
        <p:txBody>
          <a:bodyPr vert="horz" wrap="none" lIns="0" tIns="34290" rIns="0" bIns="34290" numCol="1" anchor="ctr" anchorCtr="0" compatLnSpc="1"/>
          <a:lstStyle/>
          <a:p>
            <a:pPr algn="ctr">
              <a:defRPr/>
            </a:pPr>
            <a:r>
              <a:rPr lang="en-US" altLang="zh-CN" sz="1500" dirty="0">
                <a:solidFill>
                  <a:prstClr val="white"/>
                </a:solidFill>
                <a:cs typeface="+mn-ea"/>
                <a:sym typeface="+mn-lt"/>
              </a:rPr>
              <a:t>2018</a:t>
            </a:r>
            <a:endParaRPr lang="zh-CN" altLang="en-US" sz="15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="" xmlns:a16="http://schemas.microsoft.com/office/drawing/2014/main" id="{44D4C7F0-26B5-4EA7-8249-01B0BCEF8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335300"/>
              </p:ext>
            </p:extLst>
          </p:nvPr>
        </p:nvGraphicFramePr>
        <p:xfrm>
          <a:off x="683569" y="2084479"/>
          <a:ext cx="2192543" cy="149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="" xmlns:a16="http://schemas.microsoft.com/office/drawing/2014/main" id="{5336DBA0-EADB-44B6-A411-3A74A74DB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542076"/>
              </p:ext>
            </p:extLst>
          </p:nvPr>
        </p:nvGraphicFramePr>
        <p:xfrm>
          <a:off x="6172465" y="2084479"/>
          <a:ext cx="2192543" cy="149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0DDB0F67-E373-4D2E-BA66-17F32EBCBF11}"/>
              </a:ext>
            </a:extLst>
          </p:cNvPr>
          <p:cNvSpPr/>
          <p:nvPr/>
        </p:nvSpPr>
        <p:spPr bwMode="auto">
          <a:xfrm>
            <a:off x="4082655" y="2999422"/>
            <a:ext cx="2021504" cy="2144078"/>
          </a:xfrm>
          <a:custGeom>
            <a:avLst/>
            <a:gdLst>
              <a:gd name="T0" fmla="*/ 229 w 454"/>
              <a:gd name="T1" fmla="*/ 35 h 481"/>
              <a:gd name="T2" fmla="*/ 399 w 454"/>
              <a:gd name="T3" fmla="*/ 35 h 481"/>
              <a:gd name="T4" fmla="*/ 399 w 454"/>
              <a:gd name="T5" fmla="*/ 0 h 481"/>
              <a:gd name="T6" fmla="*/ 454 w 454"/>
              <a:gd name="T7" fmla="*/ 55 h 481"/>
              <a:gd name="T8" fmla="*/ 399 w 454"/>
              <a:gd name="T9" fmla="*/ 110 h 481"/>
              <a:gd name="T10" fmla="*/ 399 w 454"/>
              <a:gd name="T11" fmla="*/ 80 h 481"/>
              <a:gd name="T12" fmla="*/ 230 w 454"/>
              <a:gd name="T13" fmla="*/ 80 h 481"/>
              <a:gd name="T14" fmla="*/ 45 w 454"/>
              <a:gd name="T15" fmla="*/ 277 h 481"/>
              <a:gd name="T16" fmla="*/ 45 w 454"/>
              <a:gd name="T17" fmla="*/ 481 h 481"/>
              <a:gd name="T18" fmla="*/ 0 w 454"/>
              <a:gd name="T19" fmla="*/ 481 h 481"/>
              <a:gd name="T20" fmla="*/ 0 w 454"/>
              <a:gd name="T21" fmla="*/ 277 h 481"/>
              <a:gd name="T22" fmla="*/ 229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9" y="35"/>
                </a:moveTo>
                <a:cubicBezTo>
                  <a:pt x="399" y="35"/>
                  <a:pt x="399" y="35"/>
                  <a:pt x="399" y="35"/>
                </a:cubicBezTo>
                <a:cubicBezTo>
                  <a:pt x="399" y="0"/>
                  <a:pt x="399" y="0"/>
                  <a:pt x="399" y="0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399" y="110"/>
                  <a:pt x="399" y="110"/>
                  <a:pt x="399" y="110"/>
                </a:cubicBezTo>
                <a:cubicBezTo>
                  <a:pt x="399" y="80"/>
                  <a:pt x="399" y="80"/>
                  <a:pt x="399" y="80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114" y="80"/>
                  <a:pt x="45" y="168"/>
                  <a:pt x="45" y="277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145"/>
                  <a:pt x="90" y="35"/>
                  <a:pt x="229" y="35"/>
                </a:cubicBezTo>
                <a:close/>
              </a:path>
            </a:pathLst>
          </a:custGeom>
          <a:solidFill>
            <a:srgbClr val="F3572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zh-CN" altLang="en-US" sz="1013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PA-îSļîḍê">
            <a:extLst>
              <a:ext uri="{FF2B5EF4-FFF2-40B4-BE49-F238E27FC236}">
                <a16:creationId xmlns="" xmlns:a16="http://schemas.microsoft.com/office/drawing/2014/main" id="{F69B1FF9-47D3-4D3E-8D2B-6F18CCFD519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45521" y="4092359"/>
            <a:ext cx="2200275" cy="62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altLang="zh-CN" sz="9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,  </a:t>
            </a:r>
            <a:endParaRPr lang="en-US" altLang="zh-CN" sz="9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9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11" name="PA-îşḷîḑe">
            <a:extLst>
              <a:ext uri="{FF2B5EF4-FFF2-40B4-BE49-F238E27FC236}">
                <a16:creationId xmlns="" xmlns:a16="http://schemas.microsoft.com/office/drawing/2014/main" id="{D46836BE-F6BD-4E84-A832-AA7563346D8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945521" y="3716299"/>
            <a:ext cx="2200275" cy="37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>
              <a:spcBef>
                <a:spcPct val="0"/>
              </a:spcBef>
              <a:defRPr/>
            </a:pPr>
            <a:r>
              <a:rPr lang="zh-CN" alt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添加标题内容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PA-îSļîḍê">
            <a:extLst>
              <a:ext uri="{FF2B5EF4-FFF2-40B4-BE49-F238E27FC236}">
                <a16:creationId xmlns="" xmlns:a16="http://schemas.microsoft.com/office/drawing/2014/main" id="{CFC8C454-7B39-4A65-A040-19134717335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85721" y="4092359"/>
            <a:ext cx="2200275" cy="62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此处添加详细文本描述，语言描述尽量简洁生动。</a:t>
            </a:r>
            <a:r>
              <a:rPr lang="en-US" altLang="zh-CN" sz="9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,  </a:t>
            </a:r>
            <a:endParaRPr lang="en-US" altLang="zh-CN" sz="9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9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13" name="PA-îşḷîḑe">
            <a:extLst>
              <a:ext uri="{FF2B5EF4-FFF2-40B4-BE49-F238E27FC236}">
                <a16:creationId xmlns="" xmlns:a16="http://schemas.microsoft.com/office/drawing/2014/main" id="{BD8B1E84-E886-4E8C-95E0-A7B3C7E4E6C4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6185721" y="3716299"/>
            <a:ext cx="2200275" cy="37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>
              <a:spcBef>
                <a:spcPct val="0"/>
              </a:spcBef>
              <a:defRPr/>
            </a:pPr>
            <a:r>
              <a:rPr lang="zh-CN" alt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添加标题内容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796137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Graphic spid="7" grpId="0">
        <p:bldAsOne/>
      </p:bldGraphic>
      <p:bldGraphic spid="8" grpId="0">
        <p:bldAsOne/>
      </p:bldGraphic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556788059"/>
              </p:ext>
            </p:extLst>
          </p:nvPr>
        </p:nvGraphicFramePr>
        <p:xfrm>
          <a:off x="467140" y="840944"/>
          <a:ext cx="4536908" cy="360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5155601" y="1216656"/>
            <a:ext cx="3304831" cy="1342489"/>
            <a:chOff x="367523" y="2988988"/>
            <a:chExt cx="3503538" cy="1342489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67544" y="2988988"/>
              <a:ext cx="0" cy="58030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535633" y="3094474"/>
              <a:ext cx="11746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67523" y="3666680"/>
              <a:ext cx="3503538" cy="664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defTabSz="121888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52296" y="2947463"/>
            <a:ext cx="3307949" cy="1342489"/>
            <a:chOff x="367523" y="2988988"/>
            <a:chExt cx="3506843" cy="134248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67544" y="2988988"/>
              <a:ext cx="0" cy="58030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551914" y="3094474"/>
              <a:ext cx="11746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67523" y="3666680"/>
              <a:ext cx="3506843" cy="664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defTabSz="121888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12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6035820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09920" y="4197881"/>
            <a:ext cx="789129" cy="246221"/>
            <a:chOff x="3911742" y="5123931"/>
            <a:chExt cx="789231" cy="246221"/>
          </a:xfrm>
        </p:grpSpPr>
        <p:sp>
          <p:nvSpPr>
            <p:cNvPr id="3" name="矩形 2"/>
            <p:cNvSpPr/>
            <p:nvPr/>
          </p:nvSpPr>
          <p:spPr>
            <a:xfrm>
              <a:off x="3911742" y="5181263"/>
              <a:ext cx="130472" cy="130472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003256" y="5123931"/>
              <a:ext cx="6977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000" kern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输入文本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73121" y="4203637"/>
            <a:ext cx="789524" cy="246221"/>
            <a:chOff x="5075117" y="5129685"/>
            <a:chExt cx="789630" cy="246221"/>
          </a:xfrm>
        </p:grpSpPr>
        <p:sp>
          <p:nvSpPr>
            <p:cNvPr id="6" name="矩形 5"/>
            <p:cNvSpPr/>
            <p:nvPr/>
          </p:nvSpPr>
          <p:spPr>
            <a:xfrm>
              <a:off x="5075117" y="5181262"/>
              <a:ext cx="130472" cy="13047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67027" y="5129685"/>
              <a:ext cx="6977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输入文本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63856" y="4197883"/>
            <a:ext cx="788029" cy="246221"/>
            <a:chOff x="6266001" y="5123930"/>
            <a:chExt cx="788129" cy="246221"/>
          </a:xfrm>
        </p:grpSpPr>
        <p:sp>
          <p:nvSpPr>
            <p:cNvPr id="9" name="矩形 8"/>
            <p:cNvSpPr/>
            <p:nvPr/>
          </p:nvSpPr>
          <p:spPr>
            <a:xfrm>
              <a:off x="6266001" y="5181263"/>
              <a:ext cx="130472" cy="130472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56414" y="5123930"/>
              <a:ext cx="69771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输入文本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16298" y="4197881"/>
            <a:ext cx="788034" cy="246221"/>
            <a:chOff x="7418597" y="5123930"/>
            <a:chExt cx="788143" cy="246221"/>
          </a:xfrm>
        </p:grpSpPr>
        <p:sp>
          <p:nvSpPr>
            <p:cNvPr id="12" name="矩形 11"/>
            <p:cNvSpPr/>
            <p:nvPr/>
          </p:nvSpPr>
          <p:spPr>
            <a:xfrm>
              <a:off x="7418597" y="5181263"/>
              <a:ext cx="130472" cy="13047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09017" y="5123930"/>
              <a:ext cx="6977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输入文本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73121" y="1645653"/>
            <a:ext cx="1684145" cy="2221512"/>
            <a:chOff x="4736177" y="2152650"/>
            <a:chExt cx="2692607" cy="2529913"/>
          </a:xfrm>
        </p:grpSpPr>
        <p:sp>
          <p:nvSpPr>
            <p:cNvPr id="15" name="矩形 14"/>
            <p:cNvSpPr/>
            <p:nvPr/>
          </p:nvSpPr>
          <p:spPr>
            <a:xfrm>
              <a:off x="5861906" y="4436343"/>
              <a:ext cx="441146" cy="246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二月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904465" y="3730459"/>
              <a:ext cx="500549" cy="690412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522960" y="3416897"/>
              <a:ext cx="500549" cy="10039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141454" y="2412923"/>
              <a:ext cx="500549" cy="200794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759949" y="2873198"/>
              <a:ext cx="500549" cy="15476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915336" y="3462925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15%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548622" y="3148391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22%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61532" y="2152650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44%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791197" y="2623570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34%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736177" y="4420871"/>
              <a:ext cx="2692607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组合 24"/>
          <p:cNvGrpSpPr/>
          <p:nvPr/>
        </p:nvGrpSpPr>
        <p:grpSpPr>
          <a:xfrm>
            <a:off x="1057758" y="1645653"/>
            <a:ext cx="1684145" cy="2221512"/>
            <a:chOff x="1302815" y="2152650"/>
            <a:chExt cx="2692607" cy="2529913"/>
          </a:xfrm>
        </p:grpSpPr>
        <p:sp>
          <p:nvSpPr>
            <p:cNvPr id="26" name="矩形 25"/>
            <p:cNvSpPr/>
            <p:nvPr/>
          </p:nvSpPr>
          <p:spPr>
            <a:xfrm>
              <a:off x="2428544" y="4436343"/>
              <a:ext cx="441146" cy="246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一月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471103" y="3730459"/>
              <a:ext cx="500549" cy="6904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089598" y="3408663"/>
              <a:ext cx="500549" cy="10122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708092" y="2412923"/>
              <a:ext cx="500549" cy="20079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326587" y="2412922"/>
              <a:ext cx="500549" cy="2007949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481974" y="3462925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15%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115260" y="3148391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22%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728170" y="2152650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44%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357835" y="2152650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44%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302815" y="4420871"/>
              <a:ext cx="2692607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36" name="组合 35"/>
          <p:cNvGrpSpPr/>
          <p:nvPr/>
        </p:nvGrpSpPr>
        <p:grpSpPr>
          <a:xfrm>
            <a:off x="6288484" y="1733741"/>
            <a:ext cx="1684145" cy="2144159"/>
            <a:chOff x="8188274" y="2240741"/>
            <a:chExt cx="2692607" cy="2441822"/>
          </a:xfrm>
        </p:grpSpPr>
        <p:sp>
          <p:nvSpPr>
            <p:cNvPr id="37" name="矩形 36"/>
            <p:cNvSpPr/>
            <p:nvPr/>
          </p:nvSpPr>
          <p:spPr>
            <a:xfrm>
              <a:off x="9314003" y="4436343"/>
              <a:ext cx="441146" cy="246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三月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356562" y="3793747"/>
              <a:ext cx="500549" cy="6271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975057" y="3488813"/>
              <a:ext cx="500549" cy="93205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593551" y="3168061"/>
              <a:ext cx="500549" cy="125280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212046" y="2510730"/>
              <a:ext cx="500549" cy="1910141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367433" y="3533474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22%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000719" y="3234088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33%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613629" y="2893873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44%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243294" y="2240741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67%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8188274" y="4420871"/>
              <a:ext cx="2692607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49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 userDrawn="1"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6035820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994862609"/>
              </p:ext>
            </p:extLst>
          </p:nvPr>
        </p:nvGraphicFramePr>
        <p:xfrm>
          <a:off x="1187624" y="1031922"/>
          <a:ext cx="3960440" cy="311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5293102" y="1279502"/>
            <a:ext cx="2696832" cy="1206574"/>
            <a:chOff x="394680" y="2973457"/>
            <a:chExt cx="3343338" cy="1206574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94680" y="2973457"/>
              <a:ext cx="0" cy="580304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520385" y="3078943"/>
              <a:ext cx="22321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请在此输入文本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20386" y="3579867"/>
              <a:ext cx="32176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8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03898" y="2783003"/>
            <a:ext cx="2700115" cy="1228907"/>
            <a:chOff x="390610" y="2951124"/>
            <a:chExt cx="3347408" cy="122890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90610" y="2951124"/>
              <a:ext cx="0" cy="580304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502932" y="3078943"/>
              <a:ext cx="22321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请在此输入文本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0386" y="3579867"/>
              <a:ext cx="32176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8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6823FA9-AE10-4DA5-9071-42D73B4597FC}"/>
              </a:ext>
            </a:extLst>
          </p:cNvPr>
          <p:cNvSpPr txBox="1"/>
          <p:nvPr/>
        </p:nvSpPr>
        <p:spPr>
          <a:xfrm>
            <a:off x="765211" y="213373"/>
            <a:ext cx="218521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数据分析信息</a:t>
            </a:r>
            <a:r>
              <a:rPr lang="zh-CN" altLang="en-US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图表</a:t>
            </a:r>
          </a:p>
        </p:txBody>
      </p:sp>
      <p:sp>
        <p:nvSpPr>
          <p:cNvPr id="12" name="任意多边形: 形状 8">
            <a:extLst>
              <a:ext uri="{FF2B5EF4-FFF2-40B4-BE49-F238E27FC236}">
                <a16:creationId xmlns="" xmlns:a16="http://schemas.microsoft.com/office/drawing/2014/main" id="{967FCC2F-15D5-455E-A13E-307B6AB6A1FC}"/>
              </a:ext>
            </a:extLst>
          </p:cNvPr>
          <p:cNvSpPr/>
          <p:nvPr/>
        </p:nvSpPr>
        <p:spPr>
          <a:xfrm>
            <a:off x="284928" y="302158"/>
            <a:ext cx="421212" cy="414833"/>
          </a:xfrm>
          <a:custGeom>
            <a:avLst/>
            <a:gdLst>
              <a:gd name="connsiteX0" fmla="*/ 279178 w 587917"/>
              <a:gd name="connsiteY0" fmla="*/ 21423 h 579019"/>
              <a:gd name="connsiteX1" fmla="*/ 327052 w 587917"/>
              <a:gd name="connsiteY1" fmla="*/ 25721 h 579019"/>
              <a:gd name="connsiteX2" fmla="*/ 341038 w 587917"/>
              <a:gd name="connsiteY2" fmla="*/ 27869 h 579019"/>
              <a:gd name="connsiteX3" fmla="*/ 341038 w 587917"/>
              <a:gd name="connsiteY3" fmla="*/ 255098 h 579019"/>
              <a:gd name="connsiteX4" fmla="*/ 555666 w 587917"/>
              <a:gd name="connsiteY4" fmla="*/ 255098 h 579019"/>
              <a:gd name="connsiteX5" fmla="*/ 557279 w 587917"/>
              <a:gd name="connsiteY5" fmla="*/ 270139 h 579019"/>
              <a:gd name="connsiteX6" fmla="*/ 558893 w 587917"/>
              <a:gd name="connsiteY6" fmla="*/ 300221 h 579019"/>
              <a:gd name="connsiteX7" fmla="*/ 279178 w 587917"/>
              <a:gd name="connsiteY7" fmla="*/ 579019 h 579019"/>
              <a:gd name="connsiteX8" fmla="*/ 0 w 587917"/>
              <a:gd name="connsiteY8" fmla="*/ 300221 h 579019"/>
              <a:gd name="connsiteX9" fmla="*/ 279178 w 587917"/>
              <a:gd name="connsiteY9" fmla="*/ 21423 h 579019"/>
              <a:gd name="connsiteX10" fmla="*/ 408242 w 587917"/>
              <a:gd name="connsiteY10" fmla="*/ 0 h 579019"/>
              <a:gd name="connsiteX11" fmla="*/ 587917 w 587917"/>
              <a:gd name="connsiteY11" fmla="*/ 192286 h 579019"/>
              <a:gd name="connsiteX12" fmla="*/ 408242 w 587917"/>
              <a:gd name="connsiteY12" fmla="*/ 192286 h 57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17" h="579019">
                <a:moveTo>
                  <a:pt x="279178" y="21423"/>
                </a:moveTo>
                <a:cubicBezTo>
                  <a:pt x="295315" y="21423"/>
                  <a:pt x="311452" y="22498"/>
                  <a:pt x="327052" y="25721"/>
                </a:cubicBezTo>
                <a:lnTo>
                  <a:pt x="341038" y="27869"/>
                </a:lnTo>
                <a:lnTo>
                  <a:pt x="341038" y="255098"/>
                </a:lnTo>
                <a:lnTo>
                  <a:pt x="555666" y="255098"/>
                </a:lnTo>
                <a:lnTo>
                  <a:pt x="557279" y="270139"/>
                </a:lnTo>
                <a:cubicBezTo>
                  <a:pt x="558355" y="280345"/>
                  <a:pt x="558893" y="290552"/>
                  <a:pt x="558893" y="300221"/>
                </a:cubicBezTo>
                <a:cubicBezTo>
                  <a:pt x="558893" y="453856"/>
                  <a:pt x="433559" y="579019"/>
                  <a:pt x="279178" y="579019"/>
                </a:cubicBezTo>
                <a:cubicBezTo>
                  <a:pt x="125334" y="579019"/>
                  <a:pt x="0" y="453856"/>
                  <a:pt x="0" y="300221"/>
                </a:cubicBezTo>
                <a:cubicBezTo>
                  <a:pt x="0" y="146587"/>
                  <a:pt x="125334" y="21423"/>
                  <a:pt x="279178" y="21423"/>
                </a:cubicBezTo>
                <a:close/>
                <a:moveTo>
                  <a:pt x="408242" y="0"/>
                </a:moveTo>
                <a:cubicBezTo>
                  <a:pt x="499693" y="24170"/>
                  <a:pt x="570165" y="99366"/>
                  <a:pt x="587917" y="192286"/>
                </a:cubicBezTo>
                <a:lnTo>
                  <a:pt x="408242" y="1922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665" tIns="900853" rIns="593615" bIns="225552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solidFill>
                <a:srgbClr val="4BCFFE"/>
              </a:solidFill>
              <a:latin typeface="+mn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5C0D5FE-0E46-4D12-921D-279D1CB443F1}"/>
              </a:ext>
            </a:extLst>
          </p:cNvPr>
          <p:cNvSpPr/>
          <p:nvPr/>
        </p:nvSpPr>
        <p:spPr>
          <a:xfrm>
            <a:off x="801013" y="582705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Data analysis infographic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6035820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新的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Office 主题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572D"/>
      </a:accent1>
      <a:accent2>
        <a:srgbClr val="F9AF44"/>
      </a:accent2>
      <a:accent3>
        <a:srgbClr val="0070C0"/>
      </a:accent3>
      <a:accent4>
        <a:srgbClr val="05A39C"/>
      </a:accent4>
      <a:accent5>
        <a:srgbClr val="44546A"/>
      </a:accent5>
      <a:accent6>
        <a:srgbClr val="0070C0"/>
      </a:accent6>
      <a:hlink>
        <a:srgbClr val="7030A0"/>
      </a:hlink>
      <a:folHlink>
        <a:srgbClr val="0070C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kon Colored">
    <a:dk1>
      <a:srgbClr val="32363F"/>
    </a:dk1>
    <a:lt1>
      <a:sysClr val="window" lastClr="FFFFFF"/>
    </a:lt1>
    <a:dk2>
      <a:srgbClr val="AAB2BD"/>
    </a:dk2>
    <a:lt2>
      <a:srgbClr val="E7E6E6"/>
    </a:lt2>
    <a:accent1>
      <a:srgbClr val="E73742"/>
    </a:accent1>
    <a:accent2>
      <a:srgbClr val="FEC805"/>
    </a:accent2>
    <a:accent3>
      <a:srgbClr val="3BBAD2"/>
    </a:accent3>
    <a:accent4>
      <a:srgbClr val="7DB82C"/>
    </a:accent4>
    <a:accent5>
      <a:srgbClr val="37BC9B"/>
    </a:accent5>
    <a:accent6>
      <a:srgbClr val="5C447F"/>
    </a:accent6>
    <a:hlink>
      <a:srgbClr val="E73742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4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F9ADC3"/>
    </a:accent2>
    <a:accent3>
      <a:srgbClr val="CB83C2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60_Theme60">
    <a:dk1>
      <a:srgbClr val="262626"/>
    </a:dk1>
    <a:lt1>
      <a:srgbClr val="FFFFFF"/>
    </a:lt1>
    <a:dk2>
      <a:srgbClr val="262626"/>
    </a:dk2>
    <a:lt2>
      <a:srgbClr val="FFFFFF"/>
    </a:lt2>
    <a:accent1>
      <a:srgbClr val="0198CD"/>
    </a:accent1>
    <a:accent2>
      <a:srgbClr val="E93432"/>
    </a:accent2>
    <a:accent3>
      <a:srgbClr val="0198CD"/>
    </a:accent3>
    <a:accent4>
      <a:srgbClr val="E93432"/>
    </a:accent4>
    <a:accent5>
      <a:srgbClr val="0198CD"/>
    </a:accent5>
    <a:accent6>
      <a:srgbClr val="E93432"/>
    </a:accent6>
    <a:hlink>
      <a:srgbClr val="FFFFFF"/>
    </a:hlink>
    <a:folHlink>
      <a:srgbClr val="595959"/>
    </a:folHlink>
  </a:clrScheme>
  <a:fontScheme name="Roboto">
    <a:majorFont>
      <a:latin typeface="Roboto Medium"/>
      <a:ea typeface=""/>
      <a:cs typeface="Roboto Medium"/>
    </a:majorFont>
    <a:minorFont>
      <a:latin typeface="Roboto Condensed"/>
      <a:ea typeface=""/>
      <a:cs typeface="Roboto Condensed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BB1C22"/>
    </a:accent1>
    <a:accent2>
      <a:srgbClr val="BB1C22"/>
    </a:accent2>
    <a:accent3>
      <a:srgbClr val="BB1C22"/>
    </a:accent3>
    <a:accent4>
      <a:srgbClr val="BB1C22"/>
    </a:accent4>
    <a:accent5>
      <a:srgbClr val="BB1C22"/>
    </a:accent5>
    <a:accent6>
      <a:srgbClr val="BB1C22"/>
    </a:accent6>
    <a:hlink>
      <a:srgbClr val="BB1C22"/>
    </a:hlink>
    <a:folHlink>
      <a:srgbClr val="BB1C2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BB1C22"/>
    </a:accent1>
    <a:accent2>
      <a:srgbClr val="BB1C22"/>
    </a:accent2>
    <a:accent3>
      <a:srgbClr val="BB1C22"/>
    </a:accent3>
    <a:accent4>
      <a:srgbClr val="BB1C22"/>
    </a:accent4>
    <a:accent5>
      <a:srgbClr val="BB1C22"/>
    </a:accent5>
    <a:accent6>
      <a:srgbClr val="BB1C22"/>
    </a:accent6>
    <a:hlink>
      <a:srgbClr val="BB1C22"/>
    </a:hlink>
    <a:folHlink>
      <a:srgbClr val="BB1C2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Ikon Colored">
    <a:dk1>
      <a:srgbClr val="32363F"/>
    </a:dk1>
    <a:lt1>
      <a:sysClr val="window" lastClr="FFFFFF"/>
    </a:lt1>
    <a:dk2>
      <a:srgbClr val="AAB2BD"/>
    </a:dk2>
    <a:lt2>
      <a:srgbClr val="E7E6E6"/>
    </a:lt2>
    <a:accent1>
      <a:srgbClr val="E73742"/>
    </a:accent1>
    <a:accent2>
      <a:srgbClr val="FEC805"/>
    </a:accent2>
    <a:accent3>
      <a:srgbClr val="3BBAD2"/>
    </a:accent3>
    <a:accent4>
      <a:srgbClr val="7DB82C"/>
    </a:accent4>
    <a:accent5>
      <a:srgbClr val="37BC9B"/>
    </a:accent5>
    <a:accent6>
      <a:srgbClr val="5C447F"/>
    </a:accent6>
    <a:hlink>
      <a:srgbClr val="E73742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1847</Words>
  <Application>Microsoft Office PowerPoint</Application>
  <PresentationFormat>全屏显示(16:9)</PresentationFormat>
  <Paragraphs>310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Lato</vt:lpstr>
      <vt:lpstr>Lato Black</vt:lpstr>
      <vt:lpstr>Lato Light</vt:lpstr>
      <vt:lpstr>Lato Regular</vt:lpstr>
      <vt:lpstr>思源黑体 Light</vt:lpstr>
      <vt:lpstr>宋体</vt:lpstr>
      <vt:lpstr>微软雅黑</vt:lpstr>
      <vt:lpstr>Arial</vt:lpstr>
      <vt:lpstr>Calibri</vt:lpstr>
      <vt:lpstr>Courier New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新的PowerPoint 演示文稿</dc:title>
  <dc:creator>Administrator</dc:creator>
  <cp:lastModifiedBy>Administrator</cp:lastModifiedBy>
  <cp:revision>51</cp:revision>
  <dcterms:created xsi:type="dcterms:W3CDTF">2019-04-06T06:12:17Z</dcterms:created>
  <dcterms:modified xsi:type="dcterms:W3CDTF">2019-09-06T03:29:00Z</dcterms:modified>
</cp:coreProperties>
</file>