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FC3"/>
    <a:srgbClr val="C87FA6"/>
    <a:srgbClr val="EEA05D"/>
    <a:srgbClr val="9AD9E6"/>
    <a:srgbClr val="C2CEE0"/>
    <a:srgbClr val="DDB0C8"/>
    <a:srgbClr val="F6CBA8"/>
    <a:srgbClr val="C9ECF2"/>
    <a:srgbClr val="6C6E6D"/>
    <a:srgbClr val="E2C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055"/>
        <p:guide pos="37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beijign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6040" y="-33655"/>
            <a:ext cx="12296140" cy="691769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89865" y="229553"/>
            <a:ext cx="11784330" cy="63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88010" y="32448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>
                <a:solidFill>
                  <a:srgbClr val="5D5F60"/>
                </a:solidFill>
                <a:latin typeface="幼圆" panose="02010509060101010101" charset="-122"/>
                <a:ea typeface="幼圆" panose="02010509060101010101" charset="-122"/>
              </a:rPr>
              <a:t>信息图表</a:t>
            </a:r>
            <a:endParaRPr lang="zh-CN" altLang="zh-CN" sz="2800">
              <a:solidFill>
                <a:srgbClr val="5D5F6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5400000">
            <a:off x="128270" y="403225"/>
            <a:ext cx="479425" cy="363855"/>
          </a:xfrm>
          <a:prstGeom prst="triangle">
            <a:avLst/>
          </a:prstGeom>
          <a:solidFill>
            <a:srgbClr val="5D5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110137" y="692696"/>
            <a:ext cx="5391819" cy="1257674"/>
            <a:chOff x="1329489" y="1196752"/>
            <a:chExt cx="6482871" cy="1512168"/>
          </a:xfrm>
        </p:grpSpPr>
        <p:sp>
          <p:nvSpPr>
            <p:cNvPr id="34" name="圆角矩形 33"/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9AD9E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圆角矩形 6"/>
            <p:cNvSpPr/>
            <p:nvPr/>
          </p:nvSpPr>
          <p:spPr>
            <a:xfrm>
              <a:off x="3070699" y="1321247"/>
              <a:ext cx="4599767" cy="1263178"/>
            </a:xfrm>
            <a:custGeom>
              <a:avLst/>
              <a:gdLst/>
              <a:ahLst/>
              <a:cxnLst/>
              <a:rect l="l" t="t" r="r" b="b"/>
              <a:pathLst>
                <a:path w="4599767" h="1263178">
                  <a:moveTo>
                    <a:pt x="28265" y="0"/>
                  </a:moveTo>
                  <a:lnTo>
                    <a:pt x="3968178" y="0"/>
                  </a:lnTo>
                  <a:cubicBezTo>
                    <a:pt x="4316995" y="0"/>
                    <a:pt x="4599767" y="282772"/>
                    <a:pt x="4599767" y="631589"/>
                  </a:cubicBezTo>
                  <a:cubicBezTo>
                    <a:pt x="4599767" y="980406"/>
                    <a:pt x="4316995" y="1263178"/>
                    <a:pt x="3968178" y="1263178"/>
                  </a:cubicBezTo>
                  <a:lnTo>
                    <a:pt x="28265" y="1263178"/>
                  </a:lnTo>
                  <a:lnTo>
                    <a:pt x="0" y="1260329"/>
                  </a:lnTo>
                  <a:lnTo>
                    <a:pt x="0" y="2849"/>
                  </a:lnTo>
                  <a:cubicBezTo>
                    <a:pt x="9304" y="210"/>
                    <a:pt x="18760" y="0"/>
                    <a:pt x="28265" y="0"/>
                  </a:cubicBezTo>
                  <a:close/>
                </a:path>
              </a:pathLst>
            </a:custGeom>
            <a:solidFill>
              <a:srgbClr val="9AD9E6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圆角矩形 7"/>
            <p:cNvSpPr/>
            <p:nvPr/>
          </p:nvSpPr>
          <p:spPr>
            <a:xfrm flipH="1">
              <a:off x="3073048" y="1324098"/>
              <a:ext cx="603324" cy="1257479"/>
            </a:xfrm>
            <a:custGeom>
              <a:avLst/>
              <a:gdLst/>
              <a:ahLst/>
              <a:cxnLst/>
              <a:rect l="l" t="t" r="r" b="b"/>
              <a:pathLst>
                <a:path w="603324" h="1257479">
                  <a:moveTo>
                    <a:pt x="603324" y="0"/>
                  </a:moveTo>
                  <a:lnTo>
                    <a:pt x="603324" y="1257479"/>
                  </a:lnTo>
                  <a:cubicBezTo>
                    <a:pt x="267572" y="1244869"/>
                    <a:pt x="0" y="968051"/>
                    <a:pt x="0" y="628739"/>
                  </a:cubicBezTo>
                  <a:cubicBezTo>
                    <a:pt x="0" y="289427"/>
                    <a:pt x="267572" y="12610"/>
                    <a:pt x="603324" y="0"/>
                  </a:cubicBezTo>
                  <a:close/>
                </a:path>
              </a:pathLst>
            </a:custGeom>
            <a:solidFill>
              <a:srgbClr val="C9ECF2"/>
            </a:solidFill>
            <a:ln w="57150" cap="flat" cmpd="sng" algn="ctr">
              <a:noFill/>
              <a:prstDash val="solid"/>
            </a:ln>
            <a:effectLst>
              <a:outerShdw dist="76200" algn="l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43"/>
            <p:cNvSpPr txBox="1"/>
            <p:nvPr/>
          </p:nvSpPr>
          <p:spPr>
            <a:xfrm flipH="1">
              <a:off x="1728708" y="1790585"/>
              <a:ext cx="1331124" cy="34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45"/>
          <p:cNvSpPr txBox="1"/>
          <p:nvPr/>
        </p:nvSpPr>
        <p:spPr>
          <a:xfrm>
            <a:off x="6093438" y="952201"/>
            <a:ext cx="3290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 flipH="1">
            <a:off x="3798570" y="215900"/>
            <a:ext cx="76200" cy="640016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772848" y="1259190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110137" y="2132856"/>
            <a:ext cx="5391819" cy="1257674"/>
            <a:chOff x="1329489" y="1196752"/>
            <a:chExt cx="6482871" cy="1512168"/>
          </a:xfrm>
        </p:grpSpPr>
        <p:sp>
          <p:nvSpPr>
            <p:cNvPr id="83" name="圆角矩形 82"/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EEA05D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圆角矩形 6"/>
            <p:cNvSpPr/>
            <p:nvPr/>
          </p:nvSpPr>
          <p:spPr>
            <a:xfrm>
              <a:off x="3070699" y="1321247"/>
              <a:ext cx="4599767" cy="1263178"/>
            </a:xfrm>
            <a:custGeom>
              <a:avLst/>
              <a:gdLst/>
              <a:ahLst/>
              <a:cxnLst/>
              <a:rect l="l" t="t" r="r" b="b"/>
              <a:pathLst>
                <a:path w="4599767" h="1263178">
                  <a:moveTo>
                    <a:pt x="28265" y="0"/>
                  </a:moveTo>
                  <a:lnTo>
                    <a:pt x="3968178" y="0"/>
                  </a:lnTo>
                  <a:cubicBezTo>
                    <a:pt x="4316995" y="0"/>
                    <a:pt x="4599767" y="282772"/>
                    <a:pt x="4599767" y="631589"/>
                  </a:cubicBezTo>
                  <a:cubicBezTo>
                    <a:pt x="4599767" y="980406"/>
                    <a:pt x="4316995" y="1263178"/>
                    <a:pt x="3968178" y="1263178"/>
                  </a:cubicBezTo>
                  <a:lnTo>
                    <a:pt x="28265" y="1263178"/>
                  </a:lnTo>
                  <a:lnTo>
                    <a:pt x="0" y="1260329"/>
                  </a:lnTo>
                  <a:lnTo>
                    <a:pt x="0" y="2849"/>
                  </a:lnTo>
                  <a:cubicBezTo>
                    <a:pt x="9304" y="210"/>
                    <a:pt x="18760" y="0"/>
                    <a:pt x="28265" y="0"/>
                  </a:cubicBezTo>
                  <a:close/>
                </a:path>
              </a:pathLst>
            </a:custGeom>
            <a:solidFill>
              <a:srgbClr val="EEA05D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圆角矩形 7"/>
            <p:cNvSpPr/>
            <p:nvPr/>
          </p:nvSpPr>
          <p:spPr>
            <a:xfrm flipH="1">
              <a:off x="3073048" y="1324098"/>
              <a:ext cx="603324" cy="1257479"/>
            </a:xfrm>
            <a:custGeom>
              <a:avLst/>
              <a:gdLst/>
              <a:ahLst/>
              <a:cxnLst/>
              <a:rect l="l" t="t" r="r" b="b"/>
              <a:pathLst>
                <a:path w="603324" h="1257479">
                  <a:moveTo>
                    <a:pt x="603324" y="0"/>
                  </a:moveTo>
                  <a:lnTo>
                    <a:pt x="603324" y="1257479"/>
                  </a:lnTo>
                  <a:cubicBezTo>
                    <a:pt x="267572" y="1244869"/>
                    <a:pt x="0" y="968051"/>
                    <a:pt x="0" y="628739"/>
                  </a:cubicBezTo>
                  <a:cubicBezTo>
                    <a:pt x="0" y="289427"/>
                    <a:pt x="267572" y="12610"/>
                    <a:pt x="603324" y="0"/>
                  </a:cubicBezTo>
                  <a:close/>
                </a:path>
              </a:pathLst>
            </a:custGeom>
            <a:solidFill>
              <a:srgbClr val="F6CBA8"/>
            </a:solidFill>
            <a:ln w="57150" cap="flat" cmpd="sng" algn="ctr">
              <a:noFill/>
              <a:prstDash val="solid"/>
            </a:ln>
            <a:effectLst>
              <a:outerShdw dist="76200" algn="l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52"/>
            <p:cNvSpPr txBox="1"/>
            <p:nvPr/>
          </p:nvSpPr>
          <p:spPr>
            <a:xfrm flipH="1">
              <a:off x="1728708" y="1790585"/>
              <a:ext cx="1331124" cy="34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TextBox 54"/>
          <p:cNvSpPr txBox="1"/>
          <p:nvPr/>
        </p:nvSpPr>
        <p:spPr>
          <a:xfrm>
            <a:off x="6093438" y="2392361"/>
            <a:ext cx="3290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772848" y="2699350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110137" y="3573016"/>
            <a:ext cx="5391819" cy="1257674"/>
            <a:chOff x="1329489" y="1196752"/>
            <a:chExt cx="6482871" cy="1512168"/>
          </a:xfrm>
        </p:grpSpPr>
        <p:sp>
          <p:nvSpPr>
            <p:cNvPr id="97" name="圆角矩形 96"/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C87FA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圆角矩形 6"/>
            <p:cNvSpPr/>
            <p:nvPr/>
          </p:nvSpPr>
          <p:spPr>
            <a:xfrm>
              <a:off x="3070699" y="1321247"/>
              <a:ext cx="4599767" cy="1263178"/>
            </a:xfrm>
            <a:custGeom>
              <a:avLst/>
              <a:gdLst/>
              <a:ahLst/>
              <a:cxnLst/>
              <a:rect l="l" t="t" r="r" b="b"/>
              <a:pathLst>
                <a:path w="4599767" h="1263178">
                  <a:moveTo>
                    <a:pt x="28265" y="0"/>
                  </a:moveTo>
                  <a:lnTo>
                    <a:pt x="3968178" y="0"/>
                  </a:lnTo>
                  <a:cubicBezTo>
                    <a:pt x="4316995" y="0"/>
                    <a:pt x="4599767" y="282772"/>
                    <a:pt x="4599767" y="631589"/>
                  </a:cubicBezTo>
                  <a:cubicBezTo>
                    <a:pt x="4599767" y="980406"/>
                    <a:pt x="4316995" y="1263178"/>
                    <a:pt x="3968178" y="1263178"/>
                  </a:cubicBezTo>
                  <a:lnTo>
                    <a:pt x="28265" y="1263178"/>
                  </a:lnTo>
                  <a:lnTo>
                    <a:pt x="0" y="1260329"/>
                  </a:lnTo>
                  <a:lnTo>
                    <a:pt x="0" y="2849"/>
                  </a:lnTo>
                  <a:cubicBezTo>
                    <a:pt x="9304" y="210"/>
                    <a:pt x="18760" y="0"/>
                    <a:pt x="28265" y="0"/>
                  </a:cubicBezTo>
                  <a:close/>
                </a:path>
              </a:pathLst>
            </a:custGeom>
            <a:solidFill>
              <a:srgbClr val="C87FA6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圆角矩形 7"/>
            <p:cNvSpPr/>
            <p:nvPr/>
          </p:nvSpPr>
          <p:spPr>
            <a:xfrm flipH="1">
              <a:off x="3073048" y="1324098"/>
              <a:ext cx="603324" cy="1257479"/>
            </a:xfrm>
            <a:custGeom>
              <a:avLst/>
              <a:gdLst/>
              <a:ahLst/>
              <a:cxnLst/>
              <a:rect l="l" t="t" r="r" b="b"/>
              <a:pathLst>
                <a:path w="603324" h="1257479">
                  <a:moveTo>
                    <a:pt x="603324" y="0"/>
                  </a:moveTo>
                  <a:lnTo>
                    <a:pt x="603324" y="1257479"/>
                  </a:lnTo>
                  <a:cubicBezTo>
                    <a:pt x="267572" y="1244869"/>
                    <a:pt x="0" y="968051"/>
                    <a:pt x="0" y="628739"/>
                  </a:cubicBezTo>
                  <a:cubicBezTo>
                    <a:pt x="0" y="289427"/>
                    <a:pt x="267572" y="12610"/>
                    <a:pt x="603324" y="0"/>
                  </a:cubicBezTo>
                  <a:close/>
                </a:path>
              </a:pathLst>
            </a:custGeom>
            <a:solidFill>
              <a:srgbClr val="DDB0C8"/>
            </a:solidFill>
            <a:ln w="57150" cap="flat" cmpd="sng" algn="ctr">
              <a:noFill/>
              <a:prstDash val="solid"/>
            </a:ln>
            <a:effectLst>
              <a:outerShdw dist="76200" algn="l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Box 60"/>
            <p:cNvSpPr txBox="1"/>
            <p:nvPr/>
          </p:nvSpPr>
          <p:spPr>
            <a:xfrm flipH="1">
              <a:off x="1728708" y="1790585"/>
              <a:ext cx="1331124" cy="34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" name="等腰三角形 103"/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TextBox 62"/>
          <p:cNvSpPr txBox="1"/>
          <p:nvPr/>
        </p:nvSpPr>
        <p:spPr>
          <a:xfrm>
            <a:off x="6093438" y="3832521"/>
            <a:ext cx="3290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3772848" y="4139510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110137" y="5013176"/>
            <a:ext cx="5391819" cy="1257674"/>
            <a:chOff x="1329489" y="1196752"/>
            <a:chExt cx="6482871" cy="1512168"/>
          </a:xfrm>
        </p:grpSpPr>
        <p:sp>
          <p:nvSpPr>
            <p:cNvPr id="108" name="圆角矩形 107"/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899FC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圆角矩形 6"/>
            <p:cNvSpPr/>
            <p:nvPr/>
          </p:nvSpPr>
          <p:spPr>
            <a:xfrm>
              <a:off x="3070699" y="1321247"/>
              <a:ext cx="4599767" cy="1263178"/>
            </a:xfrm>
            <a:custGeom>
              <a:avLst/>
              <a:gdLst/>
              <a:ahLst/>
              <a:cxnLst/>
              <a:rect l="l" t="t" r="r" b="b"/>
              <a:pathLst>
                <a:path w="4599767" h="1263178">
                  <a:moveTo>
                    <a:pt x="28265" y="0"/>
                  </a:moveTo>
                  <a:lnTo>
                    <a:pt x="3968178" y="0"/>
                  </a:lnTo>
                  <a:cubicBezTo>
                    <a:pt x="4316995" y="0"/>
                    <a:pt x="4599767" y="282772"/>
                    <a:pt x="4599767" y="631589"/>
                  </a:cubicBezTo>
                  <a:cubicBezTo>
                    <a:pt x="4599767" y="980406"/>
                    <a:pt x="4316995" y="1263178"/>
                    <a:pt x="3968178" y="1263178"/>
                  </a:cubicBezTo>
                  <a:lnTo>
                    <a:pt x="28265" y="1263178"/>
                  </a:lnTo>
                  <a:lnTo>
                    <a:pt x="0" y="1260329"/>
                  </a:lnTo>
                  <a:lnTo>
                    <a:pt x="0" y="2849"/>
                  </a:lnTo>
                  <a:cubicBezTo>
                    <a:pt x="9304" y="210"/>
                    <a:pt x="18760" y="0"/>
                    <a:pt x="28265" y="0"/>
                  </a:cubicBezTo>
                  <a:close/>
                </a:path>
              </a:pathLst>
            </a:custGeom>
            <a:solidFill>
              <a:srgbClr val="899FC3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圆角矩形 7"/>
            <p:cNvSpPr/>
            <p:nvPr/>
          </p:nvSpPr>
          <p:spPr>
            <a:xfrm flipH="1">
              <a:off x="3073048" y="1324098"/>
              <a:ext cx="603324" cy="1257479"/>
            </a:xfrm>
            <a:custGeom>
              <a:avLst/>
              <a:gdLst/>
              <a:ahLst/>
              <a:cxnLst/>
              <a:rect l="l" t="t" r="r" b="b"/>
              <a:pathLst>
                <a:path w="603324" h="1257479">
                  <a:moveTo>
                    <a:pt x="603324" y="0"/>
                  </a:moveTo>
                  <a:lnTo>
                    <a:pt x="603324" y="1257479"/>
                  </a:lnTo>
                  <a:cubicBezTo>
                    <a:pt x="267572" y="1244869"/>
                    <a:pt x="0" y="968051"/>
                    <a:pt x="0" y="628739"/>
                  </a:cubicBezTo>
                  <a:cubicBezTo>
                    <a:pt x="0" y="289427"/>
                    <a:pt x="267572" y="12610"/>
                    <a:pt x="603324" y="0"/>
                  </a:cubicBezTo>
                  <a:close/>
                </a:path>
              </a:pathLst>
            </a:custGeom>
            <a:solidFill>
              <a:srgbClr val="C2CEE0"/>
            </a:solidFill>
            <a:ln w="57150" cap="flat" cmpd="sng" algn="ctr">
              <a:noFill/>
              <a:prstDash val="solid"/>
            </a:ln>
            <a:effectLst>
              <a:outerShdw dist="76200" algn="l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68"/>
            <p:cNvSpPr txBox="1"/>
            <p:nvPr/>
          </p:nvSpPr>
          <p:spPr>
            <a:xfrm flipH="1">
              <a:off x="1728708" y="1790585"/>
              <a:ext cx="1331124" cy="34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" name="等腰三角形 111"/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TextBox 70"/>
          <p:cNvSpPr txBox="1"/>
          <p:nvPr/>
        </p:nvSpPr>
        <p:spPr>
          <a:xfrm>
            <a:off x="6093438" y="5272681"/>
            <a:ext cx="3290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3772848" y="5579670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72"/>
          <p:cNvSpPr txBox="1"/>
          <p:nvPr/>
        </p:nvSpPr>
        <p:spPr>
          <a:xfrm flipH="1">
            <a:off x="2734228" y="1195562"/>
            <a:ext cx="10070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2009</a:t>
            </a:r>
            <a:endParaRPr kumimoji="0" lang="en-US" altLang="zh-CN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116" name="TextBox 73"/>
          <p:cNvSpPr txBox="1"/>
          <p:nvPr/>
        </p:nvSpPr>
        <p:spPr>
          <a:xfrm flipH="1">
            <a:off x="2734228" y="2611100"/>
            <a:ext cx="10070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2017</a:t>
            </a:r>
            <a:endParaRPr kumimoji="0" lang="en-US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117" name="TextBox 74"/>
          <p:cNvSpPr txBox="1"/>
          <p:nvPr/>
        </p:nvSpPr>
        <p:spPr>
          <a:xfrm flipH="1">
            <a:off x="2734228" y="4032577"/>
            <a:ext cx="10070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2018</a:t>
            </a:r>
            <a:endParaRPr kumimoji="0" lang="en-US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118" name="TextBox 75"/>
          <p:cNvSpPr txBox="1"/>
          <p:nvPr/>
        </p:nvSpPr>
        <p:spPr>
          <a:xfrm flipH="1">
            <a:off x="2734228" y="5448115"/>
            <a:ext cx="10070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2019</a:t>
            </a:r>
            <a:endParaRPr kumimoji="0" lang="en-US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262684" y="747688"/>
            <a:ext cx="4536504" cy="1409994"/>
            <a:chOff x="1691680" y="1412776"/>
            <a:chExt cx="5328592" cy="1656184"/>
          </a:xfrm>
        </p:grpSpPr>
        <p:sp>
          <p:nvSpPr>
            <p:cNvPr id="39" name="矩形 7"/>
            <p:cNvSpPr/>
            <p:nvPr/>
          </p:nvSpPr>
          <p:spPr>
            <a:xfrm>
              <a:off x="2965648" y="1911878"/>
              <a:ext cx="4054624" cy="1004957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757854 h 823168"/>
                <a:gd name="connsiteX4-9" fmla="*/ 0 w 3914558"/>
                <a:gd name="connsiteY4-10" fmla="*/ 0 h 823168"/>
                <a:gd name="connsiteX0-11" fmla="*/ 0 w 3914558"/>
                <a:gd name="connsiteY0-12" fmla="*/ 0 h 862357"/>
                <a:gd name="connsiteX1-13" fmla="*/ 3914558 w 3914558"/>
                <a:gd name="connsiteY1-14" fmla="*/ 0 h 862357"/>
                <a:gd name="connsiteX2-15" fmla="*/ 3875369 w 3914558"/>
                <a:gd name="connsiteY2-16" fmla="*/ 862357 h 862357"/>
                <a:gd name="connsiteX3-17" fmla="*/ 0 w 3914558"/>
                <a:gd name="connsiteY3-18" fmla="*/ 757854 h 862357"/>
                <a:gd name="connsiteX4-19" fmla="*/ 0 w 3914558"/>
                <a:gd name="connsiteY4-20" fmla="*/ 0 h 862357"/>
                <a:gd name="connsiteX0-21" fmla="*/ 0 w 3940683"/>
                <a:gd name="connsiteY0-22" fmla="*/ 0 h 849294"/>
                <a:gd name="connsiteX1-23" fmla="*/ 3914558 w 3940683"/>
                <a:gd name="connsiteY1-24" fmla="*/ 0 h 849294"/>
                <a:gd name="connsiteX2-25" fmla="*/ 3940683 w 3940683"/>
                <a:gd name="connsiteY2-26" fmla="*/ 849294 h 849294"/>
                <a:gd name="connsiteX3-27" fmla="*/ 0 w 3940683"/>
                <a:gd name="connsiteY3-28" fmla="*/ 757854 h 849294"/>
                <a:gd name="connsiteX4-29" fmla="*/ 0 w 3940683"/>
                <a:gd name="connsiteY4-30" fmla="*/ 0 h 849294"/>
                <a:gd name="connsiteX0-31" fmla="*/ 0 w 3979871"/>
                <a:gd name="connsiteY0-32" fmla="*/ 0 h 966860"/>
                <a:gd name="connsiteX1-33" fmla="*/ 3914558 w 3979871"/>
                <a:gd name="connsiteY1-34" fmla="*/ 0 h 966860"/>
                <a:gd name="connsiteX2-35" fmla="*/ 3979871 w 3979871"/>
                <a:gd name="connsiteY2-36" fmla="*/ 966860 h 966860"/>
                <a:gd name="connsiteX3-37" fmla="*/ 0 w 3979871"/>
                <a:gd name="connsiteY3-38" fmla="*/ 757854 h 966860"/>
                <a:gd name="connsiteX4-39" fmla="*/ 0 w 3979871"/>
                <a:gd name="connsiteY4-40" fmla="*/ 0 h 966860"/>
                <a:gd name="connsiteX0-41" fmla="*/ 0 w 4032123"/>
                <a:gd name="connsiteY0-42" fmla="*/ 0 h 940734"/>
                <a:gd name="connsiteX1-43" fmla="*/ 3914558 w 4032123"/>
                <a:gd name="connsiteY1-44" fmla="*/ 0 h 940734"/>
                <a:gd name="connsiteX2-45" fmla="*/ 4032123 w 4032123"/>
                <a:gd name="connsiteY2-46" fmla="*/ 940734 h 940734"/>
                <a:gd name="connsiteX3-47" fmla="*/ 0 w 4032123"/>
                <a:gd name="connsiteY3-48" fmla="*/ 757854 h 940734"/>
                <a:gd name="connsiteX4-49" fmla="*/ 0 w 4032123"/>
                <a:gd name="connsiteY4-50" fmla="*/ 0 h 940734"/>
                <a:gd name="connsiteX0-51" fmla="*/ 0 w 4032123"/>
                <a:gd name="connsiteY0-52" fmla="*/ 0 h 940734"/>
                <a:gd name="connsiteX1-53" fmla="*/ 3914558 w 4032123"/>
                <a:gd name="connsiteY1-54" fmla="*/ 0 h 940734"/>
                <a:gd name="connsiteX2-55" fmla="*/ 4032123 w 4032123"/>
                <a:gd name="connsiteY2-56" fmla="*/ 940734 h 940734"/>
                <a:gd name="connsiteX3-57" fmla="*/ 0 w 4032123"/>
                <a:gd name="connsiteY3-58" fmla="*/ 757854 h 940734"/>
                <a:gd name="connsiteX4-59" fmla="*/ 0 w 4032123"/>
                <a:gd name="connsiteY4-60" fmla="*/ 0 h 940734"/>
                <a:gd name="connsiteX0-61" fmla="*/ 0 w 4032123"/>
                <a:gd name="connsiteY0-62" fmla="*/ 0 h 940734"/>
                <a:gd name="connsiteX1-63" fmla="*/ 3914558 w 4032123"/>
                <a:gd name="connsiteY1-64" fmla="*/ 0 h 940734"/>
                <a:gd name="connsiteX2-65" fmla="*/ 4032123 w 4032123"/>
                <a:gd name="connsiteY2-66" fmla="*/ 940734 h 940734"/>
                <a:gd name="connsiteX3-67" fmla="*/ 0 w 4032123"/>
                <a:gd name="connsiteY3-68" fmla="*/ 757854 h 940734"/>
                <a:gd name="connsiteX4-69" fmla="*/ 0 w 4032123"/>
                <a:gd name="connsiteY4-70" fmla="*/ 0 h 940734"/>
                <a:gd name="connsiteX0-71" fmla="*/ 0 w 3940683"/>
                <a:gd name="connsiteY0-72" fmla="*/ 0 h 901545"/>
                <a:gd name="connsiteX1-73" fmla="*/ 3914558 w 3940683"/>
                <a:gd name="connsiteY1-74" fmla="*/ 0 h 901545"/>
                <a:gd name="connsiteX2-75" fmla="*/ 3940683 w 3940683"/>
                <a:gd name="connsiteY2-76" fmla="*/ 901545 h 901545"/>
                <a:gd name="connsiteX3-77" fmla="*/ 0 w 3940683"/>
                <a:gd name="connsiteY3-78" fmla="*/ 757854 h 901545"/>
                <a:gd name="connsiteX4-79" fmla="*/ 0 w 3940683"/>
                <a:gd name="connsiteY4-80" fmla="*/ 0 h 901545"/>
                <a:gd name="connsiteX0-81" fmla="*/ 0 w 3992935"/>
                <a:gd name="connsiteY0-82" fmla="*/ 0 h 901545"/>
                <a:gd name="connsiteX1-83" fmla="*/ 3914558 w 3992935"/>
                <a:gd name="connsiteY1-84" fmla="*/ 0 h 901545"/>
                <a:gd name="connsiteX2-85" fmla="*/ 3992935 w 3992935"/>
                <a:gd name="connsiteY2-86" fmla="*/ 901545 h 901545"/>
                <a:gd name="connsiteX3-87" fmla="*/ 0 w 3992935"/>
                <a:gd name="connsiteY3-88" fmla="*/ 757854 h 901545"/>
                <a:gd name="connsiteX4-89" fmla="*/ 0 w 3992935"/>
                <a:gd name="connsiteY4-90" fmla="*/ 0 h 901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92935" h="901545">
                  <a:moveTo>
                    <a:pt x="0" y="0"/>
                  </a:moveTo>
                  <a:lnTo>
                    <a:pt x="3914558" y="0"/>
                  </a:lnTo>
                  <a:lnTo>
                    <a:pt x="3992935" y="901545"/>
                  </a:lnTo>
                  <a:cubicBezTo>
                    <a:pt x="2400699" y="801396"/>
                    <a:pt x="1344041" y="818814"/>
                    <a:pt x="0" y="75785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lumMod val="50000"/>
                    <a:lumOff val="50000"/>
                    <a:shade val="30000"/>
                    <a:satMod val="115000"/>
                  </a:sysClr>
                </a:gs>
                <a:gs pos="43000">
                  <a:sysClr val="windowText" lastClr="000000">
                    <a:lumMod val="50000"/>
                    <a:lumOff val="50000"/>
                    <a:shade val="100000"/>
                    <a:satMod val="115000"/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691680" y="1412776"/>
              <a:ext cx="1656184" cy="1656184"/>
            </a:xfrm>
            <a:prstGeom prst="ellipse">
              <a:avLst/>
            </a:prstGeom>
            <a:solidFill>
              <a:srgbClr val="9AD9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835696" y="1548683"/>
              <a:ext cx="1368152" cy="136815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矩形 2"/>
            <p:cNvSpPr/>
            <p:nvPr/>
          </p:nvSpPr>
          <p:spPr>
            <a:xfrm>
              <a:off x="2961698" y="1890706"/>
              <a:ext cx="3918973" cy="823168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823168 h 823168"/>
                <a:gd name="connsiteX4-9" fmla="*/ 0 w 3914558"/>
                <a:gd name="connsiteY4-10" fmla="*/ 0 h 823168"/>
                <a:gd name="connsiteX0-11" fmla="*/ 0 w 4210254"/>
                <a:gd name="connsiteY0-12" fmla="*/ 0 h 888744"/>
                <a:gd name="connsiteX1-13" fmla="*/ 3914558 w 4210254"/>
                <a:gd name="connsiteY1-14" fmla="*/ 0 h 888744"/>
                <a:gd name="connsiteX2-15" fmla="*/ 3914558 w 4210254"/>
                <a:gd name="connsiteY2-16" fmla="*/ 823168 h 888744"/>
                <a:gd name="connsiteX3-17" fmla="*/ 0 w 4210254"/>
                <a:gd name="connsiteY3-18" fmla="*/ 823168 h 888744"/>
                <a:gd name="connsiteX4-19" fmla="*/ 0 w 4210254"/>
                <a:gd name="connsiteY4-20" fmla="*/ 0 h 888744"/>
                <a:gd name="connsiteX0-21" fmla="*/ 0 w 3914558"/>
                <a:gd name="connsiteY0-22" fmla="*/ 0 h 888744"/>
                <a:gd name="connsiteX1-23" fmla="*/ 3914558 w 3914558"/>
                <a:gd name="connsiteY1-24" fmla="*/ 0 h 888744"/>
                <a:gd name="connsiteX2-25" fmla="*/ 3914558 w 3914558"/>
                <a:gd name="connsiteY2-26" fmla="*/ 823168 h 888744"/>
                <a:gd name="connsiteX3-27" fmla="*/ 0 w 3914558"/>
                <a:gd name="connsiteY3-28" fmla="*/ 823168 h 888744"/>
                <a:gd name="connsiteX4-29" fmla="*/ 0 w 3914558"/>
                <a:gd name="connsiteY4-30" fmla="*/ 0 h 888744"/>
                <a:gd name="connsiteX0-31" fmla="*/ 0 w 3920322"/>
                <a:gd name="connsiteY0-32" fmla="*/ 0 h 867660"/>
                <a:gd name="connsiteX1-33" fmla="*/ 3914558 w 3920322"/>
                <a:gd name="connsiteY1-34" fmla="*/ 0 h 867660"/>
                <a:gd name="connsiteX2-35" fmla="*/ 3849243 w 3920322"/>
                <a:gd name="connsiteY2-36" fmla="*/ 718665 h 867660"/>
                <a:gd name="connsiteX3-37" fmla="*/ 0 w 3920322"/>
                <a:gd name="connsiteY3-38" fmla="*/ 823168 h 867660"/>
                <a:gd name="connsiteX4-39" fmla="*/ 0 w 3920322"/>
                <a:gd name="connsiteY4-40" fmla="*/ 0 h 867660"/>
                <a:gd name="connsiteX0-41" fmla="*/ 0 w 3920322"/>
                <a:gd name="connsiteY0-42" fmla="*/ 0 h 823168"/>
                <a:gd name="connsiteX1-43" fmla="*/ 3914558 w 3920322"/>
                <a:gd name="connsiteY1-44" fmla="*/ 0 h 823168"/>
                <a:gd name="connsiteX2-45" fmla="*/ 3849243 w 3920322"/>
                <a:gd name="connsiteY2-46" fmla="*/ 718665 h 823168"/>
                <a:gd name="connsiteX3-47" fmla="*/ 0 w 3920322"/>
                <a:gd name="connsiteY3-48" fmla="*/ 823168 h 823168"/>
                <a:gd name="connsiteX4-49" fmla="*/ 0 w 3920322"/>
                <a:gd name="connsiteY4-50" fmla="*/ 0 h 823168"/>
                <a:gd name="connsiteX0-51" fmla="*/ 0 w 3918508"/>
                <a:gd name="connsiteY0-52" fmla="*/ 0 h 823168"/>
                <a:gd name="connsiteX1-53" fmla="*/ 3914558 w 3918508"/>
                <a:gd name="connsiteY1-54" fmla="*/ 0 h 823168"/>
                <a:gd name="connsiteX2-55" fmla="*/ 3810055 w 3918508"/>
                <a:gd name="connsiteY2-56" fmla="*/ 640288 h 823168"/>
                <a:gd name="connsiteX3-57" fmla="*/ 0 w 3918508"/>
                <a:gd name="connsiteY3-58" fmla="*/ 823168 h 823168"/>
                <a:gd name="connsiteX4-59" fmla="*/ 0 w 3918508"/>
                <a:gd name="connsiteY4-60" fmla="*/ 0 h 823168"/>
                <a:gd name="connsiteX0-61" fmla="*/ 0 w 3918973"/>
                <a:gd name="connsiteY0-62" fmla="*/ 0 h 823168"/>
                <a:gd name="connsiteX1-63" fmla="*/ 3914558 w 3918973"/>
                <a:gd name="connsiteY1-64" fmla="*/ 0 h 823168"/>
                <a:gd name="connsiteX2-65" fmla="*/ 3823118 w 3918973"/>
                <a:gd name="connsiteY2-66" fmla="*/ 770916 h 823168"/>
                <a:gd name="connsiteX3-67" fmla="*/ 0 w 3918973"/>
                <a:gd name="connsiteY3-68" fmla="*/ 823168 h 823168"/>
                <a:gd name="connsiteX4-69" fmla="*/ 0 w 3918973"/>
                <a:gd name="connsiteY4-70" fmla="*/ 0 h 8231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8973" h="823168">
                  <a:moveTo>
                    <a:pt x="0" y="0"/>
                  </a:moveTo>
                  <a:lnTo>
                    <a:pt x="3914558" y="0"/>
                  </a:lnTo>
                  <a:cubicBezTo>
                    <a:pt x="3939967" y="320075"/>
                    <a:pt x="3848527" y="751287"/>
                    <a:pt x="3823118" y="770916"/>
                  </a:cubicBezTo>
                  <a:cubicBezTo>
                    <a:pt x="3797709" y="790545"/>
                    <a:pt x="874495" y="790546"/>
                    <a:pt x="0" y="8231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AD9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940200" y="1664804"/>
              <a:ext cx="1152128" cy="11521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93215" y="2106882"/>
            <a:ext cx="4536504" cy="1409994"/>
            <a:chOff x="1691680" y="1412776"/>
            <a:chExt cx="5328592" cy="1656184"/>
          </a:xfrm>
        </p:grpSpPr>
        <p:sp>
          <p:nvSpPr>
            <p:cNvPr id="45" name="矩形 7"/>
            <p:cNvSpPr/>
            <p:nvPr/>
          </p:nvSpPr>
          <p:spPr>
            <a:xfrm>
              <a:off x="2965648" y="1911878"/>
              <a:ext cx="4054624" cy="1004957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757854 h 823168"/>
                <a:gd name="connsiteX4-9" fmla="*/ 0 w 3914558"/>
                <a:gd name="connsiteY4-10" fmla="*/ 0 h 823168"/>
                <a:gd name="connsiteX0-11" fmla="*/ 0 w 3914558"/>
                <a:gd name="connsiteY0-12" fmla="*/ 0 h 862357"/>
                <a:gd name="connsiteX1-13" fmla="*/ 3914558 w 3914558"/>
                <a:gd name="connsiteY1-14" fmla="*/ 0 h 862357"/>
                <a:gd name="connsiteX2-15" fmla="*/ 3875369 w 3914558"/>
                <a:gd name="connsiteY2-16" fmla="*/ 862357 h 862357"/>
                <a:gd name="connsiteX3-17" fmla="*/ 0 w 3914558"/>
                <a:gd name="connsiteY3-18" fmla="*/ 757854 h 862357"/>
                <a:gd name="connsiteX4-19" fmla="*/ 0 w 3914558"/>
                <a:gd name="connsiteY4-20" fmla="*/ 0 h 862357"/>
                <a:gd name="connsiteX0-21" fmla="*/ 0 w 3940683"/>
                <a:gd name="connsiteY0-22" fmla="*/ 0 h 849294"/>
                <a:gd name="connsiteX1-23" fmla="*/ 3914558 w 3940683"/>
                <a:gd name="connsiteY1-24" fmla="*/ 0 h 849294"/>
                <a:gd name="connsiteX2-25" fmla="*/ 3940683 w 3940683"/>
                <a:gd name="connsiteY2-26" fmla="*/ 849294 h 849294"/>
                <a:gd name="connsiteX3-27" fmla="*/ 0 w 3940683"/>
                <a:gd name="connsiteY3-28" fmla="*/ 757854 h 849294"/>
                <a:gd name="connsiteX4-29" fmla="*/ 0 w 3940683"/>
                <a:gd name="connsiteY4-30" fmla="*/ 0 h 849294"/>
                <a:gd name="connsiteX0-31" fmla="*/ 0 w 3979871"/>
                <a:gd name="connsiteY0-32" fmla="*/ 0 h 966860"/>
                <a:gd name="connsiteX1-33" fmla="*/ 3914558 w 3979871"/>
                <a:gd name="connsiteY1-34" fmla="*/ 0 h 966860"/>
                <a:gd name="connsiteX2-35" fmla="*/ 3979871 w 3979871"/>
                <a:gd name="connsiteY2-36" fmla="*/ 966860 h 966860"/>
                <a:gd name="connsiteX3-37" fmla="*/ 0 w 3979871"/>
                <a:gd name="connsiteY3-38" fmla="*/ 757854 h 966860"/>
                <a:gd name="connsiteX4-39" fmla="*/ 0 w 3979871"/>
                <a:gd name="connsiteY4-40" fmla="*/ 0 h 966860"/>
                <a:gd name="connsiteX0-41" fmla="*/ 0 w 4032123"/>
                <a:gd name="connsiteY0-42" fmla="*/ 0 h 940734"/>
                <a:gd name="connsiteX1-43" fmla="*/ 3914558 w 4032123"/>
                <a:gd name="connsiteY1-44" fmla="*/ 0 h 940734"/>
                <a:gd name="connsiteX2-45" fmla="*/ 4032123 w 4032123"/>
                <a:gd name="connsiteY2-46" fmla="*/ 940734 h 940734"/>
                <a:gd name="connsiteX3-47" fmla="*/ 0 w 4032123"/>
                <a:gd name="connsiteY3-48" fmla="*/ 757854 h 940734"/>
                <a:gd name="connsiteX4-49" fmla="*/ 0 w 4032123"/>
                <a:gd name="connsiteY4-50" fmla="*/ 0 h 940734"/>
                <a:gd name="connsiteX0-51" fmla="*/ 0 w 4032123"/>
                <a:gd name="connsiteY0-52" fmla="*/ 0 h 940734"/>
                <a:gd name="connsiteX1-53" fmla="*/ 3914558 w 4032123"/>
                <a:gd name="connsiteY1-54" fmla="*/ 0 h 940734"/>
                <a:gd name="connsiteX2-55" fmla="*/ 4032123 w 4032123"/>
                <a:gd name="connsiteY2-56" fmla="*/ 940734 h 940734"/>
                <a:gd name="connsiteX3-57" fmla="*/ 0 w 4032123"/>
                <a:gd name="connsiteY3-58" fmla="*/ 757854 h 940734"/>
                <a:gd name="connsiteX4-59" fmla="*/ 0 w 4032123"/>
                <a:gd name="connsiteY4-60" fmla="*/ 0 h 940734"/>
                <a:gd name="connsiteX0-61" fmla="*/ 0 w 4032123"/>
                <a:gd name="connsiteY0-62" fmla="*/ 0 h 940734"/>
                <a:gd name="connsiteX1-63" fmla="*/ 3914558 w 4032123"/>
                <a:gd name="connsiteY1-64" fmla="*/ 0 h 940734"/>
                <a:gd name="connsiteX2-65" fmla="*/ 4032123 w 4032123"/>
                <a:gd name="connsiteY2-66" fmla="*/ 940734 h 940734"/>
                <a:gd name="connsiteX3-67" fmla="*/ 0 w 4032123"/>
                <a:gd name="connsiteY3-68" fmla="*/ 757854 h 940734"/>
                <a:gd name="connsiteX4-69" fmla="*/ 0 w 4032123"/>
                <a:gd name="connsiteY4-70" fmla="*/ 0 h 940734"/>
                <a:gd name="connsiteX0-71" fmla="*/ 0 w 3940683"/>
                <a:gd name="connsiteY0-72" fmla="*/ 0 h 901545"/>
                <a:gd name="connsiteX1-73" fmla="*/ 3914558 w 3940683"/>
                <a:gd name="connsiteY1-74" fmla="*/ 0 h 901545"/>
                <a:gd name="connsiteX2-75" fmla="*/ 3940683 w 3940683"/>
                <a:gd name="connsiteY2-76" fmla="*/ 901545 h 901545"/>
                <a:gd name="connsiteX3-77" fmla="*/ 0 w 3940683"/>
                <a:gd name="connsiteY3-78" fmla="*/ 757854 h 901545"/>
                <a:gd name="connsiteX4-79" fmla="*/ 0 w 3940683"/>
                <a:gd name="connsiteY4-80" fmla="*/ 0 h 901545"/>
                <a:gd name="connsiteX0-81" fmla="*/ 0 w 3992935"/>
                <a:gd name="connsiteY0-82" fmla="*/ 0 h 901545"/>
                <a:gd name="connsiteX1-83" fmla="*/ 3914558 w 3992935"/>
                <a:gd name="connsiteY1-84" fmla="*/ 0 h 901545"/>
                <a:gd name="connsiteX2-85" fmla="*/ 3992935 w 3992935"/>
                <a:gd name="connsiteY2-86" fmla="*/ 901545 h 901545"/>
                <a:gd name="connsiteX3-87" fmla="*/ 0 w 3992935"/>
                <a:gd name="connsiteY3-88" fmla="*/ 757854 h 901545"/>
                <a:gd name="connsiteX4-89" fmla="*/ 0 w 3992935"/>
                <a:gd name="connsiteY4-90" fmla="*/ 0 h 901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92935" h="901545">
                  <a:moveTo>
                    <a:pt x="0" y="0"/>
                  </a:moveTo>
                  <a:lnTo>
                    <a:pt x="3914558" y="0"/>
                  </a:lnTo>
                  <a:lnTo>
                    <a:pt x="3992935" y="901545"/>
                  </a:lnTo>
                  <a:cubicBezTo>
                    <a:pt x="2400699" y="801396"/>
                    <a:pt x="1344041" y="818814"/>
                    <a:pt x="0" y="75785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lumMod val="50000"/>
                    <a:lumOff val="50000"/>
                    <a:shade val="30000"/>
                    <a:satMod val="115000"/>
                  </a:sysClr>
                </a:gs>
                <a:gs pos="43000">
                  <a:sysClr val="windowText" lastClr="000000">
                    <a:lumMod val="50000"/>
                    <a:lumOff val="50000"/>
                    <a:shade val="100000"/>
                    <a:satMod val="115000"/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691680" y="1412776"/>
              <a:ext cx="1656184" cy="1656184"/>
            </a:xfrm>
            <a:prstGeom prst="ellipse">
              <a:avLst/>
            </a:prstGeom>
            <a:solidFill>
              <a:srgbClr val="EEA0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835696" y="1548683"/>
              <a:ext cx="1368152" cy="136815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矩形 2"/>
            <p:cNvSpPr/>
            <p:nvPr/>
          </p:nvSpPr>
          <p:spPr>
            <a:xfrm>
              <a:off x="2961698" y="1890706"/>
              <a:ext cx="3918973" cy="823168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823168 h 823168"/>
                <a:gd name="connsiteX4-9" fmla="*/ 0 w 3914558"/>
                <a:gd name="connsiteY4-10" fmla="*/ 0 h 823168"/>
                <a:gd name="connsiteX0-11" fmla="*/ 0 w 4210254"/>
                <a:gd name="connsiteY0-12" fmla="*/ 0 h 888744"/>
                <a:gd name="connsiteX1-13" fmla="*/ 3914558 w 4210254"/>
                <a:gd name="connsiteY1-14" fmla="*/ 0 h 888744"/>
                <a:gd name="connsiteX2-15" fmla="*/ 3914558 w 4210254"/>
                <a:gd name="connsiteY2-16" fmla="*/ 823168 h 888744"/>
                <a:gd name="connsiteX3-17" fmla="*/ 0 w 4210254"/>
                <a:gd name="connsiteY3-18" fmla="*/ 823168 h 888744"/>
                <a:gd name="connsiteX4-19" fmla="*/ 0 w 4210254"/>
                <a:gd name="connsiteY4-20" fmla="*/ 0 h 888744"/>
                <a:gd name="connsiteX0-21" fmla="*/ 0 w 3914558"/>
                <a:gd name="connsiteY0-22" fmla="*/ 0 h 888744"/>
                <a:gd name="connsiteX1-23" fmla="*/ 3914558 w 3914558"/>
                <a:gd name="connsiteY1-24" fmla="*/ 0 h 888744"/>
                <a:gd name="connsiteX2-25" fmla="*/ 3914558 w 3914558"/>
                <a:gd name="connsiteY2-26" fmla="*/ 823168 h 888744"/>
                <a:gd name="connsiteX3-27" fmla="*/ 0 w 3914558"/>
                <a:gd name="connsiteY3-28" fmla="*/ 823168 h 888744"/>
                <a:gd name="connsiteX4-29" fmla="*/ 0 w 3914558"/>
                <a:gd name="connsiteY4-30" fmla="*/ 0 h 888744"/>
                <a:gd name="connsiteX0-31" fmla="*/ 0 w 3920322"/>
                <a:gd name="connsiteY0-32" fmla="*/ 0 h 867660"/>
                <a:gd name="connsiteX1-33" fmla="*/ 3914558 w 3920322"/>
                <a:gd name="connsiteY1-34" fmla="*/ 0 h 867660"/>
                <a:gd name="connsiteX2-35" fmla="*/ 3849243 w 3920322"/>
                <a:gd name="connsiteY2-36" fmla="*/ 718665 h 867660"/>
                <a:gd name="connsiteX3-37" fmla="*/ 0 w 3920322"/>
                <a:gd name="connsiteY3-38" fmla="*/ 823168 h 867660"/>
                <a:gd name="connsiteX4-39" fmla="*/ 0 w 3920322"/>
                <a:gd name="connsiteY4-40" fmla="*/ 0 h 867660"/>
                <a:gd name="connsiteX0-41" fmla="*/ 0 w 3920322"/>
                <a:gd name="connsiteY0-42" fmla="*/ 0 h 823168"/>
                <a:gd name="connsiteX1-43" fmla="*/ 3914558 w 3920322"/>
                <a:gd name="connsiteY1-44" fmla="*/ 0 h 823168"/>
                <a:gd name="connsiteX2-45" fmla="*/ 3849243 w 3920322"/>
                <a:gd name="connsiteY2-46" fmla="*/ 718665 h 823168"/>
                <a:gd name="connsiteX3-47" fmla="*/ 0 w 3920322"/>
                <a:gd name="connsiteY3-48" fmla="*/ 823168 h 823168"/>
                <a:gd name="connsiteX4-49" fmla="*/ 0 w 3920322"/>
                <a:gd name="connsiteY4-50" fmla="*/ 0 h 823168"/>
                <a:gd name="connsiteX0-51" fmla="*/ 0 w 3918508"/>
                <a:gd name="connsiteY0-52" fmla="*/ 0 h 823168"/>
                <a:gd name="connsiteX1-53" fmla="*/ 3914558 w 3918508"/>
                <a:gd name="connsiteY1-54" fmla="*/ 0 h 823168"/>
                <a:gd name="connsiteX2-55" fmla="*/ 3810055 w 3918508"/>
                <a:gd name="connsiteY2-56" fmla="*/ 640288 h 823168"/>
                <a:gd name="connsiteX3-57" fmla="*/ 0 w 3918508"/>
                <a:gd name="connsiteY3-58" fmla="*/ 823168 h 823168"/>
                <a:gd name="connsiteX4-59" fmla="*/ 0 w 3918508"/>
                <a:gd name="connsiteY4-60" fmla="*/ 0 h 823168"/>
                <a:gd name="connsiteX0-61" fmla="*/ 0 w 3918973"/>
                <a:gd name="connsiteY0-62" fmla="*/ 0 h 823168"/>
                <a:gd name="connsiteX1-63" fmla="*/ 3914558 w 3918973"/>
                <a:gd name="connsiteY1-64" fmla="*/ 0 h 823168"/>
                <a:gd name="connsiteX2-65" fmla="*/ 3823118 w 3918973"/>
                <a:gd name="connsiteY2-66" fmla="*/ 770916 h 823168"/>
                <a:gd name="connsiteX3-67" fmla="*/ 0 w 3918973"/>
                <a:gd name="connsiteY3-68" fmla="*/ 823168 h 823168"/>
                <a:gd name="connsiteX4-69" fmla="*/ 0 w 3918973"/>
                <a:gd name="connsiteY4-70" fmla="*/ 0 h 8231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8973" h="823168">
                  <a:moveTo>
                    <a:pt x="0" y="0"/>
                  </a:moveTo>
                  <a:lnTo>
                    <a:pt x="3914558" y="0"/>
                  </a:lnTo>
                  <a:cubicBezTo>
                    <a:pt x="3939967" y="320075"/>
                    <a:pt x="3848527" y="751287"/>
                    <a:pt x="3823118" y="770916"/>
                  </a:cubicBezTo>
                  <a:cubicBezTo>
                    <a:pt x="3797709" y="790545"/>
                    <a:pt x="874495" y="790546"/>
                    <a:pt x="0" y="8231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A0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940200" y="1664804"/>
              <a:ext cx="1152128" cy="11521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27759" y="3458592"/>
            <a:ext cx="4536504" cy="1409994"/>
            <a:chOff x="1691680" y="1412776"/>
            <a:chExt cx="5328592" cy="1656184"/>
          </a:xfrm>
        </p:grpSpPr>
        <p:sp>
          <p:nvSpPr>
            <p:cNvPr id="53" name="矩形 7"/>
            <p:cNvSpPr/>
            <p:nvPr/>
          </p:nvSpPr>
          <p:spPr>
            <a:xfrm>
              <a:off x="2965648" y="1911878"/>
              <a:ext cx="4054624" cy="1004957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757854 h 823168"/>
                <a:gd name="connsiteX4-9" fmla="*/ 0 w 3914558"/>
                <a:gd name="connsiteY4-10" fmla="*/ 0 h 823168"/>
                <a:gd name="connsiteX0-11" fmla="*/ 0 w 3914558"/>
                <a:gd name="connsiteY0-12" fmla="*/ 0 h 862357"/>
                <a:gd name="connsiteX1-13" fmla="*/ 3914558 w 3914558"/>
                <a:gd name="connsiteY1-14" fmla="*/ 0 h 862357"/>
                <a:gd name="connsiteX2-15" fmla="*/ 3875369 w 3914558"/>
                <a:gd name="connsiteY2-16" fmla="*/ 862357 h 862357"/>
                <a:gd name="connsiteX3-17" fmla="*/ 0 w 3914558"/>
                <a:gd name="connsiteY3-18" fmla="*/ 757854 h 862357"/>
                <a:gd name="connsiteX4-19" fmla="*/ 0 w 3914558"/>
                <a:gd name="connsiteY4-20" fmla="*/ 0 h 862357"/>
                <a:gd name="connsiteX0-21" fmla="*/ 0 w 3940683"/>
                <a:gd name="connsiteY0-22" fmla="*/ 0 h 849294"/>
                <a:gd name="connsiteX1-23" fmla="*/ 3914558 w 3940683"/>
                <a:gd name="connsiteY1-24" fmla="*/ 0 h 849294"/>
                <a:gd name="connsiteX2-25" fmla="*/ 3940683 w 3940683"/>
                <a:gd name="connsiteY2-26" fmla="*/ 849294 h 849294"/>
                <a:gd name="connsiteX3-27" fmla="*/ 0 w 3940683"/>
                <a:gd name="connsiteY3-28" fmla="*/ 757854 h 849294"/>
                <a:gd name="connsiteX4-29" fmla="*/ 0 w 3940683"/>
                <a:gd name="connsiteY4-30" fmla="*/ 0 h 849294"/>
                <a:gd name="connsiteX0-31" fmla="*/ 0 w 3979871"/>
                <a:gd name="connsiteY0-32" fmla="*/ 0 h 966860"/>
                <a:gd name="connsiteX1-33" fmla="*/ 3914558 w 3979871"/>
                <a:gd name="connsiteY1-34" fmla="*/ 0 h 966860"/>
                <a:gd name="connsiteX2-35" fmla="*/ 3979871 w 3979871"/>
                <a:gd name="connsiteY2-36" fmla="*/ 966860 h 966860"/>
                <a:gd name="connsiteX3-37" fmla="*/ 0 w 3979871"/>
                <a:gd name="connsiteY3-38" fmla="*/ 757854 h 966860"/>
                <a:gd name="connsiteX4-39" fmla="*/ 0 w 3979871"/>
                <a:gd name="connsiteY4-40" fmla="*/ 0 h 966860"/>
                <a:gd name="connsiteX0-41" fmla="*/ 0 w 4032123"/>
                <a:gd name="connsiteY0-42" fmla="*/ 0 h 940734"/>
                <a:gd name="connsiteX1-43" fmla="*/ 3914558 w 4032123"/>
                <a:gd name="connsiteY1-44" fmla="*/ 0 h 940734"/>
                <a:gd name="connsiteX2-45" fmla="*/ 4032123 w 4032123"/>
                <a:gd name="connsiteY2-46" fmla="*/ 940734 h 940734"/>
                <a:gd name="connsiteX3-47" fmla="*/ 0 w 4032123"/>
                <a:gd name="connsiteY3-48" fmla="*/ 757854 h 940734"/>
                <a:gd name="connsiteX4-49" fmla="*/ 0 w 4032123"/>
                <a:gd name="connsiteY4-50" fmla="*/ 0 h 940734"/>
                <a:gd name="connsiteX0-51" fmla="*/ 0 w 4032123"/>
                <a:gd name="connsiteY0-52" fmla="*/ 0 h 940734"/>
                <a:gd name="connsiteX1-53" fmla="*/ 3914558 w 4032123"/>
                <a:gd name="connsiteY1-54" fmla="*/ 0 h 940734"/>
                <a:gd name="connsiteX2-55" fmla="*/ 4032123 w 4032123"/>
                <a:gd name="connsiteY2-56" fmla="*/ 940734 h 940734"/>
                <a:gd name="connsiteX3-57" fmla="*/ 0 w 4032123"/>
                <a:gd name="connsiteY3-58" fmla="*/ 757854 h 940734"/>
                <a:gd name="connsiteX4-59" fmla="*/ 0 w 4032123"/>
                <a:gd name="connsiteY4-60" fmla="*/ 0 h 940734"/>
                <a:gd name="connsiteX0-61" fmla="*/ 0 w 4032123"/>
                <a:gd name="connsiteY0-62" fmla="*/ 0 h 940734"/>
                <a:gd name="connsiteX1-63" fmla="*/ 3914558 w 4032123"/>
                <a:gd name="connsiteY1-64" fmla="*/ 0 h 940734"/>
                <a:gd name="connsiteX2-65" fmla="*/ 4032123 w 4032123"/>
                <a:gd name="connsiteY2-66" fmla="*/ 940734 h 940734"/>
                <a:gd name="connsiteX3-67" fmla="*/ 0 w 4032123"/>
                <a:gd name="connsiteY3-68" fmla="*/ 757854 h 940734"/>
                <a:gd name="connsiteX4-69" fmla="*/ 0 w 4032123"/>
                <a:gd name="connsiteY4-70" fmla="*/ 0 h 940734"/>
                <a:gd name="connsiteX0-71" fmla="*/ 0 w 3940683"/>
                <a:gd name="connsiteY0-72" fmla="*/ 0 h 901545"/>
                <a:gd name="connsiteX1-73" fmla="*/ 3914558 w 3940683"/>
                <a:gd name="connsiteY1-74" fmla="*/ 0 h 901545"/>
                <a:gd name="connsiteX2-75" fmla="*/ 3940683 w 3940683"/>
                <a:gd name="connsiteY2-76" fmla="*/ 901545 h 901545"/>
                <a:gd name="connsiteX3-77" fmla="*/ 0 w 3940683"/>
                <a:gd name="connsiteY3-78" fmla="*/ 757854 h 901545"/>
                <a:gd name="connsiteX4-79" fmla="*/ 0 w 3940683"/>
                <a:gd name="connsiteY4-80" fmla="*/ 0 h 901545"/>
                <a:gd name="connsiteX0-81" fmla="*/ 0 w 3992935"/>
                <a:gd name="connsiteY0-82" fmla="*/ 0 h 901545"/>
                <a:gd name="connsiteX1-83" fmla="*/ 3914558 w 3992935"/>
                <a:gd name="connsiteY1-84" fmla="*/ 0 h 901545"/>
                <a:gd name="connsiteX2-85" fmla="*/ 3992935 w 3992935"/>
                <a:gd name="connsiteY2-86" fmla="*/ 901545 h 901545"/>
                <a:gd name="connsiteX3-87" fmla="*/ 0 w 3992935"/>
                <a:gd name="connsiteY3-88" fmla="*/ 757854 h 901545"/>
                <a:gd name="connsiteX4-89" fmla="*/ 0 w 3992935"/>
                <a:gd name="connsiteY4-90" fmla="*/ 0 h 901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92935" h="901545">
                  <a:moveTo>
                    <a:pt x="0" y="0"/>
                  </a:moveTo>
                  <a:lnTo>
                    <a:pt x="3914558" y="0"/>
                  </a:lnTo>
                  <a:lnTo>
                    <a:pt x="3992935" y="901545"/>
                  </a:lnTo>
                  <a:cubicBezTo>
                    <a:pt x="2400699" y="801396"/>
                    <a:pt x="1344041" y="818814"/>
                    <a:pt x="0" y="75785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lumMod val="50000"/>
                    <a:lumOff val="50000"/>
                    <a:shade val="30000"/>
                    <a:satMod val="115000"/>
                  </a:sysClr>
                </a:gs>
                <a:gs pos="43000">
                  <a:sysClr val="windowText" lastClr="000000">
                    <a:lumMod val="50000"/>
                    <a:lumOff val="50000"/>
                    <a:shade val="100000"/>
                    <a:satMod val="115000"/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691680" y="1412776"/>
              <a:ext cx="1656184" cy="1656184"/>
            </a:xfrm>
            <a:prstGeom prst="ellipse">
              <a:avLst/>
            </a:prstGeom>
            <a:solidFill>
              <a:srgbClr val="C87FA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835696" y="1548683"/>
              <a:ext cx="1368152" cy="136815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矩形 2"/>
            <p:cNvSpPr/>
            <p:nvPr/>
          </p:nvSpPr>
          <p:spPr>
            <a:xfrm>
              <a:off x="2961698" y="1890706"/>
              <a:ext cx="3918973" cy="823168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823168 h 823168"/>
                <a:gd name="connsiteX4-9" fmla="*/ 0 w 3914558"/>
                <a:gd name="connsiteY4-10" fmla="*/ 0 h 823168"/>
                <a:gd name="connsiteX0-11" fmla="*/ 0 w 4210254"/>
                <a:gd name="connsiteY0-12" fmla="*/ 0 h 888744"/>
                <a:gd name="connsiteX1-13" fmla="*/ 3914558 w 4210254"/>
                <a:gd name="connsiteY1-14" fmla="*/ 0 h 888744"/>
                <a:gd name="connsiteX2-15" fmla="*/ 3914558 w 4210254"/>
                <a:gd name="connsiteY2-16" fmla="*/ 823168 h 888744"/>
                <a:gd name="connsiteX3-17" fmla="*/ 0 w 4210254"/>
                <a:gd name="connsiteY3-18" fmla="*/ 823168 h 888744"/>
                <a:gd name="connsiteX4-19" fmla="*/ 0 w 4210254"/>
                <a:gd name="connsiteY4-20" fmla="*/ 0 h 888744"/>
                <a:gd name="connsiteX0-21" fmla="*/ 0 w 3914558"/>
                <a:gd name="connsiteY0-22" fmla="*/ 0 h 888744"/>
                <a:gd name="connsiteX1-23" fmla="*/ 3914558 w 3914558"/>
                <a:gd name="connsiteY1-24" fmla="*/ 0 h 888744"/>
                <a:gd name="connsiteX2-25" fmla="*/ 3914558 w 3914558"/>
                <a:gd name="connsiteY2-26" fmla="*/ 823168 h 888744"/>
                <a:gd name="connsiteX3-27" fmla="*/ 0 w 3914558"/>
                <a:gd name="connsiteY3-28" fmla="*/ 823168 h 888744"/>
                <a:gd name="connsiteX4-29" fmla="*/ 0 w 3914558"/>
                <a:gd name="connsiteY4-30" fmla="*/ 0 h 888744"/>
                <a:gd name="connsiteX0-31" fmla="*/ 0 w 3920322"/>
                <a:gd name="connsiteY0-32" fmla="*/ 0 h 867660"/>
                <a:gd name="connsiteX1-33" fmla="*/ 3914558 w 3920322"/>
                <a:gd name="connsiteY1-34" fmla="*/ 0 h 867660"/>
                <a:gd name="connsiteX2-35" fmla="*/ 3849243 w 3920322"/>
                <a:gd name="connsiteY2-36" fmla="*/ 718665 h 867660"/>
                <a:gd name="connsiteX3-37" fmla="*/ 0 w 3920322"/>
                <a:gd name="connsiteY3-38" fmla="*/ 823168 h 867660"/>
                <a:gd name="connsiteX4-39" fmla="*/ 0 w 3920322"/>
                <a:gd name="connsiteY4-40" fmla="*/ 0 h 867660"/>
                <a:gd name="connsiteX0-41" fmla="*/ 0 w 3920322"/>
                <a:gd name="connsiteY0-42" fmla="*/ 0 h 823168"/>
                <a:gd name="connsiteX1-43" fmla="*/ 3914558 w 3920322"/>
                <a:gd name="connsiteY1-44" fmla="*/ 0 h 823168"/>
                <a:gd name="connsiteX2-45" fmla="*/ 3849243 w 3920322"/>
                <a:gd name="connsiteY2-46" fmla="*/ 718665 h 823168"/>
                <a:gd name="connsiteX3-47" fmla="*/ 0 w 3920322"/>
                <a:gd name="connsiteY3-48" fmla="*/ 823168 h 823168"/>
                <a:gd name="connsiteX4-49" fmla="*/ 0 w 3920322"/>
                <a:gd name="connsiteY4-50" fmla="*/ 0 h 823168"/>
                <a:gd name="connsiteX0-51" fmla="*/ 0 w 3918508"/>
                <a:gd name="connsiteY0-52" fmla="*/ 0 h 823168"/>
                <a:gd name="connsiteX1-53" fmla="*/ 3914558 w 3918508"/>
                <a:gd name="connsiteY1-54" fmla="*/ 0 h 823168"/>
                <a:gd name="connsiteX2-55" fmla="*/ 3810055 w 3918508"/>
                <a:gd name="connsiteY2-56" fmla="*/ 640288 h 823168"/>
                <a:gd name="connsiteX3-57" fmla="*/ 0 w 3918508"/>
                <a:gd name="connsiteY3-58" fmla="*/ 823168 h 823168"/>
                <a:gd name="connsiteX4-59" fmla="*/ 0 w 3918508"/>
                <a:gd name="connsiteY4-60" fmla="*/ 0 h 823168"/>
                <a:gd name="connsiteX0-61" fmla="*/ 0 w 3918973"/>
                <a:gd name="connsiteY0-62" fmla="*/ 0 h 823168"/>
                <a:gd name="connsiteX1-63" fmla="*/ 3914558 w 3918973"/>
                <a:gd name="connsiteY1-64" fmla="*/ 0 h 823168"/>
                <a:gd name="connsiteX2-65" fmla="*/ 3823118 w 3918973"/>
                <a:gd name="connsiteY2-66" fmla="*/ 770916 h 823168"/>
                <a:gd name="connsiteX3-67" fmla="*/ 0 w 3918973"/>
                <a:gd name="connsiteY3-68" fmla="*/ 823168 h 823168"/>
                <a:gd name="connsiteX4-69" fmla="*/ 0 w 3918973"/>
                <a:gd name="connsiteY4-70" fmla="*/ 0 h 8231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8973" h="823168">
                  <a:moveTo>
                    <a:pt x="0" y="0"/>
                  </a:moveTo>
                  <a:lnTo>
                    <a:pt x="3914558" y="0"/>
                  </a:lnTo>
                  <a:cubicBezTo>
                    <a:pt x="3939967" y="320075"/>
                    <a:pt x="3848527" y="751287"/>
                    <a:pt x="3823118" y="770916"/>
                  </a:cubicBezTo>
                  <a:cubicBezTo>
                    <a:pt x="3797709" y="790545"/>
                    <a:pt x="874495" y="790546"/>
                    <a:pt x="0" y="8231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7FA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940200" y="1664804"/>
              <a:ext cx="1152128" cy="11521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593215" y="4868586"/>
            <a:ext cx="4536504" cy="1409994"/>
            <a:chOff x="1691680" y="1412776"/>
            <a:chExt cx="5328592" cy="1656184"/>
          </a:xfrm>
        </p:grpSpPr>
        <p:sp>
          <p:nvSpPr>
            <p:cNvPr id="63" name="矩形 7"/>
            <p:cNvSpPr/>
            <p:nvPr/>
          </p:nvSpPr>
          <p:spPr>
            <a:xfrm>
              <a:off x="2965648" y="1911878"/>
              <a:ext cx="4054624" cy="1004957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757854 h 823168"/>
                <a:gd name="connsiteX4-9" fmla="*/ 0 w 3914558"/>
                <a:gd name="connsiteY4-10" fmla="*/ 0 h 823168"/>
                <a:gd name="connsiteX0-11" fmla="*/ 0 w 3914558"/>
                <a:gd name="connsiteY0-12" fmla="*/ 0 h 862357"/>
                <a:gd name="connsiteX1-13" fmla="*/ 3914558 w 3914558"/>
                <a:gd name="connsiteY1-14" fmla="*/ 0 h 862357"/>
                <a:gd name="connsiteX2-15" fmla="*/ 3875369 w 3914558"/>
                <a:gd name="connsiteY2-16" fmla="*/ 862357 h 862357"/>
                <a:gd name="connsiteX3-17" fmla="*/ 0 w 3914558"/>
                <a:gd name="connsiteY3-18" fmla="*/ 757854 h 862357"/>
                <a:gd name="connsiteX4-19" fmla="*/ 0 w 3914558"/>
                <a:gd name="connsiteY4-20" fmla="*/ 0 h 862357"/>
                <a:gd name="connsiteX0-21" fmla="*/ 0 w 3940683"/>
                <a:gd name="connsiteY0-22" fmla="*/ 0 h 849294"/>
                <a:gd name="connsiteX1-23" fmla="*/ 3914558 w 3940683"/>
                <a:gd name="connsiteY1-24" fmla="*/ 0 h 849294"/>
                <a:gd name="connsiteX2-25" fmla="*/ 3940683 w 3940683"/>
                <a:gd name="connsiteY2-26" fmla="*/ 849294 h 849294"/>
                <a:gd name="connsiteX3-27" fmla="*/ 0 w 3940683"/>
                <a:gd name="connsiteY3-28" fmla="*/ 757854 h 849294"/>
                <a:gd name="connsiteX4-29" fmla="*/ 0 w 3940683"/>
                <a:gd name="connsiteY4-30" fmla="*/ 0 h 849294"/>
                <a:gd name="connsiteX0-31" fmla="*/ 0 w 3979871"/>
                <a:gd name="connsiteY0-32" fmla="*/ 0 h 966860"/>
                <a:gd name="connsiteX1-33" fmla="*/ 3914558 w 3979871"/>
                <a:gd name="connsiteY1-34" fmla="*/ 0 h 966860"/>
                <a:gd name="connsiteX2-35" fmla="*/ 3979871 w 3979871"/>
                <a:gd name="connsiteY2-36" fmla="*/ 966860 h 966860"/>
                <a:gd name="connsiteX3-37" fmla="*/ 0 w 3979871"/>
                <a:gd name="connsiteY3-38" fmla="*/ 757854 h 966860"/>
                <a:gd name="connsiteX4-39" fmla="*/ 0 w 3979871"/>
                <a:gd name="connsiteY4-40" fmla="*/ 0 h 966860"/>
                <a:gd name="connsiteX0-41" fmla="*/ 0 w 4032123"/>
                <a:gd name="connsiteY0-42" fmla="*/ 0 h 940734"/>
                <a:gd name="connsiteX1-43" fmla="*/ 3914558 w 4032123"/>
                <a:gd name="connsiteY1-44" fmla="*/ 0 h 940734"/>
                <a:gd name="connsiteX2-45" fmla="*/ 4032123 w 4032123"/>
                <a:gd name="connsiteY2-46" fmla="*/ 940734 h 940734"/>
                <a:gd name="connsiteX3-47" fmla="*/ 0 w 4032123"/>
                <a:gd name="connsiteY3-48" fmla="*/ 757854 h 940734"/>
                <a:gd name="connsiteX4-49" fmla="*/ 0 w 4032123"/>
                <a:gd name="connsiteY4-50" fmla="*/ 0 h 940734"/>
                <a:gd name="connsiteX0-51" fmla="*/ 0 w 4032123"/>
                <a:gd name="connsiteY0-52" fmla="*/ 0 h 940734"/>
                <a:gd name="connsiteX1-53" fmla="*/ 3914558 w 4032123"/>
                <a:gd name="connsiteY1-54" fmla="*/ 0 h 940734"/>
                <a:gd name="connsiteX2-55" fmla="*/ 4032123 w 4032123"/>
                <a:gd name="connsiteY2-56" fmla="*/ 940734 h 940734"/>
                <a:gd name="connsiteX3-57" fmla="*/ 0 w 4032123"/>
                <a:gd name="connsiteY3-58" fmla="*/ 757854 h 940734"/>
                <a:gd name="connsiteX4-59" fmla="*/ 0 w 4032123"/>
                <a:gd name="connsiteY4-60" fmla="*/ 0 h 940734"/>
                <a:gd name="connsiteX0-61" fmla="*/ 0 w 4032123"/>
                <a:gd name="connsiteY0-62" fmla="*/ 0 h 940734"/>
                <a:gd name="connsiteX1-63" fmla="*/ 3914558 w 4032123"/>
                <a:gd name="connsiteY1-64" fmla="*/ 0 h 940734"/>
                <a:gd name="connsiteX2-65" fmla="*/ 4032123 w 4032123"/>
                <a:gd name="connsiteY2-66" fmla="*/ 940734 h 940734"/>
                <a:gd name="connsiteX3-67" fmla="*/ 0 w 4032123"/>
                <a:gd name="connsiteY3-68" fmla="*/ 757854 h 940734"/>
                <a:gd name="connsiteX4-69" fmla="*/ 0 w 4032123"/>
                <a:gd name="connsiteY4-70" fmla="*/ 0 h 940734"/>
                <a:gd name="connsiteX0-71" fmla="*/ 0 w 3940683"/>
                <a:gd name="connsiteY0-72" fmla="*/ 0 h 901545"/>
                <a:gd name="connsiteX1-73" fmla="*/ 3914558 w 3940683"/>
                <a:gd name="connsiteY1-74" fmla="*/ 0 h 901545"/>
                <a:gd name="connsiteX2-75" fmla="*/ 3940683 w 3940683"/>
                <a:gd name="connsiteY2-76" fmla="*/ 901545 h 901545"/>
                <a:gd name="connsiteX3-77" fmla="*/ 0 w 3940683"/>
                <a:gd name="connsiteY3-78" fmla="*/ 757854 h 901545"/>
                <a:gd name="connsiteX4-79" fmla="*/ 0 w 3940683"/>
                <a:gd name="connsiteY4-80" fmla="*/ 0 h 901545"/>
                <a:gd name="connsiteX0-81" fmla="*/ 0 w 3992935"/>
                <a:gd name="connsiteY0-82" fmla="*/ 0 h 901545"/>
                <a:gd name="connsiteX1-83" fmla="*/ 3914558 w 3992935"/>
                <a:gd name="connsiteY1-84" fmla="*/ 0 h 901545"/>
                <a:gd name="connsiteX2-85" fmla="*/ 3992935 w 3992935"/>
                <a:gd name="connsiteY2-86" fmla="*/ 901545 h 901545"/>
                <a:gd name="connsiteX3-87" fmla="*/ 0 w 3992935"/>
                <a:gd name="connsiteY3-88" fmla="*/ 757854 h 901545"/>
                <a:gd name="connsiteX4-89" fmla="*/ 0 w 3992935"/>
                <a:gd name="connsiteY4-90" fmla="*/ 0 h 901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92935" h="901545">
                  <a:moveTo>
                    <a:pt x="0" y="0"/>
                  </a:moveTo>
                  <a:lnTo>
                    <a:pt x="3914558" y="0"/>
                  </a:lnTo>
                  <a:lnTo>
                    <a:pt x="3992935" y="901545"/>
                  </a:lnTo>
                  <a:cubicBezTo>
                    <a:pt x="2400699" y="801396"/>
                    <a:pt x="1344041" y="818814"/>
                    <a:pt x="0" y="75785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lumMod val="50000"/>
                    <a:lumOff val="50000"/>
                    <a:shade val="30000"/>
                    <a:satMod val="115000"/>
                  </a:sysClr>
                </a:gs>
                <a:gs pos="43000">
                  <a:sysClr val="windowText" lastClr="000000">
                    <a:lumMod val="50000"/>
                    <a:lumOff val="50000"/>
                    <a:shade val="100000"/>
                    <a:satMod val="115000"/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691680" y="1412776"/>
              <a:ext cx="1656184" cy="1656184"/>
            </a:xfrm>
            <a:prstGeom prst="ellipse">
              <a:avLst/>
            </a:prstGeom>
            <a:solidFill>
              <a:srgbClr val="899FC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99F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835696" y="1548683"/>
              <a:ext cx="1368152" cy="136815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矩形 2"/>
            <p:cNvSpPr/>
            <p:nvPr/>
          </p:nvSpPr>
          <p:spPr>
            <a:xfrm>
              <a:off x="2961698" y="1890706"/>
              <a:ext cx="3918973" cy="823168"/>
            </a:xfrm>
            <a:custGeom>
              <a:avLst/>
              <a:gdLst>
                <a:gd name="connsiteX0" fmla="*/ 0 w 3914558"/>
                <a:gd name="connsiteY0" fmla="*/ 0 h 823168"/>
                <a:gd name="connsiteX1" fmla="*/ 3914558 w 3914558"/>
                <a:gd name="connsiteY1" fmla="*/ 0 h 823168"/>
                <a:gd name="connsiteX2" fmla="*/ 3914558 w 3914558"/>
                <a:gd name="connsiteY2" fmla="*/ 823168 h 823168"/>
                <a:gd name="connsiteX3" fmla="*/ 0 w 3914558"/>
                <a:gd name="connsiteY3" fmla="*/ 823168 h 823168"/>
                <a:gd name="connsiteX4" fmla="*/ 0 w 3914558"/>
                <a:gd name="connsiteY4" fmla="*/ 0 h 823168"/>
                <a:gd name="connsiteX0-1" fmla="*/ 0 w 3914558"/>
                <a:gd name="connsiteY0-2" fmla="*/ 0 h 823168"/>
                <a:gd name="connsiteX1-3" fmla="*/ 3914558 w 3914558"/>
                <a:gd name="connsiteY1-4" fmla="*/ 0 h 823168"/>
                <a:gd name="connsiteX2-5" fmla="*/ 3914558 w 3914558"/>
                <a:gd name="connsiteY2-6" fmla="*/ 823168 h 823168"/>
                <a:gd name="connsiteX3-7" fmla="*/ 0 w 3914558"/>
                <a:gd name="connsiteY3-8" fmla="*/ 823168 h 823168"/>
                <a:gd name="connsiteX4-9" fmla="*/ 0 w 3914558"/>
                <a:gd name="connsiteY4-10" fmla="*/ 0 h 823168"/>
                <a:gd name="connsiteX0-11" fmla="*/ 0 w 4210254"/>
                <a:gd name="connsiteY0-12" fmla="*/ 0 h 888744"/>
                <a:gd name="connsiteX1-13" fmla="*/ 3914558 w 4210254"/>
                <a:gd name="connsiteY1-14" fmla="*/ 0 h 888744"/>
                <a:gd name="connsiteX2-15" fmla="*/ 3914558 w 4210254"/>
                <a:gd name="connsiteY2-16" fmla="*/ 823168 h 888744"/>
                <a:gd name="connsiteX3-17" fmla="*/ 0 w 4210254"/>
                <a:gd name="connsiteY3-18" fmla="*/ 823168 h 888744"/>
                <a:gd name="connsiteX4-19" fmla="*/ 0 w 4210254"/>
                <a:gd name="connsiteY4-20" fmla="*/ 0 h 888744"/>
                <a:gd name="connsiteX0-21" fmla="*/ 0 w 3914558"/>
                <a:gd name="connsiteY0-22" fmla="*/ 0 h 888744"/>
                <a:gd name="connsiteX1-23" fmla="*/ 3914558 w 3914558"/>
                <a:gd name="connsiteY1-24" fmla="*/ 0 h 888744"/>
                <a:gd name="connsiteX2-25" fmla="*/ 3914558 w 3914558"/>
                <a:gd name="connsiteY2-26" fmla="*/ 823168 h 888744"/>
                <a:gd name="connsiteX3-27" fmla="*/ 0 w 3914558"/>
                <a:gd name="connsiteY3-28" fmla="*/ 823168 h 888744"/>
                <a:gd name="connsiteX4-29" fmla="*/ 0 w 3914558"/>
                <a:gd name="connsiteY4-30" fmla="*/ 0 h 888744"/>
                <a:gd name="connsiteX0-31" fmla="*/ 0 w 3920322"/>
                <a:gd name="connsiteY0-32" fmla="*/ 0 h 867660"/>
                <a:gd name="connsiteX1-33" fmla="*/ 3914558 w 3920322"/>
                <a:gd name="connsiteY1-34" fmla="*/ 0 h 867660"/>
                <a:gd name="connsiteX2-35" fmla="*/ 3849243 w 3920322"/>
                <a:gd name="connsiteY2-36" fmla="*/ 718665 h 867660"/>
                <a:gd name="connsiteX3-37" fmla="*/ 0 w 3920322"/>
                <a:gd name="connsiteY3-38" fmla="*/ 823168 h 867660"/>
                <a:gd name="connsiteX4-39" fmla="*/ 0 w 3920322"/>
                <a:gd name="connsiteY4-40" fmla="*/ 0 h 867660"/>
                <a:gd name="connsiteX0-41" fmla="*/ 0 w 3920322"/>
                <a:gd name="connsiteY0-42" fmla="*/ 0 h 823168"/>
                <a:gd name="connsiteX1-43" fmla="*/ 3914558 w 3920322"/>
                <a:gd name="connsiteY1-44" fmla="*/ 0 h 823168"/>
                <a:gd name="connsiteX2-45" fmla="*/ 3849243 w 3920322"/>
                <a:gd name="connsiteY2-46" fmla="*/ 718665 h 823168"/>
                <a:gd name="connsiteX3-47" fmla="*/ 0 w 3920322"/>
                <a:gd name="connsiteY3-48" fmla="*/ 823168 h 823168"/>
                <a:gd name="connsiteX4-49" fmla="*/ 0 w 3920322"/>
                <a:gd name="connsiteY4-50" fmla="*/ 0 h 823168"/>
                <a:gd name="connsiteX0-51" fmla="*/ 0 w 3918508"/>
                <a:gd name="connsiteY0-52" fmla="*/ 0 h 823168"/>
                <a:gd name="connsiteX1-53" fmla="*/ 3914558 w 3918508"/>
                <a:gd name="connsiteY1-54" fmla="*/ 0 h 823168"/>
                <a:gd name="connsiteX2-55" fmla="*/ 3810055 w 3918508"/>
                <a:gd name="connsiteY2-56" fmla="*/ 640288 h 823168"/>
                <a:gd name="connsiteX3-57" fmla="*/ 0 w 3918508"/>
                <a:gd name="connsiteY3-58" fmla="*/ 823168 h 823168"/>
                <a:gd name="connsiteX4-59" fmla="*/ 0 w 3918508"/>
                <a:gd name="connsiteY4-60" fmla="*/ 0 h 823168"/>
                <a:gd name="connsiteX0-61" fmla="*/ 0 w 3918973"/>
                <a:gd name="connsiteY0-62" fmla="*/ 0 h 823168"/>
                <a:gd name="connsiteX1-63" fmla="*/ 3914558 w 3918973"/>
                <a:gd name="connsiteY1-64" fmla="*/ 0 h 823168"/>
                <a:gd name="connsiteX2-65" fmla="*/ 3823118 w 3918973"/>
                <a:gd name="connsiteY2-66" fmla="*/ 770916 h 823168"/>
                <a:gd name="connsiteX3-67" fmla="*/ 0 w 3918973"/>
                <a:gd name="connsiteY3-68" fmla="*/ 823168 h 823168"/>
                <a:gd name="connsiteX4-69" fmla="*/ 0 w 3918973"/>
                <a:gd name="connsiteY4-70" fmla="*/ 0 h 8231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8973" h="823168">
                  <a:moveTo>
                    <a:pt x="0" y="0"/>
                  </a:moveTo>
                  <a:lnTo>
                    <a:pt x="3914558" y="0"/>
                  </a:lnTo>
                  <a:cubicBezTo>
                    <a:pt x="3939967" y="320075"/>
                    <a:pt x="3848527" y="751287"/>
                    <a:pt x="3823118" y="770916"/>
                  </a:cubicBezTo>
                  <a:cubicBezTo>
                    <a:pt x="3797709" y="790545"/>
                    <a:pt x="874495" y="790546"/>
                    <a:pt x="0" y="8231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9FC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1940200" y="1664804"/>
              <a:ext cx="1152128" cy="11521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extBox 58"/>
          <p:cNvSpPr txBox="1"/>
          <p:nvPr/>
        </p:nvSpPr>
        <p:spPr>
          <a:xfrm flipH="1">
            <a:off x="2528682" y="1118745"/>
            <a:ext cx="84057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9AD9E6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Times New Roman" panose="02020603050405020304" pitchFamily="18" charset="0"/>
              </a:rPr>
              <a:t>A</a:t>
            </a:r>
            <a:endParaRPr kumimoji="0" lang="en-US" altLang="zh-CN" sz="54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9AD9E6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81" name="TextBox 59"/>
          <p:cNvSpPr txBox="1"/>
          <p:nvPr/>
        </p:nvSpPr>
        <p:spPr>
          <a:xfrm flipH="1">
            <a:off x="5866909" y="2493499"/>
            <a:ext cx="84057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EA05D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Times New Roman" panose="02020603050405020304" pitchFamily="18" charset="0"/>
              </a:rPr>
              <a:t>B</a:t>
            </a:r>
            <a:endParaRPr kumimoji="0" lang="en-US" altLang="zh-CN" sz="54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EEA05D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82" name="TextBox 60"/>
          <p:cNvSpPr txBox="1"/>
          <p:nvPr/>
        </p:nvSpPr>
        <p:spPr>
          <a:xfrm flipH="1">
            <a:off x="2479419" y="3844223"/>
            <a:ext cx="84057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C87FA6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Times New Roman" panose="02020603050405020304" pitchFamily="18" charset="0"/>
              </a:rPr>
              <a:t>C</a:t>
            </a:r>
            <a:endParaRPr kumimoji="0" lang="en-US" altLang="zh-CN" sz="54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C87FA6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83" name="TextBox 61"/>
          <p:cNvSpPr txBox="1"/>
          <p:nvPr/>
        </p:nvSpPr>
        <p:spPr>
          <a:xfrm flipH="1">
            <a:off x="5906358" y="5287706"/>
            <a:ext cx="84057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Times New Roman" panose="02020603050405020304" pitchFamily="18" charset="0"/>
              </a:rPr>
              <a:t>D</a:t>
            </a:r>
            <a:endParaRPr kumimoji="0" lang="en-US" altLang="zh-CN" sz="54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84" name="TextBox 62"/>
          <p:cNvSpPr txBox="1"/>
          <p:nvPr/>
        </p:nvSpPr>
        <p:spPr>
          <a:xfrm>
            <a:off x="3687514" y="1232580"/>
            <a:ext cx="286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8" name="TextBox 63"/>
          <p:cNvSpPr txBox="1"/>
          <p:nvPr/>
        </p:nvSpPr>
        <p:spPr>
          <a:xfrm>
            <a:off x="6999638" y="2604699"/>
            <a:ext cx="286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9" name="TextBox 64"/>
          <p:cNvSpPr txBox="1"/>
          <p:nvPr/>
        </p:nvSpPr>
        <p:spPr>
          <a:xfrm>
            <a:off x="3671984" y="3954011"/>
            <a:ext cx="286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0" name="TextBox 65"/>
          <p:cNvSpPr txBox="1"/>
          <p:nvPr/>
        </p:nvSpPr>
        <p:spPr>
          <a:xfrm>
            <a:off x="7034273" y="5362325"/>
            <a:ext cx="286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椭圆 62"/>
          <p:cNvSpPr/>
          <p:nvPr/>
        </p:nvSpPr>
        <p:spPr>
          <a:xfrm>
            <a:off x="789785" y="2698194"/>
            <a:ext cx="2437687" cy="2437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sx="106000" sy="106000" algn="ctr" rotWithShape="0">
              <a:prstClr val="black">
                <a:alpha val="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椭圆 3"/>
          <p:cNvSpPr/>
          <p:nvPr/>
        </p:nvSpPr>
        <p:spPr>
          <a:xfrm>
            <a:off x="786606" y="3917038"/>
            <a:ext cx="2437687" cy="1218843"/>
          </a:xfrm>
          <a:custGeom>
            <a:avLst/>
            <a:gdLst/>
            <a:ahLst/>
            <a:cxnLst/>
            <a:rect l="l" t="t" r="r" b="b"/>
            <a:pathLst>
              <a:path w="3600400" h="1800200">
                <a:moveTo>
                  <a:pt x="0" y="0"/>
                </a:moveTo>
                <a:lnTo>
                  <a:pt x="3600400" y="0"/>
                </a:lnTo>
                <a:cubicBezTo>
                  <a:pt x="3600400" y="994223"/>
                  <a:pt x="2794423" y="1800200"/>
                  <a:pt x="1800200" y="1800200"/>
                </a:cubicBezTo>
                <a:cubicBezTo>
                  <a:pt x="805977" y="1800200"/>
                  <a:pt x="0" y="994223"/>
                  <a:pt x="0" y="0"/>
                </a:cubicBezTo>
                <a:close/>
              </a:path>
            </a:pathLst>
          </a:custGeom>
          <a:solidFill>
            <a:srgbClr val="9AD9E6"/>
          </a:solidFill>
          <a:ln w="25400" cap="flat" cmpd="sng" algn="ctr">
            <a:noFill/>
            <a:prstDash val="solid"/>
          </a:ln>
          <a:effectLst>
            <a:outerShdw blurRad="228600" sx="108000" sy="108000" algn="ctr" rotWithShape="0">
              <a:prstClr val="black">
                <a:alpha val="1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椭圆 6"/>
          <p:cNvSpPr/>
          <p:nvPr/>
        </p:nvSpPr>
        <p:spPr>
          <a:xfrm>
            <a:off x="859737" y="3917038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椭圆 6"/>
          <p:cNvSpPr/>
          <p:nvPr/>
        </p:nvSpPr>
        <p:spPr>
          <a:xfrm flipV="1">
            <a:off x="855913" y="2775090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9AD9E6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911121" y="2698194"/>
            <a:ext cx="195015" cy="1950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446675" y="2698194"/>
            <a:ext cx="2437687" cy="2437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sx="106000" sy="106000" algn="ctr" rotWithShape="0">
              <a:prstClr val="black">
                <a:alpha val="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椭圆 3"/>
          <p:cNvSpPr/>
          <p:nvPr/>
        </p:nvSpPr>
        <p:spPr>
          <a:xfrm>
            <a:off x="3443496" y="3917038"/>
            <a:ext cx="2437687" cy="1218843"/>
          </a:xfrm>
          <a:custGeom>
            <a:avLst/>
            <a:gdLst/>
            <a:ahLst/>
            <a:cxnLst/>
            <a:rect l="l" t="t" r="r" b="b"/>
            <a:pathLst>
              <a:path w="3600400" h="1800200">
                <a:moveTo>
                  <a:pt x="0" y="0"/>
                </a:moveTo>
                <a:lnTo>
                  <a:pt x="3600400" y="0"/>
                </a:lnTo>
                <a:cubicBezTo>
                  <a:pt x="3600400" y="994223"/>
                  <a:pt x="2794423" y="1800200"/>
                  <a:pt x="1800200" y="1800200"/>
                </a:cubicBezTo>
                <a:cubicBezTo>
                  <a:pt x="805977" y="1800200"/>
                  <a:pt x="0" y="994223"/>
                  <a:pt x="0" y="0"/>
                </a:cubicBezTo>
                <a:close/>
              </a:path>
            </a:pathLst>
          </a:custGeom>
          <a:solidFill>
            <a:srgbClr val="EEA05D"/>
          </a:solidFill>
          <a:ln w="25400" cap="flat" cmpd="sng" algn="ctr">
            <a:noFill/>
            <a:prstDash val="solid"/>
          </a:ln>
          <a:effectLst>
            <a:outerShdw blurRad="228600" sx="108000" sy="108000" algn="ctr" rotWithShape="0">
              <a:prstClr val="black">
                <a:alpha val="1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椭圆 6"/>
          <p:cNvSpPr/>
          <p:nvPr/>
        </p:nvSpPr>
        <p:spPr>
          <a:xfrm>
            <a:off x="3516627" y="3917038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椭圆 6"/>
          <p:cNvSpPr/>
          <p:nvPr/>
        </p:nvSpPr>
        <p:spPr>
          <a:xfrm flipV="1">
            <a:off x="3512803" y="2775090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EEA05D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568011" y="2698194"/>
            <a:ext cx="195015" cy="1950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103565" y="2698194"/>
            <a:ext cx="2437687" cy="2437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sx="106000" sy="106000" algn="ctr" rotWithShape="0">
              <a:prstClr val="black">
                <a:alpha val="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椭圆 3"/>
          <p:cNvSpPr/>
          <p:nvPr/>
        </p:nvSpPr>
        <p:spPr>
          <a:xfrm>
            <a:off x="6100386" y="3917038"/>
            <a:ext cx="2437687" cy="1218843"/>
          </a:xfrm>
          <a:custGeom>
            <a:avLst/>
            <a:gdLst/>
            <a:ahLst/>
            <a:cxnLst/>
            <a:rect l="l" t="t" r="r" b="b"/>
            <a:pathLst>
              <a:path w="3600400" h="1800200">
                <a:moveTo>
                  <a:pt x="0" y="0"/>
                </a:moveTo>
                <a:lnTo>
                  <a:pt x="3600400" y="0"/>
                </a:lnTo>
                <a:cubicBezTo>
                  <a:pt x="3600400" y="994223"/>
                  <a:pt x="2794423" y="1800200"/>
                  <a:pt x="1800200" y="1800200"/>
                </a:cubicBezTo>
                <a:cubicBezTo>
                  <a:pt x="805977" y="1800200"/>
                  <a:pt x="0" y="994223"/>
                  <a:pt x="0" y="0"/>
                </a:cubicBezTo>
                <a:close/>
              </a:path>
            </a:pathLst>
          </a:custGeom>
          <a:solidFill>
            <a:srgbClr val="C87FA6"/>
          </a:solidFill>
          <a:ln w="25400" cap="flat" cmpd="sng" algn="ctr">
            <a:noFill/>
            <a:prstDash val="solid"/>
          </a:ln>
          <a:effectLst>
            <a:outerShdw blurRad="228600" sx="108000" sy="108000" algn="ctr" rotWithShape="0">
              <a:prstClr val="black">
                <a:alpha val="1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椭圆 6"/>
          <p:cNvSpPr/>
          <p:nvPr/>
        </p:nvSpPr>
        <p:spPr>
          <a:xfrm>
            <a:off x="6173517" y="3917038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椭圆 6"/>
          <p:cNvSpPr/>
          <p:nvPr/>
        </p:nvSpPr>
        <p:spPr>
          <a:xfrm flipV="1">
            <a:off x="6169693" y="2775090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C87FA6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984090" y="1801320"/>
            <a:ext cx="49077" cy="906255"/>
          </a:xfrm>
          <a:prstGeom prst="rect">
            <a:avLst/>
          </a:prstGeom>
          <a:gradFill flip="none" rotWithShape="1">
            <a:gsLst>
              <a:gs pos="45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100000"/>
                  <a:satMod val="115000"/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640980" y="1801320"/>
            <a:ext cx="49077" cy="906255"/>
          </a:xfrm>
          <a:prstGeom prst="rect">
            <a:avLst/>
          </a:prstGeom>
          <a:gradFill flip="none" rotWithShape="1">
            <a:gsLst>
              <a:gs pos="45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100000"/>
                  <a:satMod val="115000"/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297870" y="1801320"/>
            <a:ext cx="49077" cy="906255"/>
          </a:xfrm>
          <a:prstGeom prst="rect">
            <a:avLst/>
          </a:prstGeom>
          <a:gradFill flip="none" rotWithShape="1">
            <a:gsLst>
              <a:gs pos="45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100000"/>
                  <a:satMod val="115000"/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7224901" y="2698194"/>
            <a:ext cx="195015" cy="1950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49"/>
          <p:cNvSpPr txBox="1"/>
          <p:nvPr/>
        </p:nvSpPr>
        <p:spPr>
          <a:xfrm flipH="1">
            <a:off x="1139240" y="3364070"/>
            <a:ext cx="181860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9AD9E6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NO.1</a:t>
            </a:r>
            <a:endParaRPr kumimoji="0" lang="en-US" altLang="zh-CN" sz="24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9AD9E6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3" name="TextBox 50"/>
          <p:cNvSpPr txBox="1"/>
          <p:nvPr/>
        </p:nvSpPr>
        <p:spPr>
          <a:xfrm flipH="1">
            <a:off x="3756215" y="3364070"/>
            <a:ext cx="181860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EA05D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NO.2</a:t>
            </a:r>
            <a:endParaRPr kumimoji="0" lang="en-US" altLang="zh-CN" sz="24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EEA05D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4" name="TextBox 51"/>
          <p:cNvSpPr txBox="1"/>
          <p:nvPr/>
        </p:nvSpPr>
        <p:spPr>
          <a:xfrm flipH="1">
            <a:off x="6373190" y="3364070"/>
            <a:ext cx="181860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C87FA6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NO.3</a:t>
            </a:r>
            <a:endParaRPr kumimoji="0" lang="en-US" altLang="zh-CN" sz="24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C87FA6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5" name="TextBox 54"/>
          <p:cNvSpPr txBox="1"/>
          <p:nvPr/>
        </p:nvSpPr>
        <p:spPr>
          <a:xfrm>
            <a:off x="1211248" y="4113649"/>
            <a:ext cx="179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6" name="TextBox 55"/>
          <p:cNvSpPr txBox="1"/>
          <p:nvPr/>
        </p:nvSpPr>
        <p:spPr>
          <a:xfrm>
            <a:off x="3883669" y="4113649"/>
            <a:ext cx="179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7" name="TextBox 56"/>
          <p:cNvSpPr txBox="1"/>
          <p:nvPr/>
        </p:nvSpPr>
        <p:spPr>
          <a:xfrm>
            <a:off x="6547965" y="4113649"/>
            <a:ext cx="179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8834065" y="2698194"/>
            <a:ext cx="2437687" cy="2437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90500" sx="106000" sy="106000" algn="ctr" rotWithShape="0">
              <a:prstClr val="black">
                <a:alpha val="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椭圆 3"/>
          <p:cNvSpPr/>
          <p:nvPr/>
        </p:nvSpPr>
        <p:spPr>
          <a:xfrm>
            <a:off x="8830886" y="3917038"/>
            <a:ext cx="2437687" cy="1218843"/>
          </a:xfrm>
          <a:custGeom>
            <a:avLst/>
            <a:gdLst/>
            <a:ahLst/>
            <a:cxnLst/>
            <a:rect l="l" t="t" r="r" b="b"/>
            <a:pathLst>
              <a:path w="3600400" h="1800200">
                <a:moveTo>
                  <a:pt x="0" y="0"/>
                </a:moveTo>
                <a:lnTo>
                  <a:pt x="3600400" y="0"/>
                </a:lnTo>
                <a:cubicBezTo>
                  <a:pt x="3600400" y="994223"/>
                  <a:pt x="2794423" y="1800200"/>
                  <a:pt x="1800200" y="1800200"/>
                </a:cubicBezTo>
                <a:cubicBezTo>
                  <a:pt x="805977" y="1800200"/>
                  <a:pt x="0" y="994223"/>
                  <a:pt x="0" y="0"/>
                </a:cubicBezTo>
                <a:close/>
              </a:path>
            </a:pathLst>
          </a:custGeom>
          <a:solidFill>
            <a:srgbClr val="899FC3"/>
          </a:solidFill>
          <a:ln w="25400" cap="flat" cmpd="sng" algn="ctr">
            <a:noFill/>
            <a:prstDash val="solid"/>
          </a:ln>
          <a:effectLst>
            <a:outerShdw blurRad="228600" sx="108000" sy="108000" algn="ctr" rotWithShape="0">
              <a:prstClr val="black">
                <a:alpha val="1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椭圆 6"/>
          <p:cNvSpPr/>
          <p:nvPr/>
        </p:nvSpPr>
        <p:spPr>
          <a:xfrm>
            <a:off x="8904017" y="3917038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椭圆 6"/>
          <p:cNvSpPr/>
          <p:nvPr/>
        </p:nvSpPr>
        <p:spPr>
          <a:xfrm flipV="1">
            <a:off x="8900193" y="2775090"/>
            <a:ext cx="2291426" cy="1145713"/>
          </a:xfrm>
          <a:custGeom>
            <a:avLst/>
            <a:gdLst>
              <a:gd name="connsiteX0" fmla="*/ 3384376 w 3475816"/>
              <a:gd name="connsiteY0" fmla="*/ 0 h 1692188"/>
              <a:gd name="connsiteX1" fmla="*/ 1692188 w 3475816"/>
              <a:gd name="connsiteY1" fmla="*/ 1692188 h 1692188"/>
              <a:gd name="connsiteX2" fmla="*/ 0 w 3475816"/>
              <a:gd name="connsiteY2" fmla="*/ 0 h 1692188"/>
              <a:gd name="connsiteX3" fmla="*/ 3475816 w 3475816"/>
              <a:gd name="connsiteY3" fmla="*/ 91440 h 1692188"/>
              <a:gd name="connsiteX0-1" fmla="*/ 3384376 w 3384376"/>
              <a:gd name="connsiteY0-2" fmla="*/ 0 h 1692188"/>
              <a:gd name="connsiteX1-3" fmla="*/ 1692188 w 3384376"/>
              <a:gd name="connsiteY1-4" fmla="*/ 1692188 h 1692188"/>
              <a:gd name="connsiteX2-5" fmla="*/ 0 w 3384376"/>
              <a:gd name="connsiteY2-6" fmla="*/ 0 h 16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84376" h="1692188">
                <a:moveTo>
                  <a:pt x="3384376" y="0"/>
                </a:moveTo>
                <a:cubicBezTo>
                  <a:pt x="3384376" y="934570"/>
                  <a:pt x="2626758" y="1692188"/>
                  <a:pt x="1692188" y="1692188"/>
                </a:cubicBezTo>
                <a:cubicBezTo>
                  <a:pt x="757618" y="1692188"/>
                  <a:pt x="0" y="9345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899FC3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028370" y="1801320"/>
            <a:ext cx="49077" cy="906255"/>
          </a:xfrm>
          <a:prstGeom prst="rect">
            <a:avLst/>
          </a:prstGeom>
          <a:gradFill flip="none" rotWithShape="1">
            <a:gsLst>
              <a:gs pos="45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100000"/>
                  <a:satMod val="115000"/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9955401" y="2698194"/>
            <a:ext cx="195015" cy="1950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51"/>
          <p:cNvSpPr txBox="1"/>
          <p:nvPr/>
        </p:nvSpPr>
        <p:spPr>
          <a:xfrm flipH="1">
            <a:off x="9103690" y="3364070"/>
            <a:ext cx="181860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899FC3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NO.3</a:t>
            </a:r>
            <a:endParaRPr kumimoji="0" lang="en-US" altLang="zh-CN" sz="24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899FC3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5" name="TextBox 56"/>
          <p:cNvSpPr txBox="1"/>
          <p:nvPr/>
        </p:nvSpPr>
        <p:spPr>
          <a:xfrm>
            <a:off x="9278465" y="4113649"/>
            <a:ext cx="179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257300" y="3045147"/>
            <a:ext cx="9144000" cy="7200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968136" y="1427779"/>
            <a:ext cx="1086624" cy="1086623"/>
            <a:chOff x="1480341" y="924151"/>
            <a:chExt cx="2504849" cy="2504849"/>
          </a:xfrm>
        </p:grpSpPr>
        <p:sp>
          <p:nvSpPr>
            <p:cNvPr id="56" name="泪滴形 55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9AD9E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753141" y="1196951"/>
              <a:ext cx="1937501" cy="193750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63500" dir="13500000">
                <a:srgbClr val="6C6E6D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43"/>
            <p:cNvSpPr txBox="1"/>
            <p:nvPr/>
          </p:nvSpPr>
          <p:spPr>
            <a:xfrm flipH="1">
              <a:off x="1835696" y="1786882"/>
              <a:ext cx="1734031" cy="88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ngsana New" panose="02020603050405020304" charset="0"/>
                  <a:ea typeface="微软雅黑" panose="020B0503020204020204" charset="-122"/>
                  <a:cs typeface="Angsana New" panose="02020603050405020304" charset="0"/>
                </a:rPr>
                <a:t>TEXT</a:t>
              </a:r>
              <a:endPara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2393599" y="2989208"/>
            <a:ext cx="157189" cy="157189"/>
          </a:xfrm>
          <a:prstGeom prst="ellipse">
            <a:avLst/>
          </a:prstGeom>
          <a:solidFill>
            <a:srgbClr val="9AD9E6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1724845" y="3341575"/>
            <a:ext cx="1573205" cy="2214269"/>
          </a:xfrm>
          <a:prstGeom prst="roundRect">
            <a:avLst/>
          </a:prstGeom>
          <a:solidFill>
            <a:srgbClr val="9AD9E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dist="114300" dir="8100000" algn="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2873633" y="3171321"/>
            <a:ext cx="797761" cy="79776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9AD9E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47"/>
          <p:cNvSpPr txBox="1"/>
          <p:nvPr/>
        </p:nvSpPr>
        <p:spPr>
          <a:xfrm flipH="1">
            <a:off x="2878970" y="3302274"/>
            <a:ext cx="75223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Angsana New" panose="02020603050405020304" charset="0"/>
                <a:cs typeface="Angsana New" panose="02020603050405020304" charset="0"/>
              </a:rPr>
              <a:t>YOUR TEXT</a:t>
            </a:r>
            <a:endParaRPr kumimoji="0" lang="en-US" altLang="zh-CN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116" name="TextBox 48"/>
          <p:cNvSpPr txBox="1"/>
          <p:nvPr/>
        </p:nvSpPr>
        <p:spPr>
          <a:xfrm>
            <a:off x="1831126" y="3652704"/>
            <a:ext cx="1333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4163214" y="1427779"/>
            <a:ext cx="1086624" cy="1086623"/>
            <a:chOff x="1480341" y="924151"/>
            <a:chExt cx="2504849" cy="2504849"/>
          </a:xfrm>
        </p:grpSpPr>
        <p:sp>
          <p:nvSpPr>
            <p:cNvPr id="118" name="泪滴形 117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EEA05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1753141" y="1196951"/>
              <a:ext cx="1937501" cy="193750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63500" dir="13500000">
                <a:srgbClr val="6C6E6D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52"/>
            <p:cNvSpPr txBox="1"/>
            <p:nvPr/>
          </p:nvSpPr>
          <p:spPr>
            <a:xfrm flipH="1">
              <a:off x="1835696" y="1764925"/>
              <a:ext cx="1734031" cy="88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ngsana New" panose="02020603050405020304" charset="0"/>
                  <a:ea typeface="微软雅黑" panose="020B0503020204020204" charset="-122"/>
                  <a:cs typeface="Angsana New" panose="02020603050405020304" charset="0"/>
                </a:rPr>
                <a:t>TEXT</a:t>
              </a:r>
              <a:endPara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endParaRPr>
            </a:p>
          </p:txBody>
        </p:sp>
      </p:grpSp>
      <p:sp>
        <p:nvSpPr>
          <p:cNvPr id="121" name="椭圆 120"/>
          <p:cNvSpPr/>
          <p:nvPr/>
        </p:nvSpPr>
        <p:spPr>
          <a:xfrm>
            <a:off x="4588677" y="2989208"/>
            <a:ext cx="157189" cy="157189"/>
          </a:xfrm>
          <a:prstGeom prst="ellipse">
            <a:avLst/>
          </a:prstGeom>
          <a:solidFill>
            <a:srgbClr val="EEA05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圆角矩形 121"/>
          <p:cNvSpPr/>
          <p:nvPr/>
        </p:nvSpPr>
        <p:spPr>
          <a:xfrm>
            <a:off x="3919923" y="3341575"/>
            <a:ext cx="1573205" cy="2214269"/>
          </a:xfrm>
          <a:prstGeom prst="roundRect">
            <a:avLst/>
          </a:prstGeom>
          <a:solidFill>
            <a:srgbClr val="EEA05D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dist="114300" dir="8100000" algn="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5068710" y="3171321"/>
            <a:ext cx="797761" cy="79776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EEA0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56"/>
          <p:cNvSpPr txBox="1"/>
          <p:nvPr/>
        </p:nvSpPr>
        <p:spPr>
          <a:xfrm flipH="1">
            <a:off x="5074047" y="3302274"/>
            <a:ext cx="75223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YOUR TEXT</a:t>
            </a:r>
            <a:endParaRPr kumimoji="0" lang="en-US" altLang="zh-CN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25" name="TextBox 57"/>
          <p:cNvSpPr txBox="1"/>
          <p:nvPr/>
        </p:nvSpPr>
        <p:spPr>
          <a:xfrm>
            <a:off x="4026205" y="3652704"/>
            <a:ext cx="1237784" cy="164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6358291" y="1427779"/>
            <a:ext cx="1086624" cy="1086623"/>
            <a:chOff x="1480341" y="924151"/>
            <a:chExt cx="2504849" cy="2504849"/>
          </a:xfrm>
        </p:grpSpPr>
        <p:sp>
          <p:nvSpPr>
            <p:cNvPr id="127" name="泪滴形 126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C87FA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1753141" y="1196951"/>
              <a:ext cx="1937501" cy="193750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63500" dir="13500000">
                <a:srgbClr val="6C6E6D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extBox 61"/>
            <p:cNvSpPr txBox="1"/>
            <p:nvPr/>
          </p:nvSpPr>
          <p:spPr>
            <a:xfrm flipH="1">
              <a:off x="1857653" y="1764925"/>
              <a:ext cx="1734031" cy="88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ngsana New" panose="02020603050405020304" charset="0"/>
                  <a:ea typeface="微软雅黑" panose="020B0503020204020204" charset="-122"/>
                  <a:cs typeface="Angsana New" panose="02020603050405020304" charset="0"/>
                </a:rPr>
                <a:t>TEXT</a:t>
              </a:r>
              <a:endPara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endParaRPr>
            </a:p>
          </p:txBody>
        </p:sp>
      </p:grpSp>
      <p:sp>
        <p:nvSpPr>
          <p:cNvPr id="130" name="椭圆 129"/>
          <p:cNvSpPr/>
          <p:nvPr/>
        </p:nvSpPr>
        <p:spPr>
          <a:xfrm>
            <a:off x="6783754" y="2989208"/>
            <a:ext cx="157189" cy="157189"/>
          </a:xfrm>
          <a:prstGeom prst="ellipse">
            <a:avLst/>
          </a:prstGeom>
          <a:solidFill>
            <a:srgbClr val="C87FA6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圆角矩形 130"/>
          <p:cNvSpPr/>
          <p:nvPr/>
        </p:nvSpPr>
        <p:spPr>
          <a:xfrm>
            <a:off x="6115000" y="3341575"/>
            <a:ext cx="1573205" cy="2214269"/>
          </a:xfrm>
          <a:prstGeom prst="roundRect">
            <a:avLst/>
          </a:prstGeom>
          <a:solidFill>
            <a:srgbClr val="C87FA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dist="114300" dir="8100000" algn="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7263788" y="3171321"/>
            <a:ext cx="797761" cy="79776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87F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65"/>
          <p:cNvSpPr txBox="1"/>
          <p:nvPr/>
        </p:nvSpPr>
        <p:spPr>
          <a:xfrm flipH="1">
            <a:off x="7269125" y="3302274"/>
            <a:ext cx="75223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YOUR TEXT</a:t>
            </a:r>
            <a:endParaRPr kumimoji="0" lang="en-US" altLang="zh-CN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34" name="TextBox 66"/>
          <p:cNvSpPr txBox="1"/>
          <p:nvPr/>
        </p:nvSpPr>
        <p:spPr>
          <a:xfrm>
            <a:off x="6221282" y="3652704"/>
            <a:ext cx="1237784" cy="164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8520863" y="1427779"/>
            <a:ext cx="1086624" cy="1086623"/>
            <a:chOff x="1480341" y="924151"/>
            <a:chExt cx="2504849" cy="2504849"/>
          </a:xfrm>
        </p:grpSpPr>
        <p:sp>
          <p:nvSpPr>
            <p:cNvPr id="136" name="泪滴形 135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899FC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1753141" y="1196951"/>
              <a:ext cx="1937501" cy="193750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63500" dir="13500000">
                <a:srgbClr val="6C6E6D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TextBox 71"/>
            <p:cNvSpPr txBox="1"/>
            <p:nvPr/>
          </p:nvSpPr>
          <p:spPr>
            <a:xfrm flipH="1">
              <a:off x="1879610" y="1764925"/>
              <a:ext cx="1734031" cy="88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ngsana New" panose="02020603050405020304" charset="0"/>
                  <a:ea typeface="微软雅黑" panose="020B0503020204020204" charset="-122"/>
                  <a:cs typeface="Angsana New" panose="02020603050405020304" charset="0"/>
                </a:rPr>
                <a:t>TEXT</a:t>
              </a:r>
              <a:endParaRPr kumimoji="0" lang="en-US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endParaRPr>
            </a:p>
          </p:txBody>
        </p:sp>
      </p:grpSp>
      <p:sp>
        <p:nvSpPr>
          <p:cNvPr id="139" name="椭圆 138"/>
          <p:cNvSpPr/>
          <p:nvPr/>
        </p:nvSpPr>
        <p:spPr>
          <a:xfrm>
            <a:off x="8946326" y="2989208"/>
            <a:ext cx="157189" cy="157189"/>
          </a:xfrm>
          <a:prstGeom prst="ellipse">
            <a:avLst/>
          </a:prstGeom>
          <a:solidFill>
            <a:srgbClr val="899FC3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圆角矩形 139"/>
          <p:cNvSpPr/>
          <p:nvPr/>
        </p:nvSpPr>
        <p:spPr>
          <a:xfrm>
            <a:off x="8277572" y="3341575"/>
            <a:ext cx="1573205" cy="2214269"/>
          </a:xfrm>
          <a:prstGeom prst="roundRect">
            <a:avLst/>
          </a:prstGeom>
          <a:solidFill>
            <a:srgbClr val="899FC3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dist="114300" dir="8100000" algn="tr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9426360" y="3171321"/>
            <a:ext cx="797761" cy="79776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899FC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Box 75"/>
          <p:cNvSpPr txBox="1"/>
          <p:nvPr/>
        </p:nvSpPr>
        <p:spPr>
          <a:xfrm flipH="1">
            <a:off x="9431697" y="3302274"/>
            <a:ext cx="75223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YOUR TEXT</a:t>
            </a:r>
            <a:endParaRPr kumimoji="0" lang="en-US" altLang="zh-CN" sz="2000" b="1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43" name="TextBox 76"/>
          <p:cNvSpPr txBox="1"/>
          <p:nvPr/>
        </p:nvSpPr>
        <p:spPr>
          <a:xfrm>
            <a:off x="8383854" y="3652704"/>
            <a:ext cx="1237784" cy="164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here to add your text. Click here to add your text.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1451610" y="775335"/>
            <a:ext cx="9260840" cy="5079365"/>
            <a:chOff x="3388" y="1898"/>
            <a:chExt cx="11982" cy="6571"/>
          </a:xfrm>
        </p:grpSpPr>
        <p:sp>
          <p:nvSpPr>
            <p:cNvPr id="107" name="矩形 2"/>
            <p:cNvSpPr/>
            <p:nvPr/>
          </p:nvSpPr>
          <p:spPr>
            <a:xfrm rot="1660564">
              <a:off x="11886" y="4699"/>
              <a:ext cx="1012" cy="1350"/>
            </a:xfrm>
            <a:custGeom>
              <a:avLst/>
              <a:gdLst/>
              <a:ahLst/>
              <a:cxnLst/>
              <a:rect l="l" t="t" r="r" b="b"/>
              <a:pathLst>
                <a:path w="1296144" h="1152128">
                  <a:moveTo>
                    <a:pt x="0" y="0"/>
                  </a:moveTo>
                  <a:lnTo>
                    <a:pt x="33031" y="0"/>
                  </a:lnTo>
                  <a:cubicBezTo>
                    <a:pt x="213277" y="106503"/>
                    <a:pt x="423620" y="166911"/>
                    <a:pt x="648072" y="166911"/>
                  </a:cubicBezTo>
                  <a:cubicBezTo>
                    <a:pt x="872525" y="166911"/>
                    <a:pt x="1082868" y="106503"/>
                    <a:pt x="1263114" y="0"/>
                  </a:cubicBezTo>
                  <a:lnTo>
                    <a:pt x="1296144" y="0"/>
                  </a:lnTo>
                  <a:lnTo>
                    <a:pt x="1296144" y="1152128"/>
                  </a:lnTo>
                  <a:lnTo>
                    <a:pt x="1278997" y="1152128"/>
                  </a:lnTo>
                  <a:cubicBezTo>
                    <a:pt x="1095321" y="1039609"/>
                    <a:pt x="879175" y="975568"/>
                    <a:pt x="648072" y="975568"/>
                  </a:cubicBezTo>
                  <a:cubicBezTo>
                    <a:pt x="416969" y="975568"/>
                    <a:pt x="200824" y="1039609"/>
                    <a:pt x="17148" y="1152128"/>
                  </a:cubicBezTo>
                  <a:lnTo>
                    <a:pt x="0" y="115212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29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  <a:gs pos="62000">
                  <a:sysClr val="window" lastClr="FFFFFF">
                    <a:lumMod val="95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矩形 2"/>
            <p:cNvSpPr/>
            <p:nvPr/>
          </p:nvSpPr>
          <p:spPr>
            <a:xfrm rot="19206334">
              <a:off x="8942" y="5018"/>
              <a:ext cx="1012" cy="1350"/>
            </a:xfrm>
            <a:custGeom>
              <a:avLst/>
              <a:gdLst/>
              <a:ahLst/>
              <a:cxnLst/>
              <a:rect l="l" t="t" r="r" b="b"/>
              <a:pathLst>
                <a:path w="1296144" h="1152128">
                  <a:moveTo>
                    <a:pt x="0" y="0"/>
                  </a:moveTo>
                  <a:lnTo>
                    <a:pt x="33031" y="0"/>
                  </a:lnTo>
                  <a:cubicBezTo>
                    <a:pt x="213277" y="106503"/>
                    <a:pt x="423620" y="166911"/>
                    <a:pt x="648072" y="166911"/>
                  </a:cubicBezTo>
                  <a:cubicBezTo>
                    <a:pt x="872525" y="166911"/>
                    <a:pt x="1082868" y="106503"/>
                    <a:pt x="1263114" y="0"/>
                  </a:cubicBezTo>
                  <a:lnTo>
                    <a:pt x="1296144" y="0"/>
                  </a:lnTo>
                  <a:lnTo>
                    <a:pt x="1296144" y="1152128"/>
                  </a:lnTo>
                  <a:lnTo>
                    <a:pt x="1278997" y="1152128"/>
                  </a:lnTo>
                  <a:cubicBezTo>
                    <a:pt x="1095321" y="1039609"/>
                    <a:pt x="879175" y="975568"/>
                    <a:pt x="648072" y="975568"/>
                  </a:cubicBezTo>
                  <a:cubicBezTo>
                    <a:pt x="416969" y="975568"/>
                    <a:pt x="200824" y="1039609"/>
                    <a:pt x="17148" y="1152128"/>
                  </a:cubicBezTo>
                  <a:lnTo>
                    <a:pt x="0" y="115212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29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  <a:gs pos="62000">
                  <a:sysClr val="window" lastClr="FFFFFF">
                    <a:lumMod val="95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7341" y="5397"/>
              <a:ext cx="2196" cy="2196"/>
            </a:xfrm>
            <a:prstGeom prst="ellipse">
              <a:avLst/>
            </a:prstGeom>
            <a:gradFill flip="none" rotWithShape="1">
              <a:gsLst>
                <a:gs pos="72000">
                  <a:sysClr val="window" lastClr="FFFFFF">
                    <a:lumMod val="65000"/>
                    <a:shade val="30000"/>
                    <a:satMod val="115000"/>
                    <a:alpha val="0"/>
                  </a:sysClr>
                </a:gs>
                <a:gs pos="52000">
                  <a:sysClr val="windowText" lastClr="000000">
                    <a:lumMod val="75000"/>
                    <a:lumOff val="2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65"/>
            <p:cNvSpPr>
              <a:spLocks noChangeArrowheads="1"/>
            </p:cNvSpPr>
            <p:nvPr/>
          </p:nvSpPr>
          <p:spPr bwMode="auto">
            <a:xfrm rot="10800000" flipV="1">
              <a:off x="6810" y="7902"/>
              <a:ext cx="2454" cy="56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矩形 2"/>
            <p:cNvSpPr/>
            <p:nvPr/>
          </p:nvSpPr>
          <p:spPr>
            <a:xfrm rot="1574853">
              <a:off x="5950" y="5366"/>
              <a:ext cx="1012" cy="1350"/>
            </a:xfrm>
            <a:custGeom>
              <a:avLst/>
              <a:gdLst/>
              <a:ahLst/>
              <a:cxnLst/>
              <a:rect l="l" t="t" r="r" b="b"/>
              <a:pathLst>
                <a:path w="1296144" h="1152128">
                  <a:moveTo>
                    <a:pt x="0" y="0"/>
                  </a:moveTo>
                  <a:lnTo>
                    <a:pt x="33031" y="0"/>
                  </a:lnTo>
                  <a:cubicBezTo>
                    <a:pt x="213277" y="106503"/>
                    <a:pt x="423620" y="166911"/>
                    <a:pt x="648072" y="166911"/>
                  </a:cubicBezTo>
                  <a:cubicBezTo>
                    <a:pt x="872525" y="166911"/>
                    <a:pt x="1082868" y="106503"/>
                    <a:pt x="1263114" y="0"/>
                  </a:cubicBezTo>
                  <a:lnTo>
                    <a:pt x="1296144" y="0"/>
                  </a:lnTo>
                  <a:lnTo>
                    <a:pt x="1296144" y="1152128"/>
                  </a:lnTo>
                  <a:lnTo>
                    <a:pt x="1278997" y="1152128"/>
                  </a:lnTo>
                  <a:cubicBezTo>
                    <a:pt x="1095321" y="1039609"/>
                    <a:pt x="879175" y="975568"/>
                    <a:pt x="648072" y="975568"/>
                  </a:cubicBezTo>
                  <a:cubicBezTo>
                    <a:pt x="416969" y="975568"/>
                    <a:pt x="200824" y="1039609"/>
                    <a:pt x="17148" y="1152128"/>
                  </a:cubicBezTo>
                  <a:lnTo>
                    <a:pt x="0" y="115212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29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  <a:gs pos="62000">
                  <a:sysClr val="window" lastClr="FFFFFF">
                    <a:lumMod val="95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4236" y="4370"/>
              <a:ext cx="2196" cy="2196"/>
            </a:xfrm>
            <a:prstGeom prst="ellipse">
              <a:avLst/>
            </a:prstGeom>
            <a:gradFill flip="none" rotWithShape="1">
              <a:gsLst>
                <a:gs pos="72000">
                  <a:sysClr val="window" lastClr="FFFFFF">
                    <a:lumMod val="65000"/>
                    <a:shade val="30000"/>
                    <a:satMod val="115000"/>
                    <a:alpha val="0"/>
                  </a:sysClr>
                </a:gs>
                <a:gs pos="52000">
                  <a:sysClr val="windowText" lastClr="000000">
                    <a:lumMod val="75000"/>
                    <a:lumOff val="2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388" y="3830"/>
              <a:ext cx="2869" cy="2869"/>
            </a:xfrm>
            <a:prstGeom prst="ellipse">
              <a:avLst/>
            </a:prstGeom>
            <a:gradFill flip="none" rotWithShape="1">
              <a:gsLst>
                <a:gs pos="0">
                  <a:srgbClr val="C9ECF2"/>
                </a:gs>
                <a:gs pos="100000">
                  <a:srgbClr val="9AD9E6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9AD9E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extBox 31"/>
            <p:cNvSpPr txBox="1"/>
            <p:nvPr/>
          </p:nvSpPr>
          <p:spPr>
            <a:xfrm>
              <a:off x="3415" y="3154"/>
              <a:ext cx="807" cy="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9AD9E6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9600" b="1" i="0" u="none" strike="noStrike" kern="0" cap="none" spc="0" normalizeH="0" baseline="0" noProof="0" dirty="0" smtClean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9AD9E6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6631" y="5381"/>
              <a:ext cx="2869" cy="2869"/>
            </a:xfrm>
            <a:prstGeom prst="ellipse">
              <a:avLst/>
            </a:prstGeom>
            <a:gradFill flip="none" rotWithShape="1">
              <a:gsLst>
                <a:gs pos="0">
                  <a:srgbClr val="F6CBA8"/>
                </a:gs>
                <a:gs pos="100000">
                  <a:srgbClr val="EEA05D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EEA05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33"/>
            <p:cNvSpPr txBox="1"/>
            <p:nvPr/>
          </p:nvSpPr>
          <p:spPr>
            <a:xfrm>
              <a:off x="7645" y="4149"/>
              <a:ext cx="807" cy="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EEA05D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9600" b="1" i="0" u="none" strike="noStrike" kern="0" cap="none" spc="0" normalizeH="0" baseline="0" noProof="0" dirty="0" smtClean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EEA05D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9377" y="3103"/>
              <a:ext cx="2869" cy="2869"/>
            </a:xfrm>
            <a:prstGeom prst="ellipse">
              <a:avLst/>
            </a:prstGeom>
            <a:gradFill flip="none" rotWithShape="1">
              <a:gsLst>
                <a:gs pos="0">
                  <a:srgbClr val="DDB0C8"/>
                </a:gs>
                <a:gs pos="100000">
                  <a:srgbClr val="C87FA6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C87FA6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TextBox 35"/>
            <p:cNvSpPr txBox="1"/>
            <p:nvPr/>
          </p:nvSpPr>
          <p:spPr>
            <a:xfrm>
              <a:off x="10321" y="1898"/>
              <a:ext cx="807" cy="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C87FA6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9600" b="1" i="0" u="none" strike="noStrike" kern="0" cap="none" spc="0" normalizeH="0" baseline="0" noProof="0" dirty="0" smtClean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C87FA6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12502" y="4812"/>
              <a:ext cx="2869" cy="2869"/>
            </a:xfrm>
            <a:prstGeom prst="ellipse">
              <a:avLst/>
            </a:prstGeom>
            <a:gradFill flip="none" rotWithShape="1">
              <a:gsLst>
                <a:gs pos="0">
                  <a:srgbClr val="C2CEE0"/>
                </a:gs>
                <a:gs pos="100000">
                  <a:srgbClr val="899FC3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899FC3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37"/>
            <p:cNvSpPr txBox="1"/>
            <p:nvPr/>
          </p:nvSpPr>
          <p:spPr>
            <a:xfrm>
              <a:off x="13532" y="3616"/>
              <a:ext cx="807" cy="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899FC3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9600" b="1" i="0" u="none" strike="noStrike" kern="0" cap="none" spc="0" normalizeH="0" baseline="0" noProof="0" dirty="0" smtClean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899FC3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39"/>
            <p:cNvSpPr txBox="1"/>
            <p:nvPr/>
          </p:nvSpPr>
          <p:spPr>
            <a:xfrm>
              <a:off x="4030" y="5119"/>
              <a:ext cx="2041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Click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here to 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add your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text. Click here to add your text. 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22" name="TextBox 40"/>
            <p:cNvSpPr txBox="1"/>
            <p:nvPr/>
          </p:nvSpPr>
          <p:spPr>
            <a:xfrm>
              <a:off x="4370" y="4212"/>
              <a:ext cx="1220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Your 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41"/>
            <p:cNvSpPr txBox="1"/>
            <p:nvPr/>
          </p:nvSpPr>
          <p:spPr>
            <a:xfrm>
              <a:off x="7188" y="6676"/>
              <a:ext cx="1945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Click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here to 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add your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text. Click here to add your text. 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24" name="TextBox 42"/>
            <p:cNvSpPr txBox="1"/>
            <p:nvPr/>
          </p:nvSpPr>
          <p:spPr>
            <a:xfrm>
              <a:off x="7070" y="6201"/>
              <a:ext cx="1950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Your 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43"/>
            <p:cNvSpPr txBox="1"/>
            <p:nvPr/>
          </p:nvSpPr>
          <p:spPr>
            <a:xfrm>
              <a:off x="9912" y="4420"/>
              <a:ext cx="1945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Click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here to 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add your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text. Click here to add your text. 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26" name="TextBox 44"/>
            <p:cNvSpPr txBox="1"/>
            <p:nvPr/>
          </p:nvSpPr>
          <p:spPr>
            <a:xfrm>
              <a:off x="9793" y="3945"/>
              <a:ext cx="1950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Your 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45"/>
            <p:cNvSpPr txBox="1"/>
            <p:nvPr/>
          </p:nvSpPr>
          <p:spPr>
            <a:xfrm>
              <a:off x="13058" y="6187"/>
              <a:ext cx="1945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Click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here to 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add your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text. Click here to add your text. 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28" name="TextBox 46"/>
            <p:cNvSpPr txBox="1"/>
            <p:nvPr/>
          </p:nvSpPr>
          <p:spPr>
            <a:xfrm>
              <a:off x="12939" y="5711"/>
              <a:ext cx="1950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Your text</a:t>
              </a:r>
              <a:endParaRPr kumimoji="0" lang="en-US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65"/>
          <p:cNvSpPr>
            <a:spLocks noChangeArrowheads="1"/>
          </p:cNvSpPr>
          <p:nvPr/>
        </p:nvSpPr>
        <p:spPr bwMode="auto">
          <a:xfrm rot="10800000">
            <a:off x="3233093" y="5728190"/>
            <a:ext cx="2993956" cy="344021"/>
          </a:xfrm>
          <a:prstGeom prst="ellipse">
            <a:avLst/>
          </a:prstGeom>
          <a:gradFill rotWithShape="1">
            <a:gsLst>
              <a:gs pos="16000">
                <a:srgbClr val="5D4225"/>
              </a:gs>
              <a:gs pos="78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矩形 2"/>
          <p:cNvSpPr/>
          <p:nvPr/>
        </p:nvSpPr>
        <p:spPr>
          <a:xfrm rot="18439371">
            <a:off x="7452783" y="2563186"/>
            <a:ext cx="1165903" cy="822054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矩形 2"/>
          <p:cNvSpPr/>
          <p:nvPr/>
        </p:nvSpPr>
        <p:spPr>
          <a:xfrm rot="19965802">
            <a:off x="5303528" y="4153080"/>
            <a:ext cx="1438024" cy="822054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组合 86"/>
          <p:cNvGrpSpPr/>
          <p:nvPr/>
        </p:nvGrpSpPr>
        <p:grpSpPr>
          <a:xfrm rot="759468">
            <a:off x="6320477" y="3089586"/>
            <a:ext cx="1693862" cy="1693862"/>
            <a:chOff x="3239852" y="1844824"/>
            <a:chExt cx="2664296" cy="2664296"/>
          </a:xfrm>
        </p:grpSpPr>
        <p:sp>
          <p:nvSpPr>
            <p:cNvPr id="88" name="椭圆 87"/>
            <p:cNvSpPr/>
            <p:nvPr/>
          </p:nvSpPr>
          <p:spPr>
            <a:xfrm>
              <a:off x="3239852" y="1844824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546002" y="2150974"/>
              <a:ext cx="2051997" cy="2051997"/>
            </a:xfrm>
            <a:prstGeom prst="ellipse">
              <a:avLst/>
            </a:prstGeom>
            <a:solidFill>
              <a:srgbClr val="C87FA6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innerShdw blurRad="355600" dist="1397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矩形 2"/>
          <p:cNvSpPr/>
          <p:nvPr/>
        </p:nvSpPr>
        <p:spPr>
          <a:xfrm rot="14845537">
            <a:off x="3432007" y="3347234"/>
            <a:ext cx="1438024" cy="822054"/>
          </a:xfrm>
          <a:custGeom>
            <a:avLst/>
            <a:gdLst/>
            <a:ahLst/>
            <a:cxnLst/>
            <a:rect l="l" t="t" r="r" b="b"/>
            <a:pathLst>
              <a:path w="2404337" h="1013447">
                <a:moveTo>
                  <a:pt x="2404337" y="0"/>
                </a:moveTo>
                <a:lnTo>
                  <a:pt x="2404337" y="1013447"/>
                </a:lnTo>
                <a:cubicBezTo>
                  <a:pt x="1580832" y="549916"/>
                  <a:pt x="647382" y="523488"/>
                  <a:pt x="0" y="944007"/>
                </a:cubicBezTo>
                <a:lnTo>
                  <a:pt x="0" y="0"/>
                </a:lnTo>
                <a:lnTo>
                  <a:pt x="61272" y="0"/>
                </a:lnTo>
                <a:cubicBezTo>
                  <a:pt x="395627" y="149555"/>
                  <a:pt x="785812" y="234382"/>
                  <a:pt x="1202168" y="234382"/>
                </a:cubicBezTo>
                <a:cubicBezTo>
                  <a:pt x="1618527" y="234382"/>
                  <a:pt x="2008712" y="149555"/>
                  <a:pt x="2343067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3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  <a:gs pos="24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组合 90"/>
          <p:cNvGrpSpPr/>
          <p:nvPr/>
        </p:nvGrpSpPr>
        <p:grpSpPr>
          <a:xfrm rot="759468">
            <a:off x="3868190" y="4218810"/>
            <a:ext cx="1693862" cy="1693862"/>
            <a:chOff x="3239852" y="1844824"/>
            <a:chExt cx="2664296" cy="2664296"/>
          </a:xfrm>
        </p:grpSpPr>
        <p:sp>
          <p:nvSpPr>
            <p:cNvPr id="92" name="椭圆 91"/>
            <p:cNvSpPr/>
            <p:nvPr/>
          </p:nvSpPr>
          <p:spPr>
            <a:xfrm>
              <a:off x="3239852" y="1844824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546002" y="2150974"/>
              <a:ext cx="2051997" cy="2051997"/>
            </a:xfrm>
            <a:prstGeom prst="ellipse">
              <a:avLst/>
            </a:prstGeom>
            <a:solidFill>
              <a:srgbClr val="EEA05D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innerShdw blurRad="355600" dist="1397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 rot="759468">
            <a:off x="2746093" y="1627605"/>
            <a:ext cx="1693862" cy="1693862"/>
            <a:chOff x="3239852" y="1844824"/>
            <a:chExt cx="2664296" cy="2664296"/>
          </a:xfrm>
        </p:grpSpPr>
        <p:sp>
          <p:nvSpPr>
            <p:cNvPr id="95" name="椭圆 94"/>
            <p:cNvSpPr/>
            <p:nvPr/>
          </p:nvSpPr>
          <p:spPr>
            <a:xfrm>
              <a:off x="3239852" y="1844824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546002" y="2150974"/>
              <a:ext cx="2051997" cy="2051997"/>
            </a:xfrm>
            <a:prstGeom prst="ellipse">
              <a:avLst/>
            </a:prstGeom>
            <a:solidFill>
              <a:srgbClr val="9AD9E6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innerShdw blurRad="355600" dist="1397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759468">
            <a:off x="7892527" y="1080416"/>
            <a:ext cx="1693862" cy="1693862"/>
            <a:chOff x="3239852" y="1844824"/>
            <a:chExt cx="2664296" cy="2664296"/>
          </a:xfrm>
        </p:grpSpPr>
        <p:sp>
          <p:nvSpPr>
            <p:cNvPr id="98" name="椭圆 97"/>
            <p:cNvSpPr/>
            <p:nvPr/>
          </p:nvSpPr>
          <p:spPr>
            <a:xfrm>
              <a:off x="3239852" y="1844824"/>
              <a:ext cx="2664296" cy="2664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546002" y="2150974"/>
              <a:ext cx="2051997" cy="2051997"/>
            </a:xfrm>
            <a:prstGeom prst="ellipse">
              <a:avLst/>
            </a:prstGeom>
            <a:solidFill>
              <a:srgbClr val="899FC3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innerShdw blurRad="355600" dist="1397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" name="TextBox 57"/>
          <p:cNvSpPr txBox="1"/>
          <p:nvPr/>
        </p:nvSpPr>
        <p:spPr>
          <a:xfrm flipH="1">
            <a:off x="2946655" y="2306657"/>
            <a:ext cx="1182878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Text</a:t>
            </a:r>
            <a:endParaRPr kumimoji="0" lang="en-US" altLang="zh-CN" sz="28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05" name="TextBox 58"/>
          <p:cNvSpPr txBox="1"/>
          <p:nvPr/>
        </p:nvSpPr>
        <p:spPr>
          <a:xfrm flipH="1">
            <a:off x="4087976" y="4927646"/>
            <a:ext cx="1182878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Text</a:t>
            </a:r>
            <a:endParaRPr kumimoji="0" lang="en-US" altLang="zh-CN" sz="28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06" name="TextBox 59"/>
          <p:cNvSpPr txBox="1"/>
          <p:nvPr/>
        </p:nvSpPr>
        <p:spPr>
          <a:xfrm flipH="1">
            <a:off x="6545461" y="3786843"/>
            <a:ext cx="1182878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Text</a:t>
            </a:r>
            <a:endParaRPr kumimoji="0" lang="en-US" altLang="zh-CN" sz="28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07" name="TextBox 60"/>
          <p:cNvSpPr txBox="1"/>
          <p:nvPr/>
        </p:nvSpPr>
        <p:spPr>
          <a:xfrm flipH="1">
            <a:off x="8129637" y="1751732"/>
            <a:ext cx="1182878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charset="0"/>
                <a:ea typeface="微软雅黑" panose="020B0503020204020204" charset="-122"/>
                <a:cs typeface="Angsana New" panose="02020603050405020304" charset="0"/>
              </a:rPr>
              <a:t>Text</a:t>
            </a:r>
            <a:endParaRPr kumimoji="0" lang="en-US" altLang="zh-CN" sz="28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Angsana New" panose="02020603050405020304" charset="0"/>
              <a:ea typeface="微软雅黑" panose="020B0503020204020204" charset="-122"/>
              <a:cs typeface="Angsana New" panose="02020603050405020304" charset="0"/>
            </a:endParaRPr>
          </a:p>
        </p:txBody>
      </p:sp>
      <p:sp>
        <p:nvSpPr>
          <p:cNvPr id="109" name="TextBox 62"/>
          <p:cNvSpPr txBox="1"/>
          <p:nvPr/>
        </p:nvSpPr>
        <p:spPr>
          <a:xfrm>
            <a:off x="1974528" y="3335908"/>
            <a:ext cx="1601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Click here to add your text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0" name="TextBox 63"/>
          <p:cNvSpPr txBox="1"/>
          <p:nvPr/>
        </p:nvSpPr>
        <p:spPr>
          <a:xfrm>
            <a:off x="4621506" y="3245897"/>
            <a:ext cx="124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1" name="TextBox 64"/>
          <p:cNvSpPr txBox="1"/>
          <p:nvPr/>
        </p:nvSpPr>
        <p:spPr>
          <a:xfrm>
            <a:off x="6205682" y="2093769"/>
            <a:ext cx="124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2" name="TextBox 65"/>
          <p:cNvSpPr txBox="1"/>
          <p:nvPr/>
        </p:nvSpPr>
        <p:spPr>
          <a:xfrm>
            <a:off x="8737602" y="2785984"/>
            <a:ext cx="124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Click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here to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text. Click here to add your text. 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4090784" y="1459982"/>
            <a:ext cx="530721" cy="530721"/>
          </a:xfrm>
          <a:prstGeom prst="ellipse">
            <a:avLst/>
          </a:prstGeom>
          <a:gradFill flip="none" rotWithShape="1">
            <a:gsLst>
              <a:gs pos="0">
                <a:srgbClr val="9AD9E6"/>
              </a:gs>
              <a:gs pos="36000">
                <a:srgbClr val="9AD9E6"/>
              </a:gs>
              <a:gs pos="100000">
                <a:srgbClr val="C9ECF2"/>
              </a:gs>
            </a:gsLst>
            <a:lin ang="2700000" scaled="1"/>
            <a:tileRect/>
          </a:gradFill>
          <a:ln w="57150" cap="flat" cmpd="sng" algn="ctr">
            <a:solidFill>
              <a:sysClr val="window" lastClr="FFFFFF"/>
            </a:solidFill>
            <a:prstDash val="solid"/>
          </a:ln>
          <a:effectLst>
            <a:innerShdw blurRad="139700" dist="50800" dir="13500000">
              <a:prstClr val="black">
                <a:alpha val="45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68"/>
          <p:cNvSpPr txBox="1"/>
          <p:nvPr/>
        </p:nvSpPr>
        <p:spPr>
          <a:xfrm flipH="1">
            <a:off x="4105923" y="1508860"/>
            <a:ext cx="49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endParaRPr kumimoji="0" lang="zh-CN" altLang="en-US" sz="4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558704" y="5152170"/>
            <a:ext cx="530721" cy="530721"/>
          </a:xfrm>
          <a:prstGeom prst="ellipse">
            <a:avLst/>
          </a:prstGeom>
          <a:gradFill flip="none" rotWithShape="1">
            <a:gsLst>
              <a:gs pos="0">
                <a:srgbClr val="EEA05D"/>
              </a:gs>
              <a:gs pos="36000">
                <a:srgbClr val="EEA05D"/>
              </a:gs>
              <a:gs pos="100000">
                <a:srgbClr val="EEA05D"/>
              </a:gs>
            </a:gsLst>
            <a:lin ang="2700000" scaled="1"/>
            <a:tileRect/>
          </a:gradFill>
          <a:ln w="57150" cap="flat" cmpd="sng" algn="ctr">
            <a:solidFill>
              <a:sysClr val="window" lastClr="FFFFFF"/>
            </a:solidFill>
            <a:prstDash val="solid"/>
          </a:ln>
          <a:effectLst>
            <a:innerShdw blurRad="139700" dist="50800" dir="13500000">
              <a:prstClr val="black">
                <a:alpha val="45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70"/>
          <p:cNvSpPr txBox="1"/>
          <p:nvPr/>
        </p:nvSpPr>
        <p:spPr>
          <a:xfrm flipH="1">
            <a:off x="3566858" y="5166123"/>
            <a:ext cx="49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kumimoji="0" lang="zh-CN" altLang="en-US" sz="4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924527" y="3800790"/>
            <a:ext cx="530721" cy="530721"/>
          </a:xfrm>
          <a:prstGeom prst="ellipse">
            <a:avLst/>
          </a:prstGeom>
          <a:gradFill flip="none" rotWithShape="1">
            <a:gsLst>
              <a:gs pos="0">
                <a:srgbClr val="C87FA6"/>
              </a:gs>
              <a:gs pos="36000">
                <a:srgbClr val="C87FA6"/>
              </a:gs>
              <a:gs pos="100000">
                <a:srgbClr val="C87FA6"/>
              </a:gs>
            </a:gsLst>
            <a:lin ang="2700000" scaled="1"/>
            <a:tileRect/>
          </a:gradFill>
          <a:ln w="57150" cap="flat" cmpd="sng" algn="ctr">
            <a:solidFill>
              <a:sysClr val="window" lastClr="FFFFFF"/>
            </a:solidFill>
            <a:prstDash val="solid"/>
          </a:ln>
          <a:effectLst>
            <a:innerShdw blurRad="139700" dist="50800" dir="13500000">
              <a:prstClr val="black">
                <a:alpha val="45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72"/>
          <p:cNvSpPr txBox="1"/>
          <p:nvPr/>
        </p:nvSpPr>
        <p:spPr>
          <a:xfrm flipH="1">
            <a:off x="7945381" y="3816013"/>
            <a:ext cx="49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kumimoji="0" lang="zh-CN" altLang="en-US" sz="4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9238824" y="1042740"/>
            <a:ext cx="530721" cy="530721"/>
          </a:xfrm>
          <a:prstGeom prst="ellipse">
            <a:avLst/>
          </a:prstGeom>
          <a:solidFill>
            <a:srgbClr val="899FC3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innerShdw blurRad="139700" dist="50800" dir="13500000">
              <a:prstClr val="black">
                <a:alpha val="45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Box 74"/>
          <p:cNvSpPr txBox="1"/>
          <p:nvPr/>
        </p:nvSpPr>
        <p:spPr>
          <a:xfrm flipH="1">
            <a:off x="9223483" y="1064948"/>
            <a:ext cx="49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endParaRPr kumimoji="0" lang="zh-CN" altLang="en-US" sz="4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128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幼圆</vt:lpstr>
      <vt:lpstr>微软雅黑</vt:lpstr>
      <vt:lpstr>Calibri</vt:lpstr>
      <vt:lpstr>Agency FB</vt:lpstr>
      <vt:lpstr>Arial Rounded MT Bold</vt:lpstr>
      <vt:lpstr>Times New Roman</vt:lpstr>
      <vt:lpstr>思源黑体 CN Light</vt:lpstr>
      <vt:lpstr>Angsana New</vt:lpstr>
      <vt:lpstr>Bernard MT Condensed</vt:lpstr>
      <vt:lpstr>Arial Black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空空</cp:lastModifiedBy>
  <cp:revision>32</cp:revision>
  <dcterms:created xsi:type="dcterms:W3CDTF">2019-06-19T02:08:00Z</dcterms:created>
  <dcterms:modified xsi:type="dcterms:W3CDTF">2019-11-25T07:41:37Z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